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/>
    <p:restoredTop sz="96654"/>
  </p:normalViewPr>
  <p:slideViewPr>
    <p:cSldViewPr snapToGrid="0">
      <p:cViewPr varScale="1">
        <p:scale>
          <a:sx n="140" d="100"/>
          <a:sy n="140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anmarquez4/stock-manager" TargetMode="External"/><Relationship Id="rId2" Type="http://schemas.openxmlformats.org/officeDocument/2006/relationships/hyperlink" Target="https://stock-manager1234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F8CF-69B7-A539-7B19-116E1215F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Stock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5BDE9-6BC5-B49B-2ED8-DAD69B683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3 – React app</a:t>
            </a:r>
          </a:p>
        </p:txBody>
      </p:sp>
    </p:spTree>
    <p:extLst>
      <p:ext uri="{BB962C8B-B14F-4D97-AF65-F5344CB8AC3E}">
        <p14:creationId xmlns:p14="http://schemas.microsoft.com/office/powerpoint/2010/main" val="23163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352-ADF0-2723-9986-B44706D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0056-4632-09AA-6A45-5C2E483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/>
              <a:t>Manage the stock of you business in a convenient way with your </a:t>
            </a:r>
          </a:p>
          <a:p>
            <a:pPr marL="0" indent="0" algn="ctr">
              <a:buNone/>
            </a:pPr>
            <a:r>
              <a:rPr lang="en-AU" dirty="0"/>
              <a:t>Stock Manager app.</a:t>
            </a:r>
          </a:p>
        </p:txBody>
      </p:sp>
    </p:spTree>
    <p:extLst>
      <p:ext uri="{BB962C8B-B14F-4D97-AF65-F5344CB8AC3E}">
        <p14:creationId xmlns:p14="http://schemas.microsoft.com/office/powerpoint/2010/main" val="117323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352-ADF0-2723-9986-B44706D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0056-4632-09AA-6A45-5C2E483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a Business owner  I would like a website application that allows me to manage the stock of my business, by adding categories and products to a stock list that includes the number of items in the store, so that I can manage the stock available.</a:t>
            </a:r>
          </a:p>
        </p:txBody>
      </p:sp>
    </p:spTree>
    <p:extLst>
      <p:ext uri="{BB962C8B-B14F-4D97-AF65-F5344CB8AC3E}">
        <p14:creationId xmlns:p14="http://schemas.microsoft.com/office/powerpoint/2010/main" val="297343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352-ADF0-2723-9986-B44706D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0056-4632-09AA-6A45-5C2E483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Technologies used:</a:t>
            </a:r>
          </a:p>
          <a:p>
            <a:r>
              <a:rPr lang="en-AU" dirty="0"/>
              <a:t>REACT </a:t>
            </a:r>
          </a:p>
          <a:p>
            <a:r>
              <a:rPr lang="en-AU" dirty="0"/>
              <a:t>NODE.JS </a:t>
            </a:r>
          </a:p>
          <a:p>
            <a:r>
              <a:rPr lang="en-AU" dirty="0"/>
              <a:t>EXPRESS.JS </a:t>
            </a:r>
          </a:p>
          <a:p>
            <a:r>
              <a:rPr lang="en-AU" dirty="0"/>
              <a:t>MONGODB/MONGOOSE </a:t>
            </a:r>
          </a:p>
          <a:p>
            <a:r>
              <a:rPr lang="en-AU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70393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352-ADF0-2723-9986-B44706D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0056-4632-09AA-6A45-5C2E483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Challenges encountered:</a:t>
            </a:r>
          </a:p>
          <a:p>
            <a:r>
              <a:rPr lang="en-AU" dirty="0"/>
              <a:t>Debugging </a:t>
            </a:r>
          </a:p>
          <a:p>
            <a:r>
              <a:rPr lang="en-AU" dirty="0"/>
              <a:t>Styling</a:t>
            </a:r>
          </a:p>
          <a:p>
            <a:r>
              <a:rPr lang="en-AU" dirty="0"/>
              <a:t>Deployment</a:t>
            </a:r>
          </a:p>
          <a:p>
            <a:r>
              <a:rPr lang="en-AU" dirty="0"/>
              <a:t>Setting up the database</a:t>
            </a:r>
          </a:p>
        </p:txBody>
      </p:sp>
    </p:spTree>
    <p:extLst>
      <p:ext uri="{BB962C8B-B14F-4D97-AF65-F5344CB8AC3E}">
        <p14:creationId xmlns:p14="http://schemas.microsoft.com/office/powerpoint/2010/main" val="124922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352-ADF0-2723-9986-B44706D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0056-4632-09AA-6A45-5C2E483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Heroku deployment URL:</a:t>
            </a:r>
          </a:p>
          <a:p>
            <a:r>
              <a:rPr lang="en-AU" dirty="0">
                <a:hlinkClick r:id="rId2"/>
              </a:rPr>
              <a:t>https://stock-manager1234.herokuapp.com/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GitHub repository URL:</a:t>
            </a:r>
          </a:p>
          <a:p>
            <a:r>
              <a:rPr lang="en-AU" dirty="0">
                <a:hlinkClick r:id="rId3"/>
              </a:rPr>
              <a:t>https://github.com/juanmarquez4/stock-manager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911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352-ADF0-2723-9986-B44706D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0056-4632-09AA-6A45-5C2E483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Work on app responsiveness for screen sizes smaller than 520px wide. </a:t>
            </a:r>
          </a:p>
          <a:p>
            <a:r>
              <a:rPr lang="en-AU" dirty="0"/>
              <a:t>Work on adding a data mutation to update products quantity on stock list.</a:t>
            </a:r>
          </a:p>
          <a:p>
            <a:r>
              <a:rPr lang="en-AU" dirty="0"/>
              <a:t>Work on product </a:t>
            </a:r>
            <a:r>
              <a:rPr lang="en-AU"/>
              <a:t>shelf locator.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949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F8CF-69B7-A539-7B19-116E1215F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5BDE9-6BC5-B49B-2ED8-DAD69B683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3 – React app – Stock Manager </a:t>
            </a:r>
          </a:p>
        </p:txBody>
      </p:sp>
    </p:spTree>
    <p:extLst>
      <p:ext uri="{BB962C8B-B14F-4D97-AF65-F5344CB8AC3E}">
        <p14:creationId xmlns:p14="http://schemas.microsoft.com/office/powerpoint/2010/main" val="447517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249</TotalTime>
  <Words>171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Stock Manager</vt:lpstr>
      <vt:lpstr>Elevator pitch</vt:lpstr>
      <vt:lpstr>Concept</vt:lpstr>
      <vt:lpstr>process</vt:lpstr>
      <vt:lpstr>process</vt:lpstr>
      <vt:lpstr>demo</vt:lpstr>
      <vt:lpstr>Future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Manager</dc:title>
  <dc:creator>Juan Carlos Marquez</dc:creator>
  <cp:lastModifiedBy>Juan Carlos Marquez</cp:lastModifiedBy>
  <cp:revision>4</cp:revision>
  <dcterms:created xsi:type="dcterms:W3CDTF">2022-10-25T03:54:50Z</dcterms:created>
  <dcterms:modified xsi:type="dcterms:W3CDTF">2022-10-25T09:28:11Z</dcterms:modified>
</cp:coreProperties>
</file>