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6" r:id="rId4"/>
    <p:sldId id="303" r:id="rId5"/>
    <p:sldId id="304" r:id="rId6"/>
    <p:sldId id="309" r:id="rId7"/>
    <p:sldId id="305" r:id="rId8"/>
    <p:sldId id="307" r:id="rId9"/>
    <p:sldId id="265" r:id="rId10"/>
    <p:sldId id="266" r:id="rId11"/>
    <p:sldId id="267" r:id="rId12"/>
    <p:sldId id="268" r:id="rId13"/>
    <p:sldId id="269" r:id="rId14"/>
    <p:sldId id="270" r:id="rId15"/>
    <p:sldId id="258" r:id="rId16"/>
    <p:sldId id="289"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74" d="100"/>
          <a:sy n="74"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7485E-127E-418A-BA94-BD488779E3E0}"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E703411-41E6-42AA-BB21-6840270FE49C}">
      <dgm:prSet phldrT="[Text]"/>
      <dgm:spPr/>
      <dgm:t>
        <a:bodyPr/>
        <a:lstStyle/>
        <a:p>
          <a:r>
            <a:rPr lang="es-MX" dirty="0"/>
            <a:t>Tipo de medición (tensión o corriente)</a:t>
          </a:r>
          <a:endParaRPr lang="en-US" dirty="0"/>
        </a:p>
      </dgm:t>
    </dgm:pt>
    <dgm:pt modelId="{5C29C5C7-00CE-4E45-9CC8-2714A98232F6}" type="parTrans" cxnId="{1C52F98A-E715-463B-8D17-795BFF5389F4}">
      <dgm:prSet/>
      <dgm:spPr/>
      <dgm:t>
        <a:bodyPr/>
        <a:lstStyle/>
        <a:p>
          <a:endParaRPr lang="en-US"/>
        </a:p>
      </dgm:t>
    </dgm:pt>
    <dgm:pt modelId="{26C71999-803D-4EEF-9FA6-49B5A5DA6145}" type="sibTrans" cxnId="{1C52F98A-E715-463B-8D17-795BFF5389F4}">
      <dgm:prSet/>
      <dgm:spPr/>
      <dgm:t>
        <a:bodyPr/>
        <a:lstStyle/>
        <a:p>
          <a:endParaRPr lang="en-US"/>
        </a:p>
      </dgm:t>
    </dgm:pt>
    <dgm:pt modelId="{A291F982-4BB4-4E14-A04D-F56F3D18BEBE}">
      <dgm:prSet phldrT="[Text]"/>
      <dgm:spPr/>
      <dgm:t>
        <a:bodyPr/>
        <a:lstStyle/>
        <a:p>
          <a:r>
            <a:rPr lang="es-MX" dirty="0"/>
            <a:t>Instalación (interior o intemperie)</a:t>
          </a:r>
          <a:endParaRPr lang="en-US" dirty="0"/>
        </a:p>
      </dgm:t>
    </dgm:pt>
    <dgm:pt modelId="{32BD9698-B5BF-485E-95DD-20FF64583E99}" type="parTrans" cxnId="{D7BF61B0-D569-4D4F-97A6-1278521C28AF}">
      <dgm:prSet/>
      <dgm:spPr/>
      <dgm:t>
        <a:bodyPr/>
        <a:lstStyle/>
        <a:p>
          <a:endParaRPr lang="en-US"/>
        </a:p>
      </dgm:t>
    </dgm:pt>
    <dgm:pt modelId="{D62DA60A-FD13-4FBE-A0D7-56F255B5B60A}" type="sibTrans" cxnId="{D7BF61B0-D569-4D4F-97A6-1278521C28AF}">
      <dgm:prSet/>
      <dgm:spPr/>
      <dgm:t>
        <a:bodyPr/>
        <a:lstStyle/>
        <a:p>
          <a:endParaRPr lang="en-US"/>
        </a:p>
      </dgm:t>
    </dgm:pt>
    <dgm:pt modelId="{79F97138-14D0-4EFC-AB0E-582A995B4A8F}">
      <dgm:prSet phldrT="[Text]"/>
      <dgm:spPr/>
      <dgm:t>
        <a:bodyPr/>
        <a:lstStyle/>
        <a:p>
          <a:r>
            <a:rPr lang="es-MX" dirty="0"/>
            <a:t>Nivel de tensión (baja, media, alta)</a:t>
          </a:r>
          <a:endParaRPr lang="en-US" dirty="0"/>
        </a:p>
      </dgm:t>
    </dgm:pt>
    <dgm:pt modelId="{F0CD9D48-B33C-47FD-A1D2-56866177F76A}" type="parTrans" cxnId="{C2C117E1-D254-4C8A-9CD1-9B6A07B50B08}">
      <dgm:prSet/>
      <dgm:spPr/>
      <dgm:t>
        <a:bodyPr/>
        <a:lstStyle/>
        <a:p>
          <a:endParaRPr lang="en-US"/>
        </a:p>
      </dgm:t>
    </dgm:pt>
    <dgm:pt modelId="{38E537A2-5DA0-4649-AFE1-CE59AE5B54C8}" type="sibTrans" cxnId="{C2C117E1-D254-4C8A-9CD1-9B6A07B50B08}">
      <dgm:prSet/>
      <dgm:spPr/>
      <dgm:t>
        <a:bodyPr/>
        <a:lstStyle/>
        <a:p>
          <a:endParaRPr lang="en-US"/>
        </a:p>
      </dgm:t>
    </dgm:pt>
    <dgm:pt modelId="{A3A647E8-87FC-4942-9EA7-A621434DA226}" type="pres">
      <dgm:prSet presAssocID="{0DB7485E-127E-418A-BA94-BD488779E3E0}" presName="linear" presStyleCnt="0">
        <dgm:presLayoutVars>
          <dgm:dir/>
          <dgm:animLvl val="lvl"/>
          <dgm:resizeHandles val="exact"/>
        </dgm:presLayoutVars>
      </dgm:prSet>
      <dgm:spPr/>
    </dgm:pt>
    <dgm:pt modelId="{84274DEA-7670-4C7D-8FD3-5E538AAA98C2}" type="pres">
      <dgm:prSet presAssocID="{CE703411-41E6-42AA-BB21-6840270FE49C}" presName="parentLin" presStyleCnt="0"/>
      <dgm:spPr/>
    </dgm:pt>
    <dgm:pt modelId="{146489F7-178D-45B1-B657-2D2C0E99A311}" type="pres">
      <dgm:prSet presAssocID="{CE703411-41E6-42AA-BB21-6840270FE49C}" presName="parentLeftMargin" presStyleLbl="node1" presStyleIdx="0" presStyleCnt="3"/>
      <dgm:spPr/>
    </dgm:pt>
    <dgm:pt modelId="{DA737742-8144-4A5A-A0ED-163FA71BFDC6}" type="pres">
      <dgm:prSet presAssocID="{CE703411-41E6-42AA-BB21-6840270FE49C}" presName="parentText" presStyleLbl="node1" presStyleIdx="0" presStyleCnt="3">
        <dgm:presLayoutVars>
          <dgm:chMax val="0"/>
          <dgm:bulletEnabled val="1"/>
        </dgm:presLayoutVars>
      </dgm:prSet>
      <dgm:spPr/>
    </dgm:pt>
    <dgm:pt modelId="{1297B905-1220-4D74-851C-6ADE49A77C9F}" type="pres">
      <dgm:prSet presAssocID="{CE703411-41E6-42AA-BB21-6840270FE49C}" presName="negativeSpace" presStyleCnt="0"/>
      <dgm:spPr/>
    </dgm:pt>
    <dgm:pt modelId="{1F09A682-63B9-4B99-9844-388F639AF7CC}" type="pres">
      <dgm:prSet presAssocID="{CE703411-41E6-42AA-BB21-6840270FE49C}" presName="childText" presStyleLbl="conFgAcc1" presStyleIdx="0" presStyleCnt="3">
        <dgm:presLayoutVars>
          <dgm:bulletEnabled val="1"/>
        </dgm:presLayoutVars>
      </dgm:prSet>
      <dgm:spPr/>
    </dgm:pt>
    <dgm:pt modelId="{AB69EFA2-E369-4DAE-AEB4-CE8E7D825A6C}" type="pres">
      <dgm:prSet presAssocID="{26C71999-803D-4EEF-9FA6-49B5A5DA6145}" presName="spaceBetweenRectangles" presStyleCnt="0"/>
      <dgm:spPr/>
    </dgm:pt>
    <dgm:pt modelId="{082EECC6-1B1E-4B36-A079-CE795F613939}" type="pres">
      <dgm:prSet presAssocID="{A291F982-4BB4-4E14-A04D-F56F3D18BEBE}" presName="parentLin" presStyleCnt="0"/>
      <dgm:spPr/>
    </dgm:pt>
    <dgm:pt modelId="{0BE68FB6-3CEC-422A-BE25-87BAF80A7786}" type="pres">
      <dgm:prSet presAssocID="{A291F982-4BB4-4E14-A04D-F56F3D18BEBE}" presName="parentLeftMargin" presStyleLbl="node1" presStyleIdx="0" presStyleCnt="3"/>
      <dgm:spPr/>
    </dgm:pt>
    <dgm:pt modelId="{2FB7012C-9423-44A4-A230-9A2FD5971D89}" type="pres">
      <dgm:prSet presAssocID="{A291F982-4BB4-4E14-A04D-F56F3D18BEBE}" presName="parentText" presStyleLbl="node1" presStyleIdx="1" presStyleCnt="3">
        <dgm:presLayoutVars>
          <dgm:chMax val="0"/>
          <dgm:bulletEnabled val="1"/>
        </dgm:presLayoutVars>
      </dgm:prSet>
      <dgm:spPr/>
    </dgm:pt>
    <dgm:pt modelId="{284BDFB4-D6F8-4F25-B60C-A21CDE0AC59B}" type="pres">
      <dgm:prSet presAssocID="{A291F982-4BB4-4E14-A04D-F56F3D18BEBE}" presName="negativeSpace" presStyleCnt="0"/>
      <dgm:spPr/>
    </dgm:pt>
    <dgm:pt modelId="{5CE03527-8EC8-4131-A1CF-D0381778D00D}" type="pres">
      <dgm:prSet presAssocID="{A291F982-4BB4-4E14-A04D-F56F3D18BEBE}" presName="childText" presStyleLbl="conFgAcc1" presStyleIdx="1" presStyleCnt="3">
        <dgm:presLayoutVars>
          <dgm:bulletEnabled val="1"/>
        </dgm:presLayoutVars>
      </dgm:prSet>
      <dgm:spPr/>
    </dgm:pt>
    <dgm:pt modelId="{7B6B241A-2196-4C7B-92F6-853CC9B7B66F}" type="pres">
      <dgm:prSet presAssocID="{D62DA60A-FD13-4FBE-A0D7-56F255B5B60A}" presName="spaceBetweenRectangles" presStyleCnt="0"/>
      <dgm:spPr/>
    </dgm:pt>
    <dgm:pt modelId="{EC017473-6A7C-481A-B8F8-4E72C6130CB3}" type="pres">
      <dgm:prSet presAssocID="{79F97138-14D0-4EFC-AB0E-582A995B4A8F}" presName="parentLin" presStyleCnt="0"/>
      <dgm:spPr/>
    </dgm:pt>
    <dgm:pt modelId="{F159C973-4BF6-4846-8D2E-601ED02A49EF}" type="pres">
      <dgm:prSet presAssocID="{79F97138-14D0-4EFC-AB0E-582A995B4A8F}" presName="parentLeftMargin" presStyleLbl="node1" presStyleIdx="1" presStyleCnt="3"/>
      <dgm:spPr/>
    </dgm:pt>
    <dgm:pt modelId="{AF929501-A4DD-4C2A-91E1-FA3419282526}" type="pres">
      <dgm:prSet presAssocID="{79F97138-14D0-4EFC-AB0E-582A995B4A8F}" presName="parentText" presStyleLbl="node1" presStyleIdx="2" presStyleCnt="3">
        <dgm:presLayoutVars>
          <dgm:chMax val="0"/>
          <dgm:bulletEnabled val="1"/>
        </dgm:presLayoutVars>
      </dgm:prSet>
      <dgm:spPr/>
    </dgm:pt>
    <dgm:pt modelId="{29E295E8-9998-4597-9B42-5A979822BD9D}" type="pres">
      <dgm:prSet presAssocID="{79F97138-14D0-4EFC-AB0E-582A995B4A8F}" presName="negativeSpace" presStyleCnt="0"/>
      <dgm:spPr/>
    </dgm:pt>
    <dgm:pt modelId="{1EDF578E-D79A-4553-B4DA-C67771876683}" type="pres">
      <dgm:prSet presAssocID="{79F97138-14D0-4EFC-AB0E-582A995B4A8F}" presName="childText" presStyleLbl="conFgAcc1" presStyleIdx="2" presStyleCnt="3">
        <dgm:presLayoutVars>
          <dgm:bulletEnabled val="1"/>
        </dgm:presLayoutVars>
      </dgm:prSet>
      <dgm:spPr/>
    </dgm:pt>
  </dgm:ptLst>
  <dgm:cxnLst>
    <dgm:cxn modelId="{09259B0C-1656-411E-A0CF-9677FAB3EB45}" type="presOf" srcId="{CE703411-41E6-42AA-BB21-6840270FE49C}" destId="{146489F7-178D-45B1-B657-2D2C0E99A311}" srcOrd="0" destOrd="0" presId="urn:microsoft.com/office/officeart/2005/8/layout/list1"/>
    <dgm:cxn modelId="{07CE4C1C-F9DA-4539-9308-324F863FC013}" type="presOf" srcId="{A291F982-4BB4-4E14-A04D-F56F3D18BEBE}" destId="{2FB7012C-9423-44A4-A230-9A2FD5971D89}" srcOrd="1" destOrd="0" presId="urn:microsoft.com/office/officeart/2005/8/layout/list1"/>
    <dgm:cxn modelId="{8760931F-137B-4A30-A6EF-49650DE105E2}" type="presOf" srcId="{0DB7485E-127E-418A-BA94-BD488779E3E0}" destId="{A3A647E8-87FC-4942-9EA7-A621434DA226}" srcOrd="0" destOrd="0" presId="urn:microsoft.com/office/officeart/2005/8/layout/list1"/>
    <dgm:cxn modelId="{6BAD7D3B-4EFA-48C0-905B-A451158C47CD}" type="presOf" srcId="{79F97138-14D0-4EFC-AB0E-582A995B4A8F}" destId="{AF929501-A4DD-4C2A-91E1-FA3419282526}" srcOrd="1" destOrd="0" presId="urn:microsoft.com/office/officeart/2005/8/layout/list1"/>
    <dgm:cxn modelId="{1C52F98A-E715-463B-8D17-795BFF5389F4}" srcId="{0DB7485E-127E-418A-BA94-BD488779E3E0}" destId="{CE703411-41E6-42AA-BB21-6840270FE49C}" srcOrd="0" destOrd="0" parTransId="{5C29C5C7-00CE-4E45-9CC8-2714A98232F6}" sibTransId="{26C71999-803D-4EEF-9FA6-49B5A5DA6145}"/>
    <dgm:cxn modelId="{D7BF61B0-D569-4D4F-97A6-1278521C28AF}" srcId="{0DB7485E-127E-418A-BA94-BD488779E3E0}" destId="{A291F982-4BB4-4E14-A04D-F56F3D18BEBE}" srcOrd="1" destOrd="0" parTransId="{32BD9698-B5BF-485E-95DD-20FF64583E99}" sibTransId="{D62DA60A-FD13-4FBE-A0D7-56F255B5B60A}"/>
    <dgm:cxn modelId="{C2C117E1-D254-4C8A-9CD1-9B6A07B50B08}" srcId="{0DB7485E-127E-418A-BA94-BD488779E3E0}" destId="{79F97138-14D0-4EFC-AB0E-582A995B4A8F}" srcOrd="2" destOrd="0" parTransId="{F0CD9D48-B33C-47FD-A1D2-56866177F76A}" sibTransId="{38E537A2-5DA0-4649-AFE1-CE59AE5B54C8}"/>
    <dgm:cxn modelId="{5102A3E6-8CD9-4D20-8387-FDAA69431A45}" type="presOf" srcId="{79F97138-14D0-4EFC-AB0E-582A995B4A8F}" destId="{F159C973-4BF6-4846-8D2E-601ED02A49EF}" srcOrd="0" destOrd="0" presId="urn:microsoft.com/office/officeart/2005/8/layout/list1"/>
    <dgm:cxn modelId="{A30A5FF2-9A42-4D71-A931-EE4BC5E99678}" type="presOf" srcId="{A291F982-4BB4-4E14-A04D-F56F3D18BEBE}" destId="{0BE68FB6-3CEC-422A-BE25-87BAF80A7786}" srcOrd="0" destOrd="0" presId="urn:microsoft.com/office/officeart/2005/8/layout/list1"/>
    <dgm:cxn modelId="{4A8004F7-079D-4A94-9A31-6F04874EFDE3}" type="presOf" srcId="{CE703411-41E6-42AA-BB21-6840270FE49C}" destId="{DA737742-8144-4A5A-A0ED-163FA71BFDC6}" srcOrd="1" destOrd="0" presId="urn:microsoft.com/office/officeart/2005/8/layout/list1"/>
    <dgm:cxn modelId="{85A1039F-CF7B-4222-AC93-76E8ABE0398C}" type="presParOf" srcId="{A3A647E8-87FC-4942-9EA7-A621434DA226}" destId="{84274DEA-7670-4C7D-8FD3-5E538AAA98C2}" srcOrd="0" destOrd="0" presId="urn:microsoft.com/office/officeart/2005/8/layout/list1"/>
    <dgm:cxn modelId="{D04C31C8-D9AA-492E-804C-4A9D91932024}" type="presParOf" srcId="{84274DEA-7670-4C7D-8FD3-5E538AAA98C2}" destId="{146489F7-178D-45B1-B657-2D2C0E99A311}" srcOrd="0" destOrd="0" presId="urn:microsoft.com/office/officeart/2005/8/layout/list1"/>
    <dgm:cxn modelId="{503F7CB8-1397-49BC-A667-66B62E8772CE}" type="presParOf" srcId="{84274DEA-7670-4C7D-8FD3-5E538AAA98C2}" destId="{DA737742-8144-4A5A-A0ED-163FA71BFDC6}" srcOrd="1" destOrd="0" presId="urn:microsoft.com/office/officeart/2005/8/layout/list1"/>
    <dgm:cxn modelId="{7AA97F7E-7168-4E1B-88C3-223893BAFA80}" type="presParOf" srcId="{A3A647E8-87FC-4942-9EA7-A621434DA226}" destId="{1297B905-1220-4D74-851C-6ADE49A77C9F}" srcOrd="1" destOrd="0" presId="urn:microsoft.com/office/officeart/2005/8/layout/list1"/>
    <dgm:cxn modelId="{10945118-75A9-4652-8674-58F07A55AE33}" type="presParOf" srcId="{A3A647E8-87FC-4942-9EA7-A621434DA226}" destId="{1F09A682-63B9-4B99-9844-388F639AF7CC}" srcOrd="2" destOrd="0" presId="urn:microsoft.com/office/officeart/2005/8/layout/list1"/>
    <dgm:cxn modelId="{14423518-9003-45AA-8E3D-26F8E0361F1B}" type="presParOf" srcId="{A3A647E8-87FC-4942-9EA7-A621434DA226}" destId="{AB69EFA2-E369-4DAE-AEB4-CE8E7D825A6C}" srcOrd="3" destOrd="0" presId="urn:microsoft.com/office/officeart/2005/8/layout/list1"/>
    <dgm:cxn modelId="{52F15D21-EB65-417F-B0B4-EAABDC8DBFDB}" type="presParOf" srcId="{A3A647E8-87FC-4942-9EA7-A621434DA226}" destId="{082EECC6-1B1E-4B36-A079-CE795F613939}" srcOrd="4" destOrd="0" presId="urn:microsoft.com/office/officeart/2005/8/layout/list1"/>
    <dgm:cxn modelId="{F3F2A3FE-1597-4038-A46C-D7282C8946C1}" type="presParOf" srcId="{082EECC6-1B1E-4B36-A079-CE795F613939}" destId="{0BE68FB6-3CEC-422A-BE25-87BAF80A7786}" srcOrd="0" destOrd="0" presId="urn:microsoft.com/office/officeart/2005/8/layout/list1"/>
    <dgm:cxn modelId="{B39C28E3-FEBB-4B93-8325-DFFA2554DC79}" type="presParOf" srcId="{082EECC6-1B1E-4B36-A079-CE795F613939}" destId="{2FB7012C-9423-44A4-A230-9A2FD5971D89}" srcOrd="1" destOrd="0" presId="urn:microsoft.com/office/officeart/2005/8/layout/list1"/>
    <dgm:cxn modelId="{2796C599-2ECA-4A7E-80C3-B38BEEE084E4}" type="presParOf" srcId="{A3A647E8-87FC-4942-9EA7-A621434DA226}" destId="{284BDFB4-D6F8-4F25-B60C-A21CDE0AC59B}" srcOrd="5" destOrd="0" presId="urn:microsoft.com/office/officeart/2005/8/layout/list1"/>
    <dgm:cxn modelId="{FDB1EF6E-F97F-41C7-8A2E-72323946B956}" type="presParOf" srcId="{A3A647E8-87FC-4942-9EA7-A621434DA226}" destId="{5CE03527-8EC8-4131-A1CF-D0381778D00D}" srcOrd="6" destOrd="0" presId="urn:microsoft.com/office/officeart/2005/8/layout/list1"/>
    <dgm:cxn modelId="{24C6BD15-7B86-4E69-B2C6-4266BE3B3FC2}" type="presParOf" srcId="{A3A647E8-87FC-4942-9EA7-A621434DA226}" destId="{7B6B241A-2196-4C7B-92F6-853CC9B7B66F}" srcOrd="7" destOrd="0" presId="urn:microsoft.com/office/officeart/2005/8/layout/list1"/>
    <dgm:cxn modelId="{605E7B8F-B02E-4A9B-821F-A4AF7954669E}" type="presParOf" srcId="{A3A647E8-87FC-4942-9EA7-A621434DA226}" destId="{EC017473-6A7C-481A-B8F8-4E72C6130CB3}" srcOrd="8" destOrd="0" presId="urn:microsoft.com/office/officeart/2005/8/layout/list1"/>
    <dgm:cxn modelId="{849F2BB3-BD34-425E-ACFE-1DBC083F94CA}" type="presParOf" srcId="{EC017473-6A7C-481A-B8F8-4E72C6130CB3}" destId="{F159C973-4BF6-4846-8D2E-601ED02A49EF}" srcOrd="0" destOrd="0" presId="urn:microsoft.com/office/officeart/2005/8/layout/list1"/>
    <dgm:cxn modelId="{E4242D74-799A-4606-8697-95ADC0311C57}" type="presParOf" srcId="{EC017473-6A7C-481A-B8F8-4E72C6130CB3}" destId="{AF929501-A4DD-4C2A-91E1-FA3419282526}" srcOrd="1" destOrd="0" presId="urn:microsoft.com/office/officeart/2005/8/layout/list1"/>
    <dgm:cxn modelId="{9B5DFEDD-6045-48D5-969C-0014A27AC2DE}" type="presParOf" srcId="{A3A647E8-87FC-4942-9EA7-A621434DA226}" destId="{29E295E8-9998-4597-9B42-5A979822BD9D}" srcOrd="9" destOrd="0" presId="urn:microsoft.com/office/officeart/2005/8/layout/list1"/>
    <dgm:cxn modelId="{BAF3DC64-47ED-4261-AF4A-3ABE44E2F3CD}" type="presParOf" srcId="{A3A647E8-87FC-4942-9EA7-A621434DA226}" destId="{1EDF578E-D79A-4553-B4DA-C677718766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5DD3E9-795E-42F0-B4B8-6D17605EEFAD}"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US"/>
        </a:p>
      </dgm:t>
    </dgm:pt>
    <dgm:pt modelId="{92ABB013-BCB6-4D6C-A90A-6EFA74E6CC8B}">
      <dgm:prSet phldrT="[Text]"/>
      <dgm:spPr/>
      <dgm:t>
        <a:bodyPr/>
        <a:lstStyle/>
        <a:p>
          <a:r>
            <a:rPr lang="es-MX" dirty="0"/>
            <a:t>Tensión</a:t>
          </a:r>
          <a:endParaRPr lang="en-US" dirty="0"/>
        </a:p>
      </dgm:t>
    </dgm:pt>
    <dgm:pt modelId="{BD8D71FE-6333-49E2-8762-FDAB0279F66A}" type="parTrans" cxnId="{058F7EA7-DCFA-401C-906B-E23FEF0743F7}">
      <dgm:prSet/>
      <dgm:spPr/>
      <dgm:t>
        <a:bodyPr/>
        <a:lstStyle/>
        <a:p>
          <a:endParaRPr lang="en-US"/>
        </a:p>
      </dgm:t>
    </dgm:pt>
    <dgm:pt modelId="{11EA4991-D582-42B9-9A73-FD1ACB50EEC6}" type="sibTrans" cxnId="{058F7EA7-DCFA-401C-906B-E23FEF0743F7}">
      <dgm:prSet/>
      <dgm:spPr/>
      <dgm:t>
        <a:bodyPr/>
        <a:lstStyle/>
        <a:p>
          <a:endParaRPr lang="en-US"/>
        </a:p>
      </dgm:t>
    </dgm:pt>
    <dgm:pt modelId="{0A81079D-6494-4AF8-8AD4-72C43167DD4B}">
      <dgm:prSet phldrT="[Text]"/>
      <dgm:spPr/>
      <dgm:t>
        <a:bodyPr/>
        <a:lstStyle/>
        <a:p>
          <a:r>
            <a:rPr lang="es-MX" dirty="0"/>
            <a:t>Inductivos (mas usados)</a:t>
          </a:r>
          <a:endParaRPr lang="en-US" dirty="0"/>
        </a:p>
      </dgm:t>
    </dgm:pt>
    <dgm:pt modelId="{290DB08A-B3DB-46BC-AFCF-DD4166D2D04D}" type="parTrans" cxnId="{DF06EB86-57D4-4E0B-B797-FB0308C52BDB}">
      <dgm:prSet/>
      <dgm:spPr/>
      <dgm:t>
        <a:bodyPr/>
        <a:lstStyle/>
        <a:p>
          <a:endParaRPr lang="en-US"/>
        </a:p>
      </dgm:t>
    </dgm:pt>
    <dgm:pt modelId="{FAAA292D-F6AB-4FCF-B53D-5C38B555FB4A}" type="sibTrans" cxnId="{DF06EB86-57D4-4E0B-B797-FB0308C52BDB}">
      <dgm:prSet/>
      <dgm:spPr/>
      <dgm:t>
        <a:bodyPr/>
        <a:lstStyle/>
        <a:p>
          <a:endParaRPr lang="en-US"/>
        </a:p>
      </dgm:t>
    </dgm:pt>
    <dgm:pt modelId="{155B644B-301F-43C3-9E2F-384BC2746679}">
      <dgm:prSet phldrT="[Text]"/>
      <dgm:spPr/>
      <dgm:t>
        <a:bodyPr/>
        <a:lstStyle/>
        <a:p>
          <a:r>
            <a:rPr lang="es-MX" dirty="0"/>
            <a:t>Capacitivos (importante para comunicaciones OPLAT).</a:t>
          </a:r>
          <a:endParaRPr lang="en-US" dirty="0"/>
        </a:p>
      </dgm:t>
    </dgm:pt>
    <dgm:pt modelId="{4F60E80C-C36C-4D21-8321-3014BA907A3D}" type="parTrans" cxnId="{3F7645D0-EFD9-492C-9A88-F29A0DDD25A2}">
      <dgm:prSet/>
      <dgm:spPr/>
      <dgm:t>
        <a:bodyPr/>
        <a:lstStyle/>
        <a:p>
          <a:endParaRPr lang="en-US"/>
        </a:p>
      </dgm:t>
    </dgm:pt>
    <dgm:pt modelId="{E95C0F7F-6DD9-429A-806B-C455E01241FC}" type="sibTrans" cxnId="{3F7645D0-EFD9-492C-9A88-F29A0DDD25A2}">
      <dgm:prSet/>
      <dgm:spPr/>
      <dgm:t>
        <a:bodyPr/>
        <a:lstStyle/>
        <a:p>
          <a:endParaRPr lang="en-US"/>
        </a:p>
      </dgm:t>
    </dgm:pt>
    <dgm:pt modelId="{70874069-229D-4FB5-8DCD-F730EECE3D28}">
      <dgm:prSet phldrT="[Text]"/>
      <dgm:spPr/>
      <dgm:t>
        <a:bodyPr/>
        <a:lstStyle/>
        <a:p>
          <a:r>
            <a:rPr lang="es-MX" dirty="0"/>
            <a:t>Transformadores combinados (TP Y TI).</a:t>
          </a:r>
          <a:endParaRPr lang="en-US" dirty="0"/>
        </a:p>
      </dgm:t>
    </dgm:pt>
    <dgm:pt modelId="{3F926123-8CAA-49A7-AFF0-F8AFE5011685}" type="parTrans" cxnId="{5091320E-B5E5-4DD1-80AC-2822D35A82F9}">
      <dgm:prSet/>
      <dgm:spPr/>
      <dgm:t>
        <a:bodyPr/>
        <a:lstStyle/>
        <a:p>
          <a:endParaRPr lang="en-US"/>
        </a:p>
      </dgm:t>
    </dgm:pt>
    <dgm:pt modelId="{159FBAA5-8903-4B91-952C-BE490BA2E129}" type="sibTrans" cxnId="{5091320E-B5E5-4DD1-80AC-2822D35A82F9}">
      <dgm:prSet/>
      <dgm:spPr/>
      <dgm:t>
        <a:bodyPr/>
        <a:lstStyle/>
        <a:p>
          <a:endParaRPr lang="en-US"/>
        </a:p>
      </dgm:t>
    </dgm:pt>
    <dgm:pt modelId="{14A2FAFA-20FF-40E6-8770-D010A07FDF52}">
      <dgm:prSet phldrT="[Text]"/>
      <dgm:spPr/>
      <dgm:t>
        <a:bodyPr/>
        <a:lstStyle/>
        <a:p>
          <a:r>
            <a:rPr lang="es-MX" dirty="0"/>
            <a:t>Transformadores ópticos.</a:t>
          </a:r>
          <a:endParaRPr lang="en-US" dirty="0"/>
        </a:p>
      </dgm:t>
    </dgm:pt>
    <dgm:pt modelId="{1D8A7E30-C91D-4046-BDD3-9A4A882F6099}" type="parTrans" cxnId="{22FDADCF-A981-4D65-AA20-4D15CD743D65}">
      <dgm:prSet/>
      <dgm:spPr/>
      <dgm:t>
        <a:bodyPr/>
        <a:lstStyle/>
        <a:p>
          <a:endParaRPr lang="en-US"/>
        </a:p>
      </dgm:t>
    </dgm:pt>
    <dgm:pt modelId="{EE140756-1E84-48CC-8A3A-E657208AF3B2}" type="sibTrans" cxnId="{22FDADCF-A981-4D65-AA20-4D15CD743D65}">
      <dgm:prSet/>
      <dgm:spPr/>
      <dgm:t>
        <a:bodyPr/>
        <a:lstStyle/>
        <a:p>
          <a:endParaRPr lang="en-US"/>
        </a:p>
      </dgm:t>
    </dgm:pt>
    <dgm:pt modelId="{40005667-C74A-4D4A-A279-4A9DF8181414}" type="pres">
      <dgm:prSet presAssocID="{CF5DD3E9-795E-42F0-B4B8-6D17605EEFAD}" presName="Name0" presStyleCnt="0">
        <dgm:presLayoutVars>
          <dgm:dir/>
          <dgm:animLvl val="lvl"/>
          <dgm:resizeHandles val="exact"/>
        </dgm:presLayoutVars>
      </dgm:prSet>
      <dgm:spPr/>
    </dgm:pt>
    <dgm:pt modelId="{0121042D-5AC9-41DE-B142-34A0A85C910E}" type="pres">
      <dgm:prSet presAssocID="{92ABB013-BCB6-4D6C-A90A-6EFA74E6CC8B}" presName="linNode" presStyleCnt="0"/>
      <dgm:spPr/>
    </dgm:pt>
    <dgm:pt modelId="{E956A47D-3806-4412-8C0C-DA1794B13B41}" type="pres">
      <dgm:prSet presAssocID="{92ABB013-BCB6-4D6C-A90A-6EFA74E6CC8B}" presName="parTx" presStyleLbl="revTx" presStyleIdx="0" presStyleCnt="1">
        <dgm:presLayoutVars>
          <dgm:chMax val="1"/>
          <dgm:bulletEnabled val="1"/>
        </dgm:presLayoutVars>
      </dgm:prSet>
      <dgm:spPr/>
    </dgm:pt>
    <dgm:pt modelId="{03EF523E-1438-4369-97B0-41E7642F2E75}" type="pres">
      <dgm:prSet presAssocID="{92ABB013-BCB6-4D6C-A90A-6EFA74E6CC8B}" presName="bracket" presStyleLbl="parChTrans1D1" presStyleIdx="0" presStyleCnt="1"/>
      <dgm:spPr/>
    </dgm:pt>
    <dgm:pt modelId="{4AD30F88-8D19-4988-A67C-17C615ADD968}" type="pres">
      <dgm:prSet presAssocID="{92ABB013-BCB6-4D6C-A90A-6EFA74E6CC8B}" presName="spH" presStyleCnt="0"/>
      <dgm:spPr/>
    </dgm:pt>
    <dgm:pt modelId="{68B84789-F41B-49C3-AC36-9205C575EDD6}" type="pres">
      <dgm:prSet presAssocID="{92ABB013-BCB6-4D6C-A90A-6EFA74E6CC8B}" presName="desTx" presStyleLbl="node1" presStyleIdx="0" presStyleCnt="1">
        <dgm:presLayoutVars>
          <dgm:bulletEnabled val="1"/>
        </dgm:presLayoutVars>
      </dgm:prSet>
      <dgm:spPr/>
    </dgm:pt>
  </dgm:ptLst>
  <dgm:cxnLst>
    <dgm:cxn modelId="{5091320E-B5E5-4DD1-80AC-2822D35A82F9}" srcId="{92ABB013-BCB6-4D6C-A90A-6EFA74E6CC8B}" destId="{70874069-229D-4FB5-8DCD-F730EECE3D28}" srcOrd="2" destOrd="0" parTransId="{3F926123-8CAA-49A7-AFF0-F8AFE5011685}" sibTransId="{159FBAA5-8903-4B91-952C-BE490BA2E129}"/>
    <dgm:cxn modelId="{DF3F6635-8766-48F8-8C3F-BC8321939ECF}" type="presOf" srcId="{70874069-229D-4FB5-8DCD-F730EECE3D28}" destId="{68B84789-F41B-49C3-AC36-9205C575EDD6}" srcOrd="0" destOrd="2" presId="urn:diagrams.loki3.com/BracketList"/>
    <dgm:cxn modelId="{89837F48-1B24-4795-B5B9-C1E1C6082998}" type="presOf" srcId="{155B644B-301F-43C3-9E2F-384BC2746679}" destId="{68B84789-F41B-49C3-AC36-9205C575EDD6}" srcOrd="0" destOrd="1" presId="urn:diagrams.loki3.com/BracketList"/>
    <dgm:cxn modelId="{DF06EB86-57D4-4E0B-B797-FB0308C52BDB}" srcId="{92ABB013-BCB6-4D6C-A90A-6EFA74E6CC8B}" destId="{0A81079D-6494-4AF8-8AD4-72C43167DD4B}" srcOrd="0" destOrd="0" parTransId="{290DB08A-B3DB-46BC-AFCF-DD4166D2D04D}" sibTransId="{FAAA292D-F6AB-4FCF-B53D-5C38B555FB4A}"/>
    <dgm:cxn modelId="{05D794A1-57AA-4A8D-8BC4-BD1DCEAE5EF3}" type="presOf" srcId="{14A2FAFA-20FF-40E6-8770-D010A07FDF52}" destId="{68B84789-F41B-49C3-AC36-9205C575EDD6}" srcOrd="0" destOrd="3" presId="urn:diagrams.loki3.com/BracketList"/>
    <dgm:cxn modelId="{058F7EA7-DCFA-401C-906B-E23FEF0743F7}" srcId="{CF5DD3E9-795E-42F0-B4B8-6D17605EEFAD}" destId="{92ABB013-BCB6-4D6C-A90A-6EFA74E6CC8B}" srcOrd="0" destOrd="0" parTransId="{BD8D71FE-6333-49E2-8762-FDAB0279F66A}" sibTransId="{11EA4991-D582-42B9-9A73-FD1ACB50EEC6}"/>
    <dgm:cxn modelId="{F4E74CBE-BEED-469D-A868-D2F4B8AD73CD}" type="presOf" srcId="{CF5DD3E9-795E-42F0-B4B8-6D17605EEFAD}" destId="{40005667-C74A-4D4A-A279-4A9DF8181414}" srcOrd="0" destOrd="0" presId="urn:diagrams.loki3.com/BracketList"/>
    <dgm:cxn modelId="{22FDADCF-A981-4D65-AA20-4D15CD743D65}" srcId="{92ABB013-BCB6-4D6C-A90A-6EFA74E6CC8B}" destId="{14A2FAFA-20FF-40E6-8770-D010A07FDF52}" srcOrd="3" destOrd="0" parTransId="{1D8A7E30-C91D-4046-BDD3-9A4A882F6099}" sibTransId="{EE140756-1E84-48CC-8A3A-E657208AF3B2}"/>
    <dgm:cxn modelId="{3F7645D0-EFD9-492C-9A88-F29A0DDD25A2}" srcId="{92ABB013-BCB6-4D6C-A90A-6EFA74E6CC8B}" destId="{155B644B-301F-43C3-9E2F-384BC2746679}" srcOrd="1" destOrd="0" parTransId="{4F60E80C-C36C-4D21-8321-3014BA907A3D}" sibTransId="{E95C0F7F-6DD9-429A-806B-C455E01241FC}"/>
    <dgm:cxn modelId="{9161E9D6-922D-45B8-B6B5-CFB96369C190}" type="presOf" srcId="{0A81079D-6494-4AF8-8AD4-72C43167DD4B}" destId="{68B84789-F41B-49C3-AC36-9205C575EDD6}" srcOrd="0" destOrd="0" presId="urn:diagrams.loki3.com/BracketList"/>
    <dgm:cxn modelId="{FF4515EB-0F42-4E53-B547-9BD151DB8AA0}" type="presOf" srcId="{92ABB013-BCB6-4D6C-A90A-6EFA74E6CC8B}" destId="{E956A47D-3806-4412-8C0C-DA1794B13B41}" srcOrd="0" destOrd="0" presId="urn:diagrams.loki3.com/BracketList"/>
    <dgm:cxn modelId="{AF29BE25-EB0F-409C-8D5C-D266D9892E69}" type="presParOf" srcId="{40005667-C74A-4D4A-A279-4A9DF8181414}" destId="{0121042D-5AC9-41DE-B142-34A0A85C910E}" srcOrd="0" destOrd="0" presId="urn:diagrams.loki3.com/BracketList"/>
    <dgm:cxn modelId="{5D169734-F7FD-45EE-8B4D-98A73CEB5E9B}" type="presParOf" srcId="{0121042D-5AC9-41DE-B142-34A0A85C910E}" destId="{E956A47D-3806-4412-8C0C-DA1794B13B41}" srcOrd="0" destOrd="0" presId="urn:diagrams.loki3.com/BracketList"/>
    <dgm:cxn modelId="{34A732B5-F885-40FA-86F0-ECAB187A4315}" type="presParOf" srcId="{0121042D-5AC9-41DE-B142-34A0A85C910E}" destId="{03EF523E-1438-4369-97B0-41E7642F2E75}" srcOrd="1" destOrd="0" presId="urn:diagrams.loki3.com/BracketList"/>
    <dgm:cxn modelId="{15CA114E-1721-47E8-9166-7DB5BD0FD4FC}" type="presParOf" srcId="{0121042D-5AC9-41DE-B142-34A0A85C910E}" destId="{4AD30F88-8D19-4988-A67C-17C615ADD968}" srcOrd="2" destOrd="0" presId="urn:diagrams.loki3.com/BracketList"/>
    <dgm:cxn modelId="{B78ABD73-77BA-4CC4-A309-08A31D023C69}" type="presParOf" srcId="{0121042D-5AC9-41DE-B142-34A0A85C910E}" destId="{68B84789-F41B-49C3-AC36-9205C575EDD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DD3E9-795E-42F0-B4B8-6D17605EEFAD}"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US"/>
        </a:p>
      </dgm:t>
    </dgm:pt>
    <dgm:pt modelId="{92ABB013-BCB6-4D6C-A90A-6EFA74E6CC8B}">
      <dgm:prSet phldrT="[Text]"/>
      <dgm:spPr/>
      <dgm:t>
        <a:bodyPr/>
        <a:lstStyle/>
        <a:p>
          <a:r>
            <a:rPr lang="es-MX" dirty="0"/>
            <a:t>Corriente</a:t>
          </a:r>
          <a:endParaRPr lang="en-US" dirty="0"/>
        </a:p>
      </dgm:t>
    </dgm:pt>
    <dgm:pt modelId="{BD8D71FE-6333-49E2-8762-FDAB0279F66A}" type="parTrans" cxnId="{058F7EA7-DCFA-401C-906B-E23FEF0743F7}">
      <dgm:prSet/>
      <dgm:spPr/>
      <dgm:t>
        <a:bodyPr/>
        <a:lstStyle/>
        <a:p>
          <a:endParaRPr lang="en-US"/>
        </a:p>
      </dgm:t>
    </dgm:pt>
    <dgm:pt modelId="{11EA4991-D582-42B9-9A73-FD1ACB50EEC6}" type="sibTrans" cxnId="{058F7EA7-DCFA-401C-906B-E23FEF0743F7}">
      <dgm:prSet/>
      <dgm:spPr/>
      <dgm:t>
        <a:bodyPr/>
        <a:lstStyle/>
        <a:p>
          <a:endParaRPr lang="en-US"/>
        </a:p>
      </dgm:t>
    </dgm:pt>
    <dgm:pt modelId="{0A81079D-6494-4AF8-8AD4-72C43167DD4B}">
      <dgm:prSet phldrT="[Text]"/>
      <dgm:spPr/>
      <dgm:t>
        <a:bodyPr/>
        <a:lstStyle/>
        <a:p>
          <a:r>
            <a:rPr lang="es-MX" dirty="0"/>
            <a:t>“Inductivos”.</a:t>
          </a:r>
          <a:endParaRPr lang="en-US" dirty="0"/>
        </a:p>
      </dgm:t>
    </dgm:pt>
    <dgm:pt modelId="{290DB08A-B3DB-46BC-AFCF-DD4166D2D04D}" type="parTrans" cxnId="{DF06EB86-57D4-4E0B-B797-FB0308C52BDB}">
      <dgm:prSet/>
      <dgm:spPr/>
      <dgm:t>
        <a:bodyPr/>
        <a:lstStyle/>
        <a:p>
          <a:endParaRPr lang="en-US"/>
        </a:p>
      </dgm:t>
    </dgm:pt>
    <dgm:pt modelId="{FAAA292D-F6AB-4FCF-B53D-5C38B555FB4A}" type="sibTrans" cxnId="{DF06EB86-57D4-4E0B-B797-FB0308C52BDB}">
      <dgm:prSet/>
      <dgm:spPr/>
      <dgm:t>
        <a:bodyPr/>
        <a:lstStyle/>
        <a:p>
          <a:endParaRPr lang="en-US"/>
        </a:p>
      </dgm:t>
    </dgm:pt>
    <dgm:pt modelId="{70874069-229D-4FB5-8DCD-F730EECE3D28}">
      <dgm:prSet phldrT="[Text]"/>
      <dgm:spPr/>
      <dgm:t>
        <a:bodyPr/>
        <a:lstStyle/>
        <a:p>
          <a:r>
            <a:rPr lang="es-MX" dirty="0"/>
            <a:t>Transformadores combinados (TP Y TI).</a:t>
          </a:r>
          <a:endParaRPr lang="en-US" dirty="0"/>
        </a:p>
      </dgm:t>
    </dgm:pt>
    <dgm:pt modelId="{3F926123-8CAA-49A7-AFF0-F8AFE5011685}" type="parTrans" cxnId="{5091320E-B5E5-4DD1-80AC-2822D35A82F9}">
      <dgm:prSet/>
      <dgm:spPr/>
      <dgm:t>
        <a:bodyPr/>
        <a:lstStyle/>
        <a:p>
          <a:endParaRPr lang="en-US"/>
        </a:p>
      </dgm:t>
    </dgm:pt>
    <dgm:pt modelId="{159FBAA5-8903-4B91-952C-BE490BA2E129}" type="sibTrans" cxnId="{5091320E-B5E5-4DD1-80AC-2822D35A82F9}">
      <dgm:prSet/>
      <dgm:spPr/>
      <dgm:t>
        <a:bodyPr/>
        <a:lstStyle/>
        <a:p>
          <a:endParaRPr lang="en-US"/>
        </a:p>
      </dgm:t>
    </dgm:pt>
    <dgm:pt modelId="{50E571E1-E747-44A2-821F-5E2DF343EAE0}">
      <dgm:prSet phldrT="[Text]"/>
      <dgm:spPr/>
      <dgm:t>
        <a:bodyPr/>
        <a:lstStyle/>
        <a:p>
          <a:r>
            <a:rPr lang="es-MX" dirty="0"/>
            <a:t>Transformadores ópticos.</a:t>
          </a:r>
          <a:endParaRPr lang="en-US" dirty="0"/>
        </a:p>
      </dgm:t>
    </dgm:pt>
    <dgm:pt modelId="{6AB0AAE0-1411-46A9-930A-CBA5FB35B184}" type="parTrans" cxnId="{F18C9816-80FA-458E-B051-5766D2D3865E}">
      <dgm:prSet/>
      <dgm:spPr/>
      <dgm:t>
        <a:bodyPr/>
        <a:lstStyle/>
        <a:p>
          <a:endParaRPr lang="en-US"/>
        </a:p>
      </dgm:t>
    </dgm:pt>
    <dgm:pt modelId="{AE75D41E-6B45-47E2-9DF0-47D8C97C9457}" type="sibTrans" cxnId="{F18C9816-80FA-458E-B051-5766D2D3865E}">
      <dgm:prSet/>
      <dgm:spPr/>
      <dgm:t>
        <a:bodyPr/>
        <a:lstStyle/>
        <a:p>
          <a:endParaRPr lang="en-US"/>
        </a:p>
      </dgm:t>
    </dgm:pt>
    <dgm:pt modelId="{40005667-C74A-4D4A-A279-4A9DF8181414}" type="pres">
      <dgm:prSet presAssocID="{CF5DD3E9-795E-42F0-B4B8-6D17605EEFAD}" presName="Name0" presStyleCnt="0">
        <dgm:presLayoutVars>
          <dgm:dir/>
          <dgm:animLvl val="lvl"/>
          <dgm:resizeHandles val="exact"/>
        </dgm:presLayoutVars>
      </dgm:prSet>
      <dgm:spPr/>
    </dgm:pt>
    <dgm:pt modelId="{0121042D-5AC9-41DE-B142-34A0A85C910E}" type="pres">
      <dgm:prSet presAssocID="{92ABB013-BCB6-4D6C-A90A-6EFA74E6CC8B}" presName="linNode" presStyleCnt="0"/>
      <dgm:spPr/>
    </dgm:pt>
    <dgm:pt modelId="{E956A47D-3806-4412-8C0C-DA1794B13B41}" type="pres">
      <dgm:prSet presAssocID="{92ABB013-BCB6-4D6C-A90A-6EFA74E6CC8B}" presName="parTx" presStyleLbl="revTx" presStyleIdx="0" presStyleCnt="1">
        <dgm:presLayoutVars>
          <dgm:chMax val="1"/>
          <dgm:bulletEnabled val="1"/>
        </dgm:presLayoutVars>
      </dgm:prSet>
      <dgm:spPr/>
    </dgm:pt>
    <dgm:pt modelId="{03EF523E-1438-4369-97B0-41E7642F2E75}" type="pres">
      <dgm:prSet presAssocID="{92ABB013-BCB6-4D6C-A90A-6EFA74E6CC8B}" presName="bracket" presStyleLbl="parChTrans1D1" presStyleIdx="0" presStyleCnt="1"/>
      <dgm:spPr/>
    </dgm:pt>
    <dgm:pt modelId="{4AD30F88-8D19-4988-A67C-17C615ADD968}" type="pres">
      <dgm:prSet presAssocID="{92ABB013-BCB6-4D6C-A90A-6EFA74E6CC8B}" presName="spH" presStyleCnt="0"/>
      <dgm:spPr/>
    </dgm:pt>
    <dgm:pt modelId="{68B84789-F41B-49C3-AC36-9205C575EDD6}" type="pres">
      <dgm:prSet presAssocID="{92ABB013-BCB6-4D6C-A90A-6EFA74E6CC8B}" presName="desTx" presStyleLbl="node1" presStyleIdx="0" presStyleCnt="1" custLinFactNeighborX="-62609" custLinFactNeighborY="2780">
        <dgm:presLayoutVars>
          <dgm:bulletEnabled val="1"/>
        </dgm:presLayoutVars>
      </dgm:prSet>
      <dgm:spPr/>
    </dgm:pt>
  </dgm:ptLst>
  <dgm:cxnLst>
    <dgm:cxn modelId="{5091320E-B5E5-4DD1-80AC-2822D35A82F9}" srcId="{92ABB013-BCB6-4D6C-A90A-6EFA74E6CC8B}" destId="{70874069-229D-4FB5-8DCD-F730EECE3D28}" srcOrd="1" destOrd="0" parTransId="{3F926123-8CAA-49A7-AFF0-F8AFE5011685}" sibTransId="{159FBAA5-8903-4B91-952C-BE490BA2E129}"/>
    <dgm:cxn modelId="{F18C9816-80FA-458E-B051-5766D2D3865E}" srcId="{92ABB013-BCB6-4D6C-A90A-6EFA74E6CC8B}" destId="{50E571E1-E747-44A2-821F-5E2DF343EAE0}" srcOrd="2" destOrd="0" parTransId="{6AB0AAE0-1411-46A9-930A-CBA5FB35B184}" sibTransId="{AE75D41E-6B45-47E2-9DF0-47D8C97C9457}"/>
    <dgm:cxn modelId="{DF3F6635-8766-48F8-8C3F-BC8321939ECF}" type="presOf" srcId="{70874069-229D-4FB5-8DCD-F730EECE3D28}" destId="{68B84789-F41B-49C3-AC36-9205C575EDD6}" srcOrd="0" destOrd="1" presId="urn:diagrams.loki3.com/BracketList"/>
    <dgm:cxn modelId="{DF06EB86-57D4-4E0B-B797-FB0308C52BDB}" srcId="{92ABB013-BCB6-4D6C-A90A-6EFA74E6CC8B}" destId="{0A81079D-6494-4AF8-8AD4-72C43167DD4B}" srcOrd="0" destOrd="0" parTransId="{290DB08A-B3DB-46BC-AFCF-DD4166D2D04D}" sibTransId="{FAAA292D-F6AB-4FCF-B53D-5C38B555FB4A}"/>
    <dgm:cxn modelId="{058F7EA7-DCFA-401C-906B-E23FEF0743F7}" srcId="{CF5DD3E9-795E-42F0-B4B8-6D17605EEFAD}" destId="{92ABB013-BCB6-4D6C-A90A-6EFA74E6CC8B}" srcOrd="0" destOrd="0" parTransId="{BD8D71FE-6333-49E2-8762-FDAB0279F66A}" sibTransId="{11EA4991-D582-42B9-9A73-FD1ACB50EEC6}"/>
    <dgm:cxn modelId="{F4E74CBE-BEED-469D-A868-D2F4B8AD73CD}" type="presOf" srcId="{CF5DD3E9-795E-42F0-B4B8-6D17605EEFAD}" destId="{40005667-C74A-4D4A-A279-4A9DF8181414}" srcOrd="0" destOrd="0" presId="urn:diagrams.loki3.com/BracketList"/>
    <dgm:cxn modelId="{FD643CC6-2AE9-49E6-9E8B-79EB17B089BC}" type="presOf" srcId="{50E571E1-E747-44A2-821F-5E2DF343EAE0}" destId="{68B84789-F41B-49C3-AC36-9205C575EDD6}" srcOrd="0" destOrd="2" presId="urn:diagrams.loki3.com/BracketList"/>
    <dgm:cxn modelId="{9161E9D6-922D-45B8-B6B5-CFB96369C190}" type="presOf" srcId="{0A81079D-6494-4AF8-8AD4-72C43167DD4B}" destId="{68B84789-F41B-49C3-AC36-9205C575EDD6}" srcOrd="0" destOrd="0" presId="urn:diagrams.loki3.com/BracketList"/>
    <dgm:cxn modelId="{FF4515EB-0F42-4E53-B547-9BD151DB8AA0}" type="presOf" srcId="{92ABB013-BCB6-4D6C-A90A-6EFA74E6CC8B}" destId="{E956A47D-3806-4412-8C0C-DA1794B13B41}" srcOrd="0" destOrd="0" presId="urn:diagrams.loki3.com/BracketList"/>
    <dgm:cxn modelId="{AF29BE25-EB0F-409C-8D5C-D266D9892E69}" type="presParOf" srcId="{40005667-C74A-4D4A-A279-4A9DF8181414}" destId="{0121042D-5AC9-41DE-B142-34A0A85C910E}" srcOrd="0" destOrd="0" presId="urn:diagrams.loki3.com/BracketList"/>
    <dgm:cxn modelId="{5D169734-F7FD-45EE-8B4D-98A73CEB5E9B}" type="presParOf" srcId="{0121042D-5AC9-41DE-B142-34A0A85C910E}" destId="{E956A47D-3806-4412-8C0C-DA1794B13B41}" srcOrd="0" destOrd="0" presId="urn:diagrams.loki3.com/BracketList"/>
    <dgm:cxn modelId="{34A732B5-F885-40FA-86F0-ECAB187A4315}" type="presParOf" srcId="{0121042D-5AC9-41DE-B142-34A0A85C910E}" destId="{03EF523E-1438-4369-97B0-41E7642F2E75}" srcOrd="1" destOrd="0" presId="urn:diagrams.loki3.com/BracketList"/>
    <dgm:cxn modelId="{15CA114E-1721-47E8-9166-7DB5BD0FD4FC}" type="presParOf" srcId="{0121042D-5AC9-41DE-B142-34A0A85C910E}" destId="{4AD30F88-8D19-4988-A67C-17C615ADD968}" srcOrd="2" destOrd="0" presId="urn:diagrams.loki3.com/BracketList"/>
    <dgm:cxn modelId="{B78ABD73-77BA-4CC4-A309-08A31D023C69}" type="presParOf" srcId="{0121042D-5AC9-41DE-B142-34A0A85C910E}" destId="{68B84789-F41B-49C3-AC36-9205C575EDD6}"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5DD3E9-795E-42F0-B4B8-6D17605EEFAD}"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US"/>
        </a:p>
      </dgm:t>
    </dgm:pt>
    <dgm:pt modelId="{92ABB013-BCB6-4D6C-A90A-6EFA74E6CC8B}">
      <dgm:prSet phldrT="[Text]"/>
      <dgm:spPr/>
      <dgm:t>
        <a:bodyPr/>
        <a:lstStyle/>
        <a:p>
          <a:r>
            <a:rPr lang="es-MX" dirty="0"/>
            <a:t>Tensión/corriente</a:t>
          </a:r>
          <a:endParaRPr lang="en-US" dirty="0"/>
        </a:p>
      </dgm:t>
    </dgm:pt>
    <dgm:pt modelId="{BD8D71FE-6333-49E2-8762-FDAB0279F66A}" type="parTrans" cxnId="{058F7EA7-DCFA-401C-906B-E23FEF0743F7}">
      <dgm:prSet/>
      <dgm:spPr/>
      <dgm:t>
        <a:bodyPr/>
        <a:lstStyle/>
        <a:p>
          <a:endParaRPr lang="en-US"/>
        </a:p>
      </dgm:t>
    </dgm:pt>
    <dgm:pt modelId="{11EA4991-D582-42B9-9A73-FD1ACB50EEC6}" type="sibTrans" cxnId="{058F7EA7-DCFA-401C-906B-E23FEF0743F7}">
      <dgm:prSet/>
      <dgm:spPr/>
      <dgm:t>
        <a:bodyPr/>
        <a:lstStyle/>
        <a:p>
          <a:endParaRPr lang="en-US"/>
        </a:p>
      </dgm:t>
    </dgm:pt>
    <dgm:pt modelId="{0A81079D-6494-4AF8-8AD4-72C43167DD4B}">
      <dgm:prSet phldrT="[Text]"/>
      <dgm:spPr/>
      <dgm:t>
        <a:bodyPr/>
        <a:lstStyle/>
        <a:p>
          <a:r>
            <a:rPr lang="es-MX" dirty="0"/>
            <a:t>Exterior.</a:t>
          </a:r>
          <a:endParaRPr lang="en-US" dirty="0"/>
        </a:p>
      </dgm:t>
    </dgm:pt>
    <dgm:pt modelId="{290DB08A-B3DB-46BC-AFCF-DD4166D2D04D}" type="parTrans" cxnId="{DF06EB86-57D4-4E0B-B797-FB0308C52BDB}">
      <dgm:prSet/>
      <dgm:spPr/>
      <dgm:t>
        <a:bodyPr/>
        <a:lstStyle/>
        <a:p>
          <a:endParaRPr lang="en-US"/>
        </a:p>
      </dgm:t>
    </dgm:pt>
    <dgm:pt modelId="{FAAA292D-F6AB-4FCF-B53D-5C38B555FB4A}" type="sibTrans" cxnId="{DF06EB86-57D4-4E0B-B797-FB0308C52BDB}">
      <dgm:prSet/>
      <dgm:spPr/>
      <dgm:t>
        <a:bodyPr/>
        <a:lstStyle/>
        <a:p>
          <a:endParaRPr lang="en-US"/>
        </a:p>
      </dgm:t>
    </dgm:pt>
    <dgm:pt modelId="{1D999AC0-7773-413F-906D-F3F47F1AAEB9}">
      <dgm:prSet phldrT="[Text]"/>
      <dgm:spPr/>
      <dgm:t>
        <a:bodyPr/>
        <a:lstStyle/>
        <a:p>
          <a:r>
            <a:rPr lang="es-MX" dirty="0"/>
            <a:t>Interior.</a:t>
          </a:r>
          <a:endParaRPr lang="en-US" dirty="0"/>
        </a:p>
      </dgm:t>
    </dgm:pt>
    <dgm:pt modelId="{C692350A-EFC7-430B-BB71-04EB02B1645D}" type="parTrans" cxnId="{BFF21C5E-0DBC-411B-9C0D-1E8A9BA3EBE6}">
      <dgm:prSet/>
      <dgm:spPr/>
      <dgm:t>
        <a:bodyPr/>
        <a:lstStyle/>
        <a:p>
          <a:endParaRPr lang="en-US"/>
        </a:p>
      </dgm:t>
    </dgm:pt>
    <dgm:pt modelId="{43619834-A5BC-4822-8A75-A43214C5AF47}" type="sibTrans" cxnId="{BFF21C5E-0DBC-411B-9C0D-1E8A9BA3EBE6}">
      <dgm:prSet/>
      <dgm:spPr/>
      <dgm:t>
        <a:bodyPr/>
        <a:lstStyle/>
        <a:p>
          <a:endParaRPr lang="en-US"/>
        </a:p>
      </dgm:t>
    </dgm:pt>
    <dgm:pt modelId="{5F3B610F-A9E0-4D75-AB76-9A3E0A607D78}">
      <dgm:prSet phldrT="[Text]"/>
      <dgm:spPr/>
      <dgm:t>
        <a:bodyPr/>
        <a:lstStyle/>
        <a:p>
          <a:r>
            <a:rPr lang="es-MX" dirty="0"/>
            <a:t>Encapsulado.</a:t>
          </a:r>
          <a:endParaRPr lang="en-US" dirty="0"/>
        </a:p>
      </dgm:t>
    </dgm:pt>
    <dgm:pt modelId="{FFFA2557-7D74-41A8-9633-18472E9A4415}" type="parTrans" cxnId="{CFE20686-FFF3-4236-B556-3D47D04B5F65}">
      <dgm:prSet/>
      <dgm:spPr/>
      <dgm:t>
        <a:bodyPr/>
        <a:lstStyle/>
        <a:p>
          <a:endParaRPr lang="en-US"/>
        </a:p>
      </dgm:t>
    </dgm:pt>
    <dgm:pt modelId="{1DE6703D-F6F4-41BC-9FA5-6191F3D28F04}" type="sibTrans" cxnId="{CFE20686-FFF3-4236-B556-3D47D04B5F65}">
      <dgm:prSet/>
      <dgm:spPr/>
      <dgm:t>
        <a:bodyPr/>
        <a:lstStyle/>
        <a:p>
          <a:endParaRPr lang="en-US"/>
        </a:p>
      </dgm:t>
    </dgm:pt>
    <dgm:pt modelId="{40005667-C74A-4D4A-A279-4A9DF8181414}" type="pres">
      <dgm:prSet presAssocID="{CF5DD3E9-795E-42F0-B4B8-6D17605EEFAD}" presName="Name0" presStyleCnt="0">
        <dgm:presLayoutVars>
          <dgm:dir/>
          <dgm:animLvl val="lvl"/>
          <dgm:resizeHandles val="exact"/>
        </dgm:presLayoutVars>
      </dgm:prSet>
      <dgm:spPr/>
    </dgm:pt>
    <dgm:pt modelId="{0121042D-5AC9-41DE-B142-34A0A85C910E}" type="pres">
      <dgm:prSet presAssocID="{92ABB013-BCB6-4D6C-A90A-6EFA74E6CC8B}" presName="linNode" presStyleCnt="0"/>
      <dgm:spPr/>
    </dgm:pt>
    <dgm:pt modelId="{E956A47D-3806-4412-8C0C-DA1794B13B41}" type="pres">
      <dgm:prSet presAssocID="{92ABB013-BCB6-4D6C-A90A-6EFA74E6CC8B}" presName="parTx" presStyleLbl="revTx" presStyleIdx="0" presStyleCnt="1">
        <dgm:presLayoutVars>
          <dgm:chMax val="1"/>
          <dgm:bulletEnabled val="1"/>
        </dgm:presLayoutVars>
      </dgm:prSet>
      <dgm:spPr/>
    </dgm:pt>
    <dgm:pt modelId="{03EF523E-1438-4369-97B0-41E7642F2E75}" type="pres">
      <dgm:prSet presAssocID="{92ABB013-BCB6-4D6C-A90A-6EFA74E6CC8B}" presName="bracket" presStyleLbl="parChTrans1D1" presStyleIdx="0" presStyleCnt="1"/>
      <dgm:spPr/>
    </dgm:pt>
    <dgm:pt modelId="{4AD30F88-8D19-4988-A67C-17C615ADD968}" type="pres">
      <dgm:prSet presAssocID="{92ABB013-BCB6-4D6C-A90A-6EFA74E6CC8B}" presName="spH" presStyleCnt="0"/>
      <dgm:spPr/>
    </dgm:pt>
    <dgm:pt modelId="{68B84789-F41B-49C3-AC36-9205C575EDD6}" type="pres">
      <dgm:prSet presAssocID="{92ABB013-BCB6-4D6C-A90A-6EFA74E6CC8B}" presName="desTx" presStyleLbl="node1" presStyleIdx="0" presStyleCnt="1">
        <dgm:presLayoutVars>
          <dgm:bulletEnabled val="1"/>
        </dgm:presLayoutVars>
      </dgm:prSet>
      <dgm:spPr/>
    </dgm:pt>
  </dgm:ptLst>
  <dgm:cxnLst>
    <dgm:cxn modelId="{BFF21C5E-0DBC-411B-9C0D-1E8A9BA3EBE6}" srcId="{92ABB013-BCB6-4D6C-A90A-6EFA74E6CC8B}" destId="{1D999AC0-7773-413F-906D-F3F47F1AAEB9}" srcOrd="1" destOrd="0" parTransId="{C692350A-EFC7-430B-BB71-04EB02B1645D}" sibTransId="{43619834-A5BC-4822-8A75-A43214C5AF47}"/>
    <dgm:cxn modelId="{CFE20686-FFF3-4236-B556-3D47D04B5F65}" srcId="{92ABB013-BCB6-4D6C-A90A-6EFA74E6CC8B}" destId="{5F3B610F-A9E0-4D75-AB76-9A3E0A607D78}" srcOrd="2" destOrd="0" parTransId="{FFFA2557-7D74-41A8-9633-18472E9A4415}" sibTransId="{1DE6703D-F6F4-41BC-9FA5-6191F3D28F04}"/>
    <dgm:cxn modelId="{DF06EB86-57D4-4E0B-B797-FB0308C52BDB}" srcId="{92ABB013-BCB6-4D6C-A90A-6EFA74E6CC8B}" destId="{0A81079D-6494-4AF8-8AD4-72C43167DD4B}" srcOrd="0" destOrd="0" parTransId="{290DB08A-B3DB-46BC-AFCF-DD4166D2D04D}" sibTransId="{FAAA292D-F6AB-4FCF-B53D-5C38B555FB4A}"/>
    <dgm:cxn modelId="{058F7EA7-DCFA-401C-906B-E23FEF0743F7}" srcId="{CF5DD3E9-795E-42F0-B4B8-6D17605EEFAD}" destId="{92ABB013-BCB6-4D6C-A90A-6EFA74E6CC8B}" srcOrd="0" destOrd="0" parTransId="{BD8D71FE-6333-49E2-8762-FDAB0279F66A}" sibTransId="{11EA4991-D582-42B9-9A73-FD1ACB50EEC6}"/>
    <dgm:cxn modelId="{F4E74CBE-BEED-469D-A868-D2F4B8AD73CD}" type="presOf" srcId="{CF5DD3E9-795E-42F0-B4B8-6D17605EEFAD}" destId="{40005667-C74A-4D4A-A279-4A9DF8181414}" srcOrd="0" destOrd="0" presId="urn:diagrams.loki3.com/BracketList"/>
    <dgm:cxn modelId="{18DB3DC5-FDB1-4BDC-9391-799528EA9D61}" type="presOf" srcId="{1D999AC0-7773-413F-906D-F3F47F1AAEB9}" destId="{68B84789-F41B-49C3-AC36-9205C575EDD6}" srcOrd="0" destOrd="1" presId="urn:diagrams.loki3.com/BracketList"/>
    <dgm:cxn modelId="{8070F1D2-8749-4197-A56D-06153861D910}" type="presOf" srcId="{5F3B610F-A9E0-4D75-AB76-9A3E0A607D78}" destId="{68B84789-F41B-49C3-AC36-9205C575EDD6}" srcOrd="0" destOrd="2" presId="urn:diagrams.loki3.com/BracketList"/>
    <dgm:cxn modelId="{9161E9D6-922D-45B8-B6B5-CFB96369C190}" type="presOf" srcId="{0A81079D-6494-4AF8-8AD4-72C43167DD4B}" destId="{68B84789-F41B-49C3-AC36-9205C575EDD6}" srcOrd="0" destOrd="0" presId="urn:diagrams.loki3.com/BracketList"/>
    <dgm:cxn modelId="{FF4515EB-0F42-4E53-B547-9BD151DB8AA0}" type="presOf" srcId="{92ABB013-BCB6-4D6C-A90A-6EFA74E6CC8B}" destId="{E956A47D-3806-4412-8C0C-DA1794B13B41}" srcOrd="0" destOrd="0" presId="urn:diagrams.loki3.com/BracketList"/>
    <dgm:cxn modelId="{AF29BE25-EB0F-409C-8D5C-D266D9892E69}" type="presParOf" srcId="{40005667-C74A-4D4A-A279-4A9DF8181414}" destId="{0121042D-5AC9-41DE-B142-34A0A85C910E}" srcOrd="0" destOrd="0" presId="urn:diagrams.loki3.com/BracketList"/>
    <dgm:cxn modelId="{5D169734-F7FD-45EE-8B4D-98A73CEB5E9B}" type="presParOf" srcId="{0121042D-5AC9-41DE-B142-34A0A85C910E}" destId="{E956A47D-3806-4412-8C0C-DA1794B13B41}" srcOrd="0" destOrd="0" presId="urn:diagrams.loki3.com/BracketList"/>
    <dgm:cxn modelId="{34A732B5-F885-40FA-86F0-ECAB187A4315}" type="presParOf" srcId="{0121042D-5AC9-41DE-B142-34A0A85C910E}" destId="{03EF523E-1438-4369-97B0-41E7642F2E75}" srcOrd="1" destOrd="0" presId="urn:diagrams.loki3.com/BracketList"/>
    <dgm:cxn modelId="{15CA114E-1721-47E8-9166-7DB5BD0FD4FC}" type="presParOf" srcId="{0121042D-5AC9-41DE-B142-34A0A85C910E}" destId="{4AD30F88-8D19-4988-A67C-17C615ADD968}" srcOrd="2" destOrd="0" presId="urn:diagrams.loki3.com/BracketList"/>
    <dgm:cxn modelId="{B78ABD73-77BA-4CC4-A309-08A31D023C69}" type="presParOf" srcId="{0121042D-5AC9-41DE-B142-34A0A85C910E}" destId="{68B84789-F41B-49C3-AC36-9205C575EDD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93C3F5-0F8A-4C1E-A896-CEA37A9BBDB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B59A55F-A0DE-4217-865C-D4BB27149A0E}">
      <dgm:prSet phldrT="[Text]"/>
      <dgm:spPr/>
      <dgm:t>
        <a:bodyPr/>
        <a:lstStyle/>
        <a:p>
          <a:r>
            <a:rPr lang="es-MX" dirty="0"/>
            <a:t>Clase de precisión</a:t>
          </a:r>
          <a:endParaRPr lang="en-US" dirty="0"/>
        </a:p>
      </dgm:t>
    </dgm:pt>
    <dgm:pt modelId="{5B008808-2D27-4635-82F5-E33DD0C6EE67}" type="parTrans" cxnId="{58FB9906-19E2-4619-AB84-10F5ABF2EA64}">
      <dgm:prSet/>
      <dgm:spPr/>
      <dgm:t>
        <a:bodyPr/>
        <a:lstStyle/>
        <a:p>
          <a:endParaRPr lang="en-US"/>
        </a:p>
      </dgm:t>
    </dgm:pt>
    <dgm:pt modelId="{8AE9AB76-A507-49AF-B61C-A00B07AE2E3E}" type="sibTrans" cxnId="{58FB9906-19E2-4619-AB84-10F5ABF2EA64}">
      <dgm:prSet/>
      <dgm:spPr/>
      <dgm:t>
        <a:bodyPr/>
        <a:lstStyle/>
        <a:p>
          <a:endParaRPr lang="en-US"/>
        </a:p>
      </dgm:t>
    </dgm:pt>
    <dgm:pt modelId="{705DC835-62D5-41CC-8485-AE7F4E1C6D8D}">
      <dgm:prSet phldrT="[Text]"/>
      <dgm:spPr/>
      <dgm:t>
        <a:bodyPr/>
        <a:lstStyle/>
        <a:p>
          <a:r>
            <a:rPr lang="es-MX" dirty="0"/>
            <a:t>Factor de seguridad (F.S.)</a:t>
          </a:r>
          <a:endParaRPr lang="en-US" dirty="0"/>
        </a:p>
      </dgm:t>
    </dgm:pt>
    <dgm:pt modelId="{CA7C9567-F37C-4485-B34B-0589FD8C478D}" type="parTrans" cxnId="{B701BC47-B20F-454A-93E3-B8B09F151602}">
      <dgm:prSet/>
      <dgm:spPr/>
      <dgm:t>
        <a:bodyPr/>
        <a:lstStyle/>
        <a:p>
          <a:endParaRPr lang="en-US"/>
        </a:p>
      </dgm:t>
    </dgm:pt>
    <dgm:pt modelId="{1C6C56E8-E6F1-445B-8920-020920D4F610}" type="sibTrans" cxnId="{B701BC47-B20F-454A-93E3-B8B09F151602}">
      <dgm:prSet/>
      <dgm:spPr/>
      <dgm:t>
        <a:bodyPr/>
        <a:lstStyle/>
        <a:p>
          <a:endParaRPr lang="en-US"/>
        </a:p>
      </dgm:t>
    </dgm:pt>
    <dgm:pt modelId="{37873726-8987-47F9-83B1-C54B29FDAC52}">
      <dgm:prSet phldrT="[Text]"/>
      <dgm:spPr/>
      <dgm:t>
        <a:bodyPr/>
        <a:lstStyle/>
        <a:p>
          <a:r>
            <a:rPr lang="es-MX" dirty="0"/>
            <a:t>Verificación</a:t>
          </a:r>
          <a:endParaRPr lang="en-US" dirty="0"/>
        </a:p>
      </dgm:t>
    </dgm:pt>
    <dgm:pt modelId="{0F64CAA1-8EBD-4182-8588-26BA8D897739}" type="parTrans" cxnId="{E1FB422E-2537-4B8E-81B1-B492072DE414}">
      <dgm:prSet/>
      <dgm:spPr/>
      <dgm:t>
        <a:bodyPr/>
        <a:lstStyle/>
        <a:p>
          <a:endParaRPr lang="en-US"/>
        </a:p>
      </dgm:t>
    </dgm:pt>
    <dgm:pt modelId="{584A7020-E491-4099-943B-B3DA43B6529F}" type="sibTrans" cxnId="{E1FB422E-2537-4B8E-81B1-B492072DE414}">
      <dgm:prSet/>
      <dgm:spPr/>
      <dgm:t>
        <a:bodyPr/>
        <a:lstStyle/>
        <a:p>
          <a:endParaRPr lang="en-US"/>
        </a:p>
      </dgm:t>
    </dgm:pt>
    <dgm:pt modelId="{A05C22B6-A2BE-4B29-93DB-A33722F2DDB8}" type="pres">
      <dgm:prSet presAssocID="{9793C3F5-0F8A-4C1E-A896-CEA37A9BBDBF}" presName="linear" presStyleCnt="0">
        <dgm:presLayoutVars>
          <dgm:dir/>
          <dgm:animLvl val="lvl"/>
          <dgm:resizeHandles val="exact"/>
        </dgm:presLayoutVars>
      </dgm:prSet>
      <dgm:spPr/>
    </dgm:pt>
    <dgm:pt modelId="{E9A6F7C5-F317-4D40-ABE1-EB68CA39F22C}" type="pres">
      <dgm:prSet presAssocID="{DB59A55F-A0DE-4217-865C-D4BB27149A0E}" presName="parentLin" presStyleCnt="0"/>
      <dgm:spPr/>
    </dgm:pt>
    <dgm:pt modelId="{47E1651F-92D3-43D6-BFD5-78824F5A85D7}" type="pres">
      <dgm:prSet presAssocID="{DB59A55F-A0DE-4217-865C-D4BB27149A0E}" presName="parentLeftMargin" presStyleLbl="node1" presStyleIdx="0" presStyleCnt="3"/>
      <dgm:spPr/>
    </dgm:pt>
    <dgm:pt modelId="{130EBAE1-5A41-49D1-B746-62B97B8FE122}" type="pres">
      <dgm:prSet presAssocID="{DB59A55F-A0DE-4217-865C-D4BB27149A0E}" presName="parentText" presStyleLbl="node1" presStyleIdx="0" presStyleCnt="3">
        <dgm:presLayoutVars>
          <dgm:chMax val="0"/>
          <dgm:bulletEnabled val="1"/>
        </dgm:presLayoutVars>
      </dgm:prSet>
      <dgm:spPr/>
    </dgm:pt>
    <dgm:pt modelId="{B767FD40-BCB5-43F3-BC8D-9B48EB445A37}" type="pres">
      <dgm:prSet presAssocID="{DB59A55F-A0DE-4217-865C-D4BB27149A0E}" presName="negativeSpace" presStyleCnt="0"/>
      <dgm:spPr/>
    </dgm:pt>
    <dgm:pt modelId="{7DC266F8-A393-4907-B00A-E747714E7AC3}" type="pres">
      <dgm:prSet presAssocID="{DB59A55F-A0DE-4217-865C-D4BB27149A0E}" presName="childText" presStyleLbl="conFgAcc1" presStyleIdx="0" presStyleCnt="3">
        <dgm:presLayoutVars>
          <dgm:bulletEnabled val="1"/>
        </dgm:presLayoutVars>
      </dgm:prSet>
      <dgm:spPr/>
    </dgm:pt>
    <dgm:pt modelId="{5DE738B9-BD4D-422A-BE8B-3F0E4041F882}" type="pres">
      <dgm:prSet presAssocID="{8AE9AB76-A507-49AF-B61C-A00B07AE2E3E}" presName="spaceBetweenRectangles" presStyleCnt="0"/>
      <dgm:spPr/>
    </dgm:pt>
    <dgm:pt modelId="{34DFF3E2-3A02-4C0B-AC2F-ED4E13E3599E}" type="pres">
      <dgm:prSet presAssocID="{705DC835-62D5-41CC-8485-AE7F4E1C6D8D}" presName="parentLin" presStyleCnt="0"/>
      <dgm:spPr/>
    </dgm:pt>
    <dgm:pt modelId="{574A7176-4039-47B0-9E63-2E1C23D74CD9}" type="pres">
      <dgm:prSet presAssocID="{705DC835-62D5-41CC-8485-AE7F4E1C6D8D}" presName="parentLeftMargin" presStyleLbl="node1" presStyleIdx="0" presStyleCnt="3"/>
      <dgm:spPr/>
    </dgm:pt>
    <dgm:pt modelId="{E4598436-2455-4E0F-B349-04674D598290}" type="pres">
      <dgm:prSet presAssocID="{705DC835-62D5-41CC-8485-AE7F4E1C6D8D}" presName="parentText" presStyleLbl="node1" presStyleIdx="1" presStyleCnt="3">
        <dgm:presLayoutVars>
          <dgm:chMax val="0"/>
          <dgm:bulletEnabled val="1"/>
        </dgm:presLayoutVars>
      </dgm:prSet>
      <dgm:spPr/>
    </dgm:pt>
    <dgm:pt modelId="{803FB8AF-539F-4C86-81B7-4D5FE575D5A9}" type="pres">
      <dgm:prSet presAssocID="{705DC835-62D5-41CC-8485-AE7F4E1C6D8D}" presName="negativeSpace" presStyleCnt="0"/>
      <dgm:spPr/>
    </dgm:pt>
    <dgm:pt modelId="{B6A0B28F-D952-43DF-8CE1-852C5F115B5E}" type="pres">
      <dgm:prSet presAssocID="{705DC835-62D5-41CC-8485-AE7F4E1C6D8D}" presName="childText" presStyleLbl="conFgAcc1" presStyleIdx="1" presStyleCnt="3">
        <dgm:presLayoutVars>
          <dgm:bulletEnabled val="1"/>
        </dgm:presLayoutVars>
      </dgm:prSet>
      <dgm:spPr/>
    </dgm:pt>
    <dgm:pt modelId="{AC2E6D56-60EE-4F2F-8875-DA68C9684D13}" type="pres">
      <dgm:prSet presAssocID="{1C6C56E8-E6F1-445B-8920-020920D4F610}" presName="spaceBetweenRectangles" presStyleCnt="0"/>
      <dgm:spPr/>
    </dgm:pt>
    <dgm:pt modelId="{034359CF-FBA7-4060-A30F-A727E69206A5}" type="pres">
      <dgm:prSet presAssocID="{37873726-8987-47F9-83B1-C54B29FDAC52}" presName="parentLin" presStyleCnt="0"/>
      <dgm:spPr/>
    </dgm:pt>
    <dgm:pt modelId="{877E9614-553A-4F11-B7C0-4CC35343C72A}" type="pres">
      <dgm:prSet presAssocID="{37873726-8987-47F9-83B1-C54B29FDAC52}" presName="parentLeftMargin" presStyleLbl="node1" presStyleIdx="1" presStyleCnt="3"/>
      <dgm:spPr/>
    </dgm:pt>
    <dgm:pt modelId="{DB1158C6-DDCC-41D8-8D92-0EE448302EE9}" type="pres">
      <dgm:prSet presAssocID="{37873726-8987-47F9-83B1-C54B29FDAC52}" presName="parentText" presStyleLbl="node1" presStyleIdx="2" presStyleCnt="3">
        <dgm:presLayoutVars>
          <dgm:chMax val="0"/>
          <dgm:bulletEnabled val="1"/>
        </dgm:presLayoutVars>
      </dgm:prSet>
      <dgm:spPr/>
    </dgm:pt>
    <dgm:pt modelId="{69FA1F2A-8D63-4992-BA4F-8D1226B8ACDC}" type="pres">
      <dgm:prSet presAssocID="{37873726-8987-47F9-83B1-C54B29FDAC52}" presName="negativeSpace" presStyleCnt="0"/>
      <dgm:spPr/>
    </dgm:pt>
    <dgm:pt modelId="{F7763797-C12A-45FC-8295-597DA3375A3D}" type="pres">
      <dgm:prSet presAssocID="{37873726-8987-47F9-83B1-C54B29FDAC52}" presName="childText" presStyleLbl="conFgAcc1" presStyleIdx="2" presStyleCnt="3">
        <dgm:presLayoutVars>
          <dgm:bulletEnabled val="1"/>
        </dgm:presLayoutVars>
      </dgm:prSet>
      <dgm:spPr/>
    </dgm:pt>
  </dgm:ptLst>
  <dgm:cxnLst>
    <dgm:cxn modelId="{58FB9906-19E2-4619-AB84-10F5ABF2EA64}" srcId="{9793C3F5-0F8A-4C1E-A896-CEA37A9BBDBF}" destId="{DB59A55F-A0DE-4217-865C-D4BB27149A0E}" srcOrd="0" destOrd="0" parTransId="{5B008808-2D27-4635-82F5-E33DD0C6EE67}" sibTransId="{8AE9AB76-A507-49AF-B61C-A00B07AE2E3E}"/>
    <dgm:cxn modelId="{FAE87811-59C6-4F70-877F-0D69B54C7150}" type="presOf" srcId="{DB59A55F-A0DE-4217-865C-D4BB27149A0E}" destId="{47E1651F-92D3-43D6-BFD5-78824F5A85D7}" srcOrd="0" destOrd="0" presId="urn:microsoft.com/office/officeart/2005/8/layout/list1"/>
    <dgm:cxn modelId="{E1FB422E-2537-4B8E-81B1-B492072DE414}" srcId="{9793C3F5-0F8A-4C1E-A896-CEA37A9BBDBF}" destId="{37873726-8987-47F9-83B1-C54B29FDAC52}" srcOrd="2" destOrd="0" parTransId="{0F64CAA1-8EBD-4182-8588-26BA8D897739}" sibTransId="{584A7020-E491-4099-943B-B3DA43B6529F}"/>
    <dgm:cxn modelId="{B701BC47-B20F-454A-93E3-B8B09F151602}" srcId="{9793C3F5-0F8A-4C1E-A896-CEA37A9BBDBF}" destId="{705DC835-62D5-41CC-8485-AE7F4E1C6D8D}" srcOrd="1" destOrd="0" parTransId="{CA7C9567-F37C-4485-B34B-0589FD8C478D}" sibTransId="{1C6C56E8-E6F1-445B-8920-020920D4F610}"/>
    <dgm:cxn modelId="{EC040B54-B809-42C9-B445-10713C65351D}" type="presOf" srcId="{9793C3F5-0F8A-4C1E-A896-CEA37A9BBDBF}" destId="{A05C22B6-A2BE-4B29-93DB-A33722F2DDB8}" srcOrd="0" destOrd="0" presId="urn:microsoft.com/office/officeart/2005/8/layout/list1"/>
    <dgm:cxn modelId="{E3394C81-B8A5-423F-A80D-297A60C33BC8}" type="presOf" srcId="{705DC835-62D5-41CC-8485-AE7F4E1C6D8D}" destId="{574A7176-4039-47B0-9E63-2E1C23D74CD9}" srcOrd="0" destOrd="0" presId="urn:microsoft.com/office/officeart/2005/8/layout/list1"/>
    <dgm:cxn modelId="{ED1FF1AB-3522-4465-AC99-3D88F40E1863}" type="presOf" srcId="{705DC835-62D5-41CC-8485-AE7F4E1C6D8D}" destId="{E4598436-2455-4E0F-B349-04674D598290}" srcOrd="1" destOrd="0" presId="urn:microsoft.com/office/officeart/2005/8/layout/list1"/>
    <dgm:cxn modelId="{0B6189C0-922D-4EB0-BF67-B659E897B109}" type="presOf" srcId="{DB59A55F-A0DE-4217-865C-D4BB27149A0E}" destId="{130EBAE1-5A41-49D1-B746-62B97B8FE122}" srcOrd="1" destOrd="0" presId="urn:microsoft.com/office/officeart/2005/8/layout/list1"/>
    <dgm:cxn modelId="{D8745BC5-6F63-49DA-8A15-A7ECEAF9725E}" type="presOf" srcId="{37873726-8987-47F9-83B1-C54B29FDAC52}" destId="{DB1158C6-DDCC-41D8-8D92-0EE448302EE9}" srcOrd="1" destOrd="0" presId="urn:microsoft.com/office/officeart/2005/8/layout/list1"/>
    <dgm:cxn modelId="{B5F4D0CC-AFC1-4EBB-8994-9D6D935BC9B1}" type="presOf" srcId="{37873726-8987-47F9-83B1-C54B29FDAC52}" destId="{877E9614-553A-4F11-B7C0-4CC35343C72A}" srcOrd="0" destOrd="0" presId="urn:microsoft.com/office/officeart/2005/8/layout/list1"/>
    <dgm:cxn modelId="{F4A2E7A5-17B6-4A39-BE8E-AEDD343531E0}" type="presParOf" srcId="{A05C22B6-A2BE-4B29-93DB-A33722F2DDB8}" destId="{E9A6F7C5-F317-4D40-ABE1-EB68CA39F22C}" srcOrd="0" destOrd="0" presId="urn:microsoft.com/office/officeart/2005/8/layout/list1"/>
    <dgm:cxn modelId="{CD0634A5-6249-4572-B4CB-D01AB054E4B6}" type="presParOf" srcId="{E9A6F7C5-F317-4D40-ABE1-EB68CA39F22C}" destId="{47E1651F-92D3-43D6-BFD5-78824F5A85D7}" srcOrd="0" destOrd="0" presId="urn:microsoft.com/office/officeart/2005/8/layout/list1"/>
    <dgm:cxn modelId="{CA96C21B-7767-4F1B-8C79-9795F50D81EC}" type="presParOf" srcId="{E9A6F7C5-F317-4D40-ABE1-EB68CA39F22C}" destId="{130EBAE1-5A41-49D1-B746-62B97B8FE122}" srcOrd="1" destOrd="0" presId="urn:microsoft.com/office/officeart/2005/8/layout/list1"/>
    <dgm:cxn modelId="{9E29B2FA-A583-4FF2-B701-8EFFB9A3011B}" type="presParOf" srcId="{A05C22B6-A2BE-4B29-93DB-A33722F2DDB8}" destId="{B767FD40-BCB5-43F3-BC8D-9B48EB445A37}" srcOrd="1" destOrd="0" presId="urn:microsoft.com/office/officeart/2005/8/layout/list1"/>
    <dgm:cxn modelId="{FC2A8E9A-68C2-4BCC-BBE8-FB31FBE02E52}" type="presParOf" srcId="{A05C22B6-A2BE-4B29-93DB-A33722F2DDB8}" destId="{7DC266F8-A393-4907-B00A-E747714E7AC3}" srcOrd="2" destOrd="0" presId="urn:microsoft.com/office/officeart/2005/8/layout/list1"/>
    <dgm:cxn modelId="{A83406D3-2402-4C6B-A798-82FC8AFDA28A}" type="presParOf" srcId="{A05C22B6-A2BE-4B29-93DB-A33722F2DDB8}" destId="{5DE738B9-BD4D-422A-BE8B-3F0E4041F882}" srcOrd="3" destOrd="0" presId="urn:microsoft.com/office/officeart/2005/8/layout/list1"/>
    <dgm:cxn modelId="{7250C1D2-5FFA-493B-8C5D-C8241895CFC1}" type="presParOf" srcId="{A05C22B6-A2BE-4B29-93DB-A33722F2DDB8}" destId="{34DFF3E2-3A02-4C0B-AC2F-ED4E13E3599E}" srcOrd="4" destOrd="0" presId="urn:microsoft.com/office/officeart/2005/8/layout/list1"/>
    <dgm:cxn modelId="{C2600557-6A8F-4353-8EE3-B8E619DC3F3C}" type="presParOf" srcId="{34DFF3E2-3A02-4C0B-AC2F-ED4E13E3599E}" destId="{574A7176-4039-47B0-9E63-2E1C23D74CD9}" srcOrd="0" destOrd="0" presId="urn:microsoft.com/office/officeart/2005/8/layout/list1"/>
    <dgm:cxn modelId="{FEC86531-9827-42FD-85EF-7F077C4FCA7B}" type="presParOf" srcId="{34DFF3E2-3A02-4C0B-AC2F-ED4E13E3599E}" destId="{E4598436-2455-4E0F-B349-04674D598290}" srcOrd="1" destOrd="0" presId="urn:microsoft.com/office/officeart/2005/8/layout/list1"/>
    <dgm:cxn modelId="{1FA02F11-A78D-4A0B-A477-C695EB02B2C0}" type="presParOf" srcId="{A05C22B6-A2BE-4B29-93DB-A33722F2DDB8}" destId="{803FB8AF-539F-4C86-81B7-4D5FE575D5A9}" srcOrd="5" destOrd="0" presId="urn:microsoft.com/office/officeart/2005/8/layout/list1"/>
    <dgm:cxn modelId="{5244EA08-7CE5-4C60-BD95-87A51A72AA59}" type="presParOf" srcId="{A05C22B6-A2BE-4B29-93DB-A33722F2DDB8}" destId="{B6A0B28F-D952-43DF-8CE1-852C5F115B5E}" srcOrd="6" destOrd="0" presId="urn:microsoft.com/office/officeart/2005/8/layout/list1"/>
    <dgm:cxn modelId="{1D86FFE9-C65C-4FBA-873D-6671D2025824}" type="presParOf" srcId="{A05C22B6-A2BE-4B29-93DB-A33722F2DDB8}" destId="{AC2E6D56-60EE-4F2F-8875-DA68C9684D13}" srcOrd="7" destOrd="0" presId="urn:microsoft.com/office/officeart/2005/8/layout/list1"/>
    <dgm:cxn modelId="{8C73C384-C656-4478-9CC3-5C96F54D58AD}" type="presParOf" srcId="{A05C22B6-A2BE-4B29-93DB-A33722F2DDB8}" destId="{034359CF-FBA7-4060-A30F-A727E69206A5}" srcOrd="8" destOrd="0" presId="urn:microsoft.com/office/officeart/2005/8/layout/list1"/>
    <dgm:cxn modelId="{D6862947-4C79-40D0-9482-6877BBD483FF}" type="presParOf" srcId="{034359CF-FBA7-4060-A30F-A727E69206A5}" destId="{877E9614-553A-4F11-B7C0-4CC35343C72A}" srcOrd="0" destOrd="0" presId="urn:microsoft.com/office/officeart/2005/8/layout/list1"/>
    <dgm:cxn modelId="{78AA4869-E776-46DF-8B58-37F389A7D755}" type="presParOf" srcId="{034359CF-FBA7-4060-A30F-A727E69206A5}" destId="{DB1158C6-DDCC-41D8-8D92-0EE448302EE9}" srcOrd="1" destOrd="0" presId="urn:microsoft.com/office/officeart/2005/8/layout/list1"/>
    <dgm:cxn modelId="{84EB95AF-BA2A-4A99-AF20-F551AD52A027}" type="presParOf" srcId="{A05C22B6-A2BE-4B29-93DB-A33722F2DDB8}" destId="{69FA1F2A-8D63-4992-BA4F-8D1226B8ACDC}" srcOrd="9" destOrd="0" presId="urn:microsoft.com/office/officeart/2005/8/layout/list1"/>
    <dgm:cxn modelId="{077EEBCB-17CB-45F0-9450-86D17514B756}" type="presParOf" srcId="{A05C22B6-A2BE-4B29-93DB-A33722F2DDB8}" destId="{F7763797-C12A-45FC-8295-597DA3375A3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93C3F5-0F8A-4C1E-A896-CEA37A9BBDB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B59A55F-A0DE-4217-865C-D4BB27149A0E}">
      <dgm:prSet phldrT="[Text]"/>
      <dgm:spPr/>
      <dgm:t>
        <a:bodyPr/>
        <a:lstStyle/>
        <a:p>
          <a:r>
            <a:rPr lang="es-MX" dirty="0"/>
            <a:t>Clase de precisión</a:t>
          </a:r>
          <a:endParaRPr lang="en-US" dirty="0"/>
        </a:p>
      </dgm:t>
    </dgm:pt>
    <dgm:pt modelId="{5B008808-2D27-4635-82F5-E33DD0C6EE67}" type="parTrans" cxnId="{58FB9906-19E2-4619-AB84-10F5ABF2EA64}">
      <dgm:prSet/>
      <dgm:spPr/>
      <dgm:t>
        <a:bodyPr/>
        <a:lstStyle/>
        <a:p>
          <a:endParaRPr lang="en-US"/>
        </a:p>
      </dgm:t>
    </dgm:pt>
    <dgm:pt modelId="{8AE9AB76-A507-49AF-B61C-A00B07AE2E3E}" type="sibTrans" cxnId="{58FB9906-19E2-4619-AB84-10F5ABF2EA64}">
      <dgm:prSet/>
      <dgm:spPr/>
      <dgm:t>
        <a:bodyPr/>
        <a:lstStyle/>
        <a:p>
          <a:endParaRPr lang="en-US"/>
        </a:p>
      </dgm:t>
    </dgm:pt>
    <dgm:pt modelId="{705DC835-62D5-41CC-8485-AE7F4E1C6D8D}">
      <dgm:prSet phldrT="[Text]"/>
      <dgm:spPr/>
      <dgm:t>
        <a:bodyPr/>
        <a:lstStyle/>
        <a:p>
          <a:r>
            <a:rPr lang="es-MX" dirty="0"/>
            <a:t>Factor de seguridad (F.S.)</a:t>
          </a:r>
          <a:endParaRPr lang="en-US" dirty="0"/>
        </a:p>
      </dgm:t>
    </dgm:pt>
    <dgm:pt modelId="{CA7C9567-F37C-4485-B34B-0589FD8C478D}" type="parTrans" cxnId="{B701BC47-B20F-454A-93E3-B8B09F151602}">
      <dgm:prSet/>
      <dgm:spPr/>
      <dgm:t>
        <a:bodyPr/>
        <a:lstStyle/>
        <a:p>
          <a:endParaRPr lang="en-US"/>
        </a:p>
      </dgm:t>
    </dgm:pt>
    <dgm:pt modelId="{1C6C56E8-E6F1-445B-8920-020920D4F610}" type="sibTrans" cxnId="{B701BC47-B20F-454A-93E3-B8B09F151602}">
      <dgm:prSet/>
      <dgm:spPr/>
      <dgm:t>
        <a:bodyPr/>
        <a:lstStyle/>
        <a:p>
          <a:endParaRPr lang="en-US"/>
        </a:p>
      </dgm:t>
    </dgm:pt>
    <dgm:pt modelId="{37873726-8987-47F9-83B1-C54B29FDAC52}">
      <dgm:prSet phldrT="[Text]"/>
      <dgm:spPr/>
      <dgm:t>
        <a:bodyPr/>
        <a:lstStyle/>
        <a:p>
          <a:r>
            <a:rPr lang="es-MX" dirty="0"/>
            <a:t>Verificación</a:t>
          </a:r>
          <a:endParaRPr lang="en-US" dirty="0"/>
        </a:p>
      </dgm:t>
    </dgm:pt>
    <dgm:pt modelId="{0F64CAA1-8EBD-4182-8588-26BA8D897739}" type="parTrans" cxnId="{E1FB422E-2537-4B8E-81B1-B492072DE414}">
      <dgm:prSet/>
      <dgm:spPr/>
      <dgm:t>
        <a:bodyPr/>
        <a:lstStyle/>
        <a:p>
          <a:endParaRPr lang="en-US"/>
        </a:p>
      </dgm:t>
    </dgm:pt>
    <dgm:pt modelId="{584A7020-E491-4099-943B-B3DA43B6529F}" type="sibTrans" cxnId="{E1FB422E-2537-4B8E-81B1-B492072DE414}">
      <dgm:prSet/>
      <dgm:spPr/>
      <dgm:t>
        <a:bodyPr/>
        <a:lstStyle/>
        <a:p>
          <a:endParaRPr lang="en-US"/>
        </a:p>
      </dgm:t>
    </dgm:pt>
    <dgm:pt modelId="{A05C22B6-A2BE-4B29-93DB-A33722F2DDB8}" type="pres">
      <dgm:prSet presAssocID="{9793C3F5-0F8A-4C1E-A896-CEA37A9BBDBF}" presName="linear" presStyleCnt="0">
        <dgm:presLayoutVars>
          <dgm:dir/>
          <dgm:animLvl val="lvl"/>
          <dgm:resizeHandles val="exact"/>
        </dgm:presLayoutVars>
      </dgm:prSet>
      <dgm:spPr/>
    </dgm:pt>
    <dgm:pt modelId="{E9A6F7C5-F317-4D40-ABE1-EB68CA39F22C}" type="pres">
      <dgm:prSet presAssocID="{DB59A55F-A0DE-4217-865C-D4BB27149A0E}" presName="parentLin" presStyleCnt="0"/>
      <dgm:spPr/>
    </dgm:pt>
    <dgm:pt modelId="{47E1651F-92D3-43D6-BFD5-78824F5A85D7}" type="pres">
      <dgm:prSet presAssocID="{DB59A55F-A0DE-4217-865C-D4BB27149A0E}" presName="parentLeftMargin" presStyleLbl="node1" presStyleIdx="0" presStyleCnt="3"/>
      <dgm:spPr/>
    </dgm:pt>
    <dgm:pt modelId="{130EBAE1-5A41-49D1-B746-62B97B8FE122}" type="pres">
      <dgm:prSet presAssocID="{DB59A55F-A0DE-4217-865C-D4BB27149A0E}" presName="parentText" presStyleLbl="node1" presStyleIdx="0" presStyleCnt="3">
        <dgm:presLayoutVars>
          <dgm:chMax val="0"/>
          <dgm:bulletEnabled val="1"/>
        </dgm:presLayoutVars>
      </dgm:prSet>
      <dgm:spPr/>
    </dgm:pt>
    <dgm:pt modelId="{B767FD40-BCB5-43F3-BC8D-9B48EB445A37}" type="pres">
      <dgm:prSet presAssocID="{DB59A55F-A0DE-4217-865C-D4BB27149A0E}" presName="negativeSpace" presStyleCnt="0"/>
      <dgm:spPr/>
    </dgm:pt>
    <dgm:pt modelId="{7DC266F8-A393-4907-B00A-E747714E7AC3}" type="pres">
      <dgm:prSet presAssocID="{DB59A55F-A0DE-4217-865C-D4BB27149A0E}" presName="childText" presStyleLbl="conFgAcc1" presStyleIdx="0" presStyleCnt="3">
        <dgm:presLayoutVars>
          <dgm:bulletEnabled val="1"/>
        </dgm:presLayoutVars>
      </dgm:prSet>
      <dgm:spPr/>
    </dgm:pt>
    <dgm:pt modelId="{5DE738B9-BD4D-422A-BE8B-3F0E4041F882}" type="pres">
      <dgm:prSet presAssocID="{8AE9AB76-A507-49AF-B61C-A00B07AE2E3E}" presName="spaceBetweenRectangles" presStyleCnt="0"/>
      <dgm:spPr/>
    </dgm:pt>
    <dgm:pt modelId="{34DFF3E2-3A02-4C0B-AC2F-ED4E13E3599E}" type="pres">
      <dgm:prSet presAssocID="{705DC835-62D5-41CC-8485-AE7F4E1C6D8D}" presName="parentLin" presStyleCnt="0"/>
      <dgm:spPr/>
    </dgm:pt>
    <dgm:pt modelId="{574A7176-4039-47B0-9E63-2E1C23D74CD9}" type="pres">
      <dgm:prSet presAssocID="{705DC835-62D5-41CC-8485-AE7F4E1C6D8D}" presName="parentLeftMargin" presStyleLbl="node1" presStyleIdx="0" presStyleCnt="3"/>
      <dgm:spPr/>
    </dgm:pt>
    <dgm:pt modelId="{E4598436-2455-4E0F-B349-04674D598290}" type="pres">
      <dgm:prSet presAssocID="{705DC835-62D5-41CC-8485-AE7F4E1C6D8D}" presName="parentText" presStyleLbl="node1" presStyleIdx="1" presStyleCnt="3">
        <dgm:presLayoutVars>
          <dgm:chMax val="0"/>
          <dgm:bulletEnabled val="1"/>
        </dgm:presLayoutVars>
      </dgm:prSet>
      <dgm:spPr/>
    </dgm:pt>
    <dgm:pt modelId="{803FB8AF-539F-4C86-81B7-4D5FE575D5A9}" type="pres">
      <dgm:prSet presAssocID="{705DC835-62D5-41CC-8485-AE7F4E1C6D8D}" presName="negativeSpace" presStyleCnt="0"/>
      <dgm:spPr/>
    </dgm:pt>
    <dgm:pt modelId="{B6A0B28F-D952-43DF-8CE1-852C5F115B5E}" type="pres">
      <dgm:prSet presAssocID="{705DC835-62D5-41CC-8485-AE7F4E1C6D8D}" presName="childText" presStyleLbl="conFgAcc1" presStyleIdx="1" presStyleCnt="3">
        <dgm:presLayoutVars>
          <dgm:bulletEnabled val="1"/>
        </dgm:presLayoutVars>
      </dgm:prSet>
      <dgm:spPr/>
    </dgm:pt>
    <dgm:pt modelId="{AC2E6D56-60EE-4F2F-8875-DA68C9684D13}" type="pres">
      <dgm:prSet presAssocID="{1C6C56E8-E6F1-445B-8920-020920D4F610}" presName="spaceBetweenRectangles" presStyleCnt="0"/>
      <dgm:spPr/>
    </dgm:pt>
    <dgm:pt modelId="{034359CF-FBA7-4060-A30F-A727E69206A5}" type="pres">
      <dgm:prSet presAssocID="{37873726-8987-47F9-83B1-C54B29FDAC52}" presName="parentLin" presStyleCnt="0"/>
      <dgm:spPr/>
    </dgm:pt>
    <dgm:pt modelId="{877E9614-553A-4F11-B7C0-4CC35343C72A}" type="pres">
      <dgm:prSet presAssocID="{37873726-8987-47F9-83B1-C54B29FDAC52}" presName="parentLeftMargin" presStyleLbl="node1" presStyleIdx="1" presStyleCnt="3"/>
      <dgm:spPr/>
    </dgm:pt>
    <dgm:pt modelId="{DB1158C6-DDCC-41D8-8D92-0EE448302EE9}" type="pres">
      <dgm:prSet presAssocID="{37873726-8987-47F9-83B1-C54B29FDAC52}" presName="parentText" presStyleLbl="node1" presStyleIdx="2" presStyleCnt="3">
        <dgm:presLayoutVars>
          <dgm:chMax val="0"/>
          <dgm:bulletEnabled val="1"/>
        </dgm:presLayoutVars>
      </dgm:prSet>
      <dgm:spPr/>
    </dgm:pt>
    <dgm:pt modelId="{69FA1F2A-8D63-4992-BA4F-8D1226B8ACDC}" type="pres">
      <dgm:prSet presAssocID="{37873726-8987-47F9-83B1-C54B29FDAC52}" presName="negativeSpace" presStyleCnt="0"/>
      <dgm:spPr/>
    </dgm:pt>
    <dgm:pt modelId="{F7763797-C12A-45FC-8295-597DA3375A3D}" type="pres">
      <dgm:prSet presAssocID="{37873726-8987-47F9-83B1-C54B29FDAC52}" presName="childText" presStyleLbl="conFgAcc1" presStyleIdx="2" presStyleCnt="3">
        <dgm:presLayoutVars>
          <dgm:bulletEnabled val="1"/>
        </dgm:presLayoutVars>
      </dgm:prSet>
      <dgm:spPr/>
    </dgm:pt>
  </dgm:ptLst>
  <dgm:cxnLst>
    <dgm:cxn modelId="{58FB9906-19E2-4619-AB84-10F5ABF2EA64}" srcId="{9793C3F5-0F8A-4C1E-A896-CEA37A9BBDBF}" destId="{DB59A55F-A0DE-4217-865C-D4BB27149A0E}" srcOrd="0" destOrd="0" parTransId="{5B008808-2D27-4635-82F5-E33DD0C6EE67}" sibTransId="{8AE9AB76-A507-49AF-B61C-A00B07AE2E3E}"/>
    <dgm:cxn modelId="{FAE87811-59C6-4F70-877F-0D69B54C7150}" type="presOf" srcId="{DB59A55F-A0DE-4217-865C-D4BB27149A0E}" destId="{47E1651F-92D3-43D6-BFD5-78824F5A85D7}" srcOrd="0" destOrd="0" presId="urn:microsoft.com/office/officeart/2005/8/layout/list1"/>
    <dgm:cxn modelId="{E1FB422E-2537-4B8E-81B1-B492072DE414}" srcId="{9793C3F5-0F8A-4C1E-A896-CEA37A9BBDBF}" destId="{37873726-8987-47F9-83B1-C54B29FDAC52}" srcOrd="2" destOrd="0" parTransId="{0F64CAA1-8EBD-4182-8588-26BA8D897739}" sibTransId="{584A7020-E491-4099-943B-B3DA43B6529F}"/>
    <dgm:cxn modelId="{B701BC47-B20F-454A-93E3-B8B09F151602}" srcId="{9793C3F5-0F8A-4C1E-A896-CEA37A9BBDBF}" destId="{705DC835-62D5-41CC-8485-AE7F4E1C6D8D}" srcOrd="1" destOrd="0" parTransId="{CA7C9567-F37C-4485-B34B-0589FD8C478D}" sibTransId="{1C6C56E8-E6F1-445B-8920-020920D4F610}"/>
    <dgm:cxn modelId="{EC040B54-B809-42C9-B445-10713C65351D}" type="presOf" srcId="{9793C3F5-0F8A-4C1E-A896-CEA37A9BBDBF}" destId="{A05C22B6-A2BE-4B29-93DB-A33722F2DDB8}" srcOrd="0" destOrd="0" presId="urn:microsoft.com/office/officeart/2005/8/layout/list1"/>
    <dgm:cxn modelId="{E3394C81-B8A5-423F-A80D-297A60C33BC8}" type="presOf" srcId="{705DC835-62D5-41CC-8485-AE7F4E1C6D8D}" destId="{574A7176-4039-47B0-9E63-2E1C23D74CD9}" srcOrd="0" destOrd="0" presId="urn:microsoft.com/office/officeart/2005/8/layout/list1"/>
    <dgm:cxn modelId="{ED1FF1AB-3522-4465-AC99-3D88F40E1863}" type="presOf" srcId="{705DC835-62D5-41CC-8485-AE7F4E1C6D8D}" destId="{E4598436-2455-4E0F-B349-04674D598290}" srcOrd="1" destOrd="0" presId="urn:microsoft.com/office/officeart/2005/8/layout/list1"/>
    <dgm:cxn modelId="{0B6189C0-922D-4EB0-BF67-B659E897B109}" type="presOf" srcId="{DB59A55F-A0DE-4217-865C-D4BB27149A0E}" destId="{130EBAE1-5A41-49D1-B746-62B97B8FE122}" srcOrd="1" destOrd="0" presId="urn:microsoft.com/office/officeart/2005/8/layout/list1"/>
    <dgm:cxn modelId="{D8745BC5-6F63-49DA-8A15-A7ECEAF9725E}" type="presOf" srcId="{37873726-8987-47F9-83B1-C54B29FDAC52}" destId="{DB1158C6-DDCC-41D8-8D92-0EE448302EE9}" srcOrd="1" destOrd="0" presId="urn:microsoft.com/office/officeart/2005/8/layout/list1"/>
    <dgm:cxn modelId="{B5F4D0CC-AFC1-4EBB-8994-9D6D935BC9B1}" type="presOf" srcId="{37873726-8987-47F9-83B1-C54B29FDAC52}" destId="{877E9614-553A-4F11-B7C0-4CC35343C72A}" srcOrd="0" destOrd="0" presId="urn:microsoft.com/office/officeart/2005/8/layout/list1"/>
    <dgm:cxn modelId="{F4A2E7A5-17B6-4A39-BE8E-AEDD343531E0}" type="presParOf" srcId="{A05C22B6-A2BE-4B29-93DB-A33722F2DDB8}" destId="{E9A6F7C5-F317-4D40-ABE1-EB68CA39F22C}" srcOrd="0" destOrd="0" presId="urn:microsoft.com/office/officeart/2005/8/layout/list1"/>
    <dgm:cxn modelId="{CD0634A5-6249-4572-B4CB-D01AB054E4B6}" type="presParOf" srcId="{E9A6F7C5-F317-4D40-ABE1-EB68CA39F22C}" destId="{47E1651F-92D3-43D6-BFD5-78824F5A85D7}" srcOrd="0" destOrd="0" presId="urn:microsoft.com/office/officeart/2005/8/layout/list1"/>
    <dgm:cxn modelId="{CA96C21B-7767-4F1B-8C79-9795F50D81EC}" type="presParOf" srcId="{E9A6F7C5-F317-4D40-ABE1-EB68CA39F22C}" destId="{130EBAE1-5A41-49D1-B746-62B97B8FE122}" srcOrd="1" destOrd="0" presId="urn:microsoft.com/office/officeart/2005/8/layout/list1"/>
    <dgm:cxn modelId="{9E29B2FA-A583-4FF2-B701-8EFFB9A3011B}" type="presParOf" srcId="{A05C22B6-A2BE-4B29-93DB-A33722F2DDB8}" destId="{B767FD40-BCB5-43F3-BC8D-9B48EB445A37}" srcOrd="1" destOrd="0" presId="urn:microsoft.com/office/officeart/2005/8/layout/list1"/>
    <dgm:cxn modelId="{FC2A8E9A-68C2-4BCC-BBE8-FB31FBE02E52}" type="presParOf" srcId="{A05C22B6-A2BE-4B29-93DB-A33722F2DDB8}" destId="{7DC266F8-A393-4907-B00A-E747714E7AC3}" srcOrd="2" destOrd="0" presId="urn:microsoft.com/office/officeart/2005/8/layout/list1"/>
    <dgm:cxn modelId="{A83406D3-2402-4C6B-A798-82FC8AFDA28A}" type="presParOf" srcId="{A05C22B6-A2BE-4B29-93DB-A33722F2DDB8}" destId="{5DE738B9-BD4D-422A-BE8B-3F0E4041F882}" srcOrd="3" destOrd="0" presId="urn:microsoft.com/office/officeart/2005/8/layout/list1"/>
    <dgm:cxn modelId="{7250C1D2-5FFA-493B-8C5D-C8241895CFC1}" type="presParOf" srcId="{A05C22B6-A2BE-4B29-93DB-A33722F2DDB8}" destId="{34DFF3E2-3A02-4C0B-AC2F-ED4E13E3599E}" srcOrd="4" destOrd="0" presId="urn:microsoft.com/office/officeart/2005/8/layout/list1"/>
    <dgm:cxn modelId="{C2600557-6A8F-4353-8EE3-B8E619DC3F3C}" type="presParOf" srcId="{34DFF3E2-3A02-4C0B-AC2F-ED4E13E3599E}" destId="{574A7176-4039-47B0-9E63-2E1C23D74CD9}" srcOrd="0" destOrd="0" presId="urn:microsoft.com/office/officeart/2005/8/layout/list1"/>
    <dgm:cxn modelId="{FEC86531-9827-42FD-85EF-7F077C4FCA7B}" type="presParOf" srcId="{34DFF3E2-3A02-4C0B-AC2F-ED4E13E3599E}" destId="{E4598436-2455-4E0F-B349-04674D598290}" srcOrd="1" destOrd="0" presId="urn:microsoft.com/office/officeart/2005/8/layout/list1"/>
    <dgm:cxn modelId="{1FA02F11-A78D-4A0B-A477-C695EB02B2C0}" type="presParOf" srcId="{A05C22B6-A2BE-4B29-93DB-A33722F2DDB8}" destId="{803FB8AF-539F-4C86-81B7-4D5FE575D5A9}" srcOrd="5" destOrd="0" presId="urn:microsoft.com/office/officeart/2005/8/layout/list1"/>
    <dgm:cxn modelId="{5244EA08-7CE5-4C60-BD95-87A51A72AA59}" type="presParOf" srcId="{A05C22B6-A2BE-4B29-93DB-A33722F2DDB8}" destId="{B6A0B28F-D952-43DF-8CE1-852C5F115B5E}" srcOrd="6" destOrd="0" presId="urn:microsoft.com/office/officeart/2005/8/layout/list1"/>
    <dgm:cxn modelId="{1D86FFE9-C65C-4FBA-873D-6671D2025824}" type="presParOf" srcId="{A05C22B6-A2BE-4B29-93DB-A33722F2DDB8}" destId="{AC2E6D56-60EE-4F2F-8875-DA68C9684D13}" srcOrd="7" destOrd="0" presId="urn:microsoft.com/office/officeart/2005/8/layout/list1"/>
    <dgm:cxn modelId="{8C73C384-C656-4478-9CC3-5C96F54D58AD}" type="presParOf" srcId="{A05C22B6-A2BE-4B29-93DB-A33722F2DDB8}" destId="{034359CF-FBA7-4060-A30F-A727E69206A5}" srcOrd="8" destOrd="0" presId="urn:microsoft.com/office/officeart/2005/8/layout/list1"/>
    <dgm:cxn modelId="{D6862947-4C79-40D0-9482-6877BBD483FF}" type="presParOf" srcId="{034359CF-FBA7-4060-A30F-A727E69206A5}" destId="{877E9614-553A-4F11-B7C0-4CC35343C72A}" srcOrd="0" destOrd="0" presId="urn:microsoft.com/office/officeart/2005/8/layout/list1"/>
    <dgm:cxn modelId="{78AA4869-E776-46DF-8B58-37F389A7D755}" type="presParOf" srcId="{034359CF-FBA7-4060-A30F-A727E69206A5}" destId="{DB1158C6-DDCC-41D8-8D92-0EE448302EE9}" srcOrd="1" destOrd="0" presId="urn:microsoft.com/office/officeart/2005/8/layout/list1"/>
    <dgm:cxn modelId="{84EB95AF-BA2A-4A99-AF20-F551AD52A027}" type="presParOf" srcId="{A05C22B6-A2BE-4B29-93DB-A33722F2DDB8}" destId="{69FA1F2A-8D63-4992-BA4F-8D1226B8ACDC}" srcOrd="9" destOrd="0" presId="urn:microsoft.com/office/officeart/2005/8/layout/list1"/>
    <dgm:cxn modelId="{077EEBCB-17CB-45F0-9450-86D17514B756}" type="presParOf" srcId="{A05C22B6-A2BE-4B29-93DB-A33722F2DDB8}" destId="{F7763797-C12A-45FC-8295-597DA3375A3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9A682-63B9-4B99-9844-388F639AF7CC}">
      <dsp:nvSpPr>
        <dsp:cNvPr id="0" name=""/>
        <dsp:cNvSpPr/>
      </dsp:nvSpPr>
      <dsp:spPr>
        <a:xfrm>
          <a:off x="0" y="1394253"/>
          <a:ext cx="8128000"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37742-8144-4A5A-A0ED-163FA71BFDC6}">
      <dsp:nvSpPr>
        <dsp:cNvPr id="0" name=""/>
        <dsp:cNvSpPr/>
      </dsp:nvSpPr>
      <dsp:spPr>
        <a:xfrm>
          <a:off x="406400" y="1010493"/>
          <a:ext cx="5689600"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55700">
            <a:lnSpc>
              <a:spcPct val="90000"/>
            </a:lnSpc>
            <a:spcBef>
              <a:spcPct val="0"/>
            </a:spcBef>
            <a:spcAft>
              <a:spcPct val="35000"/>
            </a:spcAft>
            <a:buNone/>
          </a:pPr>
          <a:r>
            <a:rPr lang="es-MX" sz="2600" kern="1200" dirty="0"/>
            <a:t>Tipo de medición (tensión o corriente)</a:t>
          </a:r>
          <a:endParaRPr lang="en-US" sz="2600" kern="1200" dirty="0"/>
        </a:p>
      </dsp:txBody>
      <dsp:txXfrm>
        <a:off x="443867" y="1047960"/>
        <a:ext cx="5614666" cy="692586"/>
      </dsp:txXfrm>
    </dsp:sp>
    <dsp:sp modelId="{5CE03527-8EC8-4131-A1CF-D0381778D00D}">
      <dsp:nvSpPr>
        <dsp:cNvPr id="0" name=""/>
        <dsp:cNvSpPr/>
      </dsp:nvSpPr>
      <dsp:spPr>
        <a:xfrm>
          <a:off x="0" y="2573613"/>
          <a:ext cx="8128000"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B7012C-9423-44A4-A230-9A2FD5971D89}">
      <dsp:nvSpPr>
        <dsp:cNvPr id="0" name=""/>
        <dsp:cNvSpPr/>
      </dsp:nvSpPr>
      <dsp:spPr>
        <a:xfrm>
          <a:off x="406400" y="2189853"/>
          <a:ext cx="5689600"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55700">
            <a:lnSpc>
              <a:spcPct val="90000"/>
            </a:lnSpc>
            <a:spcBef>
              <a:spcPct val="0"/>
            </a:spcBef>
            <a:spcAft>
              <a:spcPct val="35000"/>
            </a:spcAft>
            <a:buNone/>
          </a:pPr>
          <a:r>
            <a:rPr lang="es-MX" sz="2600" kern="1200" dirty="0"/>
            <a:t>Instalación (interior o intemperie)</a:t>
          </a:r>
          <a:endParaRPr lang="en-US" sz="2600" kern="1200" dirty="0"/>
        </a:p>
      </dsp:txBody>
      <dsp:txXfrm>
        <a:off x="443867" y="2227320"/>
        <a:ext cx="5614666" cy="692586"/>
      </dsp:txXfrm>
    </dsp:sp>
    <dsp:sp modelId="{1EDF578E-D79A-4553-B4DA-C67771876683}">
      <dsp:nvSpPr>
        <dsp:cNvPr id="0" name=""/>
        <dsp:cNvSpPr/>
      </dsp:nvSpPr>
      <dsp:spPr>
        <a:xfrm>
          <a:off x="0" y="3752973"/>
          <a:ext cx="8128000"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929501-A4DD-4C2A-91E1-FA3419282526}">
      <dsp:nvSpPr>
        <dsp:cNvPr id="0" name=""/>
        <dsp:cNvSpPr/>
      </dsp:nvSpPr>
      <dsp:spPr>
        <a:xfrm>
          <a:off x="406400" y="3369213"/>
          <a:ext cx="5689600"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55700">
            <a:lnSpc>
              <a:spcPct val="90000"/>
            </a:lnSpc>
            <a:spcBef>
              <a:spcPct val="0"/>
            </a:spcBef>
            <a:spcAft>
              <a:spcPct val="35000"/>
            </a:spcAft>
            <a:buNone/>
          </a:pPr>
          <a:r>
            <a:rPr lang="es-MX" sz="2600" kern="1200" dirty="0"/>
            <a:t>Nivel de tensión (baja, media, alta)</a:t>
          </a:r>
          <a:endParaRPr lang="en-US" sz="2600" kern="1200" dirty="0"/>
        </a:p>
      </dsp:txBody>
      <dsp:txXfrm>
        <a:off x="443867" y="3406680"/>
        <a:ext cx="56146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6A47D-3806-4412-8C0C-DA1794B13B41}">
      <dsp:nvSpPr>
        <dsp:cNvPr id="0" name=""/>
        <dsp:cNvSpPr/>
      </dsp:nvSpPr>
      <dsp:spPr>
        <a:xfrm>
          <a:off x="2602" y="1908368"/>
          <a:ext cx="133104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s-MX" sz="2400" kern="1200" dirty="0"/>
            <a:t>Tensión</a:t>
          </a:r>
          <a:endParaRPr lang="en-US" sz="2400" kern="1200" dirty="0"/>
        </a:p>
      </dsp:txBody>
      <dsp:txXfrm>
        <a:off x="2602" y="1908368"/>
        <a:ext cx="1331044" cy="475200"/>
      </dsp:txXfrm>
    </dsp:sp>
    <dsp:sp modelId="{03EF523E-1438-4369-97B0-41E7642F2E75}">
      <dsp:nvSpPr>
        <dsp:cNvPr id="0" name=""/>
        <dsp:cNvSpPr/>
      </dsp:nvSpPr>
      <dsp:spPr>
        <a:xfrm>
          <a:off x="1333646" y="779768"/>
          <a:ext cx="266208" cy="2732399"/>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B84789-F41B-49C3-AC36-9205C575EDD6}">
      <dsp:nvSpPr>
        <dsp:cNvPr id="0" name=""/>
        <dsp:cNvSpPr/>
      </dsp:nvSpPr>
      <dsp:spPr>
        <a:xfrm>
          <a:off x="1706339" y="779768"/>
          <a:ext cx="3620440" cy="273239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s-MX" sz="2400" kern="1200" dirty="0"/>
            <a:t>Inductivos (mas usados)</a:t>
          </a:r>
          <a:endParaRPr lang="en-US" sz="2400" kern="1200" dirty="0"/>
        </a:p>
        <a:p>
          <a:pPr marL="228600" lvl="1" indent="-228600" algn="l" defTabSz="1066800">
            <a:lnSpc>
              <a:spcPct val="90000"/>
            </a:lnSpc>
            <a:spcBef>
              <a:spcPct val="0"/>
            </a:spcBef>
            <a:spcAft>
              <a:spcPct val="15000"/>
            </a:spcAft>
            <a:buChar char="•"/>
          </a:pPr>
          <a:r>
            <a:rPr lang="es-MX" sz="2400" kern="1200" dirty="0"/>
            <a:t>Capacitivos (importante para comunicaciones OPLAT).</a:t>
          </a:r>
          <a:endParaRPr lang="en-US" sz="2400" kern="1200" dirty="0"/>
        </a:p>
        <a:p>
          <a:pPr marL="228600" lvl="1" indent="-228600" algn="l" defTabSz="1066800">
            <a:lnSpc>
              <a:spcPct val="90000"/>
            </a:lnSpc>
            <a:spcBef>
              <a:spcPct val="0"/>
            </a:spcBef>
            <a:spcAft>
              <a:spcPct val="15000"/>
            </a:spcAft>
            <a:buChar char="•"/>
          </a:pPr>
          <a:r>
            <a:rPr lang="es-MX" sz="2400" kern="1200" dirty="0"/>
            <a:t>Transformadores combinados (TP Y TI).</a:t>
          </a:r>
          <a:endParaRPr lang="en-US" sz="2400" kern="1200" dirty="0"/>
        </a:p>
        <a:p>
          <a:pPr marL="228600" lvl="1" indent="-228600" algn="l" defTabSz="1066800">
            <a:lnSpc>
              <a:spcPct val="90000"/>
            </a:lnSpc>
            <a:spcBef>
              <a:spcPct val="0"/>
            </a:spcBef>
            <a:spcAft>
              <a:spcPct val="15000"/>
            </a:spcAft>
            <a:buChar char="•"/>
          </a:pPr>
          <a:r>
            <a:rPr lang="es-MX" sz="2400" kern="1200" dirty="0"/>
            <a:t>Transformadores ópticos.</a:t>
          </a:r>
          <a:endParaRPr lang="en-US" sz="2400" kern="1200" dirty="0"/>
        </a:p>
      </dsp:txBody>
      <dsp:txXfrm>
        <a:off x="1706339" y="779768"/>
        <a:ext cx="3620440" cy="2732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6A47D-3806-4412-8C0C-DA1794B13B41}">
      <dsp:nvSpPr>
        <dsp:cNvPr id="0" name=""/>
        <dsp:cNvSpPr/>
      </dsp:nvSpPr>
      <dsp:spPr>
        <a:xfrm>
          <a:off x="2602" y="1938068"/>
          <a:ext cx="1331044"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s-MX" sz="2100" kern="1200" dirty="0"/>
            <a:t>Corriente</a:t>
          </a:r>
          <a:endParaRPr lang="en-US" sz="2100" kern="1200" dirty="0"/>
        </a:p>
      </dsp:txBody>
      <dsp:txXfrm>
        <a:off x="2602" y="1938068"/>
        <a:ext cx="1331044" cy="415800"/>
      </dsp:txXfrm>
    </dsp:sp>
    <dsp:sp modelId="{03EF523E-1438-4369-97B0-41E7642F2E75}">
      <dsp:nvSpPr>
        <dsp:cNvPr id="0" name=""/>
        <dsp:cNvSpPr/>
      </dsp:nvSpPr>
      <dsp:spPr>
        <a:xfrm>
          <a:off x="1333646" y="1418318"/>
          <a:ext cx="266208" cy="14553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B84789-F41B-49C3-AC36-9205C575EDD6}">
      <dsp:nvSpPr>
        <dsp:cNvPr id="0" name=""/>
        <dsp:cNvSpPr/>
      </dsp:nvSpPr>
      <dsp:spPr>
        <a:xfrm>
          <a:off x="1639670" y="1458775"/>
          <a:ext cx="3620440" cy="14553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s-MX" sz="2100" kern="1200" dirty="0"/>
            <a:t>“Inductivos”.</a:t>
          </a:r>
          <a:endParaRPr lang="en-US" sz="2100" kern="1200" dirty="0"/>
        </a:p>
        <a:p>
          <a:pPr marL="228600" lvl="1" indent="-228600" algn="l" defTabSz="933450">
            <a:lnSpc>
              <a:spcPct val="90000"/>
            </a:lnSpc>
            <a:spcBef>
              <a:spcPct val="0"/>
            </a:spcBef>
            <a:spcAft>
              <a:spcPct val="15000"/>
            </a:spcAft>
            <a:buChar char="•"/>
          </a:pPr>
          <a:r>
            <a:rPr lang="es-MX" sz="2100" kern="1200" dirty="0"/>
            <a:t>Transformadores combinados (TP Y TI).</a:t>
          </a:r>
          <a:endParaRPr lang="en-US" sz="2100" kern="1200" dirty="0"/>
        </a:p>
        <a:p>
          <a:pPr marL="228600" lvl="1" indent="-228600" algn="l" defTabSz="933450">
            <a:lnSpc>
              <a:spcPct val="90000"/>
            </a:lnSpc>
            <a:spcBef>
              <a:spcPct val="0"/>
            </a:spcBef>
            <a:spcAft>
              <a:spcPct val="15000"/>
            </a:spcAft>
            <a:buChar char="•"/>
          </a:pPr>
          <a:r>
            <a:rPr lang="es-MX" sz="2100" kern="1200" dirty="0"/>
            <a:t>Transformadores ópticos.</a:t>
          </a:r>
          <a:endParaRPr lang="en-US" sz="2100" kern="1200" dirty="0"/>
        </a:p>
      </dsp:txBody>
      <dsp:txXfrm>
        <a:off x="1639670" y="1458775"/>
        <a:ext cx="3620440" cy="1455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6A47D-3806-4412-8C0C-DA1794B13B41}">
      <dsp:nvSpPr>
        <dsp:cNvPr id="0" name=""/>
        <dsp:cNvSpPr/>
      </dsp:nvSpPr>
      <dsp:spPr>
        <a:xfrm>
          <a:off x="3959" y="2483271"/>
          <a:ext cx="2025402"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s-MX" sz="1900" kern="1200" dirty="0"/>
            <a:t>Tensión/corriente</a:t>
          </a:r>
          <a:endParaRPr lang="en-US" sz="1900" kern="1200" dirty="0"/>
        </a:p>
      </dsp:txBody>
      <dsp:txXfrm>
        <a:off x="3959" y="2483271"/>
        <a:ext cx="2025402" cy="376200"/>
      </dsp:txXfrm>
    </dsp:sp>
    <dsp:sp modelId="{03EF523E-1438-4369-97B0-41E7642F2E75}">
      <dsp:nvSpPr>
        <dsp:cNvPr id="0" name=""/>
        <dsp:cNvSpPr/>
      </dsp:nvSpPr>
      <dsp:spPr>
        <a:xfrm>
          <a:off x="2029361" y="2154096"/>
          <a:ext cx="405080" cy="103455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B84789-F41B-49C3-AC36-9205C575EDD6}">
      <dsp:nvSpPr>
        <dsp:cNvPr id="0" name=""/>
        <dsp:cNvSpPr/>
      </dsp:nvSpPr>
      <dsp:spPr>
        <a:xfrm>
          <a:off x="2596474" y="2154096"/>
          <a:ext cx="5509093" cy="1034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s-MX" sz="1900" kern="1200" dirty="0"/>
            <a:t>Exterior.</a:t>
          </a:r>
          <a:endParaRPr lang="en-US" sz="1900" kern="1200" dirty="0"/>
        </a:p>
        <a:p>
          <a:pPr marL="171450" lvl="1" indent="-171450" algn="l" defTabSz="844550">
            <a:lnSpc>
              <a:spcPct val="90000"/>
            </a:lnSpc>
            <a:spcBef>
              <a:spcPct val="0"/>
            </a:spcBef>
            <a:spcAft>
              <a:spcPct val="15000"/>
            </a:spcAft>
            <a:buChar char="•"/>
          </a:pPr>
          <a:r>
            <a:rPr lang="es-MX" sz="1900" kern="1200" dirty="0"/>
            <a:t>Interior.</a:t>
          </a:r>
          <a:endParaRPr lang="en-US" sz="1900" kern="1200" dirty="0"/>
        </a:p>
        <a:p>
          <a:pPr marL="171450" lvl="1" indent="-171450" algn="l" defTabSz="844550">
            <a:lnSpc>
              <a:spcPct val="90000"/>
            </a:lnSpc>
            <a:spcBef>
              <a:spcPct val="0"/>
            </a:spcBef>
            <a:spcAft>
              <a:spcPct val="15000"/>
            </a:spcAft>
            <a:buChar char="•"/>
          </a:pPr>
          <a:r>
            <a:rPr lang="es-MX" sz="1900" kern="1200" dirty="0"/>
            <a:t>Encapsulado.</a:t>
          </a:r>
          <a:endParaRPr lang="en-US" sz="1900" kern="1200" dirty="0"/>
        </a:p>
      </dsp:txBody>
      <dsp:txXfrm>
        <a:off x="2596474" y="2154096"/>
        <a:ext cx="5509093" cy="1034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266F8-A393-4907-B00A-E747714E7AC3}">
      <dsp:nvSpPr>
        <dsp:cNvPr id="0" name=""/>
        <dsp:cNvSpPr/>
      </dsp:nvSpPr>
      <dsp:spPr>
        <a:xfrm>
          <a:off x="0" y="55468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0EBAE1-5A41-49D1-B746-62B97B8FE122}">
      <dsp:nvSpPr>
        <dsp:cNvPr id="0" name=""/>
        <dsp:cNvSpPr/>
      </dsp:nvSpPr>
      <dsp:spPr>
        <a:xfrm>
          <a:off x="341777" y="6760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Clase de precisión</a:t>
          </a:r>
          <a:endParaRPr lang="en-US" sz="3300" kern="1200" dirty="0"/>
        </a:p>
      </dsp:txBody>
      <dsp:txXfrm>
        <a:off x="389332" y="115157"/>
        <a:ext cx="4689777" cy="879050"/>
      </dsp:txXfrm>
    </dsp:sp>
    <dsp:sp modelId="{B6A0B28F-D952-43DF-8CE1-852C5F115B5E}">
      <dsp:nvSpPr>
        <dsp:cNvPr id="0" name=""/>
        <dsp:cNvSpPr/>
      </dsp:nvSpPr>
      <dsp:spPr>
        <a:xfrm>
          <a:off x="0" y="205156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98436-2455-4E0F-B349-04674D598290}">
      <dsp:nvSpPr>
        <dsp:cNvPr id="0" name=""/>
        <dsp:cNvSpPr/>
      </dsp:nvSpPr>
      <dsp:spPr>
        <a:xfrm>
          <a:off x="341777" y="156448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Factor de seguridad (F.S.)</a:t>
          </a:r>
          <a:endParaRPr lang="en-US" sz="3300" kern="1200" dirty="0"/>
        </a:p>
      </dsp:txBody>
      <dsp:txXfrm>
        <a:off x="389332" y="1612037"/>
        <a:ext cx="4689777" cy="879050"/>
      </dsp:txXfrm>
    </dsp:sp>
    <dsp:sp modelId="{F7763797-C12A-45FC-8295-597DA3375A3D}">
      <dsp:nvSpPr>
        <dsp:cNvPr id="0" name=""/>
        <dsp:cNvSpPr/>
      </dsp:nvSpPr>
      <dsp:spPr>
        <a:xfrm>
          <a:off x="0" y="354844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1158C6-DDCC-41D8-8D92-0EE448302EE9}">
      <dsp:nvSpPr>
        <dsp:cNvPr id="0" name=""/>
        <dsp:cNvSpPr/>
      </dsp:nvSpPr>
      <dsp:spPr>
        <a:xfrm>
          <a:off x="341777" y="306136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Verificación</a:t>
          </a:r>
          <a:endParaRPr lang="en-US" sz="3300" kern="1200" dirty="0"/>
        </a:p>
      </dsp:txBody>
      <dsp:txXfrm>
        <a:off x="389332" y="3108917"/>
        <a:ext cx="4689777" cy="879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266F8-A393-4907-B00A-E747714E7AC3}">
      <dsp:nvSpPr>
        <dsp:cNvPr id="0" name=""/>
        <dsp:cNvSpPr/>
      </dsp:nvSpPr>
      <dsp:spPr>
        <a:xfrm>
          <a:off x="0" y="55468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0EBAE1-5A41-49D1-B746-62B97B8FE122}">
      <dsp:nvSpPr>
        <dsp:cNvPr id="0" name=""/>
        <dsp:cNvSpPr/>
      </dsp:nvSpPr>
      <dsp:spPr>
        <a:xfrm>
          <a:off x="341777" y="6760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Clase de precisión</a:t>
          </a:r>
          <a:endParaRPr lang="en-US" sz="3300" kern="1200" dirty="0"/>
        </a:p>
      </dsp:txBody>
      <dsp:txXfrm>
        <a:off x="389332" y="115157"/>
        <a:ext cx="4689777" cy="879050"/>
      </dsp:txXfrm>
    </dsp:sp>
    <dsp:sp modelId="{B6A0B28F-D952-43DF-8CE1-852C5F115B5E}">
      <dsp:nvSpPr>
        <dsp:cNvPr id="0" name=""/>
        <dsp:cNvSpPr/>
      </dsp:nvSpPr>
      <dsp:spPr>
        <a:xfrm>
          <a:off x="0" y="205156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98436-2455-4E0F-B349-04674D598290}">
      <dsp:nvSpPr>
        <dsp:cNvPr id="0" name=""/>
        <dsp:cNvSpPr/>
      </dsp:nvSpPr>
      <dsp:spPr>
        <a:xfrm>
          <a:off x="341777" y="156448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Factor de seguridad (F.S.)</a:t>
          </a:r>
          <a:endParaRPr lang="en-US" sz="3300" kern="1200" dirty="0"/>
        </a:p>
      </dsp:txBody>
      <dsp:txXfrm>
        <a:off x="389332" y="1612037"/>
        <a:ext cx="4689777" cy="879050"/>
      </dsp:txXfrm>
    </dsp:sp>
    <dsp:sp modelId="{F7763797-C12A-45FC-8295-597DA3375A3D}">
      <dsp:nvSpPr>
        <dsp:cNvPr id="0" name=""/>
        <dsp:cNvSpPr/>
      </dsp:nvSpPr>
      <dsp:spPr>
        <a:xfrm>
          <a:off x="0" y="3548442"/>
          <a:ext cx="6835553"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1158C6-DDCC-41D8-8D92-0EE448302EE9}">
      <dsp:nvSpPr>
        <dsp:cNvPr id="0" name=""/>
        <dsp:cNvSpPr/>
      </dsp:nvSpPr>
      <dsp:spPr>
        <a:xfrm>
          <a:off x="341777" y="3061362"/>
          <a:ext cx="4784887"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857" tIns="0" rIns="180857" bIns="0" numCol="1" spcCol="1270" anchor="ctr" anchorCtr="0">
          <a:noAutofit/>
        </a:bodyPr>
        <a:lstStyle/>
        <a:p>
          <a:pPr marL="0" lvl="0" indent="0" algn="l" defTabSz="1466850">
            <a:lnSpc>
              <a:spcPct val="90000"/>
            </a:lnSpc>
            <a:spcBef>
              <a:spcPct val="0"/>
            </a:spcBef>
            <a:spcAft>
              <a:spcPct val="35000"/>
            </a:spcAft>
            <a:buNone/>
          </a:pPr>
          <a:r>
            <a:rPr lang="es-MX" sz="3300" kern="1200" dirty="0"/>
            <a:t>Verificación</a:t>
          </a:r>
          <a:endParaRPr lang="en-US" sz="3300" kern="1200" dirty="0"/>
        </a:p>
      </dsp:txBody>
      <dsp:txXfrm>
        <a:off x="389332" y="3108917"/>
        <a:ext cx="4689777"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pattFill prst="pct20">
          <a:fgClr>
            <a:schemeClr val="bg1"/>
          </a:fgClr>
          <a:bgClr>
            <a:schemeClr val="bg1"/>
          </a:bgClr>
        </a:pattFill>
        <a:effectLst/>
      </p:bgPr>
    </p:bg>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a:xfrm>
            <a:off x="9104326" y="6315894"/>
            <a:ext cx="2743200" cy="365125"/>
          </a:xfrm>
        </p:spPr>
        <p:txBody>
          <a:bodyPr/>
          <a:lstStyle/>
          <a:p>
            <a:fld id="{FBA0ED05-FB7C-4E18-A4AA-95AC2C2E1D13}" type="slidenum">
              <a:rPr lang="en-US" smtClean="0"/>
              <a:t>‹#›</a:t>
            </a:fld>
            <a:endParaRPr lang="en-US"/>
          </a:p>
        </p:txBody>
      </p:sp>
      <p:grpSp>
        <p:nvGrpSpPr>
          <p:cNvPr id="58" name="Google Shape;11;p2"/>
          <p:cNvGrpSpPr/>
          <p:nvPr/>
        </p:nvGrpSpPr>
        <p:grpSpPr>
          <a:xfrm>
            <a:off x="0" y="-7088"/>
            <a:ext cx="10267950" cy="6865088"/>
            <a:chOff x="0" y="-7088"/>
            <a:chExt cx="8661398" cy="5150588"/>
          </a:xfrm>
        </p:grpSpPr>
        <p:sp>
          <p:nvSpPr>
            <p:cNvPr id="59"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vo"/>
                <a:ea typeface="Arvo"/>
                <a:cs typeface="Arvo"/>
                <a:sym typeface="Arvo"/>
              </a:endParaRPr>
            </a:p>
          </p:txBody>
        </p:sp>
      </p:grpSp>
      <p:grpSp>
        <p:nvGrpSpPr>
          <p:cNvPr id="61" name="Google Shape;14;p2"/>
          <p:cNvGrpSpPr/>
          <p:nvPr/>
        </p:nvGrpSpPr>
        <p:grpSpPr>
          <a:xfrm rot="10800000" flipH="1">
            <a:off x="0" y="1090762"/>
            <a:ext cx="10488573" cy="3947941"/>
            <a:chOff x="-8178042" y="-4493254"/>
            <a:chExt cx="19483598" cy="6522736"/>
          </a:xfrm>
        </p:grpSpPr>
        <p:sp>
          <p:nvSpPr>
            <p:cNvPr id="62"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vo"/>
                <a:ea typeface="Arvo"/>
                <a:cs typeface="Arvo"/>
                <a:sym typeface="Arvo"/>
              </a:endParaRPr>
            </a:p>
          </p:txBody>
        </p:sp>
        <p:sp>
          <p:nvSpPr>
            <p:cNvPr id="63"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vo"/>
                <a:ea typeface="Arvo"/>
                <a:cs typeface="Arvo"/>
                <a:sym typeface="Arvo"/>
              </a:endParaRPr>
            </a:p>
          </p:txBody>
        </p:sp>
      </p:grpSp>
      <p:grpSp>
        <p:nvGrpSpPr>
          <p:cNvPr id="64" name="Google Shape;17;p2"/>
          <p:cNvGrpSpPr/>
          <p:nvPr/>
        </p:nvGrpSpPr>
        <p:grpSpPr>
          <a:xfrm>
            <a:off x="4178832" y="5899093"/>
            <a:ext cx="6497436" cy="577129"/>
            <a:chOff x="5582265" y="4646738"/>
            <a:chExt cx="5480828" cy="432996"/>
          </a:xfrm>
        </p:grpSpPr>
        <p:sp>
          <p:nvSpPr>
            <p:cNvPr id="65" name="Google Shape;18;p2"/>
            <p:cNvSpPr/>
            <p:nvPr/>
          </p:nvSpPr>
          <p:spPr>
            <a:xfrm rot="10800000">
              <a:off x="5582265" y="4948334"/>
              <a:ext cx="394200" cy="131400"/>
            </a:xfrm>
            <a:prstGeom prst="triangle">
              <a:avLst>
                <a:gd name="adj" fmla="val 32425"/>
              </a:avLst>
            </a:prstGeom>
            <a:solidFill>
              <a:schemeClr val="accent6">
                <a:lumMod val="5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6" name="Google Shape;19;p2"/>
            <p:cNvGrpSpPr/>
            <p:nvPr/>
          </p:nvGrpSpPr>
          <p:grpSpPr>
            <a:xfrm flipH="1">
              <a:off x="5585232" y="4646738"/>
              <a:ext cx="5477861" cy="304551"/>
              <a:chOff x="-24158752" y="330075"/>
              <a:chExt cx="30568427" cy="1699506"/>
            </a:xfrm>
          </p:grpSpPr>
          <p:sp>
            <p:nvSpPr>
              <p:cNvPr id="67" name="Google Shape;20;p2"/>
              <p:cNvSpPr/>
              <p:nvPr/>
            </p:nvSpPr>
            <p:spPr>
              <a:xfrm>
                <a:off x="-24158752" y="330079"/>
                <a:ext cx="28908002" cy="1699502"/>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21;p2"/>
              <p:cNvSpPr/>
              <p:nvPr/>
            </p:nvSpPr>
            <p:spPr>
              <a:xfrm>
                <a:off x="4710175" y="330075"/>
                <a:ext cx="1699500" cy="1699500"/>
              </a:xfrm>
              <a:prstGeom prst="rtTriangle">
                <a:avLst/>
              </a:prstGeom>
              <a:solidFill>
                <a:schemeClr val="accent6">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ítulo 1"/>
          <p:cNvSpPr>
            <a:spLocks noGrp="1"/>
          </p:cNvSpPr>
          <p:nvPr>
            <p:ph type="ctrTitle"/>
          </p:nvPr>
        </p:nvSpPr>
        <p:spPr>
          <a:xfrm>
            <a:off x="74150" y="1134197"/>
            <a:ext cx="9144000" cy="2387600"/>
          </a:xfrm>
        </p:spPr>
        <p:txBody>
          <a:bodyPr anchor="b"/>
          <a:lstStyle>
            <a:lvl1pPr algn="ctr">
              <a:defRPr sz="6000">
                <a:solidFill>
                  <a:schemeClr val="accent3">
                    <a:lumMod val="20000"/>
                    <a:lumOff val="80000"/>
                  </a:schemeClr>
                </a:solidFill>
                <a:latin typeface="+mj-lt"/>
              </a:defRPr>
            </a:lvl1pPr>
          </a:lstStyle>
          <a:p>
            <a:r>
              <a:rPr lang="es-ES"/>
              <a:t>Haga clic para modificar el estilo de título del patrón</a:t>
            </a:r>
            <a:endParaRPr lang="en-US" dirty="0"/>
          </a:p>
        </p:txBody>
      </p:sp>
      <p:sp>
        <p:nvSpPr>
          <p:cNvPr id="3" name="Subtítulo 2"/>
          <p:cNvSpPr>
            <a:spLocks noGrp="1"/>
          </p:cNvSpPr>
          <p:nvPr>
            <p:ph type="subTitle" idx="1"/>
          </p:nvPr>
        </p:nvSpPr>
        <p:spPr>
          <a:xfrm>
            <a:off x="72893" y="3521797"/>
            <a:ext cx="9144000" cy="1655762"/>
          </a:xfrm>
        </p:spPr>
        <p:txBody>
          <a:bodyPr/>
          <a:lstStyle>
            <a:lvl1pPr marL="0" indent="0" algn="ctr">
              <a:buNone/>
              <a:defRPr sz="2400" baseline="0">
                <a:solidFill>
                  <a:schemeClr val="accent3">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Tree>
    <p:extLst>
      <p:ext uri="{BB962C8B-B14F-4D97-AF65-F5344CB8AC3E}">
        <p14:creationId xmlns:p14="http://schemas.microsoft.com/office/powerpoint/2010/main" val="318767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3" name="Google Shape;145;p9"/>
          <p:cNvSpPr/>
          <p:nvPr/>
        </p:nvSpPr>
        <p:spPr>
          <a:xfrm rot="10800000">
            <a:off x="5505175" y="6729759"/>
            <a:ext cx="394200" cy="97313"/>
          </a:xfrm>
          <a:prstGeom prst="triangle">
            <a:avLst>
              <a:gd name="adj" fmla="val 32425"/>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p9"/>
          <p:cNvSpPr/>
          <p:nvPr/>
        </p:nvSpPr>
        <p:spPr>
          <a:xfrm flipH="1">
            <a:off x="6330637" y="6377528"/>
            <a:ext cx="5861359" cy="449545"/>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p9"/>
          <p:cNvSpPr/>
          <p:nvPr/>
        </p:nvSpPr>
        <p:spPr>
          <a:xfrm flipH="1">
            <a:off x="5664782" y="6377528"/>
            <a:ext cx="670963" cy="449545"/>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49;p9"/>
          <p:cNvGrpSpPr/>
          <p:nvPr/>
        </p:nvGrpSpPr>
        <p:grpSpPr>
          <a:xfrm flipH="1">
            <a:off x="5508142" y="6506401"/>
            <a:ext cx="6682918" cy="225555"/>
            <a:chOff x="-30922586" y="330075"/>
            <a:chExt cx="37293070" cy="1699569"/>
          </a:xfrm>
        </p:grpSpPr>
        <p:sp>
          <p:nvSpPr>
            <p:cNvPr id="26" name="Google Shape;150;p9"/>
            <p:cNvSpPr/>
            <p:nvPr/>
          </p:nvSpPr>
          <p:spPr>
            <a:xfrm>
              <a:off x="-30922586" y="330144"/>
              <a:ext cx="35588100" cy="1699500"/>
            </a:xfrm>
            <a:prstGeom prst="rect">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p9"/>
            <p:cNvSpPr/>
            <p:nvPr/>
          </p:nvSpPr>
          <p:spPr>
            <a:xfrm>
              <a:off x="4670984" y="330075"/>
              <a:ext cx="1699500" cy="1699500"/>
            </a:xfrm>
            <a:prstGeom prst="rtTriangle">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54;p9"/>
          <p:cNvGrpSpPr/>
          <p:nvPr/>
        </p:nvGrpSpPr>
        <p:grpSpPr>
          <a:xfrm rot="10800000">
            <a:off x="-9" y="-3"/>
            <a:ext cx="2562233" cy="914402"/>
            <a:chOff x="5575242" y="4472723"/>
            <a:chExt cx="2202830" cy="670795"/>
          </a:xfrm>
        </p:grpSpPr>
        <p:sp>
          <p:nvSpPr>
            <p:cNvPr id="31" name="Google Shape;155;p9"/>
            <p:cNvSpPr/>
            <p:nvPr/>
          </p:nvSpPr>
          <p:spPr>
            <a:xfrm rot="10800000">
              <a:off x="5575242" y="4948334"/>
              <a:ext cx="394200" cy="131400"/>
            </a:xfrm>
            <a:prstGeom prst="triangle">
              <a:avLst>
                <a:gd name="adj" fmla="val 32425"/>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156;p9"/>
            <p:cNvGrpSpPr/>
            <p:nvPr/>
          </p:nvGrpSpPr>
          <p:grpSpPr>
            <a:xfrm flipH="1">
              <a:off x="5734850" y="4472723"/>
              <a:ext cx="2040837" cy="670795"/>
              <a:chOff x="1297954" y="330075"/>
              <a:chExt cx="5169293" cy="1699506"/>
            </a:xfrm>
          </p:grpSpPr>
          <p:sp>
            <p:nvSpPr>
              <p:cNvPr id="36" name="Google Shape;157;p9"/>
              <p:cNvSpPr/>
              <p:nvPr/>
            </p:nvSpPr>
            <p:spPr>
              <a:xfrm>
                <a:off x="1297954" y="330081"/>
                <a:ext cx="3476700" cy="1699500"/>
              </a:xfrm>
              <a:prstGeom prst="rect">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8;p9"/>
              <p:cNvSpPr/>
              <p:nvPr/>
            </p:nvSpPr>
            <p:spPr>
              <a:xfrm>
                <a:off x="4767747" y="330075"/>
                <a:ext cx="1699500" cy="1699500"/>
              </a:xfrm>
              <a:prstGeom prst="rtTriangle">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59;p9"/>
            <p:cNvGrpSpPr/>
            <p:nvPr/>
          </p:nvGrpSpPr>
          <p:grpSpPr>
            <a:xfrm flipH="1">
              <a:off x="5578209" y="4646738"/>
              <a:ext cx="2199863" cy="304563"/>
              <a:chOff x="-5827153" y="330075"/>
              <a:chExt cx="12276019" cy="1699569"/>
            </a:xfrm>
          </p:grpSpPr>
          <p:sp>
            <p:nvSpPr>
              <p:cNvPr id="34" name="Google Shape;160;p9"/>
              <p:cNvSpPr/>
              <p:nvPr/>
            </p:nvSpPr>
            <p:spPr>
              <a:xfrm>
                <a:off x="-5827153" y="330144"/>
                <a:ext cx="10612200" cy="1699500"/>
              </a:xfrm>
              <a:prstGeom prst="rect">
                <a:avLst/>
              </a:prstGeom>
              <a:solidFill>
                <a:srgbClr val="14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1;p9"/>
              <p:cNvSpPr/>
              <p:nvPr/>
            </p:nvSpPr>
            <p:spPr>
              <a:xfrm>
                <a:off x="4749366" y="330075"/>
                <a:ext cx="1699500" cy="1699500"/>
              </a:xfrm>
              <a:prstGeom prst="rtTriangle">
                <a:avLst/>
              </a:prstGeom>
              <a:solidFill>
                <a:srgbClr val="14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ítulo 1"/>
          <p:cNvSpPr>
            <a:spLocks noGrp="1"/>
          </p:cNvSpPr>
          <p:nvPr>
            <p:ph type="title"/>
          </p:nvPr>
        </p:nvSpPr>
        <p:spPr>
          <a:xfrm>
            <a:off x="-1" y="301172"/>
            <a:ext cx="2211971" cy="312048"/>
          </a:xfrm>
        </p:spPr>
        <p:txBody>
          <a:bodyPr>
            <a:noAutofit/>
          </a:bodyPr>
          <a:lstStyle>
            <a:lvl1pPr>
              <a:defRPr sz="1400" b="1">
                <a:solidFill>
                  <a:schemeClr val="bg1"/>
                </a:solidFill>
              </a:defRPr>
            </a:lvl1pPr>
          </a:lstStyle>
          <a:p>
            <a:r>
              <a:rPr lang="es-ES"/>
              <a:t>Haga clic para modificar el estilo de título del patrón</a:t>
            </a:r>
            <a:endParaRPr lang="en-US" dirty="0"/>
          </a:p>
        </p:txBody>
      </p:sp>
      <p:sp>
        <p:nvSpPr>
          <p:cNvPr id="5" name="Marcador de número de diapositiva 4"/>
          <p:cNvSpPr>
            <a:spLocks noGrp="1"/>
          </p:cNvSpPr>
          <p:nvPr>
            <p:ph type="sldNum" sz="quarter" idx="12"/>
          </p:nvPr>
        </p:nvSpPr>
        <p:spPr>
          <a:xfrm>
            <a:off x="9448800" y="6436611"/>
            <a:ext cx="2743200" cy="365125"/>
          </a:xfrm>
        </p:spPr>
        <p:txBody>
          <a:bodyPr/>
          <a:lstStyle>
            <a:lvl1pPr>
              <a:defRPr>
                <a:solidFill>
                  <a:schemeClr val="bg1"/>
                </a:solidFill>
              </a:defRPr>
            </a:lvl1pPr>
          </a:lstStyle>
          <a:p>
            <a:fld id="{FBA0ED05-FB7C-4E18-A4AA-95AC2C2E1D13}" type="slidenum">
              <a:rPr lang="en-US" smtClean="0"/>
              <a:t>‹#›</a:t>
            </a:fld>
            <a:endParaRPr lang="en-US"/>
          </a:p>
        </p:txBody>
      </p:sp>
      <p:sp>
        <p:nvSpPr>
          <p:cNvPr id="42" name="Título 1"/>
          <p:cNvSpPr txBox="1">
            <a:spLocks/>
          </p:cNvSpPr>
          <p:nvPr/>
        </p:nvSpPr>
        <p:spPr>
          <a:xfrm>
            <a:off x="997722" y="2339521"/>
            <a:ext cx="3802878" cy="40380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400" b="1" kern="1200">
                <a:solidFill>
                  <a:schemeClr val="bg1"/>
                </a:solidFill>
                <a:latin typeface="+mj-lt"/>
                <a:ea typeface="+mj-ea"/>
                <a:cs typeface="+mj-cs"/>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48534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grpSp>
        <p:nvGrpSpPr>
          <p:cNvPr id="6" name="Google Shape;125;p8"/>
          <p:cNvGrpSpPr/>
          <p:nvPr/>
        </p:nvGrpSpPr>
        <p:grpSpPr>
          <a:xfrm>
            <a:off x="-4" y="40"/>
            <a:ext cx="7072430" cy="1327315"/>
            <a:chOff x="-4" y="40"/>
            <a:chExt cx="7072430" cy="1327315"/>
          </a:xfrm>
        </p:grpSpPr>
        <p:sp>
          <p:nvSpPr>
            <p:cNvPr id="7" name="Google Shape;126;p8"/>
            <p:cNvSpPr/>
            <p:nvPr/>
          </p:nvSpPr>
          <p:spPr>
            <a:xfrm>
              <a:off x="6292649" y="126425"/>
              <a:ext cx="779700" cy="259800"/>
            </a:xfrm>
            <a:prstGeom prst="triangle">
              <a:avLst>
                <a:gd name="adj" fmla="val 32425"/>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 name="Google Shape;127;p8"/>
            <p:cNvGrpSpPr/>
            <p:nvPr/>
          </p:nvGrpSpPr>
          <p:grpSpPr>
            <a:xfrm rot="10800000" flipH="1">
              <a:off x="3" y="40"/>
              <a:ext cx="6756168" cy="1327315"/>
              <a:chOff x="-2168138" y="330075"/>
              <a:chExt cx="8650663" cy="1699506"/>
            </a:xfrm>
          </p:grpSpPr>
          <p:sp>
            <p:nvSpPr>
              <p:cNvPr id="12" name="Google Shape;128;p8"/>
              <p:cNvSpPr/>
              <p:nvPr/>
            </p:nvSpPr>
            <p:spPr>
              <a:xfrm>
                <a:off x="-2168138" y="330081"/>
                <a:ext cx="6958200" cy="1699500"/>
              </a:xfrm>
              <a:prstGeom prst="rect">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 name="Google Shape;129;p8"/>
              <p:cNvSpPr/>
              <p:nvPr/>
            </p:nvSpPr>
            <p:spPr>
              <a:xfrm>
                <a:off x="4783025" y="330075"/>
                <a:ext cx="1699500" cy="1699500"/>
              </a:xfrm>
              <a:prstGeom prst="rtTriangl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9" name="Google Shape;130;p8"/>
            <p:cNvGrpSpPr/>
            <p:nvPr/>
          </p:nvGrpSpPr>
          <p:grpSpPr>
            <a:xfrm rot="10800000" flipH="1">
              <a:off x="-4" y="381007"/>
              <a:ext cx="7072430" cy="771744"/>
              <a:chOff x="-9092084" y="330075"/>
              <a:chExt cx="15574609" cy="1699501"/>
            </a:xfrm>
          </p:grpSpPr>
          <p:sp>
            <p:nvSpPr>
              <p:cNvPr id="10" name="Google Shape;131;p8"/>
              <p:cNvSpPr/>
              <p:nvPr/>
            </p:nvSpPr>
            <p:spPr>
              <a:xfrm>
                <a:off x="-9092084" y="330076"/>
                <a:ext cx="13882200" cy="1699500"/>
              </a:xfrm>
              <a:prstGeom prst="rect">
                <a:avLst/>
              </a:prstGeom>
              <a:solidFill>
                <a:srgbClr val="14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 name="Google Shape;132;p8"/>
              <p:cNvSpPr/>
              <p:nvPr/>
            </p:nvSpPr>
            <p:spPr>
              <a:xfrm>
                <a:off x="4783025" y="330075"/>
                <a:ext cx="1699500" cy="1699500"/>
              </a:xfrm>
              <a:prstGeom prst="rtTriangle">
                <a:avLst/>
              </a:prstGeom>
              <a:solidFill>
                <a:srgbClr val="14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4" name="Google Shape;133;p8"/>
          <p:cNvGrpSpPr/>
          <p:nvPr/>
        </p:nvGrpSpPr>
        <p:grpSpPr>
          <a:xfrm>
            <a:off x="9989170" y="6192787"/>
            <a:ext cx="2202830" cy="670795"/>
            <a:chOff x="5575242" y="4472723"/>
            <a:chExt cx="2202830" cy="670795"/>
          </a:xfrm>
        </p:grpSpPr>
        <p:sp>
          <p:nvSpPr>
            <p:cNvPr id="15" name="Google Shape;134;p8"/>
            <p:cNvSpPr/>
            <p:nvPr/>
          </p:nvSpPr>
          <p:spPr>
            <a:xfrm rot="10800000">
              <a:off x="5575242" y="4948334"/>
              <a:ext cx="394200" cy="131400"/>
            </a:xfrm>
            <a:prstGeom prst="triangle">
              <a:avLst>
                <a:gd name="adj" fmla="val 32425"/>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35;p8"/>
            <p:cNvGrpSpPr/>
            <p:nvPr/>
          </p:nvGrpSpPr>
          <p:grpSpPr>
            <a:xfrm flipH="1">
              <a:off x="5734850" y="4472723"/>
              <a:ext cx="2040837" cy="670795"/>
              <a:chOff x="1297954" y="330075"/>
              <a:chExt cx="5169293" cy="1699506"/>
            </a:xfrm>
          </p:grpSpPr>
          <p:sp>
            <p:nvSpPr>
              <p:cNvPr id="20" name="Google Shape;136;p8"/>
              <p:cNvSpPr/>
              <p:nvPr/>
            </p:nvSpPr>
            <p:spPr>
              <a:xfrm>
                <a:off x="1297954" y="330081"/>
                <a:ext cx="3476700" cy="16995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p8"/>
              <p:cNvSpPr/>
              <p:nvPr/>
            </p:nvSpPr>
            <p:spPr>
              <a:xfrm>
                <a:off x="4767747" y="330075"/>
                <a:ext cx="1699500" cy="1699500"/>
              </a:xfrm>
              <a:prstGeom prst="rtTriangle">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38;p8"/>
            <p:cNvGrpSpPr/>
            <p:nvPr/>
          </p:nvGrpSpPr>
          <p:grpSpPr>
            <a:xfrm flipH="1">
              <a:off x="5578209" y="4646738"/>
              <a:ext cx="2199863" cy="304563"/>
              <a:chOff x="-5827153" y="330075"/>
              <a:chExt cx="12276019" cy="1699569"/>
            </a:xfrm>
          </p:grpSpPr>
          <p:sp>
            <p:nvSpPr>
              <p:cNvPr id="18" name="Google Shape;139;p8"/>
              <p:cNvSpPr/>
              <p:nvPr/>
            </p:nvSpPr>
            <p:spPr>
              <a:xfrm>
                <a:off x="-5827153" y="330144"/>
                <a:ext cx="10612200" cy="1699500"/>
              </a:xfrm>
              <a:prstGeom prst="rect">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p8"/>
              <p:cNvSpPr/>
              <p:nvPr/>
            </p:nvSpPr>
            <p:spPr>
              <a:xfrm>
                <a:off x="4749366" y="330075"/>
                <a:ext cx="1699500" cy="1699500"/>
              </a:xfrm>
              <a:prstGeom prst="rtTriangle">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ítulo 1"/>
          <p:cNvSpPr>
            <a:spLocks noGrp="1"/>
          </p:cNvSpPr>
          <p:nvPr>
            <p:ph type="title"/>
          </p:nvPr>
        </p:nvSpPr>
        <p:spPr>
          <a:xfrm>
            <a:off x="-5" y="365126"/>
            <a:ext cx="6756175" cy="787626"/>
          </a:xfrm>
        </p:spPr>
        <p:txBody>
          <a:bodyPr>
            <a:normAutofit/>
          </a:bodyPr>
          <a:lstStyle>
            <a:lvl1pPr>
              <a:defRPr sz="2400" b="1">
                <a:solidFill>
                  <a:schemeClr val="bg1"/>
                </a:solidFill>
              </a:defRPr>
            </a:lvl1pPr>
          </a:lstStyle>
          <a:p>
            <a:r>
              <a:rPr lang="es-ES"/>
              <a:t>Haga clic para modificar el estilo de título del patrón</a:t>
            </a:r>
            <a:endParaRPr lang="en-US" dirty="0"/>
          </a:p>
        </p:txBody>
      </p:sp>
      <p:sp>
        <p:nvSpPr>
          <p:cNvPr id="5" name="Marcador de número de diapositiva 4"/>
          <p:cNvSpPr>
            <a:spLocks noGrp="1"/>
          </p:cNvSpPr>
          <p:nvPr>
            <p:ph type="sldNum" sz="quarter" idx="12"/>
          </p:nvPr>
        </p:nvSpPr>
        <p:spPr>
          <a:xfrm>
            <a:off x="9182054" y="6361379"/>
            <a:ext cx="2743200" cy="365125"/>
          </a:xfrm>
        </p:spPr>
        <p:txBody>
          <a:bodyPr/>
          <a:lstStyle>
            <a:lvl1pPr>
              <a:defRPr>
                <a:solidFill>
                  <a:schemeClr val="bg1"/>
                </a:solidFill>
              </a:defRPr>
            </a:lvl1pPr>
          </a:lstStyle>
          <a:p>
            <a:fld id="{FBA0ED05-FB7C-4E18-A4AA-95AC2C2E1D13}" type="slidenum">
              <a:rPr lang="en-US" smtClean="0"/>
              <a:t>‹#›</a:t>
            </a:fld>
            <a:endParaRPr lang="en-US"/>
          </a:p>
        </p:txBody>
      </p:sp>
    </p:spTree>
    <p:extLst>
      <p:ext uri="{BB962C8B-B14F-4D97-AF65-F5344CB8AC3E}">
        <p14:creationId xmlns:p14="http://schemas.microsoft.com/office/powerpoint/2010/main" val="41140545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656FC-4761-4B07-8847-7A808F07E4CD}" type="datetimeFigureOut">
              <a:rPr lang="en-US" smtClean="0"/>
              <a:t>7/8/2025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0ED05-FB7C-4E18-A4AA-95AC2C2E1D13}" type="slidenum">
              <a:rPr lang="en-US" smtClean="0"/>
              <a:t>‹#›</a:t>
            </a:fld>
            <a:endParaRPr lang="en-US"/>
          </a:p>
        </p:txBody>
      </p:sp>
    </p:spTree>
    <p:extLst>
      <p:ext uri="{BB962C8B-B14F-4D97-AF65-F5344CB8AC3E}">
        <p14:creationId xmlns:p14="http://schemas.microsoft.com/office/powerpoint/2010/main" val="775992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a:latin typeface="Itim" panose="00000500000000000000" pitchFamily="2" charset="-34"/>
                <a:cs typeface="Itim" panose="00000500000000000000" pitchFamily="2" charset="-34"/>
              </a:rPr>
              <a:t>PROTECCIONES DE SISTEMAS ELÉCTRICOS</a:t>
            </a:r>
            <a:endParaRPr lang="en-US" dirty="0">
              <a:latin typeface="Itim" panose="00000500000000000000" pitchFamily="2" charset="-34"/>
              <a:cs typeface="Itim" panose="00000500000000000000" pitchFamily="2" charset="-34"/>
            </a:endParaRPr>
          </a:p>
        </p:txBody>
      </p:sp>
      <p:sp>
        <p:nvSpPr>
          <p:cNvPr id="3" name="Subtítulo 2"/>
          <p:cNvSpPr>
            <a:spLocks noGrp="1"/>
          </p:cNvSpPr>
          <p:nvPr>
            <p:ph type="subTitle" idx="1"/>
          </p:nvPr>
        </p:nvSpPr>
        <p:spPr>
          <a:xfrm>
            <a:off x="72893" y="3521797"/>
            <a:ext cx="9144000" cy="466729"/>
          </a:xfrm>
        </p:spPr>
        <p:txBody>
          <a:bodyPr/>
          <a:lstStyle/>
          <a:p>
            <a:r>
              <a:rPr lang="es-MX" dirty="0"/>
              <a:t>TC’S CLASIFICACIÓN</a:t>
            </a:r>
          </a:p>
          <a:p>
            <a:endParaRPr lang="en-US" dirty="0"/>
          </a:p>
        </p:txBody>
      </p:sp>
      <p:sp>
        <p:nvSpPr>
          <p:cNvPr id="4" name="CuadroTexto 3"/>
          <p:cNvSpPr txBox="1"/>
          <p:nvPr/>
        </p:nvSpPr>
        <p:spPr>
          <a:xfrm>
            <a:off x="4789714" y="5909397"/>
            <a:ext cx="3857403" cy="369332"/>
          </a:xfrm>
          <a:prstGeom prst="rect">
            <a:avLst/>
          </a:prstGeom>
          <a:noFill/>
        </p:spPr>
        <p:txBody>
          <a:bodyPr wrap="none" rtlCol="0">
            <a:spAutoFit/>
          </a:bodyPr>
          <a:lstStyle/>
          <a:p>
            <a:r>
              <a:rPr lang="es-MX" dirty="0"/>
              <a:t>M.C. JUAN CARLOS MARTÍNEZ JIMÉNEZ</a:t>
            </a:r>
            <a:endParaRPr lang="en-US" dirty="0"/>
          </a:p>
        </p:txBody>
      </p:sp>
    </p:spTree>
    <p:extLst>
      <p:ext uri="{BB962C8B-B14F-4D97-AF65-F5344CB8AC3E}">
        <p14:creationId xmlns:p14="http://schemas.microsoft.com/office/powerpoint/2010/main" val="55575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2603-A1B9-5EA5-0345-C25C75D40B5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598031F-F8E9-B776-0D91-D732A2A1F155}"/>
              </a:ext>
            </a:extLst>
          </p:cNvPr>
          <p:cNvPicPr>
            <a:picLocks noChangeAspect="1"/>
          </p:cNvPicPr>
          <p:nvPr/>
        </p:nvPicPr>
        <p:blipFill>
          <a:blip r:embed="rId2"/>
          <a:stretch>
            <a:fillRect/>
          </a:stretch>
        </p:blipFill>
        <p:spPr>
          <a:xfrm>
            <a:off x="5135064" y="2129181"/>
            <a:ext cx="5247553" cy="2581895"/>
          </a:xfrm>
          <a:prstGeom prst="rect">
            <a:avLst/>
          </a:prstGeom>
        </p:spPr>
      </p:pic>
      <p:sp>
        <p:nvSpPr>
          <p:cNvPr id="5" name="TextBox 4">
            <a:extLst>
              <a:ext uri="{FF2B5EF4-FFF2-40B4-BE49-F238E27FC236}">
                <a16:creationId xmlns:a16="http://schemas.microsoft.com/office/drawing/2014/main" id="{28EAE7CE-6F13-014F-0788-92C57BB0635C}"/>
              </a:ext>
            </a:extLst>
          </p:cNvPr>
          <p:cNvSpPr txBox="1"/>
          <p:nvPr/>
        </p:nvSpPr>
        <p:spPr>
          <a:xfrm>
            <a:off x="5199718" y="4729503"/>
            <a:ext cx="4225637" cy="461665"/>
          </a:xfrm>
          <a:prstGeom prst="rect">
            <a:avLst/>
          </a:prstGeom>
          <a:noFill/>
        </p:spPr>
        <p:txBody>
          <a:bodyPr wrap="square" rtlCol="0">
            <a:spAutoFit/>
          </a:bodyPr>
          <a:lstStyle/>
          <a:p>
            <a:pPr algn="just"/>
            <a:r>
              <a:rPr lang="es-MX" sz="1200" dirty="0"/>
              <a:t>Figura x. Construcción del transformador tomada de cuaderno de formación 1 </a:t>
            </a:r>
            <a:r>
              <a:rPr lang="es-MX" sz="1200" dirty="0" err="1"/>
              <a:t>arteche</a:t>
            </a:r>
            <a:r>
              <a:rPr lang="es-MX" sz="1200" dirty="0"/>
              <a:t> p.p. 13</a:t>
            </a:r>
            <a:endParaRPr lang="en-US" sz="1200" dirty="0"/>
          </a:p>
        </p:txBody>
      </p:sp>
      <p:sp>
        <p:nvSpPr>
          <p:cNvPr id="6" name="TextBox 5">
            <a:extLst>
              <a:ext uri="{FF2B5EF4-FFF2-40B4-BE49-F238E27FC236}">
                <a16:creationId xmlns:a16="http://schemas.microsoft.com/office/drawing/2014/main" id="{28E6566C-B607-A776-978A-0CCF8D45CBB9}"/>
              </a:ext>
            </a:extLst>
          </p:cNvPr>
          <p:cNvSpPr txBox="1"/>
          <p:nvPr/>
        </p:nvSpPr>
        <p:spPr>
          <a:xfrm>
            <a:off x="340447" y="2201239"/>
            <a:ext cx="4322618" cy="2031325"/>
          </a:xfrm>
          <a:prstGeom prst="rect">
            <a:avLst/>
          </a:prstGeom>
          <a:noFill/>
        </p:spPr>
        <p:txBody>
          <a:bodyPr wrap="square" rtlCol="0">
            <a:spAutoFit/>
          </a:bodyPr>
          <a:lstStyle/>
          <a:p>
            <a:pPr algn="just"/>
            <a:r>
              <a:rPr lang="es-MX" dirty="0"/>
              <a:t>Es común encontrarnos con transformadores de corrientes con múltiples devanados en el secundario, para minimizar costos en instalación, estos devanados pueden ser exclusivos  para ciertas </a:t>
            </a:r>
            <a:r>
              <a:rPr lang="es-MX" b="1" i="1" dirty="0"/>
              <a:t>protecciones (relevador diferencial) , equipos de medición . </a:t>
            </a:r>
            <a:endParaRPr lang="en-US" b="1" i="1" dirty="0"/>
          </a:p>
        </p:txBody>
      </p:sp>
      <p:sp>
        <p:nvSpPr>
          <p:cNvPr id="7" name="TextBox 6">
            <a:extLst>
              <a:ext uri="{FF2B5EF4-FFF2-40B4-BE49-F238E27FC236}">
                <a16:creationId xmlns:a16="http://schemas.microsoft.com/office/drawing/2014/main" id="{4ED31CDE-AAF0-CFA6-4A74-2F3E3E8C3781}"/>
              </a:ext>
            </a:extLst>
          </p:cNvPr>
          <p:cNvSpPr txBox="1"/>
          <p:nvPr/>
        </p:nvSpPr>
        <p:spPr>
          <a:xfrm>
            <a:off x="4663065" y="457196"/>
            <a:ext cx="5329382" cy="830997"/>
          </a:xfrm>
          <a:prstGeom prst="rect">
            <a:avLst/>
          </a:prstGeom>
          <a:noFill/>
        </p:spPr>
        <p:txBody>
          <a:bodyPr wrap="square" rtlCol="0">
            <a:spAutoFit/>
          </a:bodyPr>
          <a:lstStyle/>
          <a:p>
            <a:pPr algn="ctr"/>
            <a:r>
              <a:rPr lang="es-MX" sz="2400" b="1" dirty="0"/>
              <a:t>Construcción de los transformadores de instrumentos</a:t>
            </a:r>
            <a:endParaRPr lang="en-US" sz="2400" b="1" dirty="0"/>
          </a:p>
        </p:txBody>
      </p:sp>
      <p:pic>
        <p:nvPicPr>
          <p:cNvPr id="9" name="Picture 8">
            <a:extLst>
              <a:ext uri="{FF2B5EF4-FFF2-40B4-BE49-F238E27FC236}">
                <a16:creationId xmlns:a16="http://schemas.microsoft.com/office/drawing/2014/main" id="{19403442-470D-BF85-5DA7-8150BC8C6CAB}"/>
              </a:ext>
            </a:extLst>
          </p:cNvPr>
          <p:cNvPicPr>
            <a:picLocks noChangeAspect="1"/>
          </p:cNvPicPr>
          <p:nvPr/>
        </p:nvPicPr>
        <p:blipFill>
          <a:blip r:embed="rId3"/>
          <a:stretch>
            <a:fillRect/>
          </a:stretch>
        </p:blipFill>
        <p:spPr>
          <a:xfrm>
            <a:off x="10299845" y="1735534"/>
            <a:ext cx="1803702" cy="2659304"/>
          </a:xfrm>
          <a:prstGeom prst="rect">
            <a:avLst/>
          </a:prstGeom>
        </p:spPr>
      </p:pic>
      <p:sp>
        <p:nvSpPr>
          <p:cNvPr id="10" name="Arrow: Down 9">
            <a:extLst>
              <a:ext uri="{FF2B5EF4-FFF2-40B4-BE49-F238E27FC236}">
                <a16:creationId xmlns:a16="http://schemas.microsoft.com/office/drawing/2014/main" id="{285E3052-58DC-839D-90AE-6BF2D565BFB1}"/>
              </a:ext>
            </a:extLst>
          </p:cNvPr>
          <p:cNvSpPr/>
          <p:nvPr/>
        </p:nvSpPr>
        <p:spPr>
          <a:xfrm rot="10800000">
            <a:off x="10621818" y="4394838"/>
            <a:ext cx="350982" cy="4802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7FAA6E-3894-F3C6-78CB-1037FEF0E8B0}"/>
              </a:ext>
            </a:extLst>
          </p:cNvPr>
          <p:cNvSpPr txBox="1"/>
          <p:nvPr/>
        </p:nvSpPr>
        <p:spPr>
          <a:xfrm>
            <a:off x="10058400" y="4911983"/>
            <a:ext cx="1542473" cy="738664"/>
          </a:xfrm>
          <a:prstGeom prst="rect">
            <a:avLst/>
          </a:prstGeom>
          <a:noFill/>
        </p:spPr>
        <p:txBody>
          <a:bodyPr wrap="square" rtlCol="0">
            <a:spAutoFit/>
          </a:bodyPr>
          <a:lstStyle/>
          <a:p>
            <a:pPr algn="ctr"/>
            <a:r>
              <a:rPr lang="es-MX" sz="1400" b="1" dirty="0"/>
              <a:t>Conexiones a devanados secundarios.</a:t>
            </a:r>
            <a:endParaRPr lang="en-US" sz="1400" b="1" dirty="0"/>
          </a:p>
        </p:txBody>
      </p:sp>
    </p:spTree>
    <p:extLst>
      <p:ext uri="{BB962C8B-B14F-4D97-AF65-F5344CB8AC3E}">
        <p14:creationId xmlns:p14="http://schemas.microsoft.com/office/powerpoint/2010/main" val="297018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2F26-389B-D6D0-B7CC-4C9F86D6672F}"/>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0E9DD82-5B2F-1122-CF73-301CB5D9904B}"/>
              </a:ext>
            </a:extLst>
          </p:cNvPr>
          <p:cNvSpPr txBox="1"/>
          <p:nvPr/>
        </p:nvSpPr>
        <p:spPr>
          <a:xfrm>
            <a:off x="3611279" y="535000"/>
            <a:ext cx="5329382" cy="369332"/>
          </a:xfrm>
          <a:prstGeom prst="rect">
            <a:avLst/>
          </a:prstGeom>
          <a:noFill/>
        </p:spPr>
        <p:txBody>
          <a:bodyPr wrap="square" rtlCol="0">
            <a:spAutoFit/>
          </a:bodyPr>
          <a:lstStyle/>
          <a:p>
            <a:r>
              <a:rPr lang="es-MX" b="1" dirty="0"/>
              <a:t>Clasificación de los transformadores de instrumentos</a:t>
            </a:r>
            <a:endParaRPr lang="en-US" b="1" dirty="0"/>
          </a:p>
        </p:txBody>
      </p:sp>
      <p:graphicFrame>
        <p:nvGraphicFramePr>
          <p:cNvPr id="4" name="Diagram 3">
            <a:extLst>
              <a:ext uri="{FF2B5EF4-FFF2-40B4-BE49-F238E27FC236}">
                <a16:creationId xmlns:a16="http://schemas.microsoft.com/office/drawing/2014/main" id="{FCB41FBC-D8E5-4980-5328-38A4B8423328}"/>
              </a:ext>
            </a:extLst>
          </p:cNvPr>
          <p:cNvGraphicFramePr/>
          <p:nvPr>
            <p:extLst>
              <p:ext uri="{D42A27DB-BD31-4B8C-83A1-F6EECF244321}">
                <p14:modId xmlns:p14="http://schemas.microsoft.com/office/powerpoint/2010/main" val="941868248"/>
              </p:ext>
            </p:extLst>
          </p:nvPr>
        </p:nvGraphicFramePr>
        <p:xfrm>
          <a:off x="221197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915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463A-E4D8-1224-99A6-80C2EE1426B0}"/>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28D3A4A6-3073-D582-22F6-5C59FB95A12B}"/>
              </a:ext>
            </a:extLst>
          </p:cNvPr>
          <p:cNvGraphicFramePr/>
          <p:nvPr>
            <p:extLst>
              <p:ext uri="{D42A27DB-BD31-4B8C-83A1-F6EECF244321}">
                <p14:modId xmlns:p14="http://schemas.microsoft.com/office/powerpoint/2010/main" val="1471813459"/>
              </p:ext>
            </p:extLst>
          </p:nvPr>
        </p:nvGraphicFramePr>
        <p:xfrm>
          <a:off x="226126" y="457196"/>
          <a:ext cx="5329382" cy="4291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C663123-D03E-3D8A-391C-D14F228F1780}"/>
              </a:ext>
            </a:extLst>
          </p:cNvPr>
          <p:cNvSpPr txBox="1"/>
          <p:nvPr/>
        </p:nvSpPr>
        <p:spPr>
          <a:xfrm>
            <a:off x="3662218" y="350334"/>
            <a:ext cx="5329382" cy="646331"/>
          </a:xfrm>
          <a:prstGeom prst="rect">
            <a:avLst/>
          </a:prstGeom>
          <a:noFill/>
        </p:spPr>
        <p:txBody>
          <a:bodyPr wrap="square" rtlCol="0">
            <a:spAutoFit/>
          </a:bodyPr>
          <a:lstStyle/>
          <a:p>
            <a:r>
              <a:rPr lang="es-MX" b="1" dirty="0"/>
              <a:t>Clasificación de los transformadores de instrumentos</a:t>
            </a:r>
          </a:p>
          <a:p>
            <a:pPr algn="ctr"/>
            <a:r>
              <a:rPr lang="es-MX" b="1" dirty="0"/>
              <a:t>Tipo de medición</a:t>
            </a:r>
            <a:endParaRPr lang="en-US" b="1" dirty="0"/>
          </a:p>
        </p:txBody>
      </p:sp>
      <p:graphicFrame>
        <p:nvGraphicFramePr>
          <p:cNvPr id="5" name="Diagram 4">
            <a:extLst>
              <a:ext uri="{FF2B5EF4-FFF2-40B4-BE49-F238E27FC236}">
                <a16:creationId xmlns:a16="http://schemas.microsoft.com/office/drawing/2014/main" id="{CB4279CB-BA45-7882-946B-5C40FDA54CF9}"/>
              </a:ext>
            </a:extLst>
          </p:cNvPr>
          <p:cNvGraphicFramePr/>
          <p:nvPr>
            <p:extLst>
              <p:ext uri="{D42A27DB-BD31-4B8C-83A1-F6EECF244321}">
                <p14:modId xmlns:p14="http://schemas.microsoft.com/office/powerpoint/2010/main" val="583346258"/>
              </p:ext>
            </p:extLst>
          </p:nvPr>
        </p:nvGraphicFramePr>
        <p:xfrm>
          <a:off x="226126" y="3114964"/>
          <a:ext cx="5329382" cy="42919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D89A4355-5F92-02A4-B79C-13963F3BC7EF}"/>
              </a:ext>
            </a:extLst>
          </p:cNvPr>
          <p:cNvPicPr>
            <a:picLocks noChangeAspect="1"/>
          </p:cNvPicPr>
          <p:nvPr/>
        </p:nvPicPr>
        <p:blipFill>
          <a:blip r:embed="rId12"/>
          <a:stretch>
            <a:fillRect/>
          </a:stretch>
        </p:blipFill>
        <p:spPr>
          <a:xfrm>
            <a:off x="6886453" y="2178451"/>
            <a:ext cx="2105147" cy="1928668"/>
          </a:xfrm>
          <a:prstGeom prst="rect">
            <a:avLst/>
          </a:prstGeom>
        </p:spPr>
      </p:pic>
      <p:pic>
        <p:nvPicPr>
          <p:cNvPr id="9" name="Picture 8">
            <a:extLst>
              <a:ext uri="{FF2B5EF4-FFF2-40B4-BE49-F238E27FC236}">
                <a16:creationId xmlns:a16="http://schemas.microsoft.com/office/drawing/2014/main" id="{A68A3200-F09D-A2E5-95F6-D3EABBE525EF}"/>
              </a:ext>
            </a:extLst>
          </p:cNvPr>
          <p:cNvPicPr>
            <a:picLocks noChangeAspect="1"/>
          </p:cNvPicPr>
          <p:nvPr/>
        </p:nvPicPr>
        <p:blipFill>
          <a:blip r:embed="rId13"/>
          <a:stretch>
            <a:fillRect/>
          </a:stretch>
        </p:blipFill>
        <p:spPr>
          <a:xfrm>
            <a:off x="10124541" y="1610012"/>
            <a:ext cx="1022653" cy="3009904"/>
          </a:xfrm>
          <a:prstGeom prst="rect">
            <a:avLst/>
          </a:prstGeom>
        </p:spPr>
      </p:pic>
    </p:spTree>
    <p:extLst>
      <p:ext uri="{BB962C8B-B14F-4D97-AF65-F5344CB8AC3E}">
        <p14:creationId xmlns:p14="http://schemas.microsoft.com/office/powerpoint/2010/main" val="67711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8ECC3-2555-DC86-645D-807F0056E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862E3-10B8-D27F-EC5D-1ED64809DC43}"/>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6F6283FD-9E7B-C5F9-2D30-16D61B5A0E78}"/>
              </a:ext>
            </a:extLst>
          </p:cNvPr>
          <p:cNvGraphicFramePr/>
          <p:nvPr>
            <p:extLst>
              <p:ext uri="{D42A27DB-BD31-4B8C-83A1-F6EECF244321}">
                <p14:modId xmlns:p14="http://schemas.microsoft.com/office/powerpoint/2010/main" val="1033166027"/>
              </p:ext>
            </p:extLst>
          </p:nvPr>
        </p:nvGraphicFramePr>
        <p:xfrm>
          <a:off x="563417" y="162131"/>
          <a:ext cx="8109528" cy="5342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B6ADC64-6CCA-B967-5A09-EEA2A425B319}"/>
              </a:ext>
            </a:extLst>
          </p:cNvPr>
          <p:cNvSpPr txBox="1"/>
          <p:nvPr/>
        </p:nvSpPr>
        <p:spPr>
          <a:xfrm>
            <a:off x="3662218" y="350334"/>
            <a:ext cx="5329382" cy="646331"/>
          </a:xfrm>
          <a:prstGeom prst="rect">
            <a:avLst/>
          </a:prstGeom>
          <a:noFill/>
        </p:spPr>
        <p:txBody>
          <a:bodyPr wrap="square" rtlCol="0">
            <a:spAutoFit/>
          </a:bodyPr>
          <a:lstStyle/>
          <a:p>
            <a:r>
              <a:rPr lang="es-MX" b="1" dirty="0"/>
              <a:t>Clasificación de los transformadores de instrumentos</a:t>
            </a:r>
          </a:p>
          <a:p>
            <a:pPr algn="ctr"/>
            <a:r>
              <a:rPr lang="es-MX" b="1" dirty="0"/>
              <a:t>instalación</a:t>
            </a:r>
            <a:endParaRPr lang="en-US" b="1" dirty="0"/>
          </a:p>
        </p:txBody>
      </p:sp>
      <p:pic>
        <p:nvPicPr>
          <p:cNvPr id="9" name="Picture 8">
            <a:extLst>
              <a:ext uri="{FF2B5EF4-FFF2-40B4-BE49-F238E27FC236}">
                <a16:creationId xmlns:a16="http://schemas.microsoft.com/office/drawing/2014/main" id="{B190390B-0840-1DA6-616A-E6BB1B51CD4A}"/>
              </a:ext>
            </a:extLst>
          </p:cNvPr>
          <p:cNvPicPr>
            <a:picLocks noChangeAspect="1"/>
          </p:cNvPicPr>
          <p:nvPr/>
        </p:nvPicPr>
        <p:blipFill>
          <a:blip r:embed="rId7"/>
          <a:stretch>
            <a:fillRect/>
          </a:stretch>
        </p:blipFill>
        <p:spPr>
          <a:xfrm>
            <a:off x="8746031" y="350334"/>
            <a:ext cx="2791270" cy="3142961"/>
          </a:xfrm>
          <a:prstGeom prst="rect">
            <a:avLst/>
          </a:prstGeom>
        </p:spPr>
      </p:pic>
      <p:pic>
        <p:nvPicPr>
          <p:cNvPr id="11" name="Picture 10">
            <a:extLst>
              <a:ext uri="{FF2B5EF4-FFF2-40B4-BE49-F238E27FC236}">
                <a16:creationId xmlns:a16="http://schemas.microsoft.com/office/drawing/2014/main" id="{4D54D6A7-72C3-E39D-5559-ED121270BC29}"/>
              </a:ext>
            </a:extLst>
          </p:cNvPr>
          <p:cNvPicPr>
            <a:picLocks noChangeAspect="1"/>
          </p:cNvPicPr>
          <p:nvPr/>
        </p:nvPicPr>
        <p:blipFill>
          <a:blip r:embed="rId8"/>
          <a:stretch>
            <a:fillRect/>
          </a:stretch>
        </p:blipFill>
        <p:spPr>
          <a:xfrm>
            <a:off x="9576935" y="3576638"/>
            <a:ext cx="1871105" cy="2519362"/>
          </a:xfrm>
          <a:prstGeom prst="rect">
            <a:avLst/>
          </a:prstGeom>
        </p:spPr>
      </p:pic>
    </p:spTree>
    <p:extLst>
      <p:ext uri="{BB962C8B-B14F-4D97-AF65-F5344CB8AC3E}">
        <p14:creationId xmlns:p14="http://schemas.microsoft.com/office/powerpoint/2010/main" val="98676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BD4F-2C52-55B1-935B-5836D8C5036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3F3B5C1-99FB-7A8D-A882-D81A6AEF46C8}"/>
              </a:ext>
            </a:extLst>
          </p:cNvPr>
          <p:cNvPicPr>
            <a:picLocks noChangeAspect="1"/>
          </p:cNvPicPr>
          <p:nvPr/>
        </p:nvPicPr>
        <p:blipFill>
          <a:blip r:embed="rId2"/>
          <a:stretch>
            <a:fillRect/>
          </a:stretch>
        </p:blipFill>
        <p:spPr>
          <a:xfrm>
            <a:off x="3371271" y="996665"/>
            <a:ext cx="6102201" cy="4162642"/>
          </a:xfrm>
          <a:prstGeom prst="rect">
            <a:avLst/>
          </a:prstGeom>
        </p:spPr>
      </p:pic>
      <p:sp>
        <p:nvSpPr>
          <p:cNvPr id="5" name="TextBox 4">
            <a:extLst>
              <a:ext uri="{FF2B5EF4-FFF2-40B4-BE49-F238E27FC236}">
                <a16:creationId xmlns:a16="http://schemas.microsoft.com/office/drawing/2014/main" id="{C9679D10-7A64-72C6-7C82-D30550C05BAF}"/>
              </a:ext>
            </a:extLst>
          </p:cNvPr>
          <p:cNvSpPr txBox="1"/>
          <p:nvPr/>
        </p:nvSpPr>
        <p:spPr>
          <a:xfrm>
            <a:off x="3662218" y="350334"/>
            <a:ext cx="5329382" cy="646331"/>
          </a:xfrm>
          <a:prstGeom prst="rect">
            <a:avLst/>
          </a:prstGeom>
          <a:noFill/>
        </p:spPr>
        <p:txBody>
          <a:bodyPr wrap="square" rtlCol="0">
            <a:spAutoFit/>
          </a:bodyPr>
          <a:lstStyle/>
          <a:p>
            <a:r>
              <a:rPr lang="es-MX" b="1" dirty="0"/>
              <a:t>Clasificación de los transformadores de instrumentos</a:t>
            </a:r>
          </a:p>
          <a:p>
            <a:pPr algn="ctr"/>
            <a:r>
              <a:rPr lang="es-MX" b="1" dirty="0"/>
              <a:t>Por nivel de voltaje</a:t>
            </a:r>
            <a:endParaRPr lang="en-US" b="1" dirty="0"/>
          </a:p>
        </p:txBody>
      </p:sp>
    </p:spTree>
    <p:extLst>
      <p:ext uri="{BB962C8B-B14F-4D97-AF65-F5344CB8AC3E}">
        <p14:creationId xmlns:p14="http://schemas.microsoft.com/office/powerpoint/2010/main" val="220366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D067-29F1-A22C-AC47-38825E1ACAEB}"/>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0B20F408-BDCE-5D36-9120-A45894E198CD}"/>
              </a:ext>
            </a:extLst>
          </p:cNvPr>
          <p:cNvSpPr txBox="1"/>
          <p:nvPr/>
        </p:nvSpPr>
        <p:spPr>
          <a:xfrm>
            <a:off x="133789" y="1947843"/>
            <a:ext cx="6068290" cy="2031325"/>
          </a:xfrm>
          <a:prstGeom prst="rect">
            <a:avLst/>
          </a:prstGeom>
          <a:noFill/>
        </p:spPr>
        <p:txBody>
          <a:bodyPr wrap="square" rtlCol="0">
            <a:spAutoFit/>
          </a:bodyPr>
          <a:lstStyle/>
          <a:p>
            <a:pPr algn="just"/>
            <a:r>
              <a:rPr lang="es-MX" dirty="0"/>
              <a:t>Las </a:t>
            </a:r>
            <a:r>
              <a:rPr lang="es-MX" b="1" dirty="0"/>
              <a:t>polaridades relativas </a:t>
            </a:r>
            <a:r>
              <a:rPr lang="es-MX" dirty="0"/>
              <a:t>de las </a:t>
            </a:r>
            <a:r>
              <a:rPr lang="es-MX" b="1" dirty="0"/>
              <a:t>terminales primarias y secundarias</a:t>
            </a:r>
            <a:r>
              <a:rPr lang="es-MX" dirty="0"/>
              <a:t> de los Transformadores de Corriente, están identificadas por marcas pintadas con símbolos como </a:t>
            </a:r>
            <a:r>
              <a:rPr lang="es-MX" b="1" i="1" dirty="0"/>
              <a:t>H1 y H2</a:t>
            </a:r>
            <a:r>
              <a:rPr lang="es-MX" dirty="0"/>
              <a:t> </a:t>
            </a:r>
            <a:r>
              <a:rPr lang="es-MX" b="1" i="1" dirty="0"/>
              <a:t>(P1 y P2) </a:t>
            </a:r>
            <a:r>
              <a:rPr lang="es-MX" dirty="0"/>
              <a:t>para las terminales primarias y </a:t>
            </a:r>
            <a:r>
              <a:rPr lang="es-MX" b="1" i="1" dirty="0"/>
              <a:t>X1 y X2 (S1 y S2) </a:t>
            </a:r>
            <a:r>
              <a:rPr lang="es-MX" dirty="0"/>
              <a:t>para las terminales secundarias. Por convención, cuando la corriente entra por la terminal </a:t>
            </a:r>
            <a:r>
              <a:rPr lang="es-MX" b="1" dirty="0"/>
              <a:t>H1 (P1), </a:t>
            </a:r>
            <a:r>
              <a:rPr lang="es-MX" dirty="0"/>
              <a:t>la corriente sale por la terminal </a:t>
            </a:r>
            <a:r>
              <a:rPr lang="es-MX" b="1" dirty="0"/>
              <a:t>X1 (S1</a:t>
            </a:r>
            <a:r>
              <a:rPr lang="es-MX" dirty="0"/>
              <a:t>), polaridad sustractiva.</a:t>
            </a:r>
            <a:endParaRPr lang="en-US" dirty="0"/>
          </a:p>
        </p:txBody>
      </p:sp>
      <p:sp>
        <p:nvSpPr>
          <p:cNvPr id="4" name="TextBox 3">
            <a:extLst>
              <a:ext uri="{FF2B5EF4-FFF2-40B4-BE49-F238E27FC236}">
                <a16:creationId xmlns:a16="http://schemas.microsoft.com/office/drawing/2014/main" id="{0D890F0E-7F98-FB85-702A-998661BDFAAC}"/>
              </a:ext>
            </a:extLst>
          </p:cNvPr>
          <p:cNvSpPr txBox="1"/>
          <p:nvPr/>
        </p:nvSpPr>
        <p:spPr>
          <a:xfrm>
            <a:off x="4166755" y="457196"/>
            <a:ext cx="4842163" cy="646331"/>
          </a:xfrm>
          <a:prstGeom prst="rect">
            <a:avLst/>
          </a:prstGeom>
          <a:noFill/>
        </p:spPr>
        <p:txBody>
          <a:bodyPr wrap="square" rtlCol="0">
            <a:spAutoFit/>
          </a:bodyPr>
          <a:lstStyle/>
          <a:p>
            <a:pPr algn="ctr"/>
            <a:r>
              <a:rPr lang="es-MX" b="1" dirty="0"/>
              <a:t>POLARIDAD EN LOS TRANSFORMADORES DE CORRIENTE</a:t>
            </a:r>
            <a:endParaRPr lang="en-US" b="1" dirty="0"/>
          </a:p>
        </p:txBody>
      </p:sp>
      <p:pic>
        <p:nvPicPr>
          <p:cNvPr id="2050" name="Picture 2" descr="Qué Es La Polaridad Y Porque Es Importante En Dispositivos Eléctricos?">
            <a:extLst>
              <a:ext uri="{FF2B5EF4-FFF2-40B4-BE49-F238E27FC236}">
                <a16:creationId xmlns:a16="http://schemas.microsoft.com/office/drawing/2014/main" id="{D3DE2429-E141-C798-09FA-4134529BA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218" y="1568690"/>
            <a:ext cx="3857770" cy="297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83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7C28-B69F-4006-3C76-97CF4F711A23}"/>
              </a:ext>
            </a:extLst>
          </p:cNvPr>
          <p:cNvSpPr>
            <a:spLocks noGrp="1"/>
          </p:cNvSpPr>
          <p:nvPr>
            <p:ph type="title"/>
          </p:nvPr>
        </p:nvSpPr>
        <p:spPr/>
        <p:txBody>
          <a:bodyPr/>
          <a:lstStyle/>
          <a:p>
            <a:endParaRPr lang="en-US"/>
          </a:p>
        </p:txBody>
      </p:sp>
      <p:sp>
        <p:nvSpPr>
          <p:cNvPr id="7" name="Title 1">
            <a:extLst>
              <a:ext uri="{FF2B5EF4-FFF2-40B4-BE49-F238E27FC236}">
                <a16:creationId xmlns:a16="http://schemas.microsoft.com/office/drawing/2014/main" id="{13263F88-E9A1-A304-91DB-4235CADEA5AC}"/>
              </a:ext>
            </a:extLst>
          </p:cNvPr>
          <p:cNvSpPr txBox="1">
            <a:spLocks/>
          </p:cNvSpPr>
          <p:nvPr/>
        </p:nvSpPr>
        <p:spPr>
          <a:xfrm>
            <a:off x="1105984" y="30117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400" b="1" kern="1200">
                <a:solidFill>
                  <a:schemeClr val="bg1"/>
                </a:solidFill>
                <a:latin typeface="+mj-lt"/>
                <a:ea typeface="+mj-ea"/>
                <a:cs typeface="+mj-cs"/>
              </a:defRPr>
            </a:lvl1pPr>
          </a:lstStyle>
          <a:p>
            <a:pPr algn="ctr"/>
            <a:r>
              <a:rPr lang="es-MX" sz="2800" dirty="0">
                <a:solidFill>
                  <a:schemeClr val="tx1"/>
                </a:solidFill>
              </a:rPr>
              <a:t>Selección de transformadores de corriente para medición</a:t>
            </a:r>
            <a:endParaRPr lang="en-US" sz="2800" dirty="0">
              <a:solidFill>
                <a:schemeClr val="tx1"/>
              </a:solidFill>
            </a:endParaRPr>
          </a:p>
        </p:txBody>
      </p:sp>
      <p:graphicFrame>
        <p:nvGraphicFramePr>
          <p:cNvPr id="8" name="Diagram 7">
            <a:extLst>
              <a:ext uri="{FF2B5EF4-FFF2-40B4-BE49-F238E27FC236}">
                <a16:creationId xmlns:a16="http://schemas.microsoft.com/office/drawing/2014/main" id="{E9399876-9DDC-01B3-1A43-EB41DB4DA7E3}"/>
              </a:ext>
            </a:extLst>
          </p:cNvPr>
          <p:cNvGraphicFramePr/>
          <p:nvPr>
            <p:extLst>
              <p:ext uri="{D42A27DB-BD31-4B8C-83A1-F6EECF244321}">
                <p14:modId xmlns:p14="http://schemas.microsoft.com/office/powerpoint/2010/main" val="76744073"/>
              </p:ext>
            </p:extLst>
          </p:nvPr>
        </p:nvGraphicFramePr>
        <p:xfrm>
          <a:off x="2806774" y="1820863"/>
          <a:ext cx="6835553"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65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CC2E-27AD-366D-4569-EEE67CFD07A3}"/>
              </a:ext>
            </a:extLst>
          </p:cNvPr>
          <p:cNvSpPr>
            <a:spLocks noGrp="1"/>
          </p:cNvSpPr>
          <p:nvPr>
            <p:ph type="title"/>
          </p:nvPr>
        </p:nvSpPr>
        <p:spPr/>
        <p:txBody>
          <a:bodyPr/>
          <a:lstStyle/>
          <a:p>
            <a:pPr algn="ctr"/>
            <a:r>
              <a:rPr lang="es-MX" dirty="0"/>
              <a:t>Clase de precisión</a:t>
            </a:r>
            <a:endParaRPr lang="en-US" dirty="0"/>
          </a:p>
        </p:txBody>
      </p:sp>
      <p:sp>
        <p:nvSpPr>
          <p:cNvPr id="5" name="TextBox 4">
            <a:extLst>
              <a:ext uri="{FF2B5EF4-FFF2-40B4-BE49-F238E27FC236}">
                <a16:creationId xmlns:a16="http://schemas.microsoft.com/office/drawing/2014/main" id="{0C0069CA-21C0-B507-A2E9-D36890383D26}"/>
              </a:ext>
            </a:extLst>
          </p:cNvPr>
          <p:cNvSpPr txBox="1"/>
          <p:nvPr/>
        </p:nvSpPr>
        <p:spPr>
          <a:xfrm>
            <a:off x="642257" y="2265682"/>
            <a:ext cx="5301343" cy="2585323"/>
          </a:xfrm>
          <a:prstGeom prst="rect">
            <a:avLst/>
          </a:prstGeom>
          <a:noFill/>
        </p:spPr>
        <p:txBody>
          <a:bodyPr wrap="square">
            <a:spAutoFit/>
          </a:bodyPr>
          <a:lstStyle/>
          <a:p>
            <a:pPr algn="just"/>
            <a:r>
              <a:rPr lang="es-MX" dirty="0"/>
              <a:t>La clase de precisión de un transformador de corriente para medida, está caracterizada por un número (índice de clase) que es el </a:t>
            </a:r>
            <a:r>
              <a:rPr lang="es-MX" b="1" i="1" dirty="0"/>
              <a:t>límite del error de relación</a:t>
            </a:r>
            <a:r>
              <a:rPr lang="es-MX" dirty="0"/>
              <a:t>, expresado en tanto por ciento para la corriente nominal primaria estando alimentando el transformador la “carga de precisión”. Las clases de precisión de los transformadores de corriente para medida según la norma IEC</a:t>
            </a:r>
          </a:p>
          <a:p>
            <a:pPr algn="just"/>
            <a:r>
              <a:rPr lang="es-MX" dirty="0"/>
              <a:t>son: 0,1, 0,2, 0,5, 1 y 3.</a:t>
            </a:r>
            <a:endParaRPr lang="en-US" dirty="0"/>
          </a:p>
        </p:txBody>
      </p:sp>
      <p:pic>
        <p:nvPicPr>
          <p:cNvPr id="7" name="Picture 6">
            <a:extLst>
              <a:ext uri="{FF2B5EF4-FFF2-40B4-BE49-F238E27FC236}">
                <a16:creationId xmlns:a16="http://schemas.microsoft.com/office/drawing/2014/main" id="{500C4431-2330-0026-381C-46030BDBA909}"/>
              </a:ext>
            </a:extLst>
          </p:cNvPr>
          <p:cNvPicPr>
            <a:picLocks noChangeAspect="1"/>
          </p:cNvPicPr>
          <p:nvPr/>
        </p:nvPicPr>
        <p:blipFill>
          <a:blip r:embed="rId2"/>
          <a:stretch>
            <a:fillRect/>
          </a:stretch>
        </p:blipFill>
        <p:spPr>
          <a:xfrm>
            <a:off x="6892018" y="2509467"/>
            <a:ext cx="4657725" cy="2097754"/>
          </a:xfrm>
          <a:prstGeom prst="rect">
            <a:avLst/>
          </a:prstGeom>
        </p:spPr>
      </p:pic>
    </p:spTree>
    <p:extLst>
      <p:ext uri="{BB962C8B-B14F-4D97-AF65-F5344CB8AC3E}">
        <p14:creationId xmlns:p14="http://schemas.microsoft.com/office/powerpoint/2010/main" val="161445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D4EB-AFF1-BBF2-0130-5CC5748488F4}"/>
              </a:ext>
            </a:extLst>
          </p:cNvPr>
          <p:cNvSpPr>
            <a:spLocks noGrp="1"/>
          </p:cNvSpPr>
          <p:nvPr>
            <p:ph type="title"/>
          </p:nvPr>
        </p:nvSpPr>
        <p:spPr/>
        <p:txBody>
          <a:bodyPr/>
          <a:lstStyle/>
          <a:p>
            <a:pPr algn="ctr"/>
            <a:r>
              <a:rPr lang="es-MX" dirty="0"/>
              <a:t>Factor de seguridad</a:t>
            </a:r>
            <a:endParaRPr lang="en-US" dirty="0"/>
          </a:p>
        </p:txBody>
      </p:sp>
      <p:sp>
        <p:nvSpPr>
          <p:cNvPr id="5" name="TextBox 4">
            <a:extLst>
              <a:ext uri="{FF2B5EF4-FFF2-40B4-BE49-F238E27FC236}">
                <a16:creationId xmlns:a16="http://schemas.microsoft.com/office/drawing/2014/main" id="{33150957-EBBA-5B86-0DE4-98CB376B6FC9}"/>
              </a:ext>
            </a:extLst>
          </p:cNvPr>
          <p:cNvSpPr txBox="1"/>
          <p:nvPr/>
        </p:nvSpPr>
        <p:spPr>
          <a:xfrm>
            <a:off x="674913" y="1536450"/>
            <a:ext cx="5084897" cy="4247317"/>
          </a:xfrm>
          <a:prstGeom prst="rect">
            <a:avLst/>
          </a:prstGeom>
          <a:noFill/>
        </p:spPr>
        <p:txBody>
          <a:bodyPr wrap="square">
            <a:spAutoFit/>
          </a:bodyPr>
          <a:lstStyle/>
          <a:p>
            <a:pPr algn="just"/>
            <a:r>
              <a:rPr lang="es-MX" dirty="0"/>
              <a:t>Entonces lo que se hace es diseñar el T.I. de tal modo que su núcleo se sature cuando la corriente crece por encima de un determinado número de veces la nominal (normalmente 5 o 10 veces).</a:t>
            </a:r>
          </a:p>
          <a:p>
            <a:pPr algn="just"/>
            <a:endParaRPr lang="es-MX" dirty="0"/>
          </a:p>
          <a:p>
            <a:pPr algn="just"/>
            <a:r>
              <a:rPr lang="es-MX" dirty="0"/>
              <a:t>Así ocurre que aunque la corriente primaria siga creciendo, al estar saturado el núcleo, su valor </a:t>
            </a:r>
            <a:r>
              <a:rPr lang="es-MX" dirty="0" err="1"/>
              <a:t>reﬂejado</a:t>
            </a:r>
            <a:r>
              <a:rPr lang="es-MX" dirty="0"/>
              <a:t> en el secundario apenas crece, y los aparatos conectados a él quedan protegidos. Al número de veces la nominal que puede alcanzar la corriente primaria antes de que deje de crecer con ella la corriente secundaria, o sea, antes de que entre el núcleo En saturación, se le llama </a:t>
            </a:r>
            <a:r>
              <a:rPr lang="es-MX" b="1" dirty="0"/>
              <a:t>factor de seguridad</a:t>
            </a:r>
            <a:endParaRPr lang="en-US" b="1" dirty="0"/>
          </a:p>
        </p:txBody>
      </p:sp>
      <p:pic>
        <p:nvPicPr>
          <p:cNvPr id="6" name="Picture 5">
            <a:extLst>
              <a:ext uri="{FF2B5EF4-FFF2-40B4-BE49-F238E27FC236}">
                <a16:creationId xmlns:a16="http://schemas.microsoft.com/office/drawing/2014/main" id="{AF92D750-7816-F30B-A151-A68739C01BA8}"/>
              </a:ext>
            </a:extLst>
          </p:cNvPr>
          <p:cNvPicPr>
            <a:picLocks noChangeAspect="1"/>
          </p:cNvPicPr>
          <p:nvPr/>
        </p:nvPicPr>
        <p:blipFill>
          <a:blip r:embed="rId2"/>
          <a:stretch>
            <a:fillRect/>
          </a:stretch>
        </p:blipFill>
        <p:spPr>
          <a:xfrm>
            <a:off x="5972463" y="1709057"/>
            <a:ext cx="5381337" cy="3439886"/>
          </a:xfrm>
          <a:prstGeom prst="rect">
            <a:avLst/>
          </a:prstGeom>
        </p:spPr>
      </p:pic>
      <p:sp>
        <p:nvSpPr>
          <p:cNvPr id="3" name="Arrow: Right 2">
            <a:extLst>
              <a:ext uri="{FF2B5EF4-FFF2-40B4-BE49-F238E27FC236}">
                <a16:creationId xmlns:a16="http://schemas.microsoft.com/office/drawing/2014/main" id="{69816B9B-6F82-A477-0B2B-6200C5B3EC9E}"/>
              </a:ext>
            </a:extLst>
          </p:cNvPr>
          <p:cNvSpPr/>
          <p:nvPr/>
        </p:nvSpPr>
        <p:spPr>
          <a:xfrm rot="16200000">
            <a:off x="9821882" y="2092012"/>
            <a:ext cx="1142890" cy="3402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CA6066-1589-517E-1725-47F25E235A3D}"/>
              </a:ext>
            </a:extLst>
          </p:cNvPr>
          <p:cNvSpPr txBox="1"/>
          <p:nvPr/>
        </p:nvSpPr>
        <p:spPr>
          <a:xfrm>
            <a:off x="9220201" y="576799"/>
            <a:ext cx="2346251" cy="1200329"/>
          </a:xfrm>
          <a:prstGeom prst="rect">
            <a:avLst/>
          </a:prstGeom>
          <a:noFill/>
        </p:spPr>
        <p:txBody>
          <a:bodyPr wrap="square" rtlCol="0">
            <a:spAutoFit/>
          </a:bodyPr>
          <a:lstStyle/>
          <a:p>
            <a:pPr algn="ctr"/>
            <a:r>
              <a:rPr lang="es-MX" b="1" dirty="0"/>
              <a:t>Al 120% de la corriente </a:t>
            </a:r>
          </a:p>
          <a:p>
            <a:pPr algn="ctr"/>
            <a:r>
              <a:rPr lang="es-MX" b="1" dirty="0"/>
              <a:t>Nominal existe un error de 0.5%</a:t>
            </a:r>
            <a:endParaRPr lang="en-US" b="1" dirty="0"/>
          </a:p>
        </p:txBody>
      </p:sp>
    </p:spTree>
    <p:extLst>
      <p:ext uri="{BB962C8B-B14F-4D97-AF65-F5344CB8AC3E}">
        <p14:creationId xmlns:p14="http://schemas.microsoft.com/office/powerpoint/2010/main" val="426273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5883-D6E9-8B94-A4D3-05EA91B90983}"/>
              </a:ext>
            </a:extLst>
          </p:cNvPr>
          <p:cNvSpPr>
            <a:spLocks noGrp="1"/>
          </p:cNvSpPr>
          <p:nvPr>
            <p:ph type="title"/>
          </p:nvPr>
        </p:nvSpPr>
        <p:spPr/>
        <p:txBody>
          <a:bodyPr/>
          <a:lstStyle/>
          <a:p>
            <a:pPr algn="ctr"/>
            <a:r>
              <a:rPr lang="es-MX" dirty="0"/>
              <a:t>Verificación</a:t>
            </a:r>
            <a:endParaRPr lang="en-US" dirty="0"/>
          </a:p>
        </p:txBody>
      </p:sp>
      <p:sp>
        <p:nvSpPr>
          <p:cNvPr id="5" name="TextBox 4">
            <a:extLst>
              <a:ext uri="{FF2B5EF4-FFF2-40B4-BE49-F238E27FC236}">
                <a16:creationId xmlns:a16="http://schemas.microsoft.com/office/drawing/2014/main" id="{1F0A60F1-3539-3654-7693-6D0E6185DEED}"/>
              </a:ext>
            </a:extLst>
          </p:cNvPr>
          <p:cNvSpPr txBox="1"/>
          <p:nvPr/>
        </p:nvSpPr>
        <p:spPr>
          <a:xfrm>
            <a:off x="838200" y="2488317"/>
            <a:ext cx="4159102" cy="2031325"/>
          </a:xfrm>
          <a:prstGeom prst="rect">
            <a:avLst/>
          </a:prstGeom>
          <a:noFill/>
        </p:spPr>
        <p:txBody>
          <a:bodyPr wrap="square">
            <a:spAutoFit/>
          </a:bodyPr>
          <a:lstStyle/>
          <a:p>
            <a:pPr algn="just"/>
            <a:r>
              <a:rPr lang="es-ES" sz="1800" b="0" i="0" dirty="0">
                <a:solidFill>
                  <a:srgbClr val="000000"/>
                </a:solidFill>
                <a:effectLst/>
                <a:latin typeface="Gotham-Book"/>
              </a:rPr>
              <a:t>La verificación de la clase en los transformadores de corriente para medida, Consiste en medir su relación de transformación con una precisión que debe ser necesariamente del orden de 0,01%.</a:t>
            </a:r>
            <a:r>
              <a:rPr lang="es-ES" dirty="0"/>
              <a:t> </a:t>
            </a:r>
            <a:br>
              <a:rPr lang="es-ES" dirty="0"/>
            </a:br>
            <a:endParaRPr lang="en-US" dirty="0"/>
          </a:p>
        </p:txBody>
      </p:sp>
    </p:spTree>
    <p:extLst>
      <p:ext uri="{BB962C8B-B14F-4D97-AF65-F5344CB8AC3E}">
        <p14:creationId xmlns:p14="http://schemas.microsoft.com/office/powerpoint/2010/main" val="124433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39E0-EFDA-2B65-D21A-31599AB6B0BE}"/>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3E5A4F66-C2C7-AA8E-0207-FA633BA8D807}"/>
              </a:ext>
            </a:extLst>
          </p:cNvPr>
          <p:cNvSpPr txBox="1"/>
          <p:nvPr/>
        </p:nvSpPr>
        <p:spPr>
          <a:xfrm>
            <a:off x="280555" y="1444337"/>
            <a:ext cx="5413664" cy="4524315"/>
          </a:xfrm>
          <a:prstGeom prst="rect">
            <a:avLst/>
          </a:prstGeom>
          <a:noFill/>
        </p:spPr>
        <p:txBody>
          <a:bodyPr wrap="square" rtlCol="0">
            <a:spAutoFit/>
          </a:bodyPr>
          <a:lstStyle/>
          <a:p>
            <a:pPr algn="just"/>
            <a:r>
              <a:rPr lang="es-MX" dirty="0"/>
              <a:t>La energía eléctrica para su consumo involucra algunas etapas: generación, transmisión y distribución. </a:t>
            </a:r>
          </a:p>
          <a:p>
            <a:pPr algn="just"/>
            <a:endParaRPr lang="es-MX" dirty="0"/>
          </a:p>
          <a:p>
            <a:pPr algn="just"/>
            <a:r>
              <a:rPr lang="es-MX" dirty="0"/>
              <a:t>Para poder controlar los intercambios energéticos que se producen es necesario medir continuamente en una gran cantidad de puntos el estado eléctrico.</a:t>
            </a:r>
          </a:p>
          <a:p>
            <a:pPr algn="just"/>
            <a:endParaRPr lang="es-MX" dirty="0"/>
          </a:p>
          <a:p>
            <a:pPr algn="just"/>
            <a:r>
              <a:rPr lang="es-MX" dirty="0"/>
              <a:t> Estas medidas tienen un objetivo económico, saber exactamente cuánto genera cada compañía y cuánto consume cada cliente a efectos de facturación. </a:t>
            </a:r>
          </a:p>
          <a:p>
            <a:pPr algn="just"/>
            <a:endParaRPr lang="es-MX" dirty="0"/>
          </a:p>
          <a:p>
            <a:pPr algn="just"/>
            <a:r>
              <a:rPr lang="es-MX" dirty="0"/>
              <a:t>También existe un objetivo técnico y es mantener las líneas en su estado operativo </a:t>
            </a:r>
            <a:r>
              <a:rPr lang="es-MX" b="1" i="1" dirty="0"/>
              <a:t>óptimo garantizando:  continuidad del servicio, seguridad, calidad.</a:t>
            </a:r>
            <a:r>
              <a:rPr lang="es-MX" dirty="0"/>
              <a:t> evitando también daños y fallas en los equipos que produzcan gastos económicos y fallas. </a:t>
            </a:r>
            <a:endParaRPr lang="en-US" dirty="0"/>
          </a:p>
        </p:txBody>
      </p:sp>
      <p:pic>
        <p:nvPicPr>
          <p:cNvPr id="4" name="Picture 3">
            <a:extLst>
              <a:ext uri="{FF2B5EF4-FFF2-40B4-BE49-F238E27FC236}">
                <a16:creationId xmlns:a16="http://schemas.microsoft.com/office/drawing/2014/main" id="{0E628B7E-CA97-DCB5-4EFD-D5394AD892BD}"/>
              </a:ext>
            </a:extLst>
          </p:cNvPr>
          <p:cNvPicPr>
            <a:picLocks noChangeAspect="1"/>
          </p:cNvPicPr>
          <p:nvPr/>
        </p:nvPicPr>
        <p:blipFill>
          <a:blip r:embed="rId2"/>
          <a:stretch>
            <a:fillRect/>
          </a:stretch>
        </p:blipFill>
        <p:spPr>
          <a:xfrm>
            <a:off x="6256880" y="1386733"/>
            <a:ext cx="5237019" cy="3480916"/>
          </a:xfrm>
          <a:prstGeom prst="rect">
            <a:avLst/>
          </a:prstGeom>
        </p:spPr>
      </p:pic>
      <p:sp>
        <p:nvSpPr>
          <p:cNvPr id="5" name="TextBox 4">
            <a:extLst>
              <a:ext uri="{FF2B5EF4-FFF2-40B4-BE49-F238E27FC236}">
                <a16:creationId xmlns:a16="http://schemas.microsoft.com/office/drawing/2014/main" id="{8C305114-56EC-BC19-4FE1-748857B6A8FA}"/>
              </a:ext>
            </a:extLst>
          </p:cNvPr>
          <p:cNvSpPr txBox="1"/>
          <p:nvPr/>
        </p:nvSpPr>
        <p:spPr>
          <a:xfrm>
            <a:off x="6497783" y="5143500"/>
            <a:ext cx="5237019" cy="646331"/>
          </a:xfrm>
          <a:prstGeom prst="rect">
            <a:avLst/>
          </a:prstGeom>
          <a:noFill/>
        </p:spPr>
        <p:txBody>
          <a:bodyPr wrap="square" rtlCol="0">
            <a:spAutoFit/>
          </a:bodyPr>
          <a:lstStyle/>
          <a:p>
            <a:r>
              <a:rPr lang="es-MX" dirty="0"/>
              <a:t>Figura 1. Red de sistema eléctrico, tomada de cuaderno de formación 1 Arteche pp. 5.</a:t>
            </a:r>
            <a:endParaRPr lang="en-US" dirty="0"/>
          </a:p>
        </p:txBody>
      </p:sp>
      <p:sp>
        <p:nvSpPr>
          <p:cNvPr id="6" name="TextBox 5">
            <a:extLst>
              <a:ext uri="{FF2B5EF4-FFF2-40B4-BE49-F238E27FC236}">
                <a16:creationId xmlns:a16="http://schemas.microsoft.com/office/drawing/2014/main" id="{C4D17BF5-8BB2-F433-5485-EE1FDF0EA1DC}"/>
              </a:ext>
            </a:extLst>
          </p:cNvPr>
          <p:cNvSpPr txBox="1"/>
          <p:nvPr/>
        </p:nvSpPr>
        <p:spPr>
          <a:xfrm>
            <a:off x="4396906" y="265225"/>
            <a:ext cx="4925291" cy="830997"/>
          </a:xfrm>
          <a:prstGeom prst="rect">
            <a:avLst/>
          </a:prstGeom>
          <a:noFill/>
        </p:spPr>
        <p:txBody>
          <a:bodyPr wrap="square" rtlCol="0">
            <a:spAutoFit/>
          </a:bodyPr>
          <a:lstStyle/>
          <a:p>
            <a:pPr algn="ctr"/>
            <a:r>
              <a:rPr lang="es-MX" sz="2400" b="1" dirty="0"/>
              <a:t>¿Por qué transformadores de instrumentos?</a:t>
            </a:r>
            <a:endParaRPr lang="en-US" sz="2400" b="1" dirty="0"/>
          </a:p>
        </p:txBody>
      </p:sp>
    </p:spTree>
    <p:extLst>
      <p:ext uri="{BB962C8B-B14F-4D97-AF65-F5344CB8AC3E}">
        <p14:creationId xmlns:p14="http://schemas.microsoft.com/office/powerpoint/2010/main" val="2856489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E0E1-0725-E0F8-0AD4-C42A407345D2}"/>
              </a:ext>
            </a:extLst>
          </p:cNvPr>
          <p:cNvSpPr>
            <a:spLocks noGrp="1"/>
          </p:cNvSpPr>
          <p:nvPr>
            <p:ph type="title"/>
          </p:nvPr>
        </p:nvSpPr>
        <p:spPr/>
        <p:txBody>
          <a:bodyPr/>
          <a:lstStyle/>
          <a:p>
            <a:pPr algn="ctr"/>
            <a:r>
              <a:rPr lang="es-MX" dirty="0"/>
              <a:t>Transformadores de corriente para protección</a:t>
            </a:r>
            <a:endParaRPr lang="en-US" dirty="0"/>
          </a:p>
        </p:txBody>
      </p:sp>
      <p:sp>
        <p:nvSpPr>
          <p:cNvPr id="5" name="TextBox 4">
            <a:extLst>
              <a:ext uri="{FF2B5EF4-FFF2-40B4-BE49-F238E27FC236}">
                <a16:creationId xmlns:a16="http://schemas.microsoft.com/office/drawing/2014/main" id="{141FA505-543F-A950-65BF-0B4ED1F585AA}"/>
              </a:ext>
            </a:extLst>
          </p:cNvPr>
          <p:cNvSpPr txBox="1"/>
          <p:nvPr/>
        </p:nvSpPr>
        <p:spPr>
          <a:xfrm>
            <a:off x="1313635" y="2350990"/>
            <a:ext cx="4564025" cy="1477328"/>
          </a:xfrm>
          <a:prstGeom prst="rect">
            <a:avLst/>
          </a:prstGeom>
          <a:noFill/>
        </p:spPr>
        <p:txBody>
          <a:bodyPr wrap="square">
            <a:spAutoFit/>
          </a:bodyPr>
          <a:lstStyle/>
          <a:p>
            <a:pPr algn="just"/>
            <a:r>
              <a:rPr lang="es-ES" sz="1800" b="0" i="0" dirty="0">
                <a:solidFill>
                  <a:srgbClr val="000000"/>
                </a:solidFill>
                <a:effectLst/>
                <a:latin typeface="Gotham-Book"/>
              </a:rPr>
              <a:t>Son los transformadores de corriente destinados a alimentar </a:t>
            </a:r>
            <a:r>
              <a:rPr lang="es-ES" sz="1800" b="1" i="1" dirty="0">
                <a:solidFill>
                  <a:srgbClr val="000000"/>
                </a:solidFill>
                <a:effectLst/>
                <a:latin typeface="Gotham-Book"/>
              </a:rPr>
              <a:t>relés de protección</a:t>
            </a:r>
            <a:r>
              <a:rPr lang="es-ES" sz="1800" b="0" i="0" dirty="0">
                <a:solidFill>
                  <a:srgbClr val="000000"/>
                </a:solidFill>
                <a:effectLst/>
                <a:latin typeface="Gotham-Book"/>
              </a:rPr>
              <a:t>. Deben, por tanto, asegurar una precisión suficiente para corrientes de valor igual a varias veces la corriente nominal.</a:t>
            </a:r>
            <a:r>
              <a:rPr lang="es-ES" dirty="0"/>
              <a:t> </a:t>
            </a:r>
            <a:endParaRPr lang="en-US" dirty="0"/>
          </a:p>
        </p:txBody>
      </p:sp>
      <p:pic>
        <p:nvPicPr>
          <p:cNvPr id="4" name="Picture 3" descr="A close-up of a control panel&#10;&#10;Description automatically generated">
            <a:extLst>
              <a:ext uri="{FF2B5EF4-FFF2-40B4-BE49-F238E27FC236}">
                <a16:creationId xmlns:a16="http://schemas.microsoft.com/office/drawing/2014/main" id="{B90C37AA-CAC3-0DCF-129C-5D596FDB1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489" y="1796417"/>
            <a:ext cx="2848876" cy="3794125"/>
          </a:xfrm>
          <a:prstGeom prst="rect">
            <a:avLst/>
          </a:prstGeom>
        </p:spPr>
      </p:pic>
    </p:spTree>
    <p:extLst>
      <p:ext uri="{BB962C8B-B14F-4D97-AF65-F5344CB8AC3E}">
        <p14:creationId xmlns:p14="http://schemas.microsoft.com/office/powerpoint/2010/main" val="171915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F88-E9A1-A304-91DB-4235CADEA5AC}"/>
              </a:ext>
            </a:extLst>
          </p:cNvPr>
          <p:cNvSpPr>
            <a:spLocks noGrp="1"/>
          </p:cNvSpPr>
          <p:nvPr>
            <p:ph type="title"/>
          </p:nvPr>
        </p:nvSpPr>
        <p:spPr>
          <a:xfrm>
            <a:off x="3413089" y="301451"/>
            <a:ext cx="5365821" cy="663191"/>
          </a:xfrm>
        </p:spPr>
        <p:txBody>
          <a:bodyPr/>
          <a:lstStyle/>
          <a:p>
            <a:pPr algn="ctr"/>
            <a:r>
              <a:rPr lang="es-MX" sz="2800" dirty="0">
                <a:solidFill>
                  <a:schemeClr val="tx1"/>
                </a:solidFill>
              </a:rPr>
              <a:t>Selección de transformadores de corriente para protección</a:t>
            </a:r>
            <a:endParaRPr lang="en-US" sz="2800" dirty="0">
              <a:solidFill>
                <a:schemeClr val="tx1"/>
              </a:solidFill>
            </a:endParaRPr>
          </a:p>
        </p:txBody>
      </p:sp>
      <p:graphicFrame>
        <p:nvGraphicFramePr>
          <p:cNvPr id="4" name="Diagram 3">
            <a:extLst>
              <a:ext uri="{FF2B5EF4-FFF2-40B4-BE49-F238E27FC236}">
                <a16:creationId xmlns:a16="http://schemas.microsoft.com/office/drawing/2014/main" id="{E9399876-9DDC-01B3-1A43-EB41DB4DA7E3}"/>
              </a:ext>
            </a:extLst>
          </p:cNvPr>
          <p:cNvGraphicFramePr/>
          <p:nvPr>
            <p:extLst>
              <p:ext uri="{D42A27DB-BD31-4B8C-83A1-F6EECF244321}">
                <p14:modId xmlns:p14="http://schemas.microsoft.com/office/powerpoint/2010/main" val="1637819594"/>
              </p:ext>
            </p:extLst>
          </p:nvPr>
        </p:nvGraphicFramePr>
        <p:xfrm>
          <a:off x="2284260" y="1459460"/>
          <a:ext cx="6835553"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62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E6BE-5581-CE50-97F6-585AE3E1FAFD}"/>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CBA70321-625A-3067-2CA8-23248451F2C0}"/>
              </a:ext>
            </a:extLst>
          </p:cNvPr>
          <p:cNvSpPr txBox="1"/>
          <p:nvPr/>
        </p:nvSpPr>
        <p:spPr>
          <a:xfrm>
            <a:off x="537730" y="1450539"/>
            <a:ext cx="6104658" cy="3139321"/>
          </a:xfrm>
          <a:prstGeom prst="rect">
            <a:avLst/>
          </a:prstGeom>
          <a:noFill/>
        </p:spPr>
        <p:txBody>
          <a:bodyPr wrap="square">
            <a:spAutoFit/>
          </a:bodyPr>
          <a:lstStyle/>
          <a:p>
            <a:r>
              <a:rPr lang="en-US" dirty="0"/>
              <a:t>The Purpose of instrument transformers:</a:t>
            </a:r>
          </a:p>
          <a:p>
            <a:endParaRPr lang="en-US" dirty="0"/>
          </a:p>
          <a:p>
            <a:pPr marL="285750" indent="-285750" algn="just">
              <a:buFont typeface="Arial" panose="020B0604020202020204" pitchFamily="34" charset="0"/>
              <a:buChar char="•"/>
            </a:pPr>
            <a:r>
              <a:rPr lang="en-US" dirty="0"/>
              <a:t> The purpose of instrument transformers is to reduce the voltage and current of an electrical network to standardized, non-hazardous (“</a:t>
            </a:r>
            <a:r>
              <a:rPr lang="en-US" dirty="0" err="1"/>
              <a:t>peligrosos</a:t>
            </a:r>
            <a:r>
              <a:rPr lang="en-US" dirty="0"/>
              <a:t>”)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They isolate operators and instruments from the high voltage circuits allowing a less hazardous work environment. Without these transformers measurements would require expensive insulated instrument panels</a:t>
            </a:r>
          </a:p>
        </p:txBody>
      </p:sp>
      <p:pic>
        <p:nvPicPr>
          <p:cNvPr id="1026" name="Picture 2" descr="32,628,010 ilustraciones de stock de Electrocution | Depositphotos">
            <a:extLst>
              <a:ext uri="{FF2B5EF4-FFF2-40B4-BE49-F238E27FC236}">
                <a16:creationId xmlns:a16="http://schemas.microsoft.com/office/drawing/2014/main" id="{8A650744-4520-1683-451F-3BB53DC206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74" y="1054677"/>
            <a:ext cx="3580566" cy="3964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F65E9E-DB5C-1862-7823-FF3797086028}"/>
              </a:ext>
            </a:extLst>
          </p:cNvPr>
          <p:cNvSpPr txBox="1"/>
          <p:nvPr/>
        </p:nvSpPr>
        <p:spPr>
          <a:xfrm>
            <a:off x="4396906" y="265225"/>
            <a:ext cx="4925291" cy="461665"/>
          </a:xfrm>
          <a:prstGeom prst="rect">
            <a:avLst/>
          </a:prstGeom>
          <a:noFill/>
        </p:spPr>
        <p:txBody>
          <a:bodyPr wrap="square" rtlCol="0">
            <a:spAutoFit/>
          </a:bodyPr>
          <a:lstStyle/>
          <a:p>
            <a:pPr algn="ctr"/>
            <a:r>
              <a:rPr lang="es-MX" sz="2400" b="1" dirty="0"/>
              <a:t>¿Propósitos?</a:t>
            </a:r>
            <a:endParaRPr lang="en-US" sz="2400" b="1" dirty="0"/>
          </a:p>
        </p:txBody>
      </p:sp>
    </p:spTree>
    <p:extLst>
      <p:ext uri="{BB962C8B-B14F-4D97-AF65-F5344CB8AC3E}">
        <p14:creationId xmlns:p14="http://schemas.microsoft.com/office/powerpoint/2010/main" val="70809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FDA8-FF15-B527-B34F-3B16D2A21B71}"/>
              </a:ext>
            </a:extLst>
          </p:cNvPr>
          <p:cNvSpPr>
            <a:spLocks noGrp="1"/>
          </p:cNvSpPr>
          <p:nvPr>
            <p:ph type="title"/>
          </p:nvPr>
        </p:nvSpPr>
        <p:spPr/>
        <p:txBody>
          <a:bodyPr/>
          <a:lstStyle/>
          <a:p>
            <a:endParaRPr lang="en-US"/>
          </a:p>
        </p:txBody>
      </p:sp>
      <p:pic>
        <p:nvPicPr>
          <p:cNvPr id="1028" name="Picture 4" descr="Mujer se sube a transformador y se cuelga de los cables (VIDEO)">
            <a:extLst>
              <a:ext uri="{FF2B5EF4-FFF2-40B4-BE49-F238E27FC236}">
                <a16:creationId xmlns:a16="http://schemas.microsoft.com/office/drawing/2014/main" id="{3BD0EFA3-487C-663C-BEAD-E5E9EA1C65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0071" y="934478"/>
            <a:ext cx="5068245" cy="2613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69FDE4-81A0-F3EB-E28F-0D5916BD3981}"/>
              </a:ext>
            </a:extLst>
          </p:cNvPr>
          <p:cNvSpPr txBox="1"/>
          <p:nvPr/>
        </p:nvSpPr>
        <p:spPr>
          <a:xfrm>
            <a:off x="602673" y="2241135"/>
            <a:ext cx="5226627" cy="1754326"/>
          </a:xfrm>
          <a:prstGeom prst="rect">
            <a:avLst/>
          </a:prstGeom>
          <a:noFill/>
        </p:spPr>
        <p:txBody>
          <a:bodyPr wrap="square" rtlCol="0">
            <a:spAutoFit/>
          </a:bodyPr>
          <a:lstStyle/>
          <a:p>
            <a:pPr algn="just"/>
            <a:r>
              <a:rPr lang="es-MX" sz="1800" b="0" i="0" dirty="0">
                <a:solidFill>
                  <a:srgbClr val="000000"/>
                </a:solidFill>
                <a:effectLst/>
                <a:latin typeface="Gotham-Book"/>
              </a:rPr>
              <a:t>Es claro que hacer un amperímetro que pueda medir una corriente de 100 A es complicado y lo mismo si se trata de fabricar una bobina </a:t>
            </a:r>
            <a:r>
              <a:rPr lang="es-MX" sz="1800" b="0" i="0" dirty="0" err="1">
                <a:solidFill>
                  <a:srgbClr val="000000"/>
                </a:solidFill>
                <a:effectLst/>
                <a:latin typeface="Gotham-Book"/>
              </a:rPr>
              <a:t>voltimétrica</a:t>
            </a:r>
            <a:r>
              <a:rPr lang="es-MX" sz="1800" b="0" i="0" dirty="0">
                <a:solidFill>
                  <a:srgbClr val="000000"/>
                </a:solidFill>
                <a:effectLst/>
                <a:latin typeface="Gotham-Book"/>
              </a:rPr>
              <a:t> cuyos extremos deban estar aislados entre sí a 10,000 V. Hoy en día es frecuente tener que medir intensidades de más de </a:t>
            </a:r>
            <a:r>
              <a:rPr lang="es-MX" sz="1800" b="1" i="1" dirty="0">
                <a:solidFill>
                  <a:srgbClr val="000000"/>
                </a:solidFill>
                <a:effectLst/>
                <a:latin typeface="Gotham-Book"/>
              </a:rPr>
              <a:t>5000 A y tensiones de 800 kV.</a:t>
            </a:r>
            <a:endParaRPr lang="en-US" b="1" i="1" dirty="0"/>
          </a:p>
        </p:txBody>
      </p:sp>
      <p:pic>
        <p:nvPicPr>
          <p:cNvPr id="6" name="Picture 5">
            <a:extLst>
              <a:ext uri="{FF2B5EF4-FFF2-40B4-BE49-F238E27FC236}">
                <a16:creationId xmlns:a16="http://schemas.microsoft.com/office/drawing/2014/main" id="{2738045C-87F8-571C-87A8-9999F6DD87EA}"/>
              </a:ext>
            </a:extLst>
          </p:cNvPr>
          <p:cNvPicPr>
            <a:picLocks noChangeAspect="1"/>
          </p:cNvPicPr>
          <p:nvPr/>
        </p:nvPicPr>
        <p:blipFill>
          <a:blip r:embed="rId3"/>
          <a:stretch>
            <a:fillRect/>
          </a:stretch>
        </p:blipFill>
        <p:spPr>
          <a:xfrm>
            <a:off x="6744864" y="3631467"/>
            <a:ext cx="5083452" cy="2687802"/>
          </a:xfrm>
          <a:prstGeom prst="rect">
            <a:avLst/>
          </a:prstGeom>
        </p:spPr>
      </p:pic>
      <p:sp>
        <p:nvSpPr>
          <p:cNvPr id="7" name="TextBox 6">
            <a:extLst>
              <a:ext uri="{FF2B5EF4-FFF2-40B4-BE49-F238E27FC236}">
                <a16:creationId xmlns:a16="http://schemas.microsoft.com/office/drawing/2014/main" id="{E46C6E99-802D-A37D-3379-D38C4FF53D19}"/>
              </a:ext>
            </a:extLst>
          </p:cNvPr>
          <p:cNvSpPr txBox="1"/>
          <p:nvPr/>
        </p:nvSpPr>
        <p:spPr>
          <a:xfrm>
            <a:off x="3633354" y="301172"/>
            <a:ext cx="4925291" cy="461665"/>
          </a:xfrm>
          <a:prstGeom prst="rect">
            <a:avLst/>
          </a:prstGeom>
          <a:noFill/>
        </p:spPr>
        <p:txBody>
          <a:bodyPr wrap="square" rtlCol="0">
            <a:spAutoFit/>
          </a:bodyPr>
          <a:lstStyle/>
          <a:p>
            <a:pPr algn="ctr"/>
            <a:r>
              <a:rPr lang="es-MX" sz="2400" b="1" dirty="0"/>
              <a:t>¿Cómo realizar mediciones?</a:t>
            </a:r>
            <a:endParaRPr lang="en-US" sz="2400" b="1" dirty="0"/>
          </a:p>
        </p:txBody>
      </p:sp>
    </p:spTree>
    <p:extLst>
      <p:ext uri="{BB962C8B-B14F-4D97-AF65-F5344CB8AC3E}">
        <p14:creationId xmlns:p14="http://schemas.microsoft.com/office/powerpoint/2010/main" val="2198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83B0-40D5-7F77-B0C0-9091B6E97AFF}"/>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3B6A71FF-60D7-7224-4723-88864116FDA7}"/>
              </a:ext>
            </a:extLst>
          </p:cNvPr>
          <p:cNvSpPr txBox="1"/>
          <p:nvPr/>
        </p:nvSpPr>
        <p:spPr>
          <a:xfrm>
            <a:off x="554620" y="1642083"/>
            <a:ext cx="526819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latin typeface="Gotham-Book"/>
              </a:rPr>
              <a:t>H</a:t>
            </a:r>
            <a:r>
              <a:rPr lang="en-US" sz="1800" b="0" i="0" dirty="0">
                <a:solidFill>
                  <a:srgbClr val="000000"/>
                </a:solidFill>
                <a:effectLst/>
                <a:latin typeface="Gotham-Book"/>
              </a:rPr>
              <a:t>ere are two types of instrument transformer:</a:t>
            </a:r>
            <a:br>
              <a:rPr lang="en-US" sz="1800" b="0" i="0" dirty="0">
                <a:solidFill>
                  <a:srgbClr val="000000"/>
                </a:solidFill>
                <a:effectLst/>
                <a:latin typeface="Gotham-Book"/>
              </a:rPr>
            </a:br>
            <a:r>
              <a:rPr lang="en-US" sz="1800" b="0" i="0" dirty="0">
                <a:solidFill>
                  <a:srgbClr val="000000"/>
                </a:solidFill>
                <a:effectLst/>
                <a:latin typeface="Gotham-Book"/>
              </a:rPr>
              <a:t>Current transformers (CT): Under normal operating</a:t>
            </a:r>
            <a:br>
              <a:rPr lang="en-US" sz="1800" b="0" i="0" dirty="0">
                <a:solidFill>
                  <a:srgbClr val="000000"/>
                </a:solidFill>
                <a:effectLst/>
                <a:latin typeface="Gotham-Book"/>
              </a:rPr>
            </a:br>
            <a:r>
              <a:rPr lang="en-US" sz="1800" b="0" i="0" dirty="0">
                <a:solidFill>
                  <a:srgbClr val="000000"/>
                </a:solidFill>
                <a:effectLst/>
                <a:latin typeface="Gotham-Book"/>
              </a:rPr>
              <a:t>conditions their secondary current is practically</a:t>
            </a:r>
            <a:br>
              <a:rPr lang="en-US" sz="1800" b="0" i="0" dirty="0">
                <a:solidFill>
                  <a:srgbClr val="000000"/>
                </a:solidFill>
                <a:effectLst/>
                <a:latin typeface="Gotham-Book"/>
              </a:rPr>
            </a:br>
            <a:r>
              <a:rPr lang="en-US" sz="1800" b="0" i="0" dirty="0">
                <a:solidFill>
                  <a:srgbClr val="000000"/>
                </a:solidFill>
                <a:effectLst/>
                <a:latin typeface="Gotham-Book"/>
              </a:rPr>
              <a:t>proportional to the primary current, and its phase is </a:t>
            </a:r>
            <a:r>
              <a:rPr lang="en-US" sz="1800" b="1" i="0" dirty="0">
                <a:solidFill>
                  <a:srgbClr val="000000"/>
                </a:solidFill>
                <a:effectLst/>
                <a:latin typeface="Gotham-Book"/>
              </a:rPr>
              <a:t>shifted by an angle close to zero</a:t>
            </a:r>
            <a:r>
              <a:rPr lang="en-US" sz="1800" b="0" i="0" dirty="0">
                <a:solidFill>
                  <a:srgbClr val="000000"/>
                </a:solidFill>
                <a:effectLst/>
                <a:latin typeface="Gotham-Book"/>
              </a:rPr>
              <a:t>.</a:t>
            </a:r>
          </a:p>
          <a:p>
            <a:pPr marL="285750" indent="-285750" algn="just">
              <a:buFont typeface="Arial" panose="020B0604020202020204" pitchFamily="34" charset="0"/>
              <a:buChar char="•"/>
            </a:pPr>
            <a:endParaRPr lang="en-US" sz="1800" b="0" i="0" dirty="0">
              <a:solidFill>
                <a:srgbClr val="000000"/>
              </a:solidFill>
              <a:effectLst/>
              <a:latin typeface="Gotham-Book"/>
            </a:endParaRPr>
          </a:p>
          <a:p>
            <a:pPr marL="285750" indent="-285750">
              <a:buFont typeface="Arial" panose="020B0604020202020204" pitchFamily="34" charset="0"/>
              <a:buChar char="•"/>
            </a:pPr>
            <a:endParaRPr lang="en-US" dirty="0">
              <a:solidFill>
                <a:srgbClr val="000000"/>
              </a:solidFill>
              <a:latin typeface="Gotham-Book"/>
            </a:endParaRPr>
          </a:p>
          <a:p>
            <a:pPr marL="285750" indent="-285750" algn="just">
              <a:buFont typeface="Arial" panose="020B0604020202020204" pitchFamily="34" charset="0"/>
              <a:buChar char="•"/>
            </a:pPr>
            <a:r>
              <a:rPr lang="en-US" sz="1800" b="0" i="0" dirty="0">
                <a:effectLst/>
                <a:latin typeface="Gotham-Book"/>
              </a:rPr>
              <a:t>Voltage transformers (VT): Under normal operating</a:t>
            </a:r>
            <a:br>
              <a:rPr lang="en-US" sz="1800" b="0" i="0" dirty="0">
                <a:effectLst/>
                <a:latin typeface="Gotham-Book"/>
              </a:rPr>
            </a:br>
            <a:r>
              <a:rPr lang="en-US" sz="1800" b="0" i="0" dirty="0">
                <a:effectLst/>
                <a:latin typeface="Gotham-Book"/>
              </a:rPr>
              <a:t>conditions the secondary voltage is practically proportional to the primary voltage and its phase is</a:t>
            </a:r>
            <a:br>
              <a:rPr lang="en-US" sz="1800" b="0" i="0" dirty="0">
                <a:effectLst/>
                <a:latin typeface="Gotham-Book"/>
              </a:rPr>
            </a:br>
            <a:r>
              <a:rPr lang="en-US" sz="1800" b="1" i="0" dirty="0">
                <a:effectLst/>
                <a:latin typeface="Gotham-Book"/>
              </a:rPr>
              <a:t>shifted by an angle close to zero</a:t>
            </a:r>
            <a:r>
              <a:rPr lang="en-US" sz="1800" b="0" i="0" dirty="0">
                <a:effectLst/>
                <a:latin typeface="Gotham-Book"/>
              </a:rPr>
              <a:t>.</a:t>
            </a:r>
            <a:r>
              <a:rPr lang="en-US" dirty="0"/>
              <a:t> </a:t>
            </a:r>
          </a:p>
        </p:txBody>
      </p:sp>
      <p:grpSp>
        <p:nvGrpSpPr>
          <p:cNvPr id="11" name="Group 10">
            <a:extLst>
              <a:ext uri="{FF2B5EF4-FFF2-40B4-BE49-F238E27FC236}">
                <a16:creationId xmlns:a16="http://schemas.microsoft.com/office/drawing/2014/main" id="{6DEDB982-4FD9-0C57-A97A-DEA71428439A}"/>
              </a:ext>
            </a:extLst>
          </p:cNvPr>
          <p:cNvGrpSpPr/>
          <p:nvPr/>
        </p:nvGrpSpPr>
        <p:grpSpPr>
          <a:xfrm>
            <a:off x="6154662" y="1433409"/>
            <a:ext cx="5572557" cy="3549762"/>
            <a:chOff x="6154662" y="1433409"/>
            <a:chExt cx="5572557" cy="3549762"/>
          </a:xfrm>
        </p:grpSpPr>
        <p:pic>
          <p:nvPicPr>
            <p:cNvPr id="4" name="Picture 3">
              <a:extLst>
                <a:ext uri="{FF2B5EF4-FFF2-40B4-BE49-F238E27FC236}">
                  <a16:creationId xmlns:a16="http://schemas.microsoft.com/office/drawing/2014/main" id="{D3E221B6-7BC4-2BE6-06F2-D149F2551369}"/>
                </a:ext>
              </a:extLst>
            </p:cNvPr>
            <p:cNvPicPr>
              <a:picLocks noChangeAspect="1"/>
            </p:cNvPicPr>
            <p:nvPr/>
          </p:nvPicPr>
          <p:blipFill>
            <a:blip r:embed="rId2"/>
            <a:srcRect b="18759"/>
            <a:stretch/>
          </p:blipFill>
          <p:spPr>
            <a:xfrm>
              <a:off x="6154662" y="2067352"/>
              <a:ext cx="5572557" cy="2915819"/>
            </a:xfrm>
            <a:prstGeom prst="rect">
              <a:avLst/>
            </a:prstGeom>
          </p:spPr>
        </p:pic>
        <p:sp>
          <p:nvSpPr>
            <p:cNvPr id="5" name="Oval 4">
              <a:extLst>
                <a:ext uri="{FF2B5EF4-FFF2-40B4-BE49-F238E27FC236}">
                  <a16:creationId xmlns:a16="http://schemas.microsoft.com/office/drawing/2014/main" id="{1C353DBC-A084-77C6-C3DB-E2D31E947FAE}"/>
                </a:ext>
              </a:extLst>
            </p:cNvPr>
            <p:cNvSpPr/>
            <p:nvPr/>
          </p:nvSpPr>
          <p:spPr>
            <a:xfrm>
              <a:off x="7093312" y="1907462"/>
              <a:ext cx="1070263" cy="1122218"/>
            </a:xfrm>
            <a:prstGeom prst="ellipse">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4D9EA9E-B759-4BB5-579F-035CA48D3BE8}"/>
                </a:ext>
              </a:extLst>
            </p:cNvPr>
            <p:cNvSpPr/>
            <p:nvPr/>
          </p:nvSpPr>
          <p:spPr>
            <a:xfrm>
              <a:off x="8263802" y="1907462"/>
              <a:ext cx="1070263" cy="1122218"/>
            </a:xfrm>
            <a:prstGeom prst="ellipse">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6C7A1A29-8803-588A-B738-076A36BE7CA2}"/>
                </a:ext>
              </a:extLst>
            </p:cNvPr>
            <p:cNvSpPr/>
            <p:nvPr/>
          </p:nvSpPr>
          <p:spPr>
            <a:xfrm>
              <a:off x="9801876" y="2839181"/>
              <a:ext cx="1070263" cy="1122218"/>
            </a:xfrm>
            <a:prstGeom prst="ellipse">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B0D2A33-3862-D0BD-44AD-667FEE8A6BE8}"/>
                </a:ext>
              </a:extLst>
            </p:cNvPr>
            <p:cNvSpPr txBox="1"/>
            <p:nvPr/>
          </p:nvSpPr>
          <p:spPr>
            <a:xfrm>
              <a:off x="7467383" y="1433409"/>
              <a:ext cx="519545" cy="369332"/>
            </a:xfrm>
            <a:prstGeom prst="rect">
              <a:avLst/>
            </a:prstGeom>
            <a:noFill/>
          </p:spPr>
          <p:txBody>
            <a:bodyPr wrap="square" rtlCol="0">
              <a:spAutoFit/>
            </a:bodyPr>
            <a:lstStyle/>
            <a:p>
              <a:r>
                <a:rPr lang="es-MX" dirty="0"/>
                <a:t>TC</a:t>
              </a:r>
              <a:endParaRPr lang="en-US" dirty="0"/>
            </a:p>
          </p:txBody>
        </p:sp>
        <p:sp>
          <p:nvSpPr>
            <p:cNvPr id="9" name="TextBox 8">
              <a:extLst>
                <a:ext uri="{FF2B5EF4-FFF2-40B4-BE49-F238E27FC236}">
                  <a16:creationId xmlns:a16="http://schemas.microsoft.com/office/drawing/2014/main" id="{E291D232-E473-0815-8F59-363407A998FB}"/>
                </a:ext>
              </a:extLst>
            </p:cNvPr>
            <p:cNvSpPr txBox="1"/>
            <p:nvPr/>
          </p:nvSpPr>
          <p:spPr>
            <a:xfrm>
              <a:off x="8539160" y="1433409"/>
              <a:ext cx="519545" cy="369332"/>
            </a:xfrm>
            <a:prstGeom prst="rect">
              <a:avLst/>
            </a:prstGeom>
            <a:noFill/>
          </p:spPr>
          <p:txBody>
            <a:bodyPr wrap="square" rtlCol="0">
              <a:spAutoFit/>
            </a:bodyPr>
            <a:lstStyle/>
            <a:p>
              <a:r>
                <a:rPr lang="es-MX" dirty="0"/>
                <a:t>TP</a:t>
              </a:r>
              <a:endParaRPr lang="en-US" dirty="0"/>
            </a:p>
          </p:txBody>
        </p:sp>
      </p:grpSp>
      <p:sp>
        <p:nvSpPr>
          <p:cNvPr id="10" name="TextBox 9">
            <a:extLst>
              <a:ext uri="{FF2B5EF4-FFF2-40B4-BE49-F238E27FC236}">
                <a16:creationId xmlns:a16="http://schemas.microsoft.com/office/drawing/2014/main" id="{0FE9F1FD-2FFF-A8E9-BF35-4E8DA15B4E52}"/>
              </a:ext>
            </a:extLst>
          </p:cNvPr>
          <p:cNvSpPr txBox="1"/>
          <p:nvPr/>
        </p:nvSpPr>
        <p:spPr>
          <a:xfrm>
            <a:off x="3951789" y="197721"/>
            <a:ext cx="4405746" cy="830997"/>
          </a:xfrm>
          <a:prstGeom prst="rect">
            <a:avLst/>
          </a:prstGeom>
          <a:noFill/>
        </p:spPr>
        <p:txBody>
          <a:bodyPr wrap="square" rtlCol="0">
            <a:spAutoFit/>
          </a:bodyPr>
          <a:lstStyle/>
          <a:p>
            <a:pPr algn="ctr"/>
            <a:r>
              <a:rPr lang="es-MX" sz="2400" b="1" dirty="0"/>
              <a:t>TRANSFORMADORES DE INSTRUMENTOS</a:t>
            </a:r>
            <a:endParaRPr lang="en-US" sz="2400" b="1" dirty="0"/>
          </a:p>
        </p:txBody>
      </p:sp>
    </p:spTree>
    <p:extLst>
      <p:ext uri="{BB962C8B-B14F-4D97-AF65-F5344CB8AC3E}">
        <p14:creationId xmlns:p14="http://schemas.microsoft.com/office/powerpoint/2010/main" val="395575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C2E8-DF13-0E99-4435-48FE9B8E62D4}"/>
              </a:ext>
            </a:extLst>
          </p:cNvPr>
          <p:cNvSpPr>
            <a:spLocks noGrp="1"/>
          </p:cNvSpPr>
          <p:nvPr>
            <p:ph type="title"/>
          </p:nvPr>
        </p:nvSpPr>
        <p:spPr/>
        <p:txBody>
          <a:bodyPr/>
          <a:lstStyle/>
          <a:p>
            <a:endParaRPr lang="en-US"/>
          </a:p>
        </p:txBody>
      </p:sp>
      <p:pic>
        <p:nvPicPr>
          <p:cNvPr id="3074" name="Picture 2" descr="No hay ninguna descripción de la foto disponible.">
            <a:extLst>
              <a:ext uri="{FF2B5EF4-FFF2-40B4-BE49-F238E27FC236}">
                <a16:creationId xmlns:a16="http://schemas.microsoft.com/office/drawing/2014/main" id="{33C37938-8AD2-1BA2-90C9-2B2DDDBF7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788" y="1048616"/>
            <a:ext cx="5010150" cy="5010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58CB25-028D-9EB0-37BA-E425B04F86EE}"/>
              </a:ext>
            </a:extLst>
          </p:cNvPr>
          <p:cNvSpPr txBox="1"/>
          <p:nvPr/>
        </p:nvSpPr>
        <p:spPr>
          <a:xfrm>
            <a:off x="3951789" y="197721"/>
            <a:ext cx="4405746" cy="461665"/>
          </a:xfrm>
          <a:prstGeom prst="rect">
            <a:avLst/>
          </a:prstGeom>
          <a:noFill/>
        </p:spPr>
        <p:txBody>
          <a:bodyPr wrap="square" rtlCol="0">
            <a:spAutoFit/>
          </a:bodyPr>
          <a:lstStyle/>
          <a:p>
            <a:pPr algn="ctr"/>
            <a:r>
              <a:rPr lang="es-MX" sz="2400" b="1" dirty="0"/>
              <a:t>SIMBOLOGÍA</a:t>
            </a:r>
            <a:endParaRPr lang="en-US" sz="2400" b="1" dirty="0"/>
          </a:p>
        </p:txBody>
      </p:sp>
    </p:spTree>
    <p:extLst>
      <p:ext uri="{BB962C8B-B14F-4D97-AF65-F5344CB8AC3E}">
        <p14:creationId xmlns:p14="http://schemas.microsoft.com/office/powerpoint/2010/main" val="9035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45A5-9CCF-6482-6370-F1A431374B0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C9437B4-0CEC-DE86-4148-04644039BF15}"/>
              </a:ext>
            </a:extLst>
          </p:cNvPr>
          <p:cNvPicPr>
            <a:picLocks noChangeAspect="1"/>
          </p:cNvPicPr>
          <p:nvPr/>
        </p:nvPicPr>
        <p:blipFill>
          <a:blip r:embed="rId2"/>
          <a:stretch>
            <a:fillRect/>
          </a:stretch>
        </p:blipFill>
        <p:spPr>
          <a:xfrm>
            <a:off x="7826952" y="2166059"/>
            <a:ext cx="3977985" cy="2255715"/>
          </a:xfrm>
          <a:prstGeom prst="rect">
            <a:avLst/>
          </a:prstGeom>
        </p:spPr>
      </p:pic>
      <p:sp>
        <p:nvSpPr>
          <p:cNvPr id="5" name="TextBox 4">
            <a:extLst>
              <a:ext uri="{FF2B5EF4-FFF2-40B4-BE49-F238E27FC236}">
                <a16:creationId xmlns:a16="http://schemas.microsoft.com/office/drawing/2014/main" id="{DBAB9E32-D0C8-B14F-B3CF-90C7654D578B}"/>
              </a:ext>
            </a:extLst>
          </p:cNvPr>
          <p:cNvSpPr txBox="1"/>
          <p:nvPr/>
        </p:nvSpPr>
        <p:spPr>
          <a:xfrm>
            <a:off x="4436918" y="145473"/>
            <a:ext cx="4405746" cy="830997"/>
          </a:xfrm>
          <a:prstGeom prst="rect">
            <a:avLst/>
          </a:prstGeom>
          <a:noFill/>
        </p:spPr>
        <p:txBody>
          <a:bodyPr wrap="square" rtlCol="0">
            <a:spAutoFit/>
          </a:bodyPr>
          <a:lstStyle/>
          <a:p>
            <a:pPr algn="ctr"/>
            <a:r>
              <a:rPr lang="es-MX" sz="2400" b="1" dirty="0"/>
              <a:t>PRINCIPIOS DE FUNCIONAMIENTO</a:t>
            </a:r>
            <a:endParaRPr lang="en-US" sz="2400" b="1" dirty="0"/>
          </a:p>
        </p:txBody>
      </p:sp>
      <p:graphicFrame>
        <p:nvGraphicFramePr>
          <p:cNvPr id="6" name="Object 5">
            <a:extLst>
              <a:ext uri="{FF2B5EF4-FFF2-40B4-BE49-F238E27FC236}">
                <a16:creationId xmlns:a16="http://schemas.microsoft.com/office/drawing/2014/main" id="{E29637E2-2F41-8E5E-65A0-BF35AFF6EF69}"/>
              </a:ext>
            </a:extLst>
          </p:cNvPr>
          <p:cNvGraphicFramePr>
            <a:graphicFrameLocks noChangeAspect="1"/>
          </p:cNvGraphicFramePr>
          <p:nvPr>
            <p:extLst>
              <p:ext uri="{D42A27DB-BD31-4B8C-83A1-F6EECF244321}">
                <p14:modId xmlns:p14="http://schemas.microsoft.com/office/powerpoint/2010/main" val="2212496123"/>
              </p:ext>
            </p:extLst>
          </p:nvPr>
        </p:nvGraphicFramePr>
        <p:xfrm>
          <a:off x="709179" y="1888221"/>
          <a:ext cx="1444480" cy="1540779"/>
        </p:xfrm>
        <a:graphic>
          <a:graphicData uri="http://schemas.openxmlformats.org/presentationml/2006/ole">
            <mc:AlternateContent xmlns:mc="http://schemas.openxmlformats.org/markup-compatibility/2006">
              <mc:Choice xmlns:v="urn:schemas-microsoft-com:vml" Requires="v">
                <p:oleObj name="Equation" r:id="rId3" imgW="761760" imgH="812520" progId="Equation.DSMT4">
                  <p:embed/>
                </p:oleObj>
              </mc:Choice>
              <mc:Fallback>
                <p:oleObj name="Equation" r:id="rId3" imgW="761760" imgH="812520" progId="Equation.DSMT4">
                  <p:embed/>
                  <p:pic>
                    <p:nvPicPr>
                      <p:cNvPr id="0" name=""/>
                      <p:cNvPicPr/>
                      <p:nvPr/>
                    </p:nvPicPr>
                    <p:blipFill>
                      <a:blip r:embed="rId4"/>
                      <a:stretch>
                        <a:fillRect/>
                      </a:stretch>
                    </p:blipFill>
                    <p:spPr>
                      <a:xfrm>
                        <a:off x="709179" y="1888221"/>
                        <a:ext cx="1444480" cy="154077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A62FD92-200B-FACE-9982-EF0A278F51DE}"/>
              </a:ext>
            </a:extLst>
          </p:cNvPr>
          <p:cNvGraphicFramePr>
            <a:graphicFrameLocks noChangeAspect="1"/>
          </p:cNvGraphicFramePr>
          <p:nvPr>
            <p:extLst>
              <p:ext uri="{D42A27DB-BD31-4B8C-83A1-F6EECF244321}">
                <p14:modId xmlns:p14="http://schemas.microsoft.com/office/powerpoint/2010/main" val="2332847797"/>
              </p:ext>
            </p:extLst>
          </p:nvPr>
        </p:nvGraphicFramePr>
        <p:xfrm>
          <a:off x="665163" y="3668713"/>
          <a:ext cx="1533525" cy="2003425"/>
        </p:xfrm>
        <a:graphic>
          <a:graphicData uri="http://schemas.openxmlformats.org/presentationml/2006/ole">
            <mc:AlternateContent xmlns:mc="http://schemas.openxmlformats.org/markup-compatibility/2006">
              <mc:Choice xmlns:v="urn:schemas-microsoft-com:vml" Requires="v">
                <p:oleObj name="Equation" r:id="rId5" imgW="660240" imgH="863280" progId="Equation.DSMT4">
                  <p:embed/>
                </p:oleObj>
              </mc:Choice>
              <mc:Fallback>
                <p:oleObj name="Equation" r:id="rId5" imgW="660240" imgH="863280" progId="Equation.DSMT4">
                  <p:embed/>
                  <p:pic>
                    <p:nvPicPr>
                      <p:cNvPr id="0" name=""/>
                      <p:cNvPicPr/>
                      <p:nvPr/>
                    </p:nvPicPr>
                    <p:blipFill>
                      <a:blip r:embed="rId6"/>
                      <a:stretch>
                        <a:fillRect/>
                      </a:stretch>
                    </p:blipFill>
                    <p:spPr>
                      <a:xfrm>
                        <a:off x="665163" y="3668713"/>
                        <a:ext cx="1533525" cy="20034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ECA5F4A-C726-4B74-0E91-FB597F612ADC}"/>
              </a:ext>
            </a:extLst>
          </p:cNvPr>
          <p:cNvGraphicFramePr>
            <a:graphicFrameLocks noChangeAspect="1"/>
          </p:cNvGraphicFramePr>
          <p:nvPr>
            <p:extLst>
              <p:ext uri="{D42A27DB-BD31-4B8C-83A1-F6EECF244321}">
                <p14:modId xmlns:p14="http://schemas.microsoft.com/office/powerpoint/2010/main" val="2906938892"/>
              </p:ext>
            </p:extLst>
          </p:nvPr>
        </p:nvGraphicFramePr>
        <p:xfrm>
          <a:off x="4436918" y="2303479"/>
          <a:ext cx="2286772" cy="454862"/>
        </p:xfrm>
        <a:graphic>
          <a:graphicData uri="http://schemas.openxmlformats.org/presentationml/2006/ole">
            <mc:AlternateContent xmlns:mc="http://schemas.openxmlformats.org/markup-compatibility/2006">
              <mc:Choice xmlns:v="urn:schemas-microsoft-com:vml" Requires="v">
                <p:oleObj name="Equation" r:id="rId7" imgW="3496141" imgH="695075" progId="Equation.DSMT4">
                  <p:embed/>
                </p:oleObj>
              </mc:Choice>
              <mc:Fallback>
                <p:oleObj name="Equation" r:id="rId7" imgW="3496141" imgH="695075" progId="Equation.DSMT4">
                  <p:embed/>
                  <p:pic>
                    <p:nvPicPr>
                      <p:cNvPr id="0" name=""/>
                      <p:cNvPicPr/>
                      <p:nvPr/>
                    </p:nvPicPr>
                    <p:blipFill>
                      <a:blip r:embed="rId8"/>
                      <a:stretch>
                        <a:fillRect/>
                      </a:stretch>
                    </p:blipFill>
                    <p:spPr>
                      <a:xfrm>
                        <a:off x="4436918" y="2303479"/>
                        <a:ext cx="2286772" cy="45486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DE96E87-FD3D-8BFE-184C-8589CF959970}"/>
              </a:ext>
            </a:extLst>
          </p:cNvPr>
          <p:cNvGraphicFramePr>
            <a:graphicFrameLocks noChangeAspect="1"/>
          </p:cNvGraphicFramePr>
          <p:nvPr>
            <p:extLst>
              <p:ext uri="{D42A27DB-BD31-4B8C-83A1-F6EECF244321}">
                <p14:modId xmlns:p14="http://schemas.microsoft.com/office/powerpoint/2010/main" val="376714927"/>
              </p:ext>
            </p:extLst>
          </p:nvPr>
        </p:nvGraphicFramePr>
        <p:xfrm>
          <a:off x="4707107" y="2912991"/>
          <a:ext cx="1746394" cy="2685057"/>
        </p:xfrm>
        <a:graphic>
          <a:graphicData uri="http://schemas.openxmlformats.org/presentationml/2006/ole">
            <mc:AlternateContent xmlns:mc="http://schemas.openxmlformats.org/markup-compatibility/2006">
              <mc:Choice xmlns:v="urn:schemas-microsoft-com:vml" Requires="v">
                <p:oleObj name="Equation" r:id="rId9" imgW="660240" imgH="1015920" progId="Equation.DSMT4">
                  <p:embed/>
                </p:oleObj>
              </mc:Choice>
              <mc:Fallback>
                <p:oleObj name="Equation" r:id="rId9" imgW="660240" imgH="1015920" progId="Equation.DSMT4">
                  <p:embed/>
                  <p:pic>
                    <p:nvPicPr>
                      <p:cNvPr id="0" name=""/>
                      <p:cNvPicPr/>
                      <p:nvPr/>
                    </p:nvPicPr>
                    <p:blipFill>
                      <a:blip r:embed="rId10"/>
                      <a:stretch>
                        <a:fillRect/>
                      </a:stretch>
                    </p:blipFill>
                    <p:spPr>
                      <a:xfrm>
                        <a:off x="4707107" y="2912991"/>
                        <a:ext cx="1746394" cy="2685057"/>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065E02F0-E312-4700-2EB0-0D8CA4E4DBC7}"/>
              </a:ext>
            </a:extLst>
          </p:cNvPr>
          <p:cNvSpPr txBox="1"/>
          <p:nvPr/>
        </p:nvSpPr>
        <p:spPr>
          <a:xfrm>
            <a:off x="-11163" y="1126043"/>
            <a:ext cx="3612135" cy="646331"/>
          </a:xfrm>
          <a:prstGeom prst="rect">
            <a:avLst/>
          </a:prstGeom>
          <a:noFill/>
        </p:spPr>
        <p:txBody>
          <a:bodyPr wrap="square" rtlCol="0">
            <a:spAutoFit/>
          </a:bodyPr>
          <a:lstStyle/>
          <a:p>
            <a:pPr algn="ctr"/>
            <a:r>
              <a:rPr lang="es-MX" b="1" dirty="0">
                <a:solidFill>
                  <a:srgbClr val="000000"/>
                </a:solidFill>
                <a:latin typeface="Gotham-Book"/>
              </a:rPr>
              <a:t>Relación de transformación de voltaje</a:t>
            </a:r>
            <a:endParaRPr lang="en-US" b="1" dirty="0"/>
          </a:p>
        </p:txBody>
      </p:sp>
      <p:sp>
        <p:nvSpPr>
          <p:cNvPr id="11" name="TextBox 10">
            <a:extLst>
              <a:ext uri="{FF2B5EF4-FFF2-40B4-BE49-F238E27FC236}">
                <a16:creationId xmlns:a16="http://schemas.microsoft.com/office/drawing/2014/main" id="{95F4D854-8278-4E9F-7CBA-7EAF9718ADE9}"/>
              </a:ext>
            </a:extLst>
          </p:cNvPr>
          <p:cNvSpPr txBox="1"/>
          <p:nvPr/>
        </p:nvSpPr>
        <p:spPr>
          <a:xfrm>
            <a:off x="3600972" y="1126042"/>
            <a:ext cx="3612135" cy="646331"/>
          </a:xfrm>
          <a:prstGeom prst="rect">
            <a:avLst/>
          </a:prstGeom>
          <a:noFill/>
        </p:spPr>
        <p:txBody>
          <a:bodyPr wrap="square" rtlCol="0">
            <a:spAutoFit/>
          </a:bodyPr>
          <a:lstStyle/>
          <a:p>
            <a:pPr algn="ctr"/>
            <a:r>
              <a:rPr lang="es-MX" b="1" dirty="0">
                <a:solidFill>
                  <a:srgbClr val="000000"/>
                </a:solidFill>
                <a:latin typeface="Gotham-Book"/>
              </a:rPr>
              <a:t>Relación de transformación de corriente</a:t>
            </a:r>
            <a:endParaRPr lang="en-US" b="1" dirty="0"/>
          </a:p>
        </p:txBody>
      </p:sp>
    </p:spTree>
    <p:extLst>
      <p:ext uri="{BB962C8B-B14F-4D97-AF65-F5344CB8AC3E}">
        <p14:creationId xmlns:p14="http://schemas.microsoft.com/office/powerpoint/2010/main" val="410686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50E5-33D4-5D6D-BEDA-4C44F13D538B}"/>
              </a:ext>
            </a:extLst>
          </p:cNvPr>
          <p:cNvSpPr>
            <a:spLocks noGrp="1"/>
          </p:cNvSpPr>
          <p:nvPr>
            <p:ph type="title"/>
          </p:nvPr>
        </p:nvSpPr>
        <p:spPr/>
        <p:txBody>
          <a:bodyPr/>
          <a:lstStyle/>
          <a:p>
            <a:endParaRPr lang="en-US"/>
          </a:p>
        </p:txBody>
      </p:sp>
      <p:graphicFrame>
        <p:nvGraphicFramePr>
          <p:cNvPr id="3" name="Object 2">
            <a:extLst>
              <a:ext uri="{FF2B5EF4-FFF2-40B4-BE49-F238E27FC236}">
                <a16:creationId xmlns:a16="http://schemas.microsoft.com/office/drawing/2014/main" id="{6DBC1B52-AF5B-6008-20BC-8F26244E273A}"/>
              </a:ext>
            </a:extLst>
          </p:cNvPr>
          <p:cNvGraphicFramePr>
            <a:graphicFrameLocks noChangeAspect="1"/>
          </p:cNvGraphicFramePr>
          <p:nvPr>
            <p:extLst>
              <p:ext uri="{D42A27DB-BD31-4B8C-83A1-F6EECF244321}">
                <p14:modId xmlns:p14="http://schemas.microsoft.com/office/powerpoint/2010/main" val="1999284776"/>
              </p:ext>
            </p:extLst>
          </p:nvPr>
        </p:nvGraphicFramePr>
        <p:xfrm>
          <a:off x="1189759" y="1074406"/>
          <a:ext cx="2476763" cy="1762312"/>
        </p:xfrm>
        <a:graphic>
          <a:graphicData uri="http://schemas.openxmlformats.org/presentationml/2006/ole">
            <mc:AlternateContent xmlns:mc="http://schemas.openxmlformats.org/markup-compatibility/2006">
              <mc:Choice xmlns:v="urn:schemas-microsoft-com:vml" Requires="v">
                <p:oleObj name="Equation" r:id="rId2" imgW="660240" imgH="469800" progId="Equation.DSMT4">
                  <p:embed/>
                </p:oleObj>
              </mc:Choice>
              <mc:Fallback>
                <p:oleObj name="Equation" r:id="rId2" imgW="660240" imgH="469800" progId="Equation.DSMT4">
                  <p:embed/>
                  <p:pic>
                    <p:nvPicPr>
                      <p:cNvPr id="0" name=""/>
                      <p:cNvPicPr/>
                      <p:nvPr/>
                    </p:nvPicPr>
                    <p:blipFill>
                      <a:blip r:embed="rId3"/>
                      <a:stretch>
                        <a:fillRect/>
                      </a:stretch>
                    </p:blipFill>
                    <p:spPr>
                      <a:xfrm>
                        <a:off x="1189759" y="1074406"/>
                        <a:ext cx="2476763" cy="17623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BB0B85A-8236-7565-64E7-7A27C124AD7F}"/>
              </a:ext>
            </a:extLst>
          </p:cNvPr>
          <p:cNvGraphicFramePr>
            <a:graphicFrameLocks noChangeAspect="1"/>
          </p:cNvGraphicFramePr>
          <p:nvPr>
            <p:extLst>
              <p:ext uri="{D42A27DB-BD31-4B8C-83A1-F6EECF244321}">
                <p14:modId xmlns:p14="http://schemas.microsoft.com/office/powerpoint/2010/main" val="4012224242"/>
              </p:ext>
            </p:extLst>
          </p:nvPr>
        </p:nvGraphicFramePr>
        <p:xfrm>
          <a:off x="1189760" y="3605646"/>
          <a:ext cx="2476762" cy="2039568"/>
        </p:xfrm>
        <a:graphic>
          <a:graphicData uri="http://schemas.openxmlformats.org/presentationml/2006/ole">
            <mc:AlternateContent xmlns:mc="http://schemas.openxmlformats.org/markup-compatibility/2006">
              <mc:Choice xmlns:v="urn:schemas-microsoft-com:vml" Requires="v">
                <p:oleObj name="Equation" r:id="rId4" imgW="647640" imgH="533160" progId="Equation.DSMT4">
                  <p:embed/>
                </p:oleObj>
              </mc:Choice>
              <mc:Fallback>
                <p:oleObj name="Equation" r:id="rId4" imgW="647640" imgH="533160" progId="Equation.DSMT4">
                  <p:embed/>
                  <p:pic>
                    <p:nvPicPr>
                      <p:cNvPr id="0" name=""/>
                      <p:cNvPicPr/>
                      <p:nvPr/>
                    </p:nvPicPr>
                    <p:blipFill>
                      <a:blip r:embed="rId5"/>
                      <a:stretch>
                        <a:fillRect/>
                      </a:stretch>
                    </p:blipFill>
                    <p:spPr>
                      <a:xfrm>
                        <a:off x="1189760" y="3605646"/>
                        <a:ext cx="2476762" cy="203956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11CD883-9415-F512-FE8C-4E4D0948564A}"/>
              </a:ext>
            </a:extLst>
          </p:cNvPr>
          <p:cNvSpPr txBox="1"/>
          <p:nvPr/>
        </p:nvSpPr>
        <p:spPr>
          <a:xfrm>
            <a:off x="5392882" y="1267691"/>
            <a:ext cx="5723658" cy="1200329"/>
          </a:xfrm>
          <a:prstGeom prst="rect">
            <a:avLst/>
          </a:prstGeom>
          <a:noFill/>
        </p:spPr>
        <p:txBody>
          <a:bodyPr wrap="square" rtlCol="0">
            <a:spAutoFit/>
          </a:bodyPr>
          <a:lstStyle/>
          <a:p>
            <a:r>
              <a:rPr lang="es-MX" dirty="0"/>
              <a:t>Si el número de vueltas del primario es mayor, entonces la tensión del secundario es </a:t>
            </a:r>
            <a:r>
              <a:rPr lang="es-MX" b="1" dirty="0"/>
              <a:t>menor. </a:t>
            </a:r>
          </a:p>
          <a:p>
            <a:endParaRPr lang="es-MX" b="1" dirty="0"/>
          </a:p>
          <a:p>
            <a:pPr algn="ctr"/>
            <a:r>
              <a:rPr lang="es-MX" b="1" dirty="0"/>
              <a:t>¡La relación de transformación se le conoce como RTP!</a:t>
            </a:r>
            <a:endParaRPr lang="en-US" b="1" dirty="0"/>
          </a:p>
        </p:txBody>
      </p:sp>
      <p:sp>
        <p:nvSpPr>
          <p:cNvPr id="6" name="TextBox 5">
            <a:extLst>
              <a:ext uri="{FF2B5EF4-FFF2-40B4-BE49-F238E27FC236}">
                <a16:creationId xmlns:a16="http://schemas.microsoft.com/office/drawing/2014/main" id="{90AEB4AA-1CD5-05AB-9AA0-D5B69AE9A16D}"/>
              </a:ext>
            </a:extLst>
          </p:cNvPr>
          <p:cNvSpPr txBox="1"/>
          <p:nvPr/>
        </p:nvSpPr>
        <p:spPr>
          <a:xfrm>
            <a:off x="5392882" y="3633953"/>
            <a:ext cx="5723658" cy="1200329"/>
          </a:xfrm>
          <a:prstGeom prst="rect">
            <a:avLst/>
          </a:prstGeom>
          <a:noFill/>
        </p:spPr>
        <p:txBody>
          <a:bodyPr wrap="square" rtlCol="0">
            <a:spAutoFit/>
          </a:bodyPr>
          <a:lstStyle/>
          <a:p>
            <a:r>
              <a:rPr lang="es-MX" dirty="0"/>
              <a:t>Si el número de vueltas del primario es mayor, entonces la corriente del secundario es </a:t>
            </a:r>
            <a:r>
              <a:rPr lang="es-MX" b="1" dirty="0"/>
              <a:t>mayor. </a:t>
            </a:r>
          </a:p>
          <a:p>
            <a:endParaRPr lang="es-MX" b="1" dirty="0"/>
          </a:p>
          <a:p>
            <a:pPr algn="ctr"/>
            <a:r>
              <a:rPr lang="es-MX" b="1" dirty="0"/>
              <a:t>¡La relación de transformación se le conoce como RTC!</a:t>
            </a:r>
            <a:endParaRPr lang="en-US" b="1" dirty="0"/>
          </a:p>
        </p:txBody>
      </p:sp>
      <p:sp>
        <p:nvSpPr>
          <p:cNvPr id="7" name="TextBox 6">
            <a:extLst>
              <a:ext uri="{FF2B5EF4-FFF2-40B4-BE49-F238E27FC236}">
                <a16:creationId xmlns:a16="http://schemas.microsoft.com/office/drawing/2014/main" id="{F4FE6061-A10B-5EE7-29A7-CB91A8BD0589}"/>
              </a:ext>
            </a:extLst>
          </p:cNvPr>
          <p:cNvSpPr txBox="1"/>
          <p:nvPr/>
        </p:nvSpPr>
        <p:spPr>
          <a:xfrm>
            <a:off x="5278582" y="5374473"/>
            <a:ext cx="5723658" cy="646331"/>
          </a:xfrm>
          <a:prstGeom prst="rect">
            <a:avLst/>
          </a:prstGeom>
          <a:noFill/>
        </p:spPr>
        <p:txBody>
          <a:bodyPr wrap="square" rtlCol="0">
            <a:spAutoFit/>
          </a:bodyPr>
          <a:lstStyle/>
          <a:p>
            <a:pPr algn="ctr"/>
            <a:r>
              <a:rPr lang="es-MX" b="1" dirty="0"/>
              <a:t>¡Esta correspondencia es lo que permite la igualdad de potencias. !</a:t>
            </a:r>
            <a:endParaRPr lang="en-US" b="1" dirty="0"/>
          </a:p>
        </p:txBody>
      </p:sp>
      <p:sp>
        <p:nvSpPr>
          <p:cNvPr id="8" name="TextBox 7">
            <a:extLst>
              <a:ext uri="{FF2B5EF4-FFF2-40B4-BE49-F238E27FC236}">
                <a16:creationId xmlns:a16="http://schemas.microsoft.com/office/drawing/2014/main" id="{6E9914D9-8E42-12B8-69E8-9E1995D5CAE7}"/>
              </a:ext>
            </a:extLst>
          </p:cNvPr>
          <p:cNvSpPr txBox="1"/>
          <p:nvPr/>
        </p:nvSpPr>
        <p:spPr>
          <a:xfrm>
            <a:off x="3893127" y="66488"/>
            <a:ext cx="4405746" cy="830997"/>
          </a:xfrm>
          <a:prstGeom prst="rect">
            <a:avLst/>
          </a:prstGeom>
          <a:noFill/>
        </p:spPr>
        <p:txBody>
          <a:bodyPr wrap="square" rtlCol="0">
            <a:spAutoFit/>
          </a:bodyPr>
          <a:lstStyle/>
          <a:p>
            <a:pPr algn="ctr"/>
            <a:r>
              <a:rPr lang="es-MX" sz="2400" b="1" dirty="0"/>
              <a:t>PRINCIPIOS DE FUNCIONAMIENTO</a:t>
            </a:r>
            <a:endParaRPr lang="en-US" sz="2400" b="1" dirty="0"/>
          </a:p>
        </p:txBody>
      </p:sp>
    </p:spTree>
    <p:extLst>
      <p:ext uri="{BB962C8B-B14F-4D97-AF65-F5344CB8AC3E}">
        <p14:creationId xmlns:p14="http://schemas.microsoft.com/office/powerpoint/2010/main" val="279106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A41-A4A3-23AA-41C8-C4B21F8C8335}"/>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D51FF59F-6E1A-4633-F710-C93192CC317D}"/>
              </a:ext>
            </a:extLst>
          </p:cNvPr>
          <p:cNvSpPr txBox="1"/>
          <p:nvPr/>
        </p:nvSpPr>
        <p:spPr>
          <a:xfrm>
            <a:off x="3842327" y="301172"/>
            <a:ext cx="5329382" cy="830997"/>
          </a:xfrm>
          <a:prstGeom prst="rect">
            <a:avLst/>
          </a:prstGeom>
          <a:noFill/>
        </p:spPr>
        <p:txBody>
          <a:bodyPr wrap="square" rtlCol="0">
            <a:spAutoFit/>
          </a:bodyPr>
          <a:lstStyle/>
          <a:p>
            <a:pPr algn="ctr"/>
            <a:r>
              <a:rPr lang="es-MX" sz="2400" b="1" dirty="0"/>
              <a:t>Construcción de los transformadores de instrumentos</a:t>
            </a:r>
            <a:endParaRPr lang="en-US" sz="2400" b="1" dirty="0"/>
          </a:p>
        </p:txBody>
      </p:sp>
      <p:pic>
        <p:nvPicPr>
          <p:cNvPr id="5" name="Picture 4">
            <a:extLst>
              <a:ext uri="{FF2B5EF4-FFF2-40B4-BE49-F238E27FC236}">
                <a16:creationId xmlns:a16="http://schemas.microsoft.com/office/drawing/2014/main" id="{6B2621BA-DF8B-A448-48D0-08F64993A221}"/>
              </a:ext>
            </a:extLst>
          </p:cNvPr>
          <p:cNvPicPr>
            <a:picLocks noChangeAspect="1"/>
          </p:cNvPicPr>
          <p:nvPr/>
        </p:nvPicPr>
        <p:blipFill>
          <a:blip r:embed="rId2"/>
          <a:stretch>
            <a:fillRect/>
          </a:stretch>
        </p:blipFill>
        <p:spPr>
          <a:xfrm>
            <a:off x="6791107" y="1132169"/>
            <a:ext cx="2921144" cy="3655838"/>
          </a:xfrm>
          <a:prstGeom prst="rect">
            <a:avLst/>
          </a:prstGeom>
        </p:spPr>
      </p:pic>
      <p:pic>
        <p:nvPicPr>
          <p:cNvPr id="7" name="Picture 6">
            <a:extLst>
              <a:ext uri="{FF2B5EF4-FFF2-40B4-BE49-F238E27FC236}">
                <a16:creationId xmlns:a16="http://schemas.microsoft.com/office/drawing/2014/main" id="{E1AC2E56-258A-3866-EC50-25FBF0784C5C}"/>
              </a:ext>
            </a:extLst>
          </p:cNvPr>
          <p:cNvPicPr>
            <a:picLocks noChangeAspect="1"/>
          </p:cNvPicPr>
          <p:nvPr/>
        </p:nvPicPr>
        <p:blipFill>
          <a:blip r:embed="rId3"/>
          <a:stretch>
            <a:fillRect/>
          </a:stretch>
        </p:blipFill>
        <p:spPr>
          <a:xfrm>
            <a:off x="1032093" y="1495780"/>
            <a:ext cx="3915978" cy="2634385"/>
          </a:xfrm>
          <a:prstGeom prst="rect">
            <a:avLst/>
          </a:prstGeom>
        </p:spPr>
      </p:pic>
      <p:sp>
        <p:nvSpPr>
          <p:cNvPr id="9" name="TextBox 8">
            <a:extLst>
              <a:ext uri="{FF2B5EF4-FFF2-40B4-BE49-F238E27FC236}">
                <a16:creationId xmlns:a16="http://schemas.microsoft.com/office/drawing/2014/main" id="{A5828648-B96F-595F-118B-40ADE57EAF3F}"/>
              </a:ext>
            </a:extLst>
          </p:cNvPr>
          <p:cNvSpPr txBox="1"/>
          <p:nvPr/>
        </p:nvSpPr>
        <p:spPr>
          <a:xfrm>
            <a:off x="1032093" y="4646791"/>
            <a:ext cx="6105236" cy="369332"/>
          </a:xfrm>
          <a:prstGeom prst="rect">
            <a:avLst/>
          </a:prstGeom>
          <a:noFill/>
        </p:spPr>
        <p:txBody>
          <a:bodyPr wrap="square">
            <a:spAutoFit/>
          </a:bodyPr>
          <a:lstStyle/>
          <a:p>
            <a:r>
              <a:rPr lang="en-US" dirty="0"/>
              <a:t>https://www.youtube.com/watch?v=23AXgUGN0d4</a:t>
            </a:r>
          </a:p>
        </p:txBody>
      </p:sp>
      <p:sp>
        <p:nvSpPr>
          <p:cNvPr id="11" name="TextBox 10">
            <a:extLst>
              <a:ext uri="{FF2B5EF4-FFF2-40B4-BE49-F238E27FC236}">
                <a16:creationId xmlns:a16="http://schemas.microsoft.com/office/drawing/2014/main" id="{179B7C3A-CD60-5A2D-3C19-0F93B8E72807}"/>
              </a:ext>
            </a:extLst>
          </p:cNvPr>
          <p:cNvSpPr txBox="1"/>
          <p:nvPr/>
        </p:nvSpPr>
        <p:spPr>
          <a:xfrm>
            <a:off x="1032093" y="5103902"/>
            <a:ext cx="6105236" cy="369332"/>
          </a:xfrm>
          <a:prstGeom prst="rect">
            <a:avLst/>
          </a:prstGeom>
          <a:noFill/>
        </p:spPr>
        <p:txBody>
          <a:bodyPr wrap="square">
            <a:spAutoFit/>
          </a:bodyPr>
          <a:lstStyle/>
          <a:p>
            <a:r>
              <a:rPr lang="en-US" dirty="0"/>
              <a:t>https://www.youtube.com/watch?v=6cFVVhuS0bk</a:t>
            </a:r>
          </a:p>
        </p:txBody>
      </p:sp>
      <p:sp>
        <p:nvSpPr>
          <p:cNvPr id="12" name="TextBox 11">
            <a:extLst>
              <a:ext uri="{FF2B5EF4-FFF2-40B4-BE49-F238E27FC236}">
                <a16:creationId xmlns:a16="http://schemas.microsoft.com/office/drawing/2014/main" id="{89EFFDA5-806D-D774-D6D4-B4F9C29585C0}"/>
              </a:ext>
            </a:extLst>
          </p:cNvPr>
          <p:cNvSpPr txBox="1"/>
          <p:nvPr/>
        </p:nvSpPr>
        <p:spPr>
          <a:xfrm>
            <a:off x="6860379" y="4822349"/>
            <a:ext cx="4225637" cy="923330"/>
          </a:xfrm>
          <a:prstGeom prst="rect">
            <a:avLst/>
          </a:prstGeom>
          <a:noFill/>
        </p:spPr>
        <p:txBody>
          <a:bodyPr wrap="square" rtlCol="0">
            <a:spAutoFit/>
          </a:bodyPr>
          <a:lstStyle/>
          <a:p>
            <a:r>
              <a:rPr lang="es-MX" dirty="0"/>
              <a:t>Figura . Partes del transformador tomada de cuaderno de formación 1 </a:t>
            </a:r>
            <a:r>
              <a:rPr lang="es-MX" dirty="0" err="1"/>
              <a:t>arteche</a:t>
            </a:r>
            <a:r>
              <a:rPr lang="es-MX" dirty="0"/>
              <a:t> p.p. 13</a:t>
            </a:r>
            <a:endParaRPr lang="en-US" dirty="0"/>
          </a:p>
        </p:txBody>
      </p:sp>
    </p:spTree>
    <p:extLst>
      <p:ext uri="{BB962C8B-B14F-4D97-AF65-F5344CB8AC3E}">
        <p14:creationId xmlns:p14="http://schemas.microsoft.com/office/powerpoint/2010/main" val="52738464"/>
      </p:ext>
    </p:extLst>
  </p:cSld>
  <p:clrMapOvr>
    <a:masterClrMapping/>
  </p:clrMapOvr>
</p:sld>
</file>

<file path=ppt/theme/theme1.xml><?xml version="1.0" encoding="utf-8"?>
<a:theme xmlns:a="http://schemas.openxmlformats.org/drawingml/2006/main" name="tema uja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ujat" id="{DF16AA60-3BF1-4F0E-8AC7-2C4DFB7412B4}" vid="{8776BC04-9F85-483D-A44B-23F8EBF056F6}"/>
    </a:ext>
  </a:extLst>
</a:theme>
</file>

<file path=docProps/app.xml><?xml version="1.0" encoding="utf-8"?>
<Properties xmlns="http://schemas.openxmlformats.org/officeDocument/2006/extended-properties" xmlns:vt="http://schemas.openxmlformats.org/officeDocument/2006/docPropsVTypes">
  <Template>tema ujat</Template>
  <TotalTime>27062</TotalTime>
  <Words>1060</Words>
  <Application>Microsoft Office PowerPoint</Application>
  <PresentationFormat>Widescreen</PresentationFormat>
  <Paragraphs>94</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Arvo</vt:lpstr>
      <vt:lpstr>Calibri</vt:lpstr>
      <vt:lpstr>Calibri Light</vt:lpstr>
      <vt:lpstr>Gotham-Book</vt:lpstr>
      <vt:lpstr>Itim</vt:lpstr>
      <vt:lpstr>tema ujat</vt:lpstr>
      <vt:lpstr>Equation</vt:lpstr>
      <vt:lpstr>PROTECCIONES DE SISTEMAS ELÉCTRICOS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Clase de precisión</vt:lpstr>
      <vt:lpstr>Factor de seguridad</vt:lpstr>
      <vt:lpstr>Verificación</vt:lpstr>
      <vt:lpstr>Transformadores de corriente para protección</vt:lpstr>
      <vt:lpstr>Selección de transformadores de corriente para protección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ELECTROMAGNETISMO</dc:title>
  <dc:creator>Juan Carlos Martinez Jimenez</dc:creator>
  <cp:lastModifiedBy>PROF. JUAN CARLOS MARTINEZ JIMENEZ</cp:lastModifiedBy>
  <cp:revision>173</cp:revision>
  <dcterms:created xsi:type="dcterms:W3CDTF">2020-08-02T15:09:33Z</dcterms:created>
  <dcterms:modified xsi:type="dcterms:W3CDTF">2025-07-08T16:28:51Z</dcterms:modified>
</cp:coreProperties>
</file>