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diagrams/layout3.xml" ContentType="application/vnd.openxmlformats-officedocument.drawingml.diagramLayout+xml"/>
  <Override PartName="/ppt/notesSlides/notesSlide9.xml" ContentType="application/vnd.openxmlformats-officedocument.presentationml.notesSlide+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Default Extension="xlsx" ContentType="application/vnd.openxmlformats-officedocument.spreadsheetml.sheet"/>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94" r:id="rId2"/>
  </p:sldMasterIdLst>
  <p:notesMasterIdLst>
    <p:notesMasterId r:id="rId14"/>
  </p:notesMasterIdLst>
  <p:handoutMasterIdLst>
    <p:handoutMasterId r:id="rId15"/>
  </p:handoutMasterIdLst>
  <p:sldIdLst>
    <p:sldId id="257" r:id="rId3"/>
    <p:sldId id="258" r:id="rId4"/>
    <p:sldId id="259" r:id="rId5"/>
    <p:sldId id="271" r:id="rId6"/>
    <p:sldId id="272" r:id="rId7"/>
    <p:sldId id="273" r:id="rId8"/>
    <p:sldId id="275" r:id="rId9"/>
    <p:sldId id="260" r:id="rId10"/>
    <p:sldId id="276" r:id="rId11"/>
    <p:sldId id="279" r:id="rId12"/>
    <p:sldId id="288" r:id="rId13"/>
  </p:sldIdLst>
  <p:sldSz cx="9144000" cy="6858000" type="screen4x3"/>
  <p:notesSz cx="6858000" cy="9144000"/>
  <p:defaultTextStyle>
    <a:lvl1pPr marL="0" algn="l" rtl="0" latinLnBrk="0">
      <a:defRPr lang="es-ES" sz="1800" kern="1200">
        <a:solidFill>
          <a:schemeClr val="tx1"/>
        </a:solidFill>
        <a:latin typeface="+mn-lt"/>
        <a:ea typeface="+mn-ea"/>
        <a:cs typeface="+mn-cs"/>
      </a:defRPr>
    </a:lvl1pPr>
    <a:lvl2pPr marL="457200" algn="l" rtl="0" latinLnBrk="0">
      <a:defRPr lang="es-ES" sz="1800" kern="1200">
        <a:solidFill>
          <a:schemeClr val="tx1"/>
        </a:solidFill>
        <a:latin typeface="+mn-lt"/>
        <a:ea typeface="+mn-ea"/>
        <a:cs typeface="+mn-cs"/>
      </a:defRPr>
    </a:lvl2pPr>
    <a:lvl3pPr marL="914400" algn="l" rtl="0" latinLnBrk="0">
      <a:defRPr lang="es-ES" sz="1800" kern="1200">
        <a:solidFill>
          <a:schemeClr val="tx1"/>
        </a:solidFill>
        <a:latin typeface="+mn-lt"/>
        <a:ea typeface="+mn-ea"/>
        <a:cs typeface="+mn-cs"/>
      </a:defRPr>
    </a:lvl3pPr>
    <a:lvl4pPr marL="1371600" algn="l" rtl="0" latinLnBrk="0">
      <a:defRPr lang="es-ES" sz="1800" kern="1200">
        <a:solidFill>
          <a:schemeClr val="tx1"/>
        </a:solidFill>
        <a:latin typeface="+mn-lt"/>
        <a:ea typeface="+mn-ea"/>
        <a:cs typeface="+mn-cs"/>
      </a:defRPr>
    </a:lvl4pPr>
    <a:lvl5pPr marL="1828800" algn="l" rtl="0" latinLnBrk="0">
      <a:defRPr lang="es-ES" sz="1800" kern="1200">
        <a:solidFill>
          <a:schemeClr val="tx1"/>
        </a:solidFill>
        <a:latin typeface="+mn-lt"/>
        <a:ea typeface="+mn-ea"/>
        <a:cs typeface="+mn-cs"/>
      </a:defRPr>
    </a:lvl5pPr>
    <a:lvl6pPr marL="2286000" algn="l" rtl="0" latinLnBrk="0">
      <a:defRPr lang="es-ES" sz="1800" kern="1200">
        <a:solidFill>
          <a:schemeClr val="tx1"/>
        </a:solidFill>
        <a:latin typeface="+mn-lt"/>
        <a:ea typeface="+mn-ea"/>
        <a:cs typeface="+mn-cs"/>
      </a:defRPr>
    </a:lvl6pPr>
    <a:lvl7pPr marL="2743200" algn="l" rtl="0" latinLnBrk="0">
      <a:defRPr lang="es-ES" sz="1800" kern="1200">
        <a:solidFill>
          <a:schemeClr val="tx1"/>
        </a:solidFill>
        <a:latin typeface="+mn-lt"/>
        <a:ea typeface="+mn-ea"/>
        <a:cs typeface="+mn-cs"/>
      </a:defRPr>
    </a:lvl7pPr>
    <a:lvl8pPr marL="3200400" algn="l" rtl="0" latinLnBrk="0">
      <a:defRPr lang="es-ES" sz="1800" kern="1200">
        <a:solidFill>
          <a:schemeClr val="tx1"/>
        </a:solidFill>
        <a:latin typeface="+mn-lt"/>
        <a:ea typeface="+mn-ea"/>
        <a:cs typeface="+mn-cs"/>
      </a:defRPr>
    </a:lvl8pPr>
    <a:lvl9pPr marL="3657600" algn="l" rtl="0" latinLnBrk="0">
      <a:defRPr lang="es-ES"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44" autoAdjust="0"/>
    <p:restoredTop sz="93969" autoAdjust="0"/>
  </p:normalViewPr>
  <p:slideViewPr>
    <p:cSldViewPr>
      <p:cViewPr varScale="1">
        <p:scale>
          <a:sx n="68" d="100"/>
          <a:sy n="68" d="100"/>
        </p:scale>
        <p:origin x="-119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B8DAD4-D233-488A-AB30-74D205FDF742}" type="doc">
      <dgm:prSet loTypeId="urn:microsoft.com/office/officeart/2005/8/layout/hierarchy4" loCatId="list" qsTypeId="urn:microsoft.com/office/officeart/2005/8/quickstyle/simple3" qsCatId="simple" csTypeId="urn:microsoft.com/office/officeart/2005/8/colors/accent1_2" csCatId="accent1" phldr="1"/>
      <dgm:spPr/>
      <dgm:t>
        <a:bodyPr/>
        <a:lstStyle/>
        <a:p>
          <a:endParaRPr lang="es-ES_tradnl"/>
        </a:p>
      </dgm:t>
    </dgm:pt>
    <dgm:pt modelId="{69CE3BDA-0449-43D7-B47B-76C1B0CACD3B}">
      <dgm:prSet/>
      <dgm:spPr/>
      <dgm:t>
        <a:bodyPr/>
        <a:lstStyle/>
        <a:p>
          <a:r>
            <a:rPr lang="es-ES" b="1" dirty="0" smtClean="0"/>
            <a:t>RT.8 capítulo V punto A.1 - </a:t>
          </a:r>
          <a:r>
            <a:rPr lang="es-ES" dirty="0" smtClean="0"/>
            <a:t>Informa la composición del patrimonio neto y las causas de los cambios acaecidos durante los períodos presentados en los rubros que lo integran. </a:t>
          </a:r>
        </a:p>
        <a:p>
          <a:r>
            <a:rPr lang="es-ES" b="1" dirty="0" smtClean="0"/>
            <a:t>RT.16. punto 4.1.3 - </a:t>
          </a:r>
          <a:r>
            <a:rPr lang="es-ES" dirty="0" smtClean="0"/>
            <a:t>el patrimonio neto resulta del aporte de sus propietarios</a:t>
          </a:r>
          <a:r>
            <a:rPr lang="es-ES" baseline="30000" dirty="0" smtClean="0"/>
            <a:t>1 </a:t>
          </a:r>
          <a:r>
            <a:rPr lang="es-ES" dirty="0" smtClean="0"/>
            <a:t>y de la acumulación de resultados, definición hecha según su origen: PN = capital + resultados acumulados. </a:t>
          </a:r>
          <a:endParaRPr lang="es-ES" dirty="0"/>
        </a:p>
      </dgm:t>
    </dgm:pt>
    <dgm:pt modelId="{C74B8DAF-C84F-4E88-9BCF-799F147B4062}" type="parTrans" cxnId="{DE1E9766-F667-4FF9-8EC2-42ED35BAE9F0}">
      <dgm:prSet/>
      <dgm:spPr/>
      <dgm:t>
        <a:bodyPr/>
        <a:lstStyle/>
        <a:p>
          <a:endParaRPr lang="es-ES"/>
        </a:p>
      </dgm:t>
    </dgm:pt>
    <dgm:pt modelId="{A58036CF-D1F7-43B0-BEB8-C5B0184027E2}" type="sibTrans" cxnId="{DE1E9766-F667-4FF9-8EC2-42ED35BAE9F0}">
      <dgm:prSet/>
      <dgm:spPr/>
      <dgm:t>
        <a:bodyPr/>
        <a:lstStyle/>
        <a:p>
          <a:endParaRPr lang="es-ES"/>
        </a:p>
      </dgm:t>
    </dgm:pt>
    <dgm:pt modelId="{983331CA-911C-4E5C-89A8-1D072A7E8803}" type="pres">
      <dgm:prSet presAssocID="{86B8DAD4-D233-488A-AB30-74D205FDF742}" presName="Name0" presStyleCnt="0">
        <dgm:presLayoutVars>
          <dgm:chPref val="1"/>
          <dgm:dir/>
          <dgm:animOne val="branch"/>
          <dgm:animLvl val="lvl"/>
          <dgm:resizeHandles/>
        </dgm:presLayoutVars>
      </dgm:prSet>
      <dgm:spPr/>
      <dgm:t>
        <a:bodyPr/>
        <a:lstStyle/>
        <a:p>
          <a:endParaRPr lang="es-ES_tradnl"/>
        </a:p>
      </dgm:t>
    </dgm:pt>
    <dgm:pt modelId="{ECBB7A7D-FDC8-4CB8-AFE2-11C39322B565}" type="pres">
      <dgm:prSet presAssocID="{69CE3BDA-0449-43D7-B47B-76C1B0CACD3B}" presName="vertOne" presStyleCnt="0"/>
      <dgm:spPr/>
    </dgm:pt>
    <dgm:pt modelId="{071FF2BD-2753-47A3-A2C6-DC8876CBBD4B}" type="pres">
      <dgm:prSet presAssocID="{69CE3BDA-0449-43D7-B47B-76C1B0CACD3B}" presName="txOne" presStyleLbl="node0" presStyleIdx="0" presStyleCnt="1">
        <dgm:presLayoutVars>
          <dgm:chPref val="3"/>
        </dgm:presLayoutVars>
      </dgm:prSet>
      <dgm:spPr/>
      <dgm:t>
        <a:bodyPr/>
        <a:lstStyle/>
        <a:p>
          <a:endParaRPr lang="es-ES"/>
        </a:p>
      </dgm:t>
    </dgm:pt>
    <dgm:pt modelId="{BAAD4FBD-C8C6-4406-B2E1-664E09641062}" type="pres">
      <dgm:prSet presAssocID="{69CE3BDA-0449-43D7-B47B-76C1B0CACD3B}" presName="horzOne" presStyleCnt="0"/>
      <dgm:spPr/>
    </dgm:pt>
  </dgm:ptLst>
  <dgm:cxnLst>
    <dgm:cxn modelId="{6089B4AE-6DDC-43D1-AEDA-8124A7783D8F}" type="presOf" srcId="{86B8DAD4-D233-488A-AB30-74D205FDF742}" destId="{983331CA-911C-4E5C-89A8-1D072A7E8803}" srcOrd="0" destOrd="0" presId="urn:microsoft.com/office/officeart/2005/8/layout/hierarchy4"/>
    <dgm:cxn modelId="{2D118625-377F-49A8-B7EB-FAC71952F18A}" type="presOf" srcId="{69CE3BDA-0449-43D7-B47B-76C1B0CACD3B}" destId="{071FF2BD-2753-47A3-A2C6-DC8876CBBD4B}" srcOrd="0" destOrd="0" presId="urn:microsoft.com/office/officeart/2005/8/layout/hierarchy4"/>
    <dgm:cxn modelId="{DE1E9766-F667-4FF9-8EC2-42ED35BAE9F0}" srcId="{86B8DAD4-D233-488A-AB30-74D205FDF742}" destId="{69CE3BDA-0449-43D7-B47B-76C1B0CACD3B}" srcOrd="0" destOrd="0" parTransId="{C74B8DAF-C84F-4E88-9BCF-799F147B4062}" sibTransId="{A58036CF-D1F7-43B0-BEB8-C5B0184027E2}"/>
    <dgm:cxn modelId="{1C141770-F50F-49AF-9EC7-CD8BA7C2B59D}" type="presParOf" srcId="{983331CA-911C-4E5C-89A8-1D072A7E8803}" destId="{ECBB7A7D-FDC8-4CB8-AFE2-11C39322B565}" srcOrd="0" destOrd="0" presId="urn:microsoft.com/office/officeart/2005/8/layout/hierarchy4"/>
    <dgm:cxn modelId="{C12E4592-480B-4700-8D8E-50207AFB8CFE}" type="presParOf" srcId="{ECBB7A7D-FDC8-4CB8-AFE2-11C39322B565}" destId="{071FF2BD-2753-47A3-A2C6-DC8876CBBD4B}" srcOrd="0" destOrd="0" presId="urn:microsoft.com/office/officeart/2005/8/layout/hierarchy4"/>
    <dgm:cxn modelId="{3C8AAD9E-39AB-4C80-AAFA-5D3480A29E98}" type="presParOf" srcId="{ECBB7A7D-FDC8-4CB8-AFE2-11C39322B565}" destId="{BAAD4FBD-C8C6-4406-B2E1-664E09641062}" srcOrd="1" destOrd="0" presId="urn:microsoft.com/office/officeart/2005/8/layout/hierarchy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80F260-9260-4692-B081-F9B51F10CC58}" type="doc">
      <dgm:prSet loTypeId="urn:microsoft.com/office/officeart/2005/8/layout/vList5" loCatId="list" qsTypeId="urn:microsoft.com/office/officeart/2005/8/quickstyle/3d1" qsCatId="3D" csTypeId="urn:microsoft.com/office/officeart/2005/8/colors/accent1_2" csCatId="accent1" phldr="1"/>
      <dgm:spPr/>
      <dgm:t>
        <a:bodyPr/>
        <a:lstStyle/>
        <a:p>
          <a:endParaRPr lang="es-ES_tradnl"/>
        </a:p>
      </dgm:t>
    </dgm:pt>
    <dgm:pt modelId="{E5FDB7B8-3D31-4F52-9AB3-19C74C294EE6}" type="pres">
      <dgm:prSet presAssocID="{8F80F260-9260-4692-B081-F9B51F10CC58}" presName="Name0" presStyleCnt="0">
        <dgm:presLayoutVars>
          <dgm:dir/>
          <dgm:animLvl val="lvl"/>
          <dgm:resizeHandles val="exact"/>
        </dgm:presLayoutVars>
      </dgm:prSet>
      <dgm:spPr/>
      <dgm:t>
        <a:bodyPr/>
        <a:lstStyle/>
        <a:p>
          <a:endParaRPr lang="es-ES_tradnl"/>
        </a:p>
      </dgm:t>
    </dgm:pt>
  </dgm:ptLst>
  <dgm:cxnLst>
    <dgm:cxn modelId="{2415FB13-D112-48A6-B7AF-EC4531680A27}" type="presOf" srcId="{8F80F260-9260-4692-B081-F9B51F10CC58}" destId="{E5FDB7B8-3D31-4F52-9AB3-19C74C294EE6}" srcOrd="0" destOrd="0" presId="urn:microsoft.com/office/officeart/2005/8/layout/vList5"/>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44423E-8A00-4E26-B6A6-6088A64A46B7}" type="doc">
      <dgm:prSet loTypeId="urn:microsoft.com/office/officeart/2005/8/layout/hierarchy2" loCatId="hierarchy" qsTypeId="urn:microsoft.com/office/officeart/2005/8/quickstyle/simple3" qsCatId="simple" csTypeId="urn:microsoft.com/office/officeart/2005/8/colors/colorful5" csCatId="colorful" phldr="1"/>
      <dgm:spPr/>
      <dgm:t>
        <a:bodyPr/>
        <a:lstStyle/>
        <a:p>
          <a:endParaRPr lang="es-ES_tradnl"/>
        </a:p>
      </dgm:t>
    </dgm:pt>
    <dgm:pt modelId="{BF08C126-AA4D-48B4-B78B-60B465462620}">
      <dgm:prSet custT="1"/>
      <dgm:spPr/>
      <dgm:t>
        <a:bodyPr/>
        <a:lstStyle/>
        <a:p>
          <a:pPr rtl="0"/>
          <a:r>
            <a:rPr lang="es-AR" sz="1600" dirty="0" smtClean="0"/>
            <a:t>Transacciones con los propietarios</a:t>
          </a:r>
          <a:endParaRPr lang="es-ES_tradnl" sz="1600" dirty="0"/>
        </a:p>
      </dgm:t>
    </dgm:pt>
    <dgm:pt modelId="{E1EE1938-4D81-4050-8064-7AC3D245DB7F}" type="parTrans" cxnId="{C08687A0-B95D-4CC6-B7E7-AD0E6F9213CB}">
      <dgm:prSet/>
      <dgm:spPr/>
      <dgm:t>
        <a:bodyPr/>
        <a:lstStyle/>
        <a:p>
          <a:endParaRPr lang="es-ES_tradnl"/>
        </a:p>
      </dgm:t>
    </dgm:pt>
    <dgm:pt modelId="{8E4F1932-E45D-4793-A766-80C2658595E2}" type="sibTrans" cxnId="{C08687A0-B95D-4CC6-B7E7-AD0E6F9213CB}">
      <dgm:prSet/>
      <dgm:spPr/>
      <dgm:t>
        <a:bodyPr/>
        <a:lstStyle/>
        <a:p>
          <a:endParaRPr lang="es-ES_tradnl"/>
        </a:p>
      </dgm:t>
    </dgm:pt>
    <dgm:pt modelId="{C3D0F561-3706-4AB8-BF81-BCEEB0A30A8E}">
      <dgm:prSet custT="1"/>
      <dgm:spPr/>
      <dgm:t>
        <a:bodyPr/>
        <a:lstStyle/>
        <a:p>
          <a:pPr rtl="0"/>
          <a:r>
            <a:rPr lang="es-AR" sz="1600" dirty="0" smtClean="0"/>
            <a:t>Resultado del Periodo:</a:t>
          </a:r>
          <a:endParaRPr lang="es-ES_tradnl" sz="1600" dirty="0"/>
        </a:p>
      </dgm:t>
    </dgm:pt>
    <dgm:pt modelId="{74DF6768-4D37-492E-8CDA-7E09428F3AD7}" type="parTrans" cxnId="{BDECBB0D-ED21-46B4-A357-7D7C08E555B1}">
      <dgm:prSet/>
      <dgm:spPr/>
      <dgm:t>
        <a:bodyPr/>
        <a:lstStyle/>
        <a:p>
          <a:endParaRPr lang="es-ES_tradnl"/>
        </a:p>
      </dgm:t>
    </dgm:pt>
    <dgm:pt modelId="{E03551D2-11B4-48DD-A769-0C7C6929B237}" type="sibTrans" cxnId="{BDECBB0D-ED21-46B4-A357-7D7C08E555B1}">
      <dgm:prSet/>
      <dgm:spPr/>
      <dgm:t>
        <a:bodyPr/>
        <a:lstStyle/>
        <a:p>
          <a:endParaRPr lang="es-ES_tradnl"/>
        </a:p>
      </dgm:t>
    </dgm:pt>
    <dgm:pt modelId="{5EC01B71-814A-485D-A9C4-4CAA27080245}">
      <dgm:prSet/>
      <dgm:spPr/>
      <dgm:t>
        <a:bodyPr/>
        <a:lstStyle/>
        <a:p>
          <a:pPr rtl="0"/>
          <a:r>
            <a:rPr lang="es-AR" dirty="0" smtClean="0"/>
            <a:t>Flujos de ingresos, gastos y pérdidas</a:t>
          </a:r>
          <a:endParaRPr lang="es-ES_tradnl" dirty="0"/>
        </a:p>
      </dgm:t>
    </dgm:pt>
    <dgm:pt modelId="{ECA0AC73-2BDF-4501-822C-518CF8585E51}" type="parTrans" cxnId="{7F368EAC-A8B0-42BA-93DE-14FA172BDD6A}">
      <dgm:prSet/>
      <dgm:spPr/>
      <dgm:t>
        <a:bodyPr/>
        <a:lstStyle/>
        <a:p>
          <a:endParaRPr lang="es-ES_tradnl"/>
        </a:p>
      </dgm:t>
    </dgm:pt>
    <dgm:pt modelId="{07B6A8F5-7E4C-41B6-9D52-32577CE1C9BB}" type="sibTrans" cxnId="{7F368EAC-A8B0-42BA-93DE-14FA172BDD6A}">
      <dgm:prSet/>
      <dgm:spPr/>
      <dgm:t>
        <a:bodyPr/>
        <a:lstStyle/>
        <a:p>
          <a:endParaRPr lang="es-ES_tradnl"/>
        </a:p>
      </dgm:t>
    </dgm:pt>
    <dgm:pt modelId="{B075D0CA-47FD-41A0-BC06-35A0C500E8FD}">
      <dgm:prSet/>
      <dgm:spPr/>
      <dgm:t>
        <a:bodyPr/>
        <a:lstStyle/>
        <a:p>
          <a:pPr rtl="0"/>
          <a:r>
            <a:rPr lang="es-AR" dirty="0" smtClean="0"/>
            <a:t>IG</a:t>
          </a:r>
          <a:endParaRPr lang="es-ES_tradnl" dirty="0"/>
        </a:p>
      </dgm:t>
    </dgm:pt>
    <dgm:pt modelId="{FC39033F-CBCC-452A-A88F-881ECCD187BC}" type="parTrans" cxnId="{B96B33D5-0B2F-46B2-A282-940354693146}">
      <dgm:prSet/>
      <dgm:spPr/>
      <dgm:t>
        <a:bodyPr/>
        <a:lstStyle/>
        <a:p>
          <a:endParaRPr lang="es-ES_tradnl"/>
        </a:p>
      </dgm:t>
    </dgm:pt>
    <dgm:pt modelId="{44A1F7DD-AD60-4A79-8DDD-AD94DE92963A}" type="sibTrans" cxnId="{B96B33D5-0B2F-46B2-A282-940354693146}">
      <dgm:prSet/>
      <dgm:spPr/>
      <dgm:t>
        <a:bodyPr/>
        <a:lstStyle/>
        <a:p>
          <a:endParaRPr lang="es-ES_tradnl"/>
        </a:p>
      </dgm:t>
    </dgm:pt>
    <dgm:pt modelId="{AB2AC361-758C-4A12-95A2-A56C194AA9E3}">
      <dgm:prSet/>
      <dgm:spPr/>
      <dgm:t>
        <a:bodyPr/>
        <a:lstStyle/>
        <a:p>
          <a:pPr rtl="0"/>
          <a:r>
            <a:rPr lang="es-AR" dirty="0" smtClean="0"/>
            <a:t>En los grupos económicos, la participación de los accionistas no controlantes sobre los resultados de las entidades controladas</a:t>
          </a:r>
          <a:endParaRPr lang="es-ES_tradnl" dirty="0"/>
        </a:p>
      </dgm:t>
    </dgm:pt>
    <dgm:pt modelId="{8AF0F8ED-648A-4E7F-B1D0-39DB915FE213}" type="parTrans" cxnId="{217567E7-3D7F-45CF-9D4C-C71CBC296FA3}">
      <dgm:prSet/>
      <dgm:spPr/>
      <dgm:t>
        <a:bodyPr/>
        <a:lstStyle/>
        <a:p>
          <a:endParaRPr lang="es-ES_tradnl"/>
        </a:p>
      </dgm:t>
    </dgm:pt>
    <dgm:pt modelId="{E73FD26C-F350-4B6B-9376-1B844C3AF9F5}" type="sibTrans" cxnId="{217567E7-3D7F-45CF-9D4C-C71CBC296FA3}">
      <dgm:prSet/>
      <dgm:spPr/>
      <dgm:t>
        <a:bodyPr/>
        <a:lstStyle/>
        <a:p>
          <a:endParaRPr lang="es-ES_tradnl"/>
        </a:p>
      </dgm:t>
    </dgm:pt>
    <dgm:pt modelId="{85B954AC-D9C3-45B8-B3AB-0A16D39EDE1F}" type="pres">
      <dgm:prSet presAssocID="{3344423E-8A00-4E26-B6A6-6088A64A46B7}" presName="diagram" presStyleCnt="0">
        <dgm:presLayoutVars>
          <dgm:chPref val="1"/>
          <dgm:dir/>
          <dgm:animOne val="branch"/>
          <dgm:animLvl val="lvl"/>
          <dgm:resizeHandles val="exact"/>
        </dgm:presLayoutVars>
      </dgm:prSet>
      <dgm:spPr/>
      <dgm:t>
        <a:bodyPr/>
        <a:lstStyle/>
        <a:p>
          <a:endParaRPr lang="es-ES_tradnl"/>
        </a:p>
      </dgm:t>
    </dgm:pt>
    <dgm:pt modelId="{521CA606-8F78-43EE-A1D0-807637DCDDA1}" type="pres">
      <dgm:prSet presAssocID="{BF08C126-AA4D-48B4-B78B-60B465462620}" presName="root1" presStyleCnt="0"/>
      <dgm:spPr/>
    </dgm:pt>
    <dgm:pt modelId="{840E721C-5E1E-4D98-AC25-B4EBEB61BFB5}" type="pres">
      <dgm:prSet presAssocID="{BF08C126-AA4D-48B4-B78B-60B465462620}" presName="LevelOneTextNode" presStyleLbl="node0" presStyleIdx="0" presStyleCnt="2" custScaleX="153773">
        <dgm:presLayoutVars>
          <dgm:chPref val="3"/>
        </dgm:presLayoutVars>
      </dgm:prSet>
      <dgm:spPr/>
      <dgm:t>
        <a:bodyPr/>
        <a:lstStyle/>
        <a:p>
          <a:endParaRPr lang="es-ES_tradnl"/>
        </a:p>
      </dgm:t>
    </dgm:pt>
    <dgm:pt modelId="{3767646C-5188-48C4-85CF-25DCE5D441A6}" type="pres">
      <dgm:prSet presAssocID="{BF08C126-AA4D-48B4-B78B-60B465462620}" presName="level2hierChild" presStyleCnt="0"/>
      <dgm:spPr/>
    </dgm:pt>
    <dgm:pt modelId="{FC09BCBD-1563-4F80-9AE8-6D2D8DBD288A}" type="pres">
      <dgm:prSet presAssocID="{C3D0F561-3706-4AB8-BF81-BCEEB0A30A8E}" presName="root1" presStyleCnt="0"/>
      <dgm:spPr/>
    </dgm:pt>
    <dgm:pt modelId="{BD21BBA3-E225-4AF9-A8C4-D7DDE868096E}" type="pres">
      <dgm:prSet presAssocID="{C3D0F561-3706-4AB8-BF81-BCEEB0A30A8E}" presName="LevelOneTextNode" presStyleLbl="node0" presStyleIdx="1" presStyleCnt="2" custScaleX="153773">
        <dgm:presLayoutVars>
          <dgm:chPref val="3"/>
        </dgm:presLayoutVars>
      </dgm:prSet>
      <dgm:spPr/>
      <dgm:t>
        <a:bodyPr/>
        <a:lstStyle/>
        <a:p>
          <a:endParaRPr lang="es-ES_tradnl"/>
        </a:p>
      </dgm:t>
    </dgm:pt>
    <dgm:pt modelId="{DD6305E5-E5F5-46EB-9DC8-DF11A3F5A457}" type="pres">
      <dgm:prSet presAssocID="{C3D0F561-3706-4AB8-BF81-BCEEB0A30A8E}" presName="level2hierChild" presStyleCnt="0"/>
      <dgm:spPr/>
    </dgm:pt>
    <dgm:pt modelId="{EF1D1113-F987-463D-BF5D-5FCED5260FB1}" type="pres">
      <dgm:prSet presAssocID="{ECA0AC73-2BDF-4501-822C-518CF8585E51}" presName="conn2-1" presStyleLbl="parChTrans1D2" presStyleIdx="0" presStyleCnt="3"/>
      <dgm:spPr/>
      <dgm:t>
        <a:bodyPr/>
        <a:lstStyle/>
        <a:p>
          <a:endParaRPr lang="es-ES_tradnl"/>
        </a:p>
      </dgm:t>
    </dgm:pt>
    <dgm:pt modelId="{B860C915-0BC6-4A03-9B63-AC78F03D556F}" type="pres">
      <dgm:prSet presAssocID="{ECA0AC73-2BDF-4501-822C-518CF8585E51}" presName="connTx" presStyleLbl="parChTrans1D2" presStyleIdx="0" presStyleCnt="3"/>
      <dgm:spPr/>
      <dgm:t>
        <a:bodyPr/>
        <a:lstStyle/>
        <a:p>
          <a:endParaRPr lang="es-ES_tradnl"/>
        </a:p>
      </dgm:t>
    </dgm:pt>
    <dgm:pt modelId="{CD8DD230-2A32-4D5D-9D42-5C10CE4510C8}" type="pres">
      <dgm:prSet presAssocID="{5EC01B71-814A-485D-A9C4-4CAA27080245}" presName="root2" presStyleCnt="0"/>
      <dgm:spPr/>
    </dgm:pt>
    <dgm:pt modelId="{09B37EFD-70DD-41B7-ACB4-CC93B23E96ED}" type="pres">
      <dgm:prSet presAssocID="{5EC01B71-814A-485D-A9C4-4CAA27080245}" presName="LevelTwoTextNode" presStyleLbl="node2" presStyleIdx="0" presStyleCnt="3" custScaleX="128868">
        <dgm:presLayoutVars>
          <dgm:chPref val="3"/>
        </dgm:presLayoutVars>
      </dgm:prSet>
      <dgm:spPr/>
      <dgm:t>
        <a:bodyPr/>
        <a:lstStyle/>
        <a:p>
          <a:endParaRPr lang="es-ES_tradnl"/>
        </a:p>
      </dgm:t>
    </dgm:pt>
    <dgm:pt modelId="{71C301BE-C42B-4BA4-AA08-2A3150F3DF0C}" type="pres">
      <dgm:prSet presAssocID="{5EC01B71-814A-485D-A9C4-4CAA27080245}" presName="level3hierChild" presStyleCnt="0"/>
      <dgm:spPr/>
    </dgm:pt>
    <dgm:pt modelId="{A9E00CD8-331B-4C9B-BB2A-0C08E7F4D2FE}" type="pres">
      <dgm:prSet presAssocID="{FC39033F-CBCC-452A-A88F-881ECCD187BC}" presName="conn2-1" presStyleLbl="parChTrans1D2" presStyleIdx="1" presStyleCnt="3"/>
      <dgm:spPr/>
      <dgm:t>
        <a:bodyPr/>
        <a:lstStyle/>
        <a:p>
          <a:endParaRPr lang="es-ES_tradnl"/>
        </a:p>
      </dgm:t>
    </dgm:pt>
    <dgm:pt modelId="{D4864323-52A9-4DDC-AA07-0787838F9397}" type="pres">
      <dgm:prSet presAssocID="{FC39033F-CBCC-452A-A88F-881ECCD187BC}" presName="connTx" presStyleLbl="parChTrans1D2" presStyleIdx="1" presStyleCnt="3"/>
      <dgm:spPr/>
      <dgm:t>
        <a:bodyPr/>
        <a:lstStyle/>
        <a:p>
          <a:endParaRPr lang="es-ES_tradnl"/>
        </a:p>
      </dgm:t>
    </dgm:pt>
    <dgm:pt modelId="{FF9C7E4C-43DF-48EC-A38B-21D0F93FEEF0}" type="pres">
      <dgm:prSet presAssocID="{B075D0CA-47FD-41A0-BC06-35A0C500E8FD}" presName="root2" presStyleCnt="0"/>
      <dgm:spPr/>
    </dgm:pt>
    <dgm:pt modelId="{D4A92747-EC1C-4139-9ACB-E049439AB3AC}" type="pres">
      <dgm:prSet presAssocID="{B075D0CA-47FD-41A0-BC06-35A0C500E8FD}" presName="LevelTwoTextNode" presStyleLbl="node2" presStyleIdx="1" presStyleCnt="3" custScaleX="128868">
        <dgm:presLayoutVars>
          <dgm:chPref val="3"/>
        </dgm:presLayoutVars>
      </dgm:prSet>
      <dgm:spPr/>
      <dgm:t>
        <a:bodyPr/>
        <a:lstStyle/>
        <a:p>
          <a:endParaRPr lang="es-ES_tradnl"/>
        </a:p>
      </dgm:t>
    </dgm:pt>
    <dgm:pt modelId="{474C9172-2F48-485F-B5B7-66F0A4451335}" type="pres">
      <dgm:prSet presAssocID="{B075D0CA-47FD-41A0-BC06-35A0C500E8FD}" presName="level3hierChild" presStyleCnt="0"/>
      <dgm:spPr/>
    </dgm:pt>
    <dgm:pt modelId="{951CCDBA-72C6-47FC-A2A0-A05FFB249DC2}" type="pres">
      <dgm:prSet presAssocID="{8AF0F8ED-648A-4E7F-B1D0-39DB915FE213}" presName="conn2-1" presStyleLbl="parChTrans1D2" presStyleIdx="2" presStyleCnt="3"/>
      <dgm:spPr/>
      <dgm:t>
        <a:bodyPr/>
        <a:lstStyle/>
        <a:p>
          <a:endParaRPr lang="es-ES_tradnl"/>
        </a:p>
      </dgm:t>
    </dgm:pt>
    <dgm:pt modelId="{36D4CC90-93C7-4994-B6F8-D1FF6E822960}" type="pres">
      <dgm:prSet presAssocID="{8AF0F8ED-648A-4E7F-B1D0-39DB915FE213}" presName="connTx" presStyleLbl="parChTrans1D2" presStyleIdx="2" presStyleCnt="3"/>
      <dgm:spPr/>
      <dgm:t>
        <a:bodyPr/>
        <a:lstStyle/>
        <a:p>
          <a:endParaRPr lang="es-ES_tradnl"/>
        </a:p>
      </dgm:t>
    </dgm:pt>
    <dgm:pt modelId="{803735C7-3A16-4A78-AA96-65446CC967A0}" type="pres">
      <dgm:prSet presAssocID="{AB2AC361-758C-4A12-95A2-A56C194AA9E3}" presName="root2" presStyleCnt="0"/>
      <dgm:spPr/>
    </dgm:pt>
    <dgm:pt modelId="{BF02ED65-F087-40B7-A90F-D8FB8C9135DD}" type="pres">
      <dgm:prSet presAssocID="{AB2AC361-758C-4A12-95A2-A56C194AA9E3}" presName="LevelTwoTextNode" presStyleLbl="node2" presStyleIdx="2" presStyleCnt="3" custScaleX="128868">
        <dgm:presLayoutVars>
          <dgm:chPref val="3"/>
        </dgm:presLayoutVars>
      </dgm:prSet>
      <dgm:spPr/>
      <dgm:t>
        <a:bodyPr/>
        <a:lstStyle/>
        <a:p>
          <a:endParaRPr lang="es-ES_tradnl"/>
        </a:p>
      </dgm:t>
    </dgm:pt>
    <dgm:pt modelId="{13424D74-5578-4E53-86D3-0CE3060870E8}" type="pres">
      <dgm:prSet presAssocID="{AB2AC361-758C-4A12-95A2-A56C194AA9E3}" presName="level3hierChild" presStyleCnt="0"/>
      <dgm:spPr/>
    </dgm:pt>
  </dgm:ptLst>
  <dgm:cxnLst>
    <dgm:cxn modelId="{217567E7-3D7F-45CF-9D4C-C71CBC296FA3}" srcId="{C3D0F561-3706-4AB8-BF81-BCEEB0A30A8E}" destId="{AB2AC361-758C-4A12-95A2-A56C194AA9E3}" srcOrd="2" destOrd="0" parTransId="{8AF0F8ED-648A-4E7F-B1D0-39DB915FE213}" sibTransId="{E73FD26C-F350-4B6B-9376-1B844C3AF9F5}"/>
    <dgm:cxn modelId="{7F368EAC-A8B0-42BA-93DE-14FA172BDD6A}" srcId="{C3D0F561-3706-4AB8-BF81-BCEEB0A30A8E}" destId="{5EC01B71-814A-485D-A9C4-4CAA27080245}" srcOrd="0" destOrd="0" parTransId="{ECA0AC73-2BDF-4501-822C-518CF8585E51}" sibTransId="{07B6A8F5-7E4C-41B6-9D52-32577CE1C9BB}"/>
    <dgm:cxn modelId="{8A37CE4C-7C41-442F-B9AA-F20DCAE6D6E5}" type="presOf" srcId="{FC39033F-CBCC-452A-A88F-881ECCD187BC}" destId="{D4864323-52A9-4DDC-AA07-0787838F9397}" srcOrd="1" destOrd="0" presId="urn:microsoft.com/office/officeart/2005/8/layout/hierarchy2"/>
    <dgm:cxn modelId="{BAC0A0FE-229E-4172-93EB-8CE5E34F47D0}" type="presOf" srcId="{3344423E-8A00-4E26-B6A6-6088A64A46B7}" destId="{85B954AC-D9C3-45B8-B3AB-0A16D39EDE1F}" srcOrd="0" destOrd="0" presId="urn:microsoft.com/office/officeart/2005/8/layout/hierarchy2"/>
    <dgm:cxn modelId="{A8F7DE03-3006-4430-93B9-D8B8090C647E}" type="presOf" srcId="{AB2AC361-758C-4A12-95A2-A56C194AA9E3}" destId="{BF02ED65-F087-40B7-A90F-D8FB8C9135DD}" srcOrd="0" destOrd="0" presId="urn:microsoft.com/office/officeart/2005/8/layout/hierarchy2"/>
    <dgm:cxn modelId="{BDECBB0D-ED21-46B4-A357-7D7C08E555B1}" srcId="{3344423E-8A00-4E26-B6A6-6088A64A46B7}" destId="{C3D0F561-3706-4AB8-BF81-BCEEB0A30A8E}" srcOrd="1" destOrd="0" parTransId="{74DF6768-4D37-492E-8CDA-7E09428F3AD7}" sibTransId="{E03551D2-11B4-48DD-A769-0C7C6929B237}"/>
    <dgm:cxn modelId="{9A159149-11F9-47ED-BE5B-DF479BA86EF4}" type="presOf" srcId="{B075D0CA-47FD-41A0-BC06-35A0C500E8FD}" destId="{D4A92747-EC1C-4139-9ACB-E049439AB3AC}" srcOrd="0" destOrd="0" presId="urn:microsoft.com/office/officeart/2005/8/layout/hierarchy2"/>
    <dgm:cxn modelId="{5AA0B127-83C9-4267-A291-4EA863118793}" type="presOf" srcId="{FC39033F-CBCC-452A-A88F-881ECCD187BC}" destId="{A9E00CD8-331B-4C9B-BB2A-0C08E7F4D2FE}" srcOrd="0" destOrd="0" presId="urn:microsoft.com/office/officeart/2005/8/layout/hierarchy2"/>
    <dgm:cxn modelId="{8E6BA3DB-26A4-438C-A112-9B6046B7E405}" type="presOf" srcId="{ECA0AC73-2BDF-4501-822C-518CF8585E51}" destId="{EF1D1113-F987-463D-BF5D-5FCED5260FB1}" srcOrd="0" destOrd="0" presId="urn:microsoft.com/office/officeart/2005/8/layout/hierarchy2"/>
    <dgm:cxn modelId="{562BBC85-1892-4B7D-B91E-83C16416F8A9}" type="presOf" srcId="{8AF0F8ED-648A-4E7F-B1D0-39DB915FE213}" destId="{951CCDBA-72C6-47FC-A2A0-A05FFB249DC2}" srcOrd="0" destOrd="0" presId="urn:microsoft.com/office/officeart/2005/8/layout/hierarchy2"/>
    <dgm:cxn modelId="{C08687A0-B95D-4CC6-B7E7-AD0E6F9213CB}" srcId="{3344423E-8A00-4E26-B6A6-6088A64A46B7}" destId="{BF08C126-AA4D-48B4-B78B-60B465462620}" srcOrd="0" destOrd="0" parTransId="{E1EE1938-4D81-4050-8064-7AC3D245DB7F}" sibTransId="{8E4F1932-E45D-4793-A766-80C2658595E2}"/>
    <dgm:cxn modelId="{4BF78BF9-8E8B-4A0B-B6B8-8837351613C9}" type="presOf" srcId="{BF08C126-AA4D-48B4-B78B-60B465462620}" destId="{840E721C-5E1E-4D98-AC25-B4EBEB61BFB5}" srcOrd="0" destOrd="0" presId="urn:microsoft.com/office/officeart/2005/8/layout/hierarchy2"/>
    <dgm:cxn modelId="{73343E4C-1CD9-433A-A10F-DE73FB5BF760}" type="presOf" srcId="{C3D0F561-3706-4AB8-BF81-BCEEB0A30A8E}" destId="{BD21BBA3-E225-4AF9-A8C4-D7DDE868096E}" srcOrd="0" destOrd="0" presId="urn:microsoft.com/office/officeart/2005/8/layout/hierarchy2"/>
    <dgm:cxn modelId="{7327216D-BA7D-4FE4-93BB-796D54F95829}" type="presOf" srcId="{ECA0AC73-2BDF-4501-822C-518CF8585E51}" destId="{B860C915-0BC6-4A03-9B63-AC78F03D556F}" srcOrd="1" destOrd="0" presId="urn:microsoft.com/office/officeart/2005/8/layout/hierarchy2"/>
    <dgm:cxn modelId="{67727032-29F6-4269-9621-EFF18D1F6158}" type="presOf" srcId="{5EC01B71-814A-485D-A9C4-4CAA27080245}" destId="{09B37EFD-70DD-41B7-ACB4-CC93B23E96ED}" srcOrd="0" destOrd="0" presId="urn:microsoft.com/office/officeart/2005/8/layout/hierarchy2"/>
    <dgm:cxn modelId="{B96B33D5-0B2F-46B2-A282-940354693146}" srcId="{C3D0F561-3706-4AB8-BF81-BCEEB0A30A8E}" destId="{B075D0CA-47FD-41A0-BC06-35A0C500E8FD}" srcOrd="1" destOrd="0" parTransId="{FC39033F-CBCC-452A-A88F-881ECCD187BC}" sibTransId="{44A1F7DD-AD60-4A79-8DDD-AD94DE92963A}"/>
    <dgm:cxn modelId="{AE34140B-91B5-4E58-BA78-40A20A7245CC}" type="presOf" srcId="{8AF0F8ED-648A-4E7F-B1D0-39DB915FE213}" destId="{36D4CC90-93C7-4994-B6F8-D1FF6E822960}" srcOrd="1" destOrd="0" presId="urn:microsoft.com/office/officeart/2005/8/layout/hierarchy2"/>
    <dgm:cxn modelId="{D5071F7E-DBE5-4E36-9ACF-27B6943CEE09}" type="presParOf" srcId="{85B954AC-D9C3-45B8-B3AB-0A16D39EDE1F}" destId="{521CA606-8F78-43EE-A1D0-807637DCDDA1}" srcOrd="0" destOrd="0" presId="urn:microsoft.com/office/officeart/2005/8/layout/hierarchy2"/>
    <dgm:cxn modelId="{E000E2BE-59A6-410A-9B70-45BC2A6A4A37}" type="presParOf" srcId="{521CA606-8F78-43EE-A1D0-807637DCDDA1}" destId="{840E721C-5E1E-4D98-AC25-B4EBEB61BFB5}" srcOrd="0" destOrd="0" presId="urn:microsoft.com/office/officeart/2005/8/layout/hierarchy2"/>
    <dgm:cxn modelId="{B10BD1C2-0D8D-47C7-B020-33F04218C55C}" type="presParOf" srcId="{521CA606-8F78-43EE-A1D0-807637DCDDA1}" destId="{3767646C-5188-48C4-85CF-25DCE5D441A6}" srcOrd="1" destOrd="0" presId="urn:microsoft.com/office/officeart/2005/8/layout/hierarchy2"/>
    <dgm:cxn modelId="{BAE82BAF-3A19-44D7-9B59-D5C908BB0F4D}" type="presParOf" srcId="{85B954AC-D9C3-45B8-B3AB-0A16D39EDE1F}" destId="{FC09BCBD-1563-4F80-9AE8-6D2D8DBD288A}" srcOrd="1" destOrd="0" presId="urn:microsoft.com/office/officeart/2005/8/layout/hierarchy2"/>
    <dgm:cxn modelId="{A7A18892-9976-4A73-9E7F-19D930B2C00B}" type="presParOf" srcId="{FC09BCBD-1563-4F80-9AE8-6D2D8DBD288A}" destId="{BD21BBA3-E225-4AF9-A8C4-D7DDE868096E}" srcOrd="0" destOrd="0" presId="urn:microsoft.com/office/officeart/2005/8/layout/hierarchy2"/>
    <dgm:cxn modelId="{E2AD4FE4-D901-4705-A8B8-E0F8E7D12C8A}" type="presParOf" srcId="{FC09BCBD-1563-4F80-9AE8-6D2D8DBD288A}" destId="{DD6305E5-E5F5-46EB-9DC8-DF11A3F5A457}" srcOrd="1" destOrd="0" presId="urn:microsoft.com/office/officeart/2005/8/layout/hierarchy2"/>
    <dgm:cxn modelId="{63B36462-7485-4E1B-8E2B-E22C8DD7800A}" type="presParOf" srcId="{DD6305E5-E5F5-46EB-9DC8-DF11A3F5A457}" destId="{EF1D1113-F987-463D-BF5D-5FCED5260FB1}" srcOrd="0" destOrd="0" presId="urn:microsoft.com/office/officeart/2005/8/layout/hierarchy2"/>
    <dgm:cxn modelId="{53A0DC55-30B6-434E-985B-8AC1B50915ED}" type="presParOf" srcId="{EF1D1113-F987-463D-BF5D-5FCED5260FB1}" destId="{B860C915-0BC6-4A03-9B63-AC78F03D556F}" srcOrd="0" destOrd="0" presId="urn:microsoft.com/office/officeart/2005/8/layout/hierarchy2"/>
    <dgm:cxn modelId="{26F1B3C9-CE2C-45A5-8EFE-C84A3EF3EB57}" type="presParOf" srcId="{DD6305E5-E5F5-46EB-9DC8-DF11A3F5A457}" destId="{CD8DD230-2A32-4D5D-9D42-5C10CE4510C8}" srcOrd="1" destOrd="0" presId="urn:microsoft.com/office/officeart/2005/8/layout/hierarchy2"/>
    <dgm:cxn modelId="{4AE184F5-41B2-4D38-BAE8-A229888973FA}" type="presParOf" srcId="{CD8DD230-2A32-4D5D-9D42-5C10CE4510C8}" destId="{09B37EFD-70DD-41B7-ACB4-CC93B23E96ED}" srcOrd="0" destOrd="0" presId="urn:microsoft.com/office/officeart/2005/8/layout/hierarchy2"/>
    <dgm:cxn modelId="{4FD32761-AD62-4221-BF80-0775199D48C1}" type="presParOf" srcId="{CD8DD230-2A32-4D5D-9D42-5C10CE4510C8}" destId="{71C301BE-C42B-4BA4-AA08-2A3150F3DF0C}" srcOrd="1" destOrd="0" presId="urn:microsoft.com/office/officeart/2005/8/layout/hierarchy2"/>
    <dgm:cxn modelId="{8063201E-D43D-440E-B51E-B6E3D0346585}" type="presParOf" srcId="{DD6305E5-E5F5-46EB-9DC8-DF11A3F5A457}" destId="{A9E00CD8-331B-4C9B-BB2A-0C08E7F4D2FE}" srcOrd="2" destOrd="0" presId="urn:microsoft.com/office/officeart/2005/8/layout/hierarchy2"/>
    <dgm:cxn modelId="{77E9B778-2590-4626-8992-3039B31A8A26}" type="presParOf" srcId="{A9E00CD8-331B-4C9B-BB2A-0C08E7F4D2FE}" destId="{D4864323-52A9-4DDC-AA07-0787838F9397}" srcOrd="0" destOrd="0" presId="urn:microsoft.com/office/officeart/2005/8/layout/hierarchy2"/>
    <dgm:cxn modelId="{88621AE2-B156-4FCF-8C60-3B0FD8A864BE}" type="presParOf" srcId="{DD6305E5-E5F5-46EB-9DC8-DF11A3F5A457}" destId="{FF9C7E4C-43DF-48EC-A38B-21D0F93FEEF0}" srcOrd="3" destOrd="0" presId="urn:microsoft.com/office/officeart/2005/8/layout/hierarchy2"/>
    <dgm:cxn modelId="{F12337D4-AA2E-4EB0-A564-C37CD6229249}" type="presParOf" srcId="{FF9C7E4C-43DF-48EC-A38B-21D0F93FEEF0}" destId="{D4A92747-EC1C-4139-9ACB-E049439AB3AC}" srcOrd="0" destOrd="0" presId="urn:microsoft.com/office/officeart/2005/8/layout/hierarchy2"/>
    <dgm:cxn modelId="{6199D06C-1377-45F5-8B4B-929474F8CFA6}" type="presParOf" srcId="{FF9C7E4C-43DF-48EC-A38B-21D0F93FEEF0}" destId="{474C9172-2F48-485F-B5B7-66F0A4451335}" srcOrd="1" destOrd="0" presId="urn:microsoft.com/office/officeart/2005/8/layout/hierarchy2"/>
    <dgm:cxn modelId="{2FC62092-8B01-4FD1-B5A9-36DE49FCFD40}" type="presParOf" srcId="{DD6305E5-E5F5-46EB-9DC8-DF11A3F5A457}" destId="{951CCDBA-72C6-47FC-A2A0-A05FFB249DC2}" srcOrd="4" destOrd="0" presId="urn:microsoft.com/office/officeart/2005/8/layout/hierarchy2"/>
    <dgm:cxn modelId="{AADEC70F-876A-4706-8106-0C070C88C5DF}" type="presParOf" srcId="{951CCDBA-72C6-47FC-A2A0-A05FFB249DC2}" destId="{36D4CC90-93C7-4994-B6F8-D1FF6E822960}" srcOrd="0" destOrd="0" presId="urn:microsoft.com/office/officeart/2005/8/layout/hierarchy2"/>
    <dgm:cxn modelId="{85E147DD-6495-4B2C-A624-BA2410199032}" type="presParOf" srcId="{DD6305E5-E5F5-46EB-9DC8-DF11A3F5A457}" destId="{803735C7-3A16-4A78-AA96-65446CC967A0}" srcOrd="5" destOrd="0" presId="urn:microsoft.com/office/officeart/2005/8/layout/hierarchy2"/>
    <dgm:cxn modelId="{001A2D37-A4A8-4CDB-B077-E774850B3F2E}" type="presParOf" srcId="{803735C7-3A16-4A78-AA96-65446CC967A0}" destId="{BF02ED65-F087-40B7-A90F-D8FB8C9135DD}" srcOrd="0" destOrd="0" presId="urn:microsoft.com/office/officeart/2005/8/layout/hierarchy2"/>
    <dgm:cxn modelId="{332BB6BB-28A6-44AB-B862-59DDD2918A88}" type="presParOf" srcId="{803735C7-3A16-4A78-AA96-65446CC967A0}" destId="{13424D74-5578-4E53-86D3-0CE3060870E8}" srcOrd="1" destOrd="0" presId="urn:microsoft.com/office/officeart/2005/8/layout/hierarchy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08D151-C67C-4BE2-A975-E6E8FC2F18B5}"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s-ES_tradnl"/>
        </a:p>
      </dgm:t>
    </dgm:pt>
    <dgm:pt modelId="{37DA29CD-79D3-49AF-A755-83B649F6D120}">
      <dgm:prSet phldrT="[Texto]"/>
      <dgm:spPr/>
      <dgm:t>
        <a:bodyPr/>
        <a:lstStyle/>
        <a:p>
          <a:r>
            <a:rPr lang="es-ES_tradnl" dirty="0" smtClean="0"/>
            <a:t>Estado de Resultados</a:t>
          </a:r>
          <a:endParaRPr lang="es-ES_tradnl" dirty="0"/>
        </a:p>
      </dgm:t>
    </dgm:pt>
    <dgm:pt modelId="{5AF8C95E-B599-4AF4-BCC1-852BC4AD3A87}" type="parTrans" cxnId="{5C925572-BE47-4D23-8474-97A5F32F2AA8}">
      <dgm:prSet/>
      <dgm:spPr/>
      <dgm:t>
        <a:bodyPr/>
        <a:lstStyle/>
        <a:p>
          <a:endParaRPr lang="es-ES_tradnl"/>
        </a:p>
      </dgm:t>
    </dgm:pt>
    <dgm:pt modelId="{EBB09C68-5904-47FD-9EE9-C53CC52CCA21}" type="sibTrans" cxnId="{5C925572-BE47-4D23-8474-97A5F32F2AA8}">
      <dgm:prSet/>
      <dgm:spPr/>
      <dgm:t>
        <a:bodyPr/>
        <a:lstStyle/>
        <a:p>
          <a:endParaRPr lang="es-ES_tradnl"/>
        </a:p>
      </dgm:t>
    </dgm:pt>
    <dgm:pt modelId="{F4D0CFA4-22EB-4287-9B2D-B37612F237A6}">
      <dgm:prSet phldrT="[Texto]"/>
      <dgm:spPr/>
      <dgm:t>
        <a:bodyPr/>
        <a:lstStyle/>
        <a:p>
          <a:r>
            <a:rPr lang="es-ES_tradnl" dirty="0" smtClean="0"/>
            <a:t>E.S.P.</a:t>
          </a:r>
          <a:endParaRPr lang="es-ES_tradnl" dirty="0"/>
        </a:p>
      </dgm:t>
    </dgm:pt>
    <dgm:pt modelId="{EF2C3B67-F7F1-4B8B-B173-67C8C84F75F5}" type="parTrans" cxnId="{9C907A30-BB82-409D-A2FB-1A3ADFA318C2}">
      <dgm:prSet/>
      <dgm:spPr/>
      <dgm:t>
        <a:bodyPr/>
        <a:lstStyle/>
        <a:p>
          <a:endParaRPr lang="es-ES_tradnl"/>
        </a:p>
      </dgm:t>
    </dgm:pt>
    <dgm:pt modelId="{912BCB9F-B0B7-4AB6-BBFC-982B0794BB49}" type="sibTrans" cxnId="{9C907A30-BB82-409D-A2FB-1A3ADFA318C2}">
      <dgm:prSet/>
      <dgm:spPr/>
      <dgm:t>
        <a:bodyPr/>
        <a:lstStyle/>
        <a:p>
          <a:endParaRPr lang="es-ES_tradnl"/>
        </a:p>
      </dgm:t>
    </dgm:pt>
    <dgm:pt modelId="{6C7B9C14-754E-4E57-BA60-110C12916443}">
      <dgm:prSet phldrT="[Texto]" custT="1"/>
      <dgm:spPr/>
      <dgm:t>
        <a:bodyPr/>
        <a:lstStyle/>
        <a:p>
          <a:pPr algn="ctr"/>
          <a:endParaRPr lang="es-ES_tradnl" sz="1400" dirty="0"/>
        </a:p>
      </dgm:t>
    </dgm:pt>
    <dgm:pt modelId="{6F143EDC-2912-46A5-9E37-192F8E758C66}" type="parTrans" cxnId="{F39AEA7A-C639-4104-BEFE-8086D33F8B2C}">
      <dgm:prSet/>
      <dgm:spPr/>
      <dgm:t>
        <a:bodyPr/>
        <a:lstStyle/>
        <a:p>
          <a:endParaRPr lang="es-ES_tradnl"/>
        </a:p>
      </dgm:t>
    </dgm:pt>
    <dgm:pt modelId="{C226C96F-B83C-4394-A050-91132346B5C4}" type="sibTrans" cxnId="{F39AEA7A-C639-4104-BEFE-8086D33F8B2C}">
      <dgm:prSet/>
      <dgm:spPr/>
      <dgm:t>
        <a:bodyPr/>
        <a:lstStyle/>
        <a:p>
          <a:endParaRPr lang="es-ES_tradnl"/>
        </a:p>
      </dgm:t>
    </dgm:pt>
    <dgm:pt modelId="{AD085589-F29F-4EBD-B6A7-21674CE98A74}">
      <dgm:prSet phldrT="[Texto]" custT="1"/>
      <dgm:spPr/>
      <dgm:t>
        <a:bodyPr/>
        <a:lstStyle/>
        <a:p>
          <a:pPr algn="ctr"/>
          <a:r>
            <a:rPr lang="es-ES" sz="1800" dirty="0" smtClean="0"/>
            <a:t>la cifra final del estado de resultados, que es el resultado final del ejercicio (ganancia o pérdida o para los entes sin fines de lucro superávit o déficit) se traslada a la columna de resultados no asignados del EVPN en la línea “Resultado del ejercicio” y como es una variación cuantitativa, impacta en la columna TOTAL</a:t>
          </a:r>
          <a:endParaRPr lang="es-ES_tradnl" sz="1800" dirty="0"/>
        </a:p>
      </dgm:t>
    </dgm:pt>
    <dgm:pt modelId="{9644B843-16D0-4E49-BBC7-D289EE894846}" type="parTrans" cxnId="{0A8158B6-5E92-4D47-AC6A-EE47FF02AACB}">
      <dgm:prSet/>
      <dgm:spPr/>
      <dgm:t>
        <a:bodyPr/>
        <a:lstStyle/>
        <a:p>
          <a:endParaRPr lang="es-ES_tradnl"/>
        </a:p>
      </dgm:t>
    </dgm:pt>
    <dgm:pt modelId="{4AD54568-7051-494D-ACDE-C5D96A7BAD04}" type="sibTrans" cxnId="{0A8158B6-5E92-4D47-AC6A-EE47FF02AACB}">
      <dgm:prSet/>
      <dgm:spPr/>
      <dgm:t>
        <a:bodyPr/>
        <a:lstStyle/>
        <a:p>
          <a:endParaRPr lang="es-ES_tradnl"/>
        </a:p>
      </dgm:t>
    </dgm:pt>
    <dgm:pt modelId="{C6FFE685-439D-468F-9C92-C02F6C0CDFD3}">
      <dgm:prSet phldrT="[Texto]"/>
      <dgm:spPr/>
      <dgm:t>
        <a:bodyPr/>
        <a:lstStyle/>
        <a:p>
          <a:pPr algn="ctr"/>
          <a:r>
            <a:rPr lang="es-ES" dirty="0" smtClean="0"/>
            <a:t>fuente de financiación propia</a:t>
          </a:r>
          <a:endParaRPr lang="es-ES_tradnl" dirty="0"/>
        </a:p>
      </dgm:t>
    </dgm:pt>
    <dgm:pt modelId="{5E6F9C5B-2471-4F70-A016-230DB6DF3FEF}" type="parTrans" cxnId="{CB77DD55-AD2C-4458-B7E8-9C89A5D8282D}">
      <dgm:prSet/>
      <dgm:spPr/>
      <dgm:t>
        <a:bodyPr/>
        <a:lstStyle/>
        <a:p>
          <a:endParaRPr lang="es-ES_tradnl"/>
        </a:p>
      </dgm:t>
    </dgm:pt>
    <dgm:pt modelId="{B4C55DD6-29FC-46DF-A774-E8CACA3EF1A2}" type="sibTrans" cxnId="{CB77DD55-AD2C-4458-B7E8-9C89A5D8282D}">
      <dgm:prSet/>
      <dgm:spPr/>
      <dgm:t>
        <a:bodyPr/>
        <a:lstStyle/>
        <a:p>
          <a:endParaRPr lang="es-ES_tradnl"/>
        </a:p>
      </dgm:t>
    </dgm:pt>
    <dgm:pt modelId="{EEABF5C1-8172-40B8-BC4E-7E50C95CBE05}" type="pres">
      <dgm:prSet presAssocID="{8908D151-C67C-4BE2-A975-E6E8FC2F18B5}" presName="Name0" presStyleCnt="0">
        <dgm:presLayoutVars>
          <dgm:dir/>
          <dgm:animLvl val="lvl"/>
          <dgm:resizeHandles/>
        </dgm:presLayoutVars>
      </dgm:prSet>
      <dgm:spPr/>
      <dgm:t>
        <a:bodyPr/>
        <a:lstStyle/>
        <a:p>
          <a:endParaRPr lang="es-ES_tradnl"/>
        </a:p>
      </dgm:t>
    </dgm:pt>
    <dgm:pt modelId="{1CD8AE8E-28B3-440A-AF5C-8DD318B0FB65}" type="pres">
      <dgm:prSet presAssocID="{37DA29CD-79D3-49AF-A755-83B649F6D120}" presName="linNode" presStyleCnt="0"/>
      <dgm:spPr/>
    </dgm:pt>
    <dgm:pt modelId="{0A8997F0-F34E-4450-A76A-9DC880096C5E}" type="pres">
      <dgm:prSet presAssocID="{37DA29CD-79D3-49AF-A755-83B649F6D120}" presName="parentShp" presStyleLbl="node1" presStyleIdx="0" presStyleCnt="2">
        <dgm:presLayoutVars>
          <dgm:bulletEnabled val="1"/>
        </dgm:presLayoutVars>
      </dgm:prSet>
      <dgm:spPr/>
      <dgm:t>
        <a:bodyPr/>
        <a:lstStyle/>
        <a:p>
          <a:endParaRPr lang="es-ES_tradnl"/>
        </a:p>
      </dgm:t>
    </dgm:pt>
    <dgm:pt modelId="{15057590-2DAD-4CCF-A093-8DF52C8EBA73}" type="pres">
      <dgm:prSet presAssocID="{37DA29CD-79D3-49AF-A755-83B649F6D120}" presName="childShp" presStyleLbl="bgAccFollowNode1" presStyleIdx="0" presStyleCnt="2" custScaleX="114812" custScaleY="285043">
        <dgm:presLayoutVars>
          <dgm:bulletEnabled val="1"/>
        </dgm:presLayoutVars>
      </dgm:prSet>
      <dgm:spPr/>
      <dgm:t>
        <a:bodyPr/>
        <a:lstStyle/>
        <a:p>
          <a:endParaRPr lang="es-ES_tradnl"/>
        </a:p>
      </dgm:t>
    </dgm:pt>
    <dgm:pt modelId="{63887D93-2077-49E0-9D94-E68FF3412B4D}" type="pres">
      <dgm:prSet presAssocID="{EBB09C68-5904-47FD-9EE9-C53CC52CCA21}" presName="spacing" presStyleCnt="0"/>
      <dgm:spPr/>
    </dgm:pt>
    <dgm:pt modelId="{AEC223B2-5B8D-4E4E-8512-DC8FE365FEF7}" type="pres">
      <dgm:prSet presAssocID="{F4D0CFA4-22EB-4287-9B2D-B37612F237A6}" presName="linNode" presStyleCnt="0"/>
      <dgm:spPr/>
    </dgm:pt>
    <dgm:pt modelId="{B2C9265E-C635-442C-A532-675287E60285}" type="pres">
      <dgm:prSet presAssocID="{F4D0CFA4-22EB-4287-9B2D-B37612F237A6}" presName="parentShp" presStyleLbl="node1" presStyleIdx="1" presStyleCnt="2">
        <dgm:presLayoutVars>
          <dgm:bulletEnabled val="1"/>
        </dgm:presLayoutVars>
      </dgm:prSet>
      <dgm:spPr/>
      <dgm:t>
        <a:bodyPr/>
        <a:lstStyle/>
        <a:p>
          <a:endParaRPr lang="es-ES_tradnl"/>
        </a:p>
      </dgm:t>
    </dgm:pt>
    <dgm:pt modelId="{7A2D3D98-70FF-48A5-A553-06286E14CEA4}" type="pres">
      <dgm:prSet presAssocID="{F4D0CFA4-22EB-4287-9B2D-B37612F237A6}" presName="childShp" presStyleLbl="bgAccFollowNode1" presStyleIdx="1" presStyleCnt="2">
        <dgm:presLayoutVars>
          <dgm:bulletEnabled val="1"/>
        </dgm:presLayoutVars>
      </dgm:prSet>
      <dgm:spPr/>
      <dgm:t>
        <a:bodyPr/>
        <a:lstStyle/>
        <a:p>
          <a:endParaRPr lang="es-ES_tradnl"/>
        </a:p>
      </dgm:t>
    </dgm:pt>
  </dgm:ptLst>
  <dgm:cxnLst>
    <dgm:cxn modelId="{86C90A9F-711D-41C8-9B81-2779299A1080}" type="presOf" srcId="{C6FFE685-439D-468F-9C92-C02F6C0CDFD3}" destId="{7A2D3D98-70FF-48A5-A553-06286E14CEA4}" srcOrd="0" destOrd="0" presId="urn:microsoft.com/office/officeart/2005/8/layout/vList6"/>
    <dgm:cxn modelId="{5C925572-BE47-4D23-8474-97A5F32F2AA8}" srcId="{8908D151-C67C-4BE2-A975-E6E8FC2F18B5}" destId="{37DA29CD-79D3-49AF-A755-83B649F6D120}" srcOrd="0" destOrd="0" parTransId="{5AF8C95E-B599-4AF4-BCC1-852BC4AD3A87}" sibTransId="{EBB09C68-5904-47FD-9EE9-C53CC52CCA21}"/>
    <dgm:cxn modelId="{6AC35CD9-4C7F-4ACD-BE1A-554D31A238D7}" type="presOf" srcId="{F4D0CFA4-22EB-4287-9B2D-B37612F237A6}" destId="{B2C9265E-C635-442C-A532-675287E60285}" srcOrd="0" destOrd="0" presId="urn:microsoft.com/office/officeart/2005/8/layout/vList6"/>
    <dgm:cxn modelId="{ED803CD1-03E6-4F82-98E0-1FCCD7A97FE2}" type="presOf" srcId="{8908D151-C67C-4BE2-A975-E6E8FC2F18B5}" destId="{EEABF5C1-8172-40B8-BC4E-7E50C95CBE05}" srcOrd="0" destOrd="0" presId="urn:microsoft.com/office/officeart/2005/8/layout/vList6"/>
    <dgm:cxn modelId="{FDD1F946-5FBE-4C5C-BAC1-EE6AF19436F2}" type="presOf" srcId="{6C7B9C14-754E-4E57-BA60-110C12916443}" destId="{15057590-2DAD-4CCF-A093-8DF52C8EBA73}" srcOrd="0" destOrd="0" presId="urn:microsoft.com/office/officeart/2005/8/layout/vList6"/>
    <dgm:cxn modelId="{F39AEA7A-C639-4104-BEFE-8086D33F8B2C}" srcId="{37DA29CD-79D3-49AF-A755-83B649F6D120}" destId="{6C7B9C14-754E-4E57-BA60-110C12916443}" srcOrd="0" destOrd="0" parTransId="{6F143EDC-2912-46A5-9E37-192F8E758C66}" sibTransId="{C226C96F-B83C-4394-A050-91132346B5C4}"/>
    <dgm:cxn modelId="{CB77DD55-AD2C-4458-B7E8-9C89A5D8282D}" srcId="{F4D0CFA4-22EB-4287-9B2D-B37612F237A6}" destId="{C6FFE685-439D-468F-9C92-C02F6C0CDFD3}" srcOrd="0" destOrd="0" parTransId="{5E6F9C5B-2471-4F70-A016-230DB6DF3FEF}" sibTransId="{B4C55DD6-29FC-46DF-A774-E8CACA3EF1A2}"/>
    <dgm:cxn modelId="{9C907A30-BB82-409D-A2FB-1A3ADFA318C2}" srcId="{8908D151-C67C-4BE2-A975-E6E8FC2F18B5}" destId="{F4D0CFA4-22EB-4287-9B2D-B37612F237A6}" srcOrd="1" destOrd="0" parTransId="{EF2C3B67-F7F1-4B8B-B173-67C8C84F75F5}" sibTransId="{912BCB9F-B0B7-4AB6-BBFC-982B0794BB49}"/>
    <dgm:cxn modelId="{0A8158B6-5E92-4D47-AC6A-EE47FF02AACB}" srcId="{37DA29CD-79D3-49AF-A755-83B649F6D120}" destId="{AD085589-F29F-4EBD-B6A7-21674CE98A74}" srcOrd="1" destOrd="0" parTransId="{9644B843-16D0-4E49-BBC7-D289EE894846}" sibTransId="{4AD54568-7051-494D-ACDE-C5D96A7BAD04}"/>
    <dgm:cxn modelId="{36CB5300-C627-4F6C-A288-649E1D8F6A96}" type="presOf" srcId="{37DA29CD-79D3-49AF-A755-83B649F6D120}" destId="{0A8997F0-F34E-4450-A76A-9DC880096C5E}" srcOrd="0" destOrd="0" presId="urn:microsoft.com/office/officeart/2005/8/layout/vList6"/>
    <dgm:cxn modelId="{0DEEEC0B-9A3E-4B07-A4E0-9D96561358F1}" type="presOf" srcId="{AD085589-F29F-4EBD-B6A7-21674CE98A74}" destId="{15057590-2DAD-4CCF-A093-8DF52C8EBA73}" srcOrd="0" destOrd="1" presId="urn:microsoft.com/office/officeart/2005/8/layout/vList6"/>
    <dgm:cxn modelId="{9BE48E4B-4D63-4B56-9BE8-DC6CAEBD3DC9}" type="presParOf" srcId="{EEABF5C1-8172-40B8-BC4E-7E50C95CBE05}" destId="{1CD8AE8E-28B3-440A-AF5C-8DD318B0FB65}" srcOrd="0" destOrd="0" presId="urn:microsoft.com/office/officeart/2005/8/layout/vList6"/>
    <dgm:cxn modelId="{EEA4AA64-D356-42AB-9268-2B390E77B093}" type="presParOf" srcId="{1CD8AE8E-28B3-440A-AF5C-8DD318B0FB65}" destId="{0A8997F0-F34E-4450-A76A-9DC880096C5E}" srcOrd="0" destOrd="0" presId="urn:microsoft.com/office/officeart/2005/8/layout/vList6"/>
    <dgm:cxn modelId="{E6F104D9-3291-408F-936E-57DECEB78837}" type="presParOf" srcId="{1CD8AE8E-28B3-440A-AF5C-8DD318B0FB65}" destId="{15057590-2DAD-4CCF-A093-8DF52C8EBA73}" srcOrd="1" destOrd="0" presId="urn:microsoft.com/office/officeart/2005/8/layout/vList6"/>
    <dgm:cxn modelId="{712BE2D3-EC14-41BB-BC6E-DB8B95B022A6}" type="presParOf" srcId="{EEABF5C1-8172-40B8-BC4E-7E50C95CBE05}" destId="{63887D93-2077-49E0-9D94-E68FF3412B4D}" srcOrd="1" destOrd="0" presId="urn:microsoft.com/office/officeart/2005/8/layout/vList6"/>
    <dgm:cxn modelId="{C3024A7E-688D-4EC6-A42D-0D055880C665}" type="presParOf" srcId="{EEABF5C1-8172-40B8-BC4E-7E50C95CBE05}" destId="{AEC223B2-5B8D-4E4E-8512-DC8FE365FEF7}" srcOrd="2" destOrd="0" presId="urn:microsoft.com/office/officeart/2005/8/layout/vList6"/>
    <dgm:cxn modelId="{95522FB0-ACAD-4A1D-B384-F83C519F16B1}" type="presParOf" srcId="{AEC223B2-5B8D-4E4E-8512-DC8FE365FEF7}" destId="{B2C9265E-C635-442C-A532-675287E60285}" srcOrd="0" destOrd="0" presId="urn:microsoft.com/office/officeart/2005/8/layout/vList6"/>
    <dgm:cxn modelId="{F404E339-7774-483E-9490-5C628F9AF5DA}" type="presParOf" srcId="{AEC223B2-5B8D-4E4E-8512-DC8FE365FEF7}" destId="{7A2D3D98-70FF-48A5-A553-06286E14CEA4}" srcOrd="1" destOrd="0" presId="urn:microsoft.com/office/officeart/2005/8/layout/v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71FF2BD-2753-47A3-A2C6-DC8876CBBD4B}">
      <dsp:nvSpPr>
        <dsp:cNvPr id="0" name=""/>
        <dsp:cNvSpPr/>
      </dsp:nvSpPr>
      <dsp:spPr>
        <a:xfrm>
          <a:off x="0" y="0"/>
          <a:ext cx="8229600" cy="4625975"/>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s-ES" sz="3100" b="1" kern="1200" dirty="0" smtClean="0"/>
            <a:t>RT.8 capítulo V punto A.1 - </a:t>
          </a:r>
          <a:r>
            <a:rPr lang="es-ES" sz="3100" kern="1200" dirty="0" smtClean="0"/>
            <a:t>Informa la composición del patrimonio neto y las causas de los cambios acaecidos durante los períodos presentados en los rubros que lo integran. </a:t>
          </a:r>
        </a:p>
        <a:p>
          <a:pPr lvl="0" algn="ctr" defTabSz="1377950">
            <a:lnSpc>
              <a:spcPct val="90000"/>
            </a:lnSpc>
            <a:spcBef>
              <a:spcPct val="0"/>
            </a:spcBef>
            <a:spcAft>
              <a:spcPct val="35000"/>
            </a:spcAft>
          </a:pPr>
          <a:r>
            <a:rPr lang="es-ES" sz="3100" b="1" kern="1200" dirty="0" smtClean="0"/>
            <a:t>RT.16. punto 4.1.3 - </a:t>
          </a:r>
          <a:r>
            <a:rPr lang="es-ES" sz="3100" kern="1200" dirty="0" smtClean="0"/>
            <a:t>el patrimonio neto resulta del aporte de sus propietarios</a:t>
          </a:r>
          <a:r>
            <a:rPr lang="es-ES" sz="3100" kern="1200" baseline="30000" dirty="0" smtClean="0"/>
            <a:t>1 </a:t>
          </a:r>
          <a:r>
            <a:rPr lang="es-ES" sz="3100" kern="1200" dirty="0" smtClean="0"/>
            <a:t>y de la acumulación de resultados, definición hecha según su origen: PN = capital + resultados acumulados. </a:t>
          </a:r>
          <a:endParaRPr lang="es-ES" sz="3100" kern="1200" dirty="0"/>
        </a:p>
      </dsp:txBody>
      <dsp:txXfrm>
        <a:off x="0" y="0"/>
        <a:ext cx="8229600" cy="462597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40E721C-5E1E-4D98-AC25-B4EBEB61BFB5}">
      <dsp:nvSpPr>
        <dsp:cNvPr id="0" name=""/>
        <dsp:cNvSpPr/>
      </dsp:nvSpPr>
      <dsp:spPr>
        <a:xfrm>
          <a:off x="857252" y="1499"/>
          <a:ext cx="2860023" cy="929949"/>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s-AR" sz="1600" kern="1200" dirty="0" smtClean="0"/>
            <a:t>Transacciones con los propietarios</a:t>
          </a:r>
          <a:endParaRPr lang="es-ES_tradnl" sz="1600" kern="1200" dirty="0"/>
        </a:p>
      </dsp:txBody>
      <dsp:txXfrm>
        <a:off x="857252" y="1499"/>
        <a:ext cx="2860023" cy="929949"/>
      </dsp:txXfrm>
    </dsp:sp>
    <dsp:sp modelId="{BD21BBA3-E225-4AF9-A8C4-D7DDE868096E}">
      <dsp:nvSpPr>
        <dsp:cNvPr id="0" name=""/>
        <dsp:cNvSpPr/>
      </dsp:nvSpPr>
      <dsp:spPr>
        <a:xfrm>
          <a:off x="857252" y="1070942"/>
          <a:ext cx="2860023" cy="929949"/>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s-AR" sz="1600" kern="1200" dirty="0" smtClean="0"/>
            <a:t>Resultado del Periodo:</a:t>
          </a:r>
          <a:endParaRPr lang="es-ES_tradnl" sz="1600" kern="1200" dirty="0"/>
        </a:p>
      </dsp:txBody>
      <dsp:txXfrm>
        <a:off x="857252" y="1070942"/>
        <a:ext cx="2860023" cy="929949"/>
      </dsp:txXfrm>
    </dsp:sp>
    <dsp:sp modelId="{EF1D1113-F987-463D-BF5D-5FCED5260FB1}">
      <dsp:nvSpPr>
        <dsp:cNvPr id="0" name=""/>
        <dsp:cNvSpPr/>
      </dsp:nvSpPr>
      <dsp:spPr>
        <a:xfrm rot="18289469">
          <a:off x="3437876" y="973949"/>
          <a:ext cx="1302759" cy="54492"/>
        </a:xfrm>
        <a:custGeom>
          <a:avLst/>
          <a:gdLst/>
          <a:ahLst/>
          <a:cxnLst/>
          <a:rect l="0" t="0" r="0" b="0"/>
          <a:pathLst>
            <a:path>
              <a:moveTo>
                <a:pt x="0" y="27246"/>
              </a:moveTo>
              <a:lnTo>
                <a:pt x="1302759" y="27246"/>
              </a:lnTo>
            </a:path>
          </a:pathLst>
        </a:custGeom>
        <a:noFill/>
        <a:ln w="48000" cap="flat" cmpd="thickThin"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_tradnl" sz="500" kern="1200"/>
        </a:p>
      </dsp:txBody>
      <dsp:txXfrm rot="18289469">
        <a:off x="4056686" y="968626"/>
        <a:ext cx="65137" cy="65137"/>
      </dsp:txXfrm>
    </dsp:sp>
    <dsp:sp modelId="{09B37EFD-70DD-41B7-ACB4-CC93B23E96ED}">
      <dsp:nvSpPr>
        <dsp:cNvPr id="0" name=""/>
        <dsp:cNvSpPr/>
      </dsp:nvSpPr>
      <dsp:spPr>
        <a:xfrm>
          <a:off x="4461235" y="1499"/>
          <a:ext cx="2396815" cy="929949"/>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s-AR" sz="1200" kern="1200" dirty="0" smtClean="0"/>
            <a:t>Flujos de ingresos, gastos y pérdidas</a:t>
          </a:r>
          <a:endParaRPr lang="es-ES_tradnl" sz="1200" kern="1200" dirty="0"/>
        </a:p>
      </dsp:txBody>
      <dsp:txXfrm>
        <a:off x="4461235" y="1499"/>
        <a:ext cx="2396815" cy="929949"/>
      </dsp:txXfrm>
    </dsp:sp>
    <dsp:sp modelId="{A9E00CD8-331B-4C9B-BB2A-0C08E7F4D2FE}">
      <dsp:nvSpPr>
        <dsp:cNvPr id="0" name=""/>
        <dsp:cNvSpPr/>
      </dsp:nvSpPr>
      <dsp:spPr>
        <a:xfrm>
          <a:off x="3717276" y="1508670"/>
          <a:ext cx="743959" cy="54492"/>
        </a:xfrm>
        <a:custGeom>
          <a:avLst/>
          <a:gdLst/>
          <a:ahLst/>
          <a:cxnLst/>
          <a:rect l="0" t="0" r="0" b="0"/>
          <a:pathLst>
            <a:path>
              <a:moveTo>
                <a:pt x="0" y="27246"/>
              </a:moveTo>
              <a:lnTo>
                <a:pt x="743959" y="27246"/>
              </a:lnTo>
            </a:path>
          </a:pathLst>
        </a:custGeom>
        <a:noFill/>
        <a:ln w="48000" cap="flat" cmpd="thickThin"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_tradnl" sz="500" kern="1200"/>
        </a:p>
      </dsp:txBody>
      <dsp:txXfrm>
        <a:off x="4070656" y="1517318"/>
        <a:ext cx="37197" cy="37197"/>
      </dsp:txXfrm>
    </dsp:sp>
    <dsp:sp modelId="{D4A92747-EC1C-4139-9ACB-E049439AB3AC}">
      <dsp:nvSpPr>
        <dsp:cNvPr id="0" name=""/>
        <dsp:cNvSpPr/>
      </dsp:nvSpPr>
      <dsp:spPr>
        <a:xfrm>
          <a:off x="4461235" y="1070942"/>
          <a:ext cx="2396815" cy="929949"/>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s-AR" sz="1200" kern="1200" dirty="0" smtClean="0"/>
            <a:t>IG</a:t>
          </a:r>
          <a:endParaRPr lang="es-ES_tradnl" sz="1200" kern="1200" dirty="0"/>
        </a:p>
      </dsp:txBody>
      <dsp:txXfrm>
        <a:off x="4461235" y="1070942"/>
        <a:ext cx="2396815" cy="929949"/>
      </dsp:txXfrm>
    </dsp:sp>
    <dsp:sp modelId="{951CCDBA-72C6-47FC-A2A0-A05FFB249DC2}">
      <dsp:nvSpPr>
        <dsp:cNvPr id="0" name=""/>
        <dsp:cNvSpPr/>
      </dsp:nvSpPr>
      <dsp:spPr>
        <a:xfrm rot="3310531">
          <a:off x="3437876" y="2043392"/>
          <a:ext cx="1302759" cy="54492"/>
        </a:xfrm>
        <a:custGeom>
          <a:avLst/>
          <a:gdLst/>
          <a:ahLst/>
          <a:cxnLst/>
          <a:rect l="0" t="0" r="0" b="0"/>
          <a:pathLst>
            <a:path>
              <a:moveTo>
                <a:pt x="0" y="27246"/>
              </a:moveTo>
              <a:lnTo>
                <a:pt x="1302759" y="27246"/>
              </a:lnTo>
            </a:path>
          </a:pathLst>
        </a:custGeom>
        <a:noFill/>
        <a:ln w="48000" cap="flat" cmpd="thickThin"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_tradnl" sz="500" kern="1200"/>
        </a:p>
      </dsp:txBody>
      <dsp:txXfrm rot="3310531">
        <a:off x="4056686" y="2038069"/>
        <a:ext cx="65137" cy="65137"/>
      </dsp:txXfrm>
    </dsp:sp>
    <dsp:sp modelId="{BF02ED65-F087-40B7-A90F-D8FB8C9135DD}">
      <dsp:nvSpPr>
        <dsp:cNvPr id="0" name=""/>
        <dsp:cNvSpPr/>
      </dsp:nvSpPr>
      <dsp:spPr>
        <a:xfrm>
          <a:off x="4461235" y="2140384"/>
          <a:ext cx="2396815" cy="929949"/>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r>
            <a:rPr lang="es-AR" sz="1200" kern="1200" dirty="0" smtClean="0"/>
            <a:t>En los grupos económicos, la participación de los accionistas no controlantes sobre los resultados de las entidades controladas</a:t>
          </a:r>
          <a:endParaRPr lang="es-ES_tradnl" sz="1200" kern="1200" dirty="0"/>
        </a:p>
      </dsp:txBody>
      <dsp:txXfrm>
        <a:off x="4461235" y="2140384"/>
        <a:ext cx="2396815" cy="929949"/>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5057590-2DAD-4CCF-A093-8DF52C8EBA73}">
      <dsp:nvSpPr>
        <dsp:cNvPr id="0" name=""/>
        <dsp:cNvSpPr/>
      </dsp:nvSpPr>
      <dsp:spPr>
        <a:xfrm>
          <a:off x="2936685" y="2005"/>
          <a:ext cx="5054406" cy="3530204"/>
        </a:xfrm>
        <a:prstGeom prst="rightArrow">
          <a:avLst>
            <a:gd name="adj1" fmla="val 75000"/>
            <a:gd name="adj2" fmla="val 50000"/>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ctr" defTabSz="622300">
            <a:lnSpc>
              <a:spcPct val="90000"/>
            </a:lnSpc>
            <a:spcBef>
              <a:spcPct val="0"/>
            </a:spcBef>
            <a:spcAft>
              <a:spcPct val="15000"/>
            </a:spcAft>
            <a:buChar char="••"/>
          </a:pPr>
          <a:endParaRPr lang="es-ES_tradnl" sz="1400" kern="1200" dirty="0"/>
        </a:p>
        <a:p>
          <a:pPr marL="171450" lvl="1" indent="-171450" algn="ctr" defTabSz="800100">
            <a:lnSpc>
              <a:spcPct val="90000"/>
            </a:lnSpc>
            <a:spcBef>
              <a:spcPct val="0"/>
            </a:spcBef>
            <a:spcAft>
              <a:spcPct val="15000"/>
            </a:spcAft>
            <a:buChar char="••"/>
          </a:pPr>
          <a:r>
            <a:rPr lang="es-ES" sz="1800" kern="1200" dirty="0" smtClean="0"/>
            <a:t>la cifra final del estado de resultados, que es el resultado final del ejercicio (ganancia o pérdida o para los entes sin fines de lucro superávit o déficit) se traslada a la columna de resultados no asignados del EVPN en la línea “Resultado del ejercicio” y como es una variación cuantitativa, impacta en la columna TOTAL</a:t>
          </a:r>
          <a:endParaRPr lang="es-ES_tradnl" sz="1800" kern="1200" dirty="0"/>
        </a:p>
      </dsp:txBody>
      <dsp:txXfrm>
        <a:off x="2936685" y="2005"/>
        <a:ext cx="5054406" cy="3530204"/>
      </dsp:txXfrm>
    </dsp:sp>
    <dsp:sp modelId="{0A8997F0-F34E-4450-A76A-9DC880096C5E}">
      <dsp:nvSpPr>
        <dsp:cNvPr id="0" name=""/>
        <dsp:cNvSpPr/>
      </dsp:nvSpPr>
      <dsp:spPr>
        <a:xfrm>
          <a:off x="1796" y="1147866"/>
          <a:ext cx="2934888" cy="1238481"/>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s-ES_tradnl" sz="3500" kern="1200" dirty="0" smtClean="0"/>
            <a:t>Estado de Resultados</a:t>
          </a:r>
          <a:endParaRPr lang="es-ES_tradnl" sz="3500" kern="1200" dirty="0"/>
        </a:p>
      </dsp:txBody>
      <dsp:txXfrm>
        <a:off x="1796" y="1147866"/>
        <a:ext cx="2934888" cy="1238481"/>
      </dsp:txXfrm>
    </dsp:sp>
    <dsp:sp modelId="{7A2D3D98-70FF-48A5-A553-06286E14CEA4}">
      <dsp:nvSpPr>
        <dsp:cNvPr id="0" name=""/>
        <dsp:cNvSpPr/>
      </dsp:nvSpPr>
      <dsp:spPr>
        <a:xfrm>
          <a:off x="3197155" y="3656057"/>
          <a:ext cx="4795732" cy="1238481"/>
        </a:xfrm>
        <a:prstGeom prst="rightArrow">
          <a:avLst>
            <a:gd name="adj1" fmla="val 75000"/>
            <a:gd name="adj2" fmla="val 50000"/>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685" tIns="19685" rIns="19685" bIns="19685" numCol="1" spcCol="1270" anchor="t" anchorCtr="0">
          <a:noAutofit/>
        </a:bodyPr>
        <a:lstStyle/>
        <a:p>
          <a:pPr marL="285750" lvl="1" indent="-285750" algn="ctr" defTabSz="1377950">
            <a:lnSpc>
              <a:spcPct val="90000"/>
            </a:lnSpc>
            <a:spcBef>
              <a:spcPct val="0"/>
            </a:spcBef>
            <a:spcAft>
              <a:spcPct val="15000"/>
            </a:spcAft>
            <a:buChar char="••"/>
          </a:pPr>
          <a:r>
            <a:rPr lang="es-ES" sz="3100" kern="1200" dirty="0" smtClean="0"/>
            <a:t>fuente de financiación propia</a:t>
          </a:r>
          <a:endParaRPr lang="es-ES_tradnl" sz="3100" kern="1200" dirty="0"/>
        </a:p>
      </dsp:txBody>
      <dsp:txXfrm>
        <a:off x="3197155" y="3656057"/>
        <a:ext cx="4795732" cy="1238481"/>
      </dsp:txXfrm>
    </dsp:sp>
    <dsp:sp modelId="{B2C9265E-C635-442C-A532-675287E60285}">
      <dsp:nvSpPr>
        <dsp:cNvPr id="0" name=""/>
        <dsp:cNvSpPr/>
      </dsp:nvSpPr>
      <dsp:spPr>
        <a:xfrm>
          <a:off x="0" y="3656057"/>
          <a:ext cx="3197155" cy="1238481"/>
        </a:xfrm>
        <a:prstGeom prst="round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s-ES_tradnl" sz="3500" kern="1200" dirty="0" smtClean="0"/>
            <a:t>E.S.P.</a:t>
          </a:r>
          <a:endParaRPr lang="es-ES_tradnl" sz="3500" kern="1200" dirty="0"/>
        </a:p>
      </dsp:txBody>
      <dsp:txXfrm>
        <a:off x="0" y="3656057"/>
        <a:ext cx="3197155" cy="123848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latinLnBrk="0">
              <a:defRPr lang="es-ES" sz="1200"/>
            </a:lvl1pPr>
            <a:extLst/>
          </a:lstStyle>
          <a:p>
            <a:endParaRPr lang="es-E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latinLnBrk="0">
              <a:defRPr lang="es-ES" sz="1200"/>
            </a:lvl1pPr>
            <a:extLst/>
          </a:lstStyle>
          <a:p>
            <a:fld id="{54D4857D-62A5-486B-9129-468003D7E020}" type="datetimeFigureOut">
              <a:rPr lang="es-ES" smtClean="0"/>
              <a:pPr/>
              <a:t>23/08/2013</a:t>
            </a:fld>
            <a:endParaRPr lang="es-E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latinLnBrk="0">
              <a:defRPr lang="es-ES" sz="1200"/>
            </a:lvl1pPr>
            <a:extLst/>
          </a:lstStyle>
          <a:p>
            <a:endParaRPr lang="es-E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latinLnBrk="0">
              <a:defRPr lang="es-ES" sz="1200"/>
            </a:lvl1pPr>
            <a:extLst/>
          </a:lstStyle>
          <a:p>
            <a:fld id="{2EBE4566-6F3A-4CC1-BD6C-9C510D05F126}" type="slidenum">
              <a:rPr lang="es-ES" smtClean="0"/>
              <a:pPr/>
              <a:t>‹Nº›</a:t>
            </a:fld>
            <a:endParaRPr lang="es-E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latinLnBrk="0">
              <a:defRPr lang="es-ES" sz="1200"/>
            </a:lvl1pPr>
            <a:extLst/>
          </a:lstStyle>
          <a:p>
            <a:endParaRPr lang="es-E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latinLnBrk="0">
              <a:defRPr lang="es-ES" sz="1200"/>
            </a:lvl1pPr>
            <a:extLst/>
          </a:lstStyle>
          <a:p>
            <a:fld id="{2D2EF2CE-B28C-4ED4-8FD0-48BB3F48846A}" type="datetimeFigureOut">
              <a:rPr/>
              <a:pPr/>
              <a:t>30/6/2006</a:t>
            </a:fld>
            <a:endParaRPr lang="es-E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s-E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latinLnBrk="0">
              <a:defRPr lang="es-ES" sz="1200"/>
            </a:lvl1pPr>
            <a:extLst/>
          </a:lstStyle>
          <a:p>
            <a:endParaRPr lang="es-E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es-ES" sz="1200"/>
            </a:lvl1pPr>
            <a:extLst/>
          </a:lstStyle>
          <a:p>
            <a:fld id="{61807874-5299-41B2-A37A-6AA3547857F4}" type="slidenum">
              <a:rPr/>
              <a:pPr/>
              <a:t>‹Nº›</a:t>
            </a:fld>
            <a:endParaRPr lang="es-ES"/>
          </a:p>
        </p:txBody>
      </p:sp>
    </p:spTree>
  </p:cSld>
  <p:clrMap bg1="lt1" tx1="dk1" bg2="lt2" tx2="dk2" accent1="accent1" accent2="accent2" accent3="accent3" accent4="accent4" accent5="accent5" accent6="accent6" hlink="hlink" folHlink="folHlink"/>
  <p:notesStyle>
    <a:lvl1pPr marL="0" algn="l" rtl="0" latinLnBrk="0">
      <a:defRPr lang="es-ES" sz="1200" kern="1200">
        <a:solidFill>
          <a:schemeClr val="tx1"/>
        </a:solidFill>
        <a:latin typeface="+mn-lt"/>
        <a:ea typeface="+mn-ea"/>
        <a:cs typeface="+mn-cs"/>
      </a:defRPr>
    </a:lvl1pPr>
    <a:lvl2pPr marL="457200" algn="l" rtl="0" latinLnBrk="0">
      <a:defRPr lang="es-ES" sz="1200" kern="1200">
        <a:solidFill>
          <a:schemeClr val="tx1"/>
        </a:solidFill>
        <a:latin typeface="+mn-lt"/>
        <a:ea typeface="+mn-ea"/>
        <a:cs typeface="+mn-cs"/>
      </a:defRPr>
    </a:lvl2pPr>
    <a:lvl3pPr marL="914400" algn="l" rtl="0" latinLnBrk="0">
      <a:defRPr lang="es-ES" sz="1200" kern="1200">
        <a:solidFill>
          <a:schemeClr val="tx1"/>
        </a:solidFill>
        <a:latin typeface="+mn-lt"/>
        <a:ea typeface="+mn-ea"/>
        <a:cs typeface="+mn-cs"/>
      </a:defRPr>
    </a:lvl3pPr>
    <a:lvl4pPr marL="1371600" algn="l" rtl="0" latinLnBrk="0">
      <a:defRPr lang="es-ES" sz="1200" kern="1200">
        <a:solidFill>
          <a:schemeClr val="tx1"/>
        </a:solidFill>
        <a:latin typeface="+mn-lt"/>
        <a:ea typeface="+mn-ea"/>
        <a:cs typeface="+mn-cs"/>
      </a:defRPr>
    </a:lvl4pPr>
    <a:lvl5pPr marL="1828800" algn="l" rtl="0" latinLnBrk="0">
      <a:defRPr lang="es-ES" sz="1200" kern="1200">
        <a:solidFill>
          <a:schemeClr val="tx1"/>
        </a:solidFill>
        <a:latin typeface="+mn-lt"/>
        <a:ea typeface="+mn-ea"/>
        <a:cs typeface="+mn-cs"/>
      </a:defRPr>
    </a:lvl5pPr>
    <a:lvl6pPr marL="2286000" algn="l" rtl="0" latinLnBrk="0">
      <a:defRPr lang="es-ES" sz="1200" kern="1200">
        <a:solidFill>
          <a:schemeClr val="tx1"/>
        </a:solidFill>
        <a:latin typeface="+mn-lt"/>
        <a:ea typeface="+mn-ea"/>
        <a:cs typeface="+mn-cs"/>
      </a:defRPr>
    </a:lvl6pPr>
    <a:lvl7pPr marL="2743200" algn="l" rtl="0" latinLnBrk="0">
      <a:defRPr lang="es-ES" sz="1200" kern="1200">
        <a:solidFill>
          <a:schemeClr val="tx1"/>
        </a:solidFill>
        <a:latin typeface="+mn-lt"/>
        <a:ea typeface="+mn-ea"/>
        <a:cs typeface="+mn-cs"/>
      </a:defRPr>
    </a:lvl7pPr>
    <a:lvl8pPr marL="3200400" algn="l" rtl="0" latinLnBrk="0">
      <a:defRPr lang="es-ES" sz="1200" kern="1200">
        <a:solidFill>
          <a:schemeClr val="tx1"/>
        </a:solidFill>
        <a:latin typeface="+mn-lt"/>
        <a:ea typeface="+mn-ea"/>
        <a:cs typeface="+mn-cs"/>
      </a:defRPr>
    </a:lvl8pPr>
    <a:lvl9pPr marL="3657600" algn="l" rtl="0" latinLnBrk="0">
      <a:defRPr lang="es-ES"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s-ES"/>
          </a:p>
        </p:txBody>
      </p:sp>
      <p:sp>
        <p:nvSpPr>
          <p:cNvPr id="4" name="Rectangle 4"/>
          <p:cNvSpPr>
            <a:spLocks noGrp="1"/>
          </p:cNvSpPr>
          <p:nvPr>
            <p:ph type="sldNum" sz="quarter" idx="10"/>
          </p:nvPr>
        </p:nvSpPr>
        <p:spPr/>
        <p:txBody>
          <a:bodyPr/>
          <a:lstStyle>
            <a:extLst/>
          </a:lstStyle>
          <a:p>
            <a:fld id="{61807874-5299-41B2-A37A-6AA3547857F4}" type="slidenum">
              <a:rPr lang="es-ES" smtClean="0"/>
              <a:pPr/>
              <a:t>1</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s-ES"/>
          </a:p>
        </p:txBody>
      </p:sp>
      <p:sp>
        <p:nvSpPr>
          <p:cNvPr id="4" name="Rectangle 4"/>
          <p:cNvSpPr>
            <a:spLocks noGrp="1"/>
          </p:cNvSpPr>
          <p:nvPr>
            <p:ph type="sldNum" sz="quarter" idx="10"/>
          </p:nvPr>
        </p:nvSpPr>
        <p:spPr/>
        <p:txBody>
          <a:bodyPr/>
          <a:lstStyle>
            <a:extLst/>
          </a:lstStyle>
          <a:p>
            <a:fld id="{61807874-5299-41B2-A37A-6AA3547857F4}" type="slidenum">
              <a:rPr lang="es-ES" smtClean="0"/>
              <a:pPr/>
              <a:t>10</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s-ES"/>
          </a:p>
        </p:txBody>
      </p:sp>
      <p:sp>
        <p:nvSpPr>
          <p:cNvPr id="4" name="Rectangle 4"/>
          <p:cNvSpPr>
            <a:spLocks noGrp="1"/>
          </p:cNvSpPr>
          <p:nvPr>
            <p:ph type="sldNum" sz="quarter" idx="10"/>
          </p:nvPr>
        </p:nvSpPr>
        <p:spPr/>
        <p:txBody>
          <a:bodyPr/>
          <a:lstStyle>
            <a:extLst/>
          </a:lstStyle>
          <a:p>
            <a:fld id="{61807874-5299-41B2-A37A-6AA3547857F4}" type="slidenum">
              <a:rPr lang="es-ES" smtClean="0"/>
              <a:pPr/>
              <a:t>11</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s-ES"/>
          </a:p>
        </p:txBody>
      </p:sp>
      <p:sp>
        <p:nvSpPr>
          <p:cNvPr id="4" name="Rectangle 4"/>
          <p:cNvSpPr>
            <a:spLocks noGrp="1"/>
          </p:cNvSpPr>
          <p:nvPr>
            <p:ph type="sldNum" sz="quarter" idx="10"/>
          </p:nvPr>
        </p:nvSpPr>
        <p:spPr/>
        <p:txBody>
          <a:bodyPr/>
          <a:lstStyle>
            <a:extLst/>
          </a:lstStyle>
          <a:p>
            <a:fld id="{61807874-5299-41B2-A37A-6AA3547857F4}" type="slidenum">
              <a:rPr lang="es-ES" smtClean="0"/>
              <a:pPr/>
              <a:t>2</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s-ES"/>
          </a:p>
        </p:txBody>
      </p:sp>
      <p:sp>
        <p:nvSpPr>
          <p:cNvPr id="4" name="Rectangle 4"/>
          <p:cNvSpPr>
            <a:spLocks noGrp="1"/>
          </p:cNvSpPr>
          <p:nvPr>
            <p:ph type="sldNum" sz="quarter" idx="10"/>
          </p:nvPr>
        </p:nvSpPr>
        <p:spPr/>
        <p:txBody>
          <a:bodyPr/>
          <a:lstStyle>
            <a:extLst/>
          </a:lstStyle>
          <a:p>
            <a:fld id="{61807874-5299-41B2-A37A-6AA3547857F4}" type="slidenum">
              <a:rPr lang="es-ES" smtClean="0"/>
              <a:pPr/>
              <a:t>3</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s-ES"/>
          </a:p>
        </p:txBody>
      </p:sp>
      <p:sp>
        <p:nvSpPr>
          <p:cNvPr id="4" name="Rectangle 4"/>
          <p:cNvSpPr>
            <a:spLocks noGrp="1"/>
          </p:cNvSpPr>
          <p:nvPr>
            <p:ph type="sldNum" sz="quarter" idx="10"/>
          </p:nvPr>
        </p:nvSpPr>
        <p:spPr/>
        <p:txBody>
          <a:bodyPr/>
          <a:lstStyle>
            <a:extLst/>
          </a:lstStyle>
          <a:p>
            <a:fld id="{61807874-5299-41B2-A37A-6AA3547857F4}" type="slidenum">
              <a:rPr lang="es-ES" smtClean="0"/>
              <a:pPr/>
              <a:t>4</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s-ES"/>
          </a:p>
        </p:txBody>
      </p:sp>
      <p:sp>
        <p:nvSpPr>
          <p:cNvPr id="4" name="Rectangle 4"/>
          <p:cNvSpPr>
            <a:spLocks noGrp="1"/>
          </p:cNvSpPr>
          <p:nvPr>
            <p:ph type="sldNum" sz="quarter" idx="10"/>
          </p:nvPr>
        </p:nvSpPr>
        <p:spPr/>
        <p:txBody>
          <a:bodyPr/>
          <a:lstStyle>
            <a:extLst/>
          </a:lstStyle>
          <a:p>
            <a:fld id="{61807874-5299-41B2-A37A-6AA3547857F4}" type="slidenum">
              <a:rPr lang="es-ES" smtClean="0"/>
              <a:pPr/>
              <a:t>5</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s-ES"/>
          </a:p>
        </p:txBody>
      </p:sp>
      <p:sp>
        <p:nvSpPr>
          <p:cNvPr id="4" name="Rectangle 4"/>
          <p:cNvSpPr>
            <a:spLocks noGrp="1"/>
          </p:cNvSpPr>
          <p:nvPr>
            <p:ph type="sldNum" sz="quarter" idx="10"/>
          </p:nvPr>
        </p:nvSpPr>
        <p:spPr/>
        <p:txBody>
          <a:bodyPr/>
          <a:lstStyle>
            <a:extLst/>
          </a:lstStyle>
          <a:p>
            <a:fld id="{61807874-5299-41B2-A37A-6AA3547857F4}" type="slidenum">
              <a:rPr lang="es-ES" smtClean="0"/>
              <a:pPr/>
              <a:t>6</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s-ES"/>
          </a:p>
        </p:txBody>
      </p:sp>
      <p:sp>
        <p:nvSpPr>
          <p:cNvPr id="4" name="Rectangle 4"/>
          <p:cNvSpPr>
            <a:spLocks noGrp="1"/>
          </p:cNvSpPr>
          <p:nvPr>
            <p:ph type="sldNum" sz="quarter" idx="10"/>
          </p:nvPr>
        </p:nvSpPr>
        <p:spPr/>
        <p:txBody>
          <a:bodyPr/>
          <a:lstStyle>
            <a:extLst/>
          </a:lstStyle>
          <a:p>
            <a:fld id="{61807874-5299-41B2-A37A-6AA3547857F4}" type="slidenum">
              <a:rPr lang="es-ES" smtClean="0"/>
              <a:pPr/>
              <a:t>7</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s-ES"/>
          </a:p>
        </p:txBody>
      </p:sp>
      <p:sp>
        <p:nvSpPr>
          <p:cNvPr id="4" name="Rectangle 4"/>
          <p:cNvSpPr>
            <a:spLocks noGrp="1"/>
          </p:cNvSpPr>
          <p:nvPr>
            <p:ph type="sldNum" sz="quarter" idx="10"/>
          </p:nvPr>
        </p:nvSpPr>
        <p:spPr/>
        <p:txBody>
          <a:bodyPr/>
          <a:lstStyle>
            <a:extLst/>
          </a:lstStyle>
          <a:p>
            <a:fld id="{61807874-5299-41B2-A37A-6AA3547857F4}" type="slidenum">
              <a:rPr lang="es-ES" smtClean="0"/>
              <a:pPr/>
              <a:t>8</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s-ES"/>
          </a:p>
        </p:txBody>
      </p:sp>
      <p:sp>
        <p:nvSpPr>
          <p:cNvPr id="4" name="Rectangle 4"/>
          <p:cNvSpPr>
            <a:spLocks noGrp="1"/>
          </p:cNvSpPr>
          <p:nvPr>
            <p:ph type="sldNum" sz="quarter" idx="10"/>
          </p:nvPr>
        </p:nvSpPr>
        <p:spPr/>
        <p:txBody>
          <a:bodyPr/>
          <a:lstStyle>
            <a:extLst/>
          </a:lstStyle>
          <a:p>
            <a:fld id="{61807874-5299-41B2-A37A-6AA3547857F4}" type="slidenum">
              <a:rPr lang="es-ES" smtClean="0"/>
              <a:pPr/>
              <a:t>9</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iapositiva de título">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eaLnBrk="1" latinLnBrk="0" hangingPunct="1">
              <a:buNone/>
              <a:defRPr kumimoji="0" lang="es-ES" sz="1400"/>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0" hangingPunct="1"/>
            <a:r>
              <a:rPr lang="es-ES" smtClean="0"/>
              <a:t>Haga clic para modificar el estilo de subtítulo del patrón</a:t>
            </a:r>
            <a:endParaRPr/>
          </a:p>
        </p:txBody>
      </p:sp>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kumimoji="0" lang="es-E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kumimoji="0" lang="es-E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kumimoji="0" lang="es-E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kumimoji="0" lang="es-E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kumimoji="0" lang="es-E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es-E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es-ES"/>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kumimoji="0" lang="es-E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kumimoji="0" lang="es-E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kumimoji="0" lang="es-E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kumimoji="0" lang="es-ES"/>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kumimoji="0" lang="es-E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es-E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es-ES"/>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kumimoji="0" lang="es-ES"/>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kumimoji="0" lang="es-ES"/>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es-ES"/>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kumimoji="0" lang="es-ES"/>
          </a:p>
        </p:txBody>
      </p:sp>
      <p:sp>
        <p:nvSpPr>
          <p:cNvPr id="19" name="Rectangle 34"/>
          <p:cNvSpPr>
            <a:spLocks noGrp="1"/>
          </p:cNvSpPr>
          <p:nvPr>
            <p:ph type="dt" sz="half" idx="10"/>
          </p:nvPr>
        </p:nvSpPr>
        <p:spPr/>
        <p:txBody>
          <a:bodyPr rtlCol="0"/>
          <a:lstStyle>
            <a:extLst/>
          </a:lstStyle>
          <a:p>
            <a:pPr algn="r"/>
            <a:fld id="{8F67D422-08A8-451B-9A67-21962FC4B660}" type="datetimeFigureOut">
              <a:rPr kumimoji="0" lang="es-ES" sz="1100"/>
              <a:pPr algn="r"/>
              <a:t>23/08/2013</a:t>
            </a:fld>
            <a:endParaRPr kumimoji="0" lang="es-ES"/>
          </a:p>
        </p:txBody>
      </p:sp>
      <p:sp>
        <p:nvSpPr>
          <p:cNvPr id="25" name="Rectangle 35"/>
          <p:cNvSpPr>
            <a:spLocks noGrp="1"/>
          </p:cNvSpPr>
          <p:nvPr>
            <p:ph type="sldNum" sz="quarter" idx="11"/>
          </p:nvPr>
        </p:nvSpPr>
        <p:spPr/>
        <p:txBody>
          <a:bodyPr rtlCol="0"/>
          <a:lstStyle>
            <a:extLst/>
          </a:lstStyle>
          <a:p>
            <a:fld id="{169B2101-2E9F-420A-91A3-890890D84497}" type="slidenum">
              <a:rPr kumimoji="0" lang="es-ES" sz="1200"/>
              <a:pPr/>
              <a:t>‹Nº›</a:t>
            </a:fld>
            <a:endParaRPr kumimoji="0" lang="es-ES"/>
          </a:p>
        </p:txBody>
      </p:sp>
      <p:sp>
        <p:nvSpPr>
          <p:cNvPr id="31" name="Rectangle 36"/>
          <p:cNvSpPr>
            <a:spLocks noGrp="1"/>
          </p:cNvSpPr>
          <p:nvPr>
            <p:ph type="ftr" sz="quarter" idx="12"/>
          </p:nvPr>
        </p:nvSpPr>
        <p:spPr/>
        <p:txBody>
          <a:bodyPr rtlCol="0"/>
          <a:lstStyle>
            <a:extLst/>
          </a:lstStyle>
          <a:p>
            <a:endParaRPr kumimoji="0" lang="es-E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eaLnBrk="1" latinLnBrk="0" hangingPunct="1">
              <a:lnSpc>
                <a:spcPct val="100000"/>
              </a:lnSpc>
              <a:defRPr kumimoji="0" lang="es-ES" sz="72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kumimoji="0" lang="es-ES"/>
              <a:t>Mostrar título</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s-ES" smtClean="0"/>
              <a:t>Haga clic para modificar el estilo de título del patrón</a:t>
            </a:r>
            <a:endParaRPr kumimoji="0" lang="en-US"/>
          </a:p>
        </p:txBody>
      </p:sp>
      <p:sp>
        <p:nvSpPr>
          <p:cNvPr id="3" name="2 Subtítulo"/>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s-ES" smtClean="0"/>
              <a:t>Haga clic para modificar el estilo de subtítulo del patrón</a:t>
            </a:r>
            <a:endParaRPr kumimoji="0" lang="en-US"/>
          </a:p>
        </p:txBody>
      </p:sp>
      <p:sp>
        <p:nvSpPr>
          <p:cNvPr id="4" name="3 Marcador de fecha"/>
          <p:cNvSpPr>
            <a:spLocks noGrp="1"/>
          </p:cNvSpPr>
          <p:nvPr>
            <p:ph type="dt" sz="half" idx="10"/>
          </p:nvPr>
        </p:nvSpPr>
        <p:spPr/>
        <p:txBody>
          <a:bodyPr/>
          <a:lstStyle/>
          <a:p>
            <a:pPr algn="r"/>
            <a:fld id="{8F67D422-08A8-451B-9A67-21962FC4B660}" type="datetimeFigureOut">
              <a:rPr kumimoji="0" lang="es-ES" sz="1100" smtClean="0"/>
              <a:pPr algn="r"/>
              <a:t>23/08/2013</a:t>
            </a:fld>
            <a:endParaRPr kumimoji="0" lang="es-ES"/>
          </a:p>
        </p:txBody>
      </p:sp>
      <p:sp>
        <p:nvSpPr>
          <p:cNvPr id="5" name="4 Marcador de pie de página"/>
          <p:cNvSpPr>
            <a:spLocks noGrp="1"/>
          </p:cNvSpPr>
          <p:nvPr>
            <p:ph type="ftr" sz="quarter" idx="11"/>
          </p:nvPr>
        </p:nvSpPr>
        <p:spPr/>
        <p:txBody>
          <a:bodyPr/>
          <a:lstStyle/>
          <a:p>
            <a:endParaRPr kumimoji="0" lang="es-ES"/>
          </a:p>
        </p:txBody>
      </p:sp>
      <p:sp>
        <p:nvSpPr>
          <p:cNvPr id="6" name="5 Marcador de número de diapositiva"/>
          <p:cNvSpPr>
            <a:spLocks noGrp="1"/>
          </p:cNvSpPr>
          <p:nvPr>
            <p:ph type="sldNum" sz="quarter" idx="12"/>
          </p:nvPr>
        </p:nvSpPr>
        <p:spPr/>
        <p:txBody>
          <a:bodyPr/>
          <a:lstStyle/>
          <a:p>
            <a:fld id="{169B2101-2E9F-420A-91A3-890890D84497}" type="slidenum">
              <a:rPr kumimoji="0" lang="es-ES" sz="1200" smtClean="0"/>
              <a:pPr/>
              <a:t>‹Nº›</a:t>
            </a:fld>
            <a:endParaRPr kumimoji="0" lang="es-ES"/>
          </a:p>
        </p:txBody>
      </p:sp>
      <p:sp>
        <p:nvSpPr>
          <p:cNvPr id="10" name="9 Rectángulo"/>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1"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kumimoji="0" lang="es-ES"/>
          </a:p>
        </p:txBody>
      </p:sp>
      <p:sp>
        <p:nvSpPr>
          <p:cNvPr id="12"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kumimoji="0" lang="es-ES"/>
          </a:p>
        </p:txBody>
      </p:sp>
      <p:sp>
        <p:nvSpPr>
          <p:cNvPr id="13"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es-ES"/>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kumimoji="0" lang="es-ES"/>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5448"/>
            <a:ext cx="8229600" cy="1252728"/>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pPr algn="r"/>
            <a:fld id="{8F67D422-08A8-451B-9A67-21962FC4B660}" type="datetimeFigureOut">
              <a:rPr kumimoji="0" lang="es-ES" sz="1100" smtClean="0"/>
              <a:pPr algn="r"/>
              <a:t>23/08/2013</a:t>
            </a:fld>
            <a:endParaRPr kumimoji="0" lang="es-ES"/>
          </a:p>
        </p:txBody>
      </p:sp>
      <p:sp>
        <p:nvSpPr>
          <p:cNvPr id="5" name="4 Marcador de pie de página"/>
          <p:cNvSpPr>
            <a:spLocks noGrp="1"/>
          </p:cNvSpPr>
          <p:nvPr>
            <p:ph type="ftr" sz="quarter" idx="11"/>
          </p:nvPr>
        </p:nvSpPr>
        <p:spPr/>
        <p:txBody>
          <a:bodyPr/>
          <a:lstStyle/>
          <a:p>
            <a:endParaRPr kumimoji="0" lang="es-ES"/>
          </a:p>
        </p:txBody>
      </p:sp>
      <p:sp>
        <p:nvSpPr>
          <p:cNvPr id="6" name="5 Marcador de número de diapositiva"/>
          <p:cNvSpPr>
            <a:spLocks noGrp="1"/>
          </p:cNvSpPr>
          <p:nvPr>
            <p:ph type="sldNum" sz="quarter" idx="12"/>
          </p:nvPr>
        </p:nvSpPr>
        <p:spPr/>
        <p:txBody>
          <a:bodyPr/>
          <a:lstStyle/>
          <a:p>
            <a:fld id="{169B2101-2E9F-420A-91A3-890890D84497}" type="slidenum">
              <a:rPr kumimoji="0" lang="es-ES" sz="1200" smtClean="0"/>
              <a:pPr/>
              <a:t>‹Nº›</a:t>
            </a:fld>
            <a:endParaRPr kumimoji="0"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11 Rectángulo"/>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pPr algn="r"/>
            <a:fld id="{8F67D422-08A8-451B-9A67-21962FC4B660}" type="datetimeFigureOut">
              <a:rPr kumimoji="0" lang="es-ES" sz="1100" smtClean="0"/>
              <a:pPr algn="r"/>
              <a:t>23/08/2013</a:t>
            </a:fld>
            <a:endParaRPr kumimoji="0" lang="es-ES" sz="1050"/>
          </a:p>
        </p:txBody>
      </p:sp>
      <p:sp>
        <p:nvSpPr>
          <p:cNvPr id="5" name="4 Marcador de pie de página"/>
          <p:cNvSpPr>
            <a:spLocks noGrp="1"/>
          </p:cNvSpPr>
          <p:nvPr>
            <p:ph type="ftr" sz="quarter" idx="11"/>
          </p:nvPr>
        </p:nvSpPr>
        <p:spPr/>
        <p:txBody>
          <a:bodyPr/>
          <a:lstStyle/>
          <a:p>
            <a:endParaRPr kumimoji="0" lang="es-ES" sz="1200"/>
          </a:p>
        </p:txBody>
      </p:sp>
      <p:sp>
        <p:nvSpPr>
          <p:cNvPr id="6" name="5 Marcador de número de diapositiva"/>
          <p:cNvSpPr>
            <a:spLocks noGrp="1"/>
          </p:cNvSpPr>
          <p:nvPr>
            <p:ph type="sldNum" sz="quarter" idx="12"/>
          </p:nvPr>
        </p:nvSpPr>
        <p:spPr/>
        <p:txBody>
          <a:bodyPr/>
          <a:lstStyle/>
          <a:p>
            <a:fld id="{169B2101-2E9F-420A-91A3-890890D84497}" type="slidenum">
              <a:rPr kumimoji="0" lang="es-ES" sz="1200" smtClean="0"/>
              <a:pPr/>
              <a:t>‹Nº›</a:t>
            </a:fld>
            <a:endParaRPr kumimoji="0" lang="es-ES" sz="1200"/>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pPr algn="r"/>
            <a:fld id="{8F67D422-08A8-451B-9A67-21962FC4B660}" type="datetimeFigureOut">
              <a:rPr kumimoji="0" lang="es-ES" sz="1100" smtClean="0"/>
              <a:pPr algn="r"/>
              <a:t>23/08/2013</a:t>
            </a:fld>
            <a:endParaRPr kumimoji="0" lang="es-ES" sz="1050"/>
          </a:p>
        </p:txBody>
      </p:sp>
      <p:sp>
        <p:nvSpPr>
          <p:cNvPr id="6" name="5 Marcador de pie de página"/>
          <p:cNvSpPr>
            <a:spLocks noGrp="1"/>
          </p:cNvSpPr>
          <p:nvPr>
            <p:ph type="ftr" sz="quarter" idx="11"/>
          </p:nvPr>
        </p:nvSpPr>
        <p:spPr/>
        <p:txBody>
          <a:bodyPr/>
          <a:lstStyle/>
          <a:p>
            <a:endParaRPr kumimoji="0" lang="es-ES" sz="1200"/>
          </a:p>
        </p:txBody>
      </p:sp>
      <p:sp>
        <p:nvSpPr>
          <p:cNvPr id="7" name="6 Marcador de número de diapositiva"/>
          <p:cNvSpPr>
            <a:spLocks noGrp="1"/>
          </p:cNvSpPr>
          <p:nvPr>
            <p:ph type="sldNum" sz="quarter" idx="12"/>
          </p:nvPr>
        </p:nvSpPr>
        <p:spPr/>
        <p:txBody>
          <a:bodyPr/>
          <a:lstStyle/>
          <a:p>
            <a:fld id="{169B2101-2E9F-420A-91A3-890890D84497}" type="slidenum">
              <a:rPr kumimoji="0" lang="es-ES" sz="1200" smtClean="0"/>
              <a:pPr/>
              <a:t>‹Nº›</a:t>
            </a:fld>
            <a:endParaRPr kumimoji="0" lang="es-ES" sz="12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texto"/>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smtClean="0"/>
              <a:t>Haga clic para modificar el estilo de texto del patrón</a:t>
            </a:r>
          </a:p>
        </p:txBody>
      </p:sp>
      <p:sp>
        <p:nvSpPr>
          <p:cNvPr id="6" name="5 Marcador de contenido"/>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pPr algn="r"/>
            <a:fld id="{8F67D422-08A8-451B-9A67-21962FC4B660}" type="datetimeFigureOut">
              <a:rPr kumimoji="0" lang="es-ES" sz="1100" smtClean="0"/>
              <a:pPr algn="r"/>
              <a:t>23/08/2013</a:t>
            </a:fld>
            <a:endParaRPr kumimoji="0" lang="es-ES" sz="1050"/>
          </a:p>
        </p:txBody>
      </p:sp>
      <p:sp>
        <p:nvSpPr>
          <p:cNvPr id="8" name="7 Marcador de pie de página"/>
          <p:cNvSpPr>
            <a:spLocks noGrp="1"/>
          </p:cNvSpPr>
          <p:nvPr>
            <p:ph type="ftr" sz="quarter" idx="11"/>
          </p:nvPr>
        </p:nvSpPr>
        <p:spPr/>
        <p:txBody>
          <a:bodyPr/>
          <a:lstStyle/>
          <a:p>
            <a:endParaRPr kumimoji="0" lang="es-ES" sz="1200"/>
          </a:p>
        </p:txBody>
      </p:sp>
      <p:sp>
        <p:nvSpPr>
          <p:cNvPr id="9" name="8 Marcador de número de diapositiva"/>
          <p:cNvSpPr>
            <a:spLocks noGrp="1"/>
          </p:cNvSpPr>
          <p:nvPr>
            <p:ph type="sldNum" sz="quarter" idx="12"/>
          </p:nvPr>
        </p:nvSpPr>
        <p:spPr/>
        <p:txBody>
          <a:bodyPr/>
          <a:lstStyle/>
          <a:p>
            <a:fld id="{169B2101-2E9F-420A-91A3-890890D84497}" type="slidenum">
              <a:rPr kumimoji="0" lang="es-ES" sz="1200" smtClean="0"/>
              <a:pPr/>
              <a:t>‹Nº›</a:t>
            </a:fld>
            <a:endParaRPr kumimoji="0" lang="es-ES" sz="12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pPr algn="r"/>
            <a:fld id="{8F67D422-08A8-451B-9A67-21962FC4B660}" type="datetimeFigureOut">
              <a:rPr kumimoji="0" lang="es-ES" sz="1100" smtClean="0"/>
              <a:pPr algn="r"/>
              <a:t>23/08/2013</a:t>
            </a:fld>
            <a:endParaRPr kumimoji="0" lang="es-ES" sz="1050"/>
          </a:p>
        </p:txBody>
      </p:sp>
      <p:sp>
        <p:nvSpPr>
          <p:cNvPr id="4" name="3 Marcador de pie de página"/>
          <p:cNvSpPr>
            <a:spLocks noGrp="1"/>
          </p:cNvSpPr>
          <p:nvPr>
            <p:ph type="ftr" sz="quarter" idx="11"/>
          </p:nvPr>
        </p:nvSpPr>
        <p:spPr/>
        <p:txBody>
          <a:bodyPr/>
          <a:lstStyle/>
          <a:p>
            <a:endParaRPr kumimoji="0" lang="es-ES" sz="1200"/>
          </a:p>
        </p:txBody>
      </p:sp>
      <p:sp>
        <p:nvSpPr>
          <p:cNvPr id="5" name="4 Marcador de número de diapositiva"/>
          <p:cNvSpPr>
            <a:spLocks noGrp="1"/>
          </p:cNvSpPr>
          <p:nvPr>
            <p:ph type="sldNum" sz="quarter" idx="12"/>
          </p:nvPr>
        </p:nvSpPr>
        <p:spPr/>
        <p:txBody>
          <a:bodyPr/>
          <a:lstStyle/>
          <a:p>
            <a:fld id="{169B2101-2E9F-420A-91A3-890890D84497}" type="slidenum">
              <a:rPr kumimoji="0" lang="es-ES" sz="1200" smtClean="0"/>
              <a:pPr/>
              <a:t>‹Nº›</a:t>
            </a:fld>
            <a:endParaRPr kumimoji="0" lang="es-ES" sz="12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pPr algn="r"/>
            <a:fld id="{8F67D422-08A8-451B-9A67-21962FC4B660}" type="datetimeFigureOut">
              <a:rPr kumimoji="0" lang="es-ES" sz="1100" smtClean="0"/>
              <a:pPr algn="r"/>
              <a:t>23/08/2013</a:t>
            </a:fld>
            <a:endParaRPr kumimoji="0" lang="es-ES" sz="1050"/>
          </a:p>
        </p:txBody>
      </p:sp>
      <p:sp>
        <p:nvSpPr>
          <p:cNvPr id="3" name="2 Marcador de pie de página"/>
          <p:cNvSpPr>
            <a:spLocks noGrp="1"/>
          </p:cNvSpPr>
          <p:nvPr>
            <p:ph type="ftr" sz="quarter" idx="11"/>
          </p:nvPr>
        </p:nvSpPr>
        <p:spPr/>
        <p:txBody>
          <a:bodyPr/>
          <a:lstStyle/>
          <a:p>
            <a:endParaRPr kumimoji="0" lang="es-ES" sz="1200"/>
          </a:p>
        </p:txBody>
      </p:sp>
      <p:sp>
        <p:nvSpPr>
          <p:cNvPr id="4" name="3 Marcador de número de diapositiva"/>
          <p:cNvSpPr>
            <a:spLocks noGrp="1"/>
          </p:cNvSpPr>
          <p:nvPr>
            <p:ph type="sldNum" sz="quarter" idx="12"/>
          </p:nvPr>
        </p:nvSpPr>
        <p:spPr/>
        <p:txBody>
          <a:bodyPr/>
          <a:lstStyle/>
          <a:p>
            <a:fld id="{169B2101-2E9F-420A-91A3-890890D84497}" type="slidenum">
              <a:rPr kumimoji="0" lang="es-ES" sz="1200" smtClean="0"/>
              <a:pPr/>
              <a:t>‹Nº›</a:t>
            </a:fld>
            <a:endParaRPr kumimoji="0" lang="es-ES" sz="120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texto"/>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pPr algn="r"/>
            <a:fld id="{8F67D422-08A8-451B-9A67-21962FC4B660}" type="datetimeFigureOut">
              <a:rPr kumimoji="0" lang="es-ES" sz="1100" smtClean="0"/>
              <a:pPr algn="r"/>
              <a:t>23/08/2013</a:t>
            </a:fld>
            <a:endParaRPr kumimoji="0" lang="es-ES" sz="1050"/>
          </a:p>
        </p:txBody>
      </p:sp>
      <p:sp>
        <p:nvSpPr>
          <p:cNvPr id="6" name="5 Marcador de pie de página"/>
          <p:cNvSpPr>
            <a:spLocks noGrp="1"/>
          </p:cNvSpPr>
          <p:nvPr>
            <p:ph type="ftr" sz="quarter" idx="11"/>
          </p:nvPr>
        </p:nvSpPr>
        <p:spPr/>
        <p:txBody>
          <a:bodyPr/>
          <a:lstStyle/>
          <a:p>
            <a:endParaRPr kumimoji="0" lang="es-ES" sz="1200"/>
          </a:p>
        </p:txBody>
      </p:sp>
      <p:sp>
        <p:nvSpPr>
          <p:cNvPr id="7" name="6 Marcador de número de diapositiva"/>
          <p:cNvSpPr>
            <a:spLocks noGrp="1"/>
          </p:cNvSpPr>
          <p:nvPr>
            <p:ph type="sldNum" sz="quarter" idx="12"/>
          </p:nvPr>
        </p:nvSpPr>
        <p:spPr/>
        <p:txBody>
          <a:bodyPr/>
          <a:lstStyle/>
          <a:p>
            <a:fld id="{169B2101-2E9F-420A-91A3-890890D84497}" type="slidenum">
              <a:rPr kumimoji="0" lang="es-ES" sz="1200" smtClean="0"/>
              <a:pPr/>
              <a:t>‹Nº›</a:t>
            </a:fld>
            <a:endParaRPr kumimoji="0" lang="es-ES" sz="1200"/>
          </a:p>
        </p:txBody>
      </p:sp>
      <p:sp>
        <p:nvSpPr>
          <p:cNvPr id="12" name="11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164592" y="1170432"/>
            <a:ext cx="2523744" cy="201168"/>
          </a:xfrm>
        </p:spPr>
        <p:txBody>
          <a:bodyPr/>
          <a:lstStyle/>
          <a:p>
            <a:pPr algn="r"/>
            <a:fld id="{8F67D422-08A8-451B-9A67-21962FC4B660}" type="datetimeFigureOut">
              <a:rPr kumimoji="0" lang="es-ES" sz="1100" smtClean="0"/>
              <a:pPr algn="r"/>
              <a:t>23/08/2013</a:t>
            </a:fld>
            <a:endParaRPr kumimoji="0" lang="es-ES" sz="1050"/>
          </a:p>
        </p:txBody>
      </p:sp>
      <p:sp>
        <p:nvSpPr>
          <p:cNvPr id="11" name="10 Rectángulo"/>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8 Rectángulo"/>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5 Marcador de pie de página"/>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kumimoji="0" lang="es-ES" sz="1200"/>
          </a:p>
        </p:txBody>
      </p:sp>
      <p:sp>
        <p:nvSpPr>
          <p:cNvPr id="7" name="6 Marcador de número de diapositiva"/>
          <p:cNvSpPr>
            <a:spLocks noGrp="1"/>
          </p:cNvSpPr>
          <p:nvPr>
            <p:ph type="sldNum" sz="quarter" idx="12"/>
          </p:nvPr>
        </p:nvSpPr>
        <p:spPr>
          <a:xfrm>
            <a:off x="8339328" y="1170432"/>
            <a:ext cx="733864" cy="201168"/>
          </a:xfrm>
        </p:spPr>
        <p:txBody>
          <a:bodyPr/>
          <a:lstStyle/>
          <a:p>
            <a:fld id="{169B2101-2E9F-420A-91A3-890890D84497}" type="slidenum">
              <a:rPr kumimoji="0" lang="es-ES" sz="1200" smtClean="0"/>
              <a:pPr/>
              <a:t>‹Nº›</a:t>
            </a:fld>
            <a:endParaRPr kumimoji="0" lang="es-ES" sz="1200"/>
          </a:p>
        </p:txBody>
      </p:sp>
    </p:spTree>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pPr algn="r"/>
            <a:fld id="{8F67D422-08A8-451B-9A67-21962FC4B660}" type="datetimeFigureOut">
              <a:rPr kumimoji="0" lang="es-ES" sz="1100" smtClean="0"/>
              <a:pPr algn="r"/>
              <a:t>23/08/2013</a:t>
            </a:fld>
            <a:endParaRPr kumimoji="0" lang="es-ES" sz="1050"/>
          </a:p>
        </p:txBody>
      </p:sp>
      <p:sp>
        <p:nvSpPr>
          <p:cNvPr id="5" name="4 Marcador de pie de página"/>
          <p:cNvSpPr>
            <a:spLocks noGrp="1"/>
          </p:cNvSpPr>
          <p:nvPr>
            <p:ph type="ftr" sz="quarter" idx="11"/>
          </p:nvPr>
        </p:nvSpPr>
        <p:spPr/>
        <p:txBody>
          <a:bodyPr/>
          <a:lstStyle/>
          <a:p>
            <a:endParaRPr kumimoji="0" lang="es-ES" sz="1200"/>
          </a:p>
        </p:txBody>
      </p:sp>
      <p:sp>
        <p:nvSpPr>
          <p:cNvPr id="6" name="5 Marcador de número de diapositiva"/>
          <p:cNvSpPr>
            <a:spLocks noGrp="1"/>
          </p:cNvSpPr>
          <p:nvPr>
            <p:ph type="sldNum" sz="quarter" idx="12"/>
          </p:nvPr>
        </p:nvSpPr>
        <p:spPr/>
        <p:txBody>
          <a:bodyPr/>
          <a:lstStyle/>
          <a:p>
            <a:fld id="{169B2101-2E9F-420A-91A3-890890D84497}" type="slidenum">
              <a:rPr kumimoji="0" lang="es-ES" sz="1200" smtClean="0"/>
              <a:pPr/>
              <a:t>‹Nº›</a:t>
            </a:fld>
            <a:endParaRPr kumimoji="0" lang="es-ES" sz="12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12" name="Rectangle 10"/>
          <p:cNvSpPr>
            <a:spLocks noGrp="1"/>
          </p:cNvSpPr>
          <p:nvPr>
            <p:ph type="dt" sz="half" idx="10"/>
          </p:nvPr>
        </p:nvSpPr>
        <p:spPr/>
        <p:txBody>
          <a:bodyPr rtlCol="0"/>
          <a:lstStyle>
            <a:extLst/>
          </a:lstStyle>
          <a:p>
            <a:pPr algn="r"/>
            <a:fld id="{8F67D422-08A8-451B-9A67-21962FC4B660}" type="datetimeFigureOut">
              <a:rPr kumimoji="0" lang="es-ES" sz="1100"/>
              <a:pPr algn="r"/>
              <a:t>23/08/2013</a:t>
            </a:fld>
            <a:endParaRPr kumimoji="0" lang="es-ES"/>
          </a:p>
        </p:txBody>
      </p:sp>
      <p:sp>
        <p:nvSpPr>
          <p:cNvPr id="27" name="Rectangle 11"/>
          <p:cNvSpPr>
            <a:spLocks noGrp="1"/>
          </p:cNvSpPr>
          <p:nvPr>
            <p:ph type="sldNum" sz="quarter" idx="11"/>
          </p:nvPr>
        </p:nvSpPr>
        <p:spPr/>
        <p:txBody>
          <a:bodyPr rtlCol="0"/>
          <a:lstStyle>
            <a:extLst/>
          </a:lstStyle>
          <a:p>
            <a:fld id="{169B2101-2E9F-420A-91A3-890890D84497}" type="slidenum">
              <a:rPr kumimoji="0" lang="es-ES" sz="1200"/>
              <a:pPr/>
              <a:t>‹Nº›</a:t>
            </a:fld>
            <a:endParaRPr kumimoji="0" lang="es-ES"/>
          </a:p>
        </p:txBody>
      </p:sp>
      <p:sp>
        <p:nvSpPr>
          <p:cNvPr id="4" name="Rectangle 12"/>
          <p:cNvSpPr>
            <a:spLocks noGrp="1"/>
          </p:cNvSpPr>
          <p:nvPr>
            <p:ph type="ftr" sz="quarter" idx="12"/>
          </p:nvPr>
        </p:nvSpPr>
        <p:spPr/>
        <p:txBody>
          <a:bodyPr rtlCol="0"/>
          <a:lstStyle>
            <a:extLst/>
          </a:lstStyle>
          <a:p>
            <a:endParaRPr kumimoji="0" lang="es-ES"/>
          </a:p>
        </p:txBody>
      </p:sp>
      <p:sp>
        <p:nvSpPr>
          <p:cNvPr id="28" name="Rectangle 14"/>
          <p:cNvSpPr>
            <a:spLocks noGrp="1"/>
          </p:cNvSpPr>
          <p:nvPr>
            <p:ph type="title"/>
          </p:nvPr>
        </p:nvSpPr>
        <p:spPr/>
        <p:txBody>
          <a:bodyPr rtlCol="0" anchor="b"/>
          <a:lstStyle>
            <a:extLst/>
          </a:lstStyle>
          <a:p>
            <a:pPr eaLnBrk="1" latinLnBrk="0" hangingPunct="1"/>
            <a:r>
              <a:rPr lang="es-ES" smtClean="0"/>
              <a:t>Haga clic para modificar el estilo de título del patrón</a:t>
            </a:r>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9" name="8 Rectángulo"/>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7 Rectángulo"/>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Título vertical"/>
          <p:cNvSpPr>
            <a:spLocks noGrp="1"/>
          </p:cNvSpPr>
          <p:nvPr>
            <p:ph type="title" orient="vert"/>
          </p:nvPr>
        </p:nvSpPr>
        <p:spPr>
          <a:xfrm>
            <a:off x="6781800" y="274640"/>
            <a:ext cx="19050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304800"/>
            <a:ext cx="60198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pPr algn="r"/>
            <a:fld id="{8F67D422-08A8-451B-9A67-21962FC4B660}" type="datetimeFigureOut">
              <a:rPr kumimoji="0" lang="es-ES" sz="1100" smtClean="0"/>
              <a:pPr algn="r"/>
              <a:t>23/08/2013</a:t>
            </a:fld>
            <a:endParaRPr kumimoji="0" lang="es-ES" sz="1050"/>
          </a:p>
        </p:txBody>
      </p:sp>
      <p:sp>
        <p:nvSpPr>
          <p:cNvPr id="5" name="4 Marcador de pie de página"/>
          <p:cNvSpPr>
            <a:spLocks noGrp="1"/>
          </p:cNvSpPr>
          <p:nvPr>
            <p:ph type="ftr" sz="quarter" idx="11"/>
          </p:nvPr>
        </p:nvSpPr>
        <p:spPr>
          <a:xfrm>
            <a:off x="2640597" y="6377459"/>
            <a:ext cx="3836404" cy="365125"/>
          </a:xfrm>
        </p:spPr>
        <p:txBody>
          <a:bodyPr/>
          <a:lstStyle/>
          <a:p>
            <a:endParaRPr kumimoji="0" lang="es-ES" sz="1200"/>
          </a:p>
        </p:txBody>
      </p:sp>
      <p:sp>
        <p:nvSpPr>
          <p:cNvPr id="6" name="5 Marcador de número de diapositiva"/>
          <p:cNvSpPr>
            <a:spLocks noGrp="1"/>
          </p:cNvSpPr>
          <p:nvPr>
            <p:ph type="sldNum" sz="quarter" idx="12"/>
          </p:nvPr>
        </p:nvSpPr>
        <p:spPr/>
        <p:txBody>
          <a:bodyPr/>
          <a:lstStyle/>
          <a:p>
            <a:fld id="{169B2101-2E9F-420A-91A3-890890D84497}" type="slidenum">
              <a:rPr kumimoji="0" lang="es-ES" sz="1200" smtClean="0"/>
              <a:pPr/>
              <a:t>‹Nº›</a:t>
            </a:fld>
            <a:endParaRPr kumimoji="0" lang="es-ES" sz="120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Encabezado de sección">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extLst/>
          </a:lstStyle>
          <a:p>
            <a:pPr algn="r"/>
            <a:fld id="{8F67D422-08A8-451B-9A67-21962FC4B660}" type="datetimeFigureOut">
              <a:rPr kumimoji="0" lang="es-ES" sz="1100"/>
              <a:pPr algn="r"/>
              <a:t>23/08/2013</a:t>
            </a:fld>
            <a:endParaRPr kumimoji="0" lang="es-ES"/>
          </a:p>
        </p:txBody>
      </p:sp>
      <p:sp>
        <p:nvSpPr>
          <p:cNvPr id="26" name="Rectangle 4"/>
          <p:cNvSpPr>
            <a:spLocks noGrp="1"/>
          </p:cNvSpPr>
          <p:nvPr>
            <p:ph type="ftr" sz="quarter" idx="11"/>
          </p:nvPr>
        </p:nvSpPr>
        <p:spPr/>
        <p:txBody>
          <a:bodyPr rtlCol="0"/>
          <a:lstStyle>
            <a:extLst/>
          </a:lstStyle>
          <a:p>
            <a:endParaRPr kumimoji="0" lang="es-ES"/>
          </a:p>
        </p:txBody>
      </p:sp>
      <p:sp>
        <p:nvSpPr>
          <p:cNvPr id="12" name="Rectangle 5"/>
          <p:cNvSpPr>
            <a:spLocks noGrp="1"/>
          </p:cNvSpPr>
          <p:nvPr>
            <p:ph type="sldNum" sz="quarter" idx="12"/>
          </p:nvPr>
        </p:nvSpPr>
        <p:spPr/>
        <p:txBody>
          <a:bodyPr rtlCol="0"/>
          <a:lstStyle>
            <a:extLst/>
          </a:lstStyle>
          <a:p>
            <a:fld id="{169B2101-2E9F-420A-91A3-890890D84497}" type="slidenum">
              <a:rPr kumimoji="0" lang="es-ES" sz="1200"/>
              <a:pPr/>
              <a:t>‹Nº›</a:t>
            </a:fld>
            <a:endParaRPr kumimoji="0" lang="es-E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eaLnBrk="1" latinLnBrk="0" hangingPunct="1">
              <a:defRPr kumimoji="0" lang="es-ES"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kumimoji="0" lang="es-ES"/>
              <a:t>Haga clic para agregar el título de la sección</a:t>
            </a: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Pregunta y respuesta sencillas">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eaLnBrk="1" latinLnBrk="0" hangingPunct="1">
              <a:defRPr kumimoji="0" lang="es-ES"/>
            </a:lvl1pPr>
            <a:extLst/>
          </a:lstStyle>
          <a:p>
            <a:fld id="{1BEBB2CB-903D-46EF-8227-E770ED8FF514}" type="datetimeFigureOut">
              <a:rPr/>
              <a:pPr/>
              <a:t>30/6/2006</a:t>
            </a:fld>
            <a:endParaRPr kumimoji="0" lang="es-ES"/>
          </a:p>
        </p:txBody>
      </p:sp>
      <p:sp>
        <p:nvSpPr>
          <p:cNvPr id="22" name="Rectangle 4"/>
          <p:cNvSpPr>
            <a:spLocks noGrp="1"/>
          </p:cNvSpPr>
          <p:nvPr>
            <p:ph type="ftr" sz="quarter" idx="11"/>
          </p:nvPr>
        </p:nvSpPr>
        <p:spPr/>
        <p:txBody>
          <a:bodyPr vert="horz"/>
          <a:lstStyle>
            <a:extLst/>
          </a:lstStyle>
          <a:p>
            <a:endParaRPr kumimoji="0" lang="es-ES"/>
          </a:p>
        </p:txBody>
      </p:sp>
      <p:sp>
        <p:nvSpPr>
          <p:cNvPr id="31" name="Rectangle 5"/>
          <p:cNvSpPr>
            <a:spLocks noGrp="1"/>
          </p:cNvSpPr>
          <p:nvPr>
            <p:ph type="sldNum" sz="quarter" idx="12"/>
          </p:nvPr>
        </p:nvSpPr>
        <p:spPr/>
        <p:txBody>
          <a:bodyPr vert="horz"/>
          <a:lstStyle>
            <a:extLst/>
          </a:lstStyle>
          <a:p>
            <a:fld id="{C75B88FA-3392-4D65-A457-DB2A9953195B}" type="slidenum">
              <a:rPr/>
              <a:pPr/>
              <a:t>‹Nº›</a:t>
            </a:fld>
            <a:endParaRPr kumimoji="0" lang="es-ES"/>
          </a:p>
        </p:txBody>
      </p:sp>
      <p:sp>
        <p:nvSpPr>
          <p:cNvPr id="4" name="Rectangle 8"/>
          <p:cNvSpPr>
            <a:spLocks noGrp="1"/>
          </p:cNvSpPr>
          <p:nvPr>
            <p:ph type="title" hasCustomPrompt="1"/>
          </p:nvPr>
        </p:nvSpPr>
        <p:spPr>
          <a:xfrm>
            <a:off x="228600" y="457200"/>
            <a:ext cx="8229600" cy="1143000"/>
          </a:xfrm>
        </p:spPr>
        <p:txBody>
          <a:bodyPr rtlCol="0" anchor="ctr"/>
          <a:lstStyle>
            <a:lvl1pPr algn="l" eaLnBrk="1" latinLnBrk="0" hangingPunct="1">
              <a:defRPr kumimoji="0" lang="es-ES" i="1">
                <a:solidFill>
                  <a:schemeClr val="tx1">
                    <a:shade val="75000"/>
                  </a:schemeClr>
                </a:solidFill>
              </a:defRPr>
            </a:lvl1pPr>
            <a:extLst/>
          </a:lstStyle>
          <a:p>
            <a:r>
              <a:rPr kumimoji="0" lang="es-ES"/>
              <a:t>Haga clic para agregar una pregunta</a:t>
            </a:r>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eaLnBrk="1" latinLnBrk="0" hangingPunct="1">
              <a:buFontTx/>
              <a:buNone/>
              <a:defRPr kumimoji="0" lang="es-ES"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kumimoji="0" lang="es-ES"/>
              <a:t>Haga clic para agregar una respuesta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ncabezado de sección">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extLst/>
          </a:lstStyle>
          <a:p>
            <a:pPr algn="r"/>
            <a:fld id="{8F67D422-08A8-451B-9A67-21962FC4B660}" type="datetimeFigureOut">
              <a:rPr kumimoji="0" lang="es-ES" sz="1100"/>
              <a:pPr algn="r"/>
              <a:t>23/08/2013</a:t>
            </a:fld>
            <a:endParaRPr kumimoji="0" lang="es-ES"/>
          </a:p>
        </p:txBody>
      </p:sp>
      <p:sp>
        <p:nvSpPr>
          <p:cNvPr id="26" name="Rectangle 4"/>
          <p:cNvSpPr>
            <a:spLocks noGrp="1"/>
          </p:cNvSpPr>
          <p:nvPr>
            <p:ph type="ftr" sz="quarter" idx="11"/>
          </p:nvPr>
        </p:nvSpPr>
        <p:spPr/>
        <p:txBody>
          <a:bodyPr rtlCol="0"/>
          <a:lstStyle>
            <a:extLst/>
          </a:lstStyle>
          <a:p>
            <a:endParaRPr kumimoji="0" lang="es-ES"/>
          </a:p>
        </p:txBody>
      </p:sp>
      <p:sp>
        <p:nvSpPr>
          <p:cNvPr id="12" name="Rectangle 5"/>
          <p:cNvSpPr>
            <a:spLocks noGrp="1"/>
          </p:cNvSpPr>
          <p:nvPr>
            <p:ph type="sldNum" sz="quarter" idx="12"/>
          </p:nvPr>
        </p:nvSpPr>
        <p:spPr/>
        <p:txBody>
          <a:bodyPr rtlCol="0"/>
          <a:lstStyle>
            <a:extLst/>
          </a:lstStyle>
          <a:p>
            <a:fld id="{169B2101-2E9F-420A-91A3-890890D84497}" type="slidenum">
              <a:rPr kumimoji="0" lang="es-ES" sz="1200"/>
              <a:pPr/>
              <a:t>‹Nº›</a:t>
            </a:fld>
            <a:endParaRPr kumimoji="0" lang="es-E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eaLnBrk="1" latinLnBrk="0" hangingPunct="1">
              <a:defRPr kumimoji="0" lang="es-ES"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kumimoji="0" lang="es-ES"/>
              <a:t>Haga clic para agregar el título de la sección</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regunta y respuesta sencillas">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eaLnBrk="1" latinLnBrk="0" hangingPunct="1">
              <a:defRPr kumimoji="0" lang="es-ES"/>
            </a:lvl1pPr>
            <a:extLst/>
          </a:lstStyle>
          <a:p>
            <a:fld id="{1BEBB2CB-903D-46EF-8227-E770ED8FF514}" type="datetimeFigureOut">
              <a:rPr/>
              <a:pPr/>
              <a:t>30/6/2006</a:t>
            </a:fld>
            <a:endParaRPr kumimoji="0" lang="es-ES"/>
          </a:p>
        </p:txBody>
      </p:sp>
      <p:sp>
        <p:nvSpPr>
          <p:cNvPr id="22" name="Rectangle 4"/>
          <p:cNvSpPr>
            <a:spLocks noGrp="1"/>
          </p:cNvSpPr>
          <p:nvPr>
            <p:ph type="ftr" sz="quarter" idx="11"/>
          </p:nvPr>
        </p:nvSpPr>
        <p:spPr/>
        <p:txBody>
          <a:bodyPr vert="horz"/>
          <a:lstStyle>
            <a:extLst/>
          </a:lstStyle>
          <a:p>
            <a:endParaRPr kumimoji="0" lang="es-ES"/>
          </a:p>
        </p:txBody>
      </p:sp>
      <p:sp>
        <p:nvSpPr>
          <p:cNvPr id="31" name="Rectangle 5"/>
          <p:cNvSpPr>
            <a:spLocks noGrp="1"/>
          </p:cNvSpPr>
          <p:nvPr>
            <p:ph type="sldNum" sz="quarter" idx="12"/>
          </p:nvPr>
        </p:nvSpPr>
        <p:spPr/>
        <p:txBody>
          <a:bodyPr vert="horz"/>
          <a:lstStyle>
            <a:extLst/>
          </a:lstStyle>
          <a:p>
            <a:fld id="{C75B88FA-3392-4D65-A457-DB2A9953195B}" type="slidenum">
              <a:rPr/>
              <a:pPr/>
              <a:t>‹Nº›</a:t>
            </a:fld>
            <a:endParaRPr kumimoji="0" lang="es-ES"/>
          </a:p>
        </p:txBody>
      </p:sp>
      <p:sp>
        <p:nvSpPr>
          <p:cNvPr id="4" name="Rectangle 8"/>
          <p:cNvSpPr>
            <a:spLocks noGrp="1"/>
          </p:cNvSpPr>
          <p:nvPr>
            <p:ph type="title" hasCustomPrompt="1"/>
          </p:nvPr>
        </p:nvSpPr>
        <p:spPr>
          <a:xfrm>
            <a:off x="228600" y="457200"/>
            <a:ext cx="8229600" cy="1143000"/>
          </a:xfrm>
        </p:spPr>
        <p:txBody>
          <a:bodyPr rtlCol="0" anchor="ctr"/>
          <a:lstStyle>
            <a:lvl1pPr algn="l" eaLnBrk="1" latinLnBrk="0" hangingPunct="1">
              <a:defRPr kumimoji="0" lang="es-ES" i="1">
                <a:solidFill>
                  <a:schemeClr val="tx1">
                    <a:shade val="75000"/>
                  </a:schemeClr>
                </a:solidFill>
              </a:defRPr>
            </a:lvl1pPr>
            <a:extLst/>
          </a:lstStyle>
          <a:p>
            <a:r>
              <a:rPr kumimoji="0" lang="es-ES"/>
              <a:t>Haga clic para agregar una pregunta</a:t>
            </a:r>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eaLnBrk="1" latinLnBrk="0" hangingPunct="1">
              <a:buFontTx/>
              <a:buNone/>
              <a:defRPr kumimoji="0" lang="es-ES"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kumimoji="0" lang="es-ES"/>
              <a:t>Haga clic para agregar una respuesta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egunta y respuesta detalladas">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eaLnBrk="1" latinLnBrk="0" hangingPunct="1">
              <a:defRPr kumimoji="0" lang="es-ES"/>
            </a:lvl1pPr>
            <a:extLst/>
          </a:lstStyle>
          <a:p>
            <a:fld id="{1BEBB2CB-903D-46EF-8227-E770ED8FF514}" type="datetimeFigureOut">
              <a:rPr/>
              <a:pPr/>
              <a:t>30/6/2006</a:t>
            </a:fld>
            <a:endParaRPr kumimoji="0" lang="es-ES"/>
          </a:p>
        </p:txBody>
      </p:sp>
      <p:sp>
        <p:nvSpPr>
          <p:cNvPr id="28" name="Rectangle 4"/>
          <p:cNvSpPr>
            <a:spLocks noGrp="1"/>
          </p:cNvSpPr>
          <p:nvPr>
            <p:ph type="ftr" sz="quarter" idx="11"/>
          </p:nvPr>
        </p:nvSpPr>
        <p:spPr/>
        <p:txBody>
          <a:bodyPr vert="horz"/>
          <a:lstStyle>
            <a:extLst/>
          </a:lstStyle>
          <a:p>
            <a:endParaRPr kumimoji="0" lang="es-ES"/>
          </a:p>
        </p:txBody>
      </p:sp>
      <p:sp>
        <p:nvSpPr>
          <p:cNvPr id="10" name="Rectangle 5"/>
          <p:cNvSpPr>
            <a:spLocks noGrp="1"/>
          </p:cNvSpPr>
          <p:nvPr>
            <p:ph type="sldNum" sz="quarter" idx="12"/>
          </p:nvPr>
        </p:nvSpPr>
        <p:spPr/>
        <p:txBody>
          <a:bodyPr vert="horz"/>
          <a:lstStyle>
            <a:extLst/>
          </a:lstStyle>
          <a:p>
            <a:fld id="{C75B88FA-3392-4D65-A457-DB2A9953195B}" type="slidenum">
              <a:rPr/>
              <a:pPr/>
              <a:t>‹Nº›</a:t>
            </a:fld>
            <a:endParaRPr kumimoji="0" lang="es-ES"/>
          </a:p>
        </p:txBody>
      </p:sp>
      <p:sp>
        <p:nvSpPr>
          <p:cNvPr id="31" name="Rectangle 8"/>
          <p:cNvSpPr>
            <a:spLocks noGrp="1"/>
          </p:cNvSpPr>
          <p:nvPr>
            <p:ph type="title" hasCustomPrompt="1"/>
          </p:nvPr>
        </p:nvSpPr>
        <p:spPr>
          <a:xfrm>
            <a:off x="228600" y="457200"/>
            <a:ext cx="8229600" cy="1143000"/>
          </a:xfrm>
        </p:spPr>
        <p:txBody>
          <a:bodyPr rtlCol="0" anchor="ctr"/>
          <a:lstStyle>
            <a:lvl1pPr algn="l" eaLnBrk="1" latinLnBrk="0" hangingPunct="1">
              <a:defRPr kumimoji="0" lang="es-ES" i="1">
                <a:solidFill>
                  <a:schemeClr val="tx1">
                    <a:shade val="75000"/>
                  </a:schemeClr>
                </a:solidFill>
              </a:defRPr>
            </a:lvl1pPr>
            <a:extLst/>
          </a:lstStyle>
          <a:p>
            <a:r>
              <a:rPr kumimoji="0" lang="es-ES"/>
              <a:t>Haga clic para agregar una pregunta</a:t>
            </a:r>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eaLnBrk="1" latinLnBrk="0" hangingPunct="1">
              <a:buFontTx/>
              <a:buNone/>
              <a:defRPr kumimoji="0" lang="es-ES"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kumimoji="0" lang="es-ES"/>
              <a:t>Haga clic para agregar una respuesta</a:t>
            </a:r>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eaLnBrk="1" latinLnBrk="0" hangingPunct="1">
              <a:buFontTx/>
              <a:buNone/>
              <a:defRPr kumimoji="0" lang="es-ES" i="1" baseline="0"/>
            </a:lvl1pPr>
            <a:extLst/>
          </a:lstStyle>
          <a:p>
            <a:pPr lvl="0"/>
            <a:r>
              <a:rPr kumimoji="0" lang="es-ES"/>
              <a:t>Haga clic para agregar detalles a la respuesta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regunta de verdadero o falso (respuesta: Verdadero)">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eaLnBrk="1" latinLnBrk="0" hangingPunct="1">
              <a:defRPr kumimoji="0" lang="es-ES"/>
            </a:lvl1pPr>
            <a:extLst/>
          </a:lstStyle>
          <a:p>
            <a:fld id="{1BEBB2CB-903D-46EF-8227-E770ED8FF514}" type="datetimeFigureOut">
              <a:rPr/>
              <a:pPr/>
              <a:t>30/6/2006</a:t>
            </a:fld>
            <a:endParaRPr kumimoji="0" lang="es-ES"/>
          </a:p>
        </p:txBody>
      </p:sp>
      <p:sp>
        <p:nvSpPr>
          <p:cNvPr id="11" name="Rectangle 4"/>
          <p:cNvSpPr>
            <a:spLocks noGrp="1"/>
          </p:cNvSpPr>
          <p:nvPr>
            <p:ph type="ftr" sz="quarter" idx="11"/>
          </p:nvPr>
        </p:nvSpPr>
        <p:spPr/>
        <p:txBody>
          <a:bodyPr vert="horz"/>
          <a:lstStyle>
            <a:extLst/>
          </a:lstStyle>
          <a:p>
            <a:endParaRPr kumimoji="0" lang="es-ES"/>
          </a:p>
        </p:txBody>
      </p:sp>
      <p:sp>
        <p:nvSpPr>
          <p:cNvPr id="10" name="Rectangle 5"/>
          <p:cNvSpPr>
            <a:spLocks noGrp="1"/>
          </p:cNvSpPr>
          <p:nvPr>
            <p:ph type="sldNum" sz="quarter" idx="12"/>
          </p:nvPr>
        </p:nvSpPr>
        <p:spPr/>
        <p:txBody>
          <a:bodyPr vert="horz"/>
          <a:lstStyle>
            <a:extLst/>
          </a:lstStyle>
          <a:p>
            <a:fld id="{C75B88FA-3392-4D65-A457-DB2A9953195B}" type="slidenum">
              <a:rPr/>
              <a:pPr/>
              <a:t>‹Nº›</a:t>
            </a:fld>
            <a:endParaRPr kumimoji="0" lang="es-ES"/>
          </a:p>
        </p:txBody>
      </p:sp>
      <p:sp>
        <p:nvSpPr>
          <p:cNvPr id="27" name="Question"/>
          <p:cNvSpPr>
            <a:spLocks noGrp="1"/>
          </p:cNvSpPr>
          <p:nvPr>
            <p:ph type="title" hasCustomPrompt="1"/>
          </p:nvPr>
        </p:nvSpPr>
        <p:spPr>
          <a:xfrm>
            <a:off x="228600" y="457200"/>
            <a:ext cx="8229600" cy="1143000"/>
          </a:xfrm>
        </p:spPr>
        <p:txBody>
          <a:bodyPr rtlCol="0" anchor="ctr"/>
          <a:lstStyle>
            <a:lvl1pPr algn="l" eaLnBrk="1" latinLnBrk="0" hangingPunct="1">
              <a:defRPr kumimoji="0" lang="es-ES" i="1">
                <a:solidFill>
                  <a:schemeClr val="tx1">
                    <a:shade val="75000"/>
                  </a:schemeClr>
                </a:solidFill>
              </a:defRPr>
            </a:lvl1pPr>
            <a:extLst/>
          </a:lstStyle>
          <a:p>
            <a:r>
              <a:rPr kumimoji="0" lang="es-ES"/>
              <a:t>Haga clic para agregar una pregunta</a:t>
            </a:r>
          </a:p>
        </p:txBody>
      </p:sp>
      <p:sp>
        <p:nvSpPr>
          <p:cNvPr id="8" name="Answer Base"/>
          <p:cNvSpPr txBox="1"/>
          <p:nvPr userDrawn="1"/>
        </p:nvSpPr>
        <p:spPr>
          <a:xfrm>
            <a:off x="182880" y="1676400"/>
            <a:ext cx="8321040" cy="1828800"/>
          </a:xfrm>
          <a:prstGeom prst="rect">
            <a:avLst/>
          </a:prstGeom>
          <a:noFill/>
        </p:spPr>
        <p:txBody>
          <a:bodyPr wrap="square">
            <a:noAutofit/>
          </a:bodyPr>
          <a:lstStyle>
            <a:extLst/>
          </a:lstStyle>
          <a:p>
            <a:pPr marL="0" indent="0" algn="ctr" latinLnBrk="0">
              <a:spcBef>
                <a:spcPct val="20000"/>
              </a:spcBef>
              <a:buNone/>
            </a:pPr>
            <a:r>
              <a:rPr kumimoji="0" lang="es-ES" sz="7200">
                <a:solidFill>
                  <a:schemeClr val="tx1">
                    <a:alpha val="40000"/>
                  </a:schemeClr>
                </a:solidFill>
              </a:rPr>
              <a:t>¿VERDADERO</a:t>
            </a:r>
            <a:r>
              <a:rPr kumimoji="0" lang="es-ES" sz="7200" baseline="0">
                <a:solidFill>
                  <a:schemeClr val="tx1">
                    <a:alpha val="40000"/>
                  </a:schemeClr>
                </a:solidFill>
              </a:rPr>
              <a:t> </a:t>
            </a:r>
            <a:r>
              <a:rPr kumimoji="0" lang="es-ES" sz="7200">
                <a:solidFill>
                  <a:schemeClr val="tx1">
                    <a:alpha val="40000"/>
                  </a:schemeClr>
                </a:solidFill>
              </a:rPr>
              <a:t>o FALSO?</a:t>
            </a:r>
          </a:p>
        </p:txBody>
      </p:sp>
      <p:sp>
        <p:nvSpPr>
          <p:cNvPr id="7" name="Answer"/>
          <p:cNvSpPr/>
          <p:nvPr userDrawn="1"/>
        </p:nvSpPr>
        <p:spPr>
          <a:xfrm>
            <a:off x="182880" y="1676400"/>
            <a:ext cx="8321040" cy="1200329"/>
          </a:xfrm>
          <a:prstGeom prst="rect">
            <a:avLst/>
          </a:prstGeom>
        </p:spPr>
        <p:txBody>
          <a:bodyPr wrap="square">
            <a:spAutoFit/>
          </a:bodyPr>
          <a:lstStyle>
            <a:extLst/>
          </a:lstStyle>
          <a:p>
            <a:pPr indent="0" algn="ctr" latinLnBrk="0">
              <a:spcBef>
                <a:spcPct val="20000"/>
              </a:spcBef>
              <a:buNone/>
            </a:pPr>
            <a:r>
              <a:rPr kumimoji="0" lang="es-ES" sz="720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¿VERDADERO </a:t>
            </a:r>
            <a:r>
              <a:rPr kumimoji="0" lang="es-ES" sz="7200">
                <a:solidFill>
                  <a:prstClr val="white">
                    <a:alpha val="40000"/>
                  </a:prstClr>
                </a:solidFill>
                <a:ea typeface="+mn-ea"/>
                <a:cs typeface="+mn-cs"/>
              </a:rPr>
              <a:t>o FALSO?</a:t>
            </a:r>
            <a:endParaRPr kumimoji="0"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regunta de verdadero o falso (respuesta: Falso)">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eaLnBrk="1" latinLnBrk="0" hangingPunct="1">
              <a:defRPr kumimoji="0" lang="es-ES"/>
            </a:lvl1pPr>
            <a:extLst/>
          </a:lstStyle>
          <a:p>
            <a:fld id="{1BEBB2CB-903D-46EF-8227-E770ED8FF514}" type="datetimeFigureOut">
              <a:rPr/>
              <a:pPr/>
              <a:t>30/6/2006</a:t>
            </a:fld>
            <a:endParaRPr kumimoji="0" lang="es-ES"/>
          </a:p>
        </p:txBody>
      </p:sp>
      <p:sp>
        <p:nvSpPr>
          <p:cNvPr id="2" name="Rectangle 4"/>
          <p:cNvSpPr>
            <a:spLocks noGrp="1"/>
          </p:cNvSpPr>
          <p:nvPr>
            <p:ph type="ftr" sz="quarter" idx="11"/>
          </p:nvPr>
        </p:nvSpPr>
        <p:spPr/>
        <p:txBody>
          <a:bodyPr vert="horz"/>
          <a:lstStyle>
            <a:extLst/>
          </a:lstStyle>
          <a:p>
            <a:endParaRPr kumimoji="0" lang="es-ES"/>
          </a:p>
        </p:txBody>
      </p:sp>
      <p:sp>
        <p:nvSpPr>
          <p:cNvPr id="28" name="Rectangle 5"/>
          <p:cNvSpPr>
            <a:spLocks noGrp="1"/>
          </p:cNvSpPr>
          <p:nvPr>
            <p:ph type="sldNum" sz="quarter" idx="12"/>
          </p:nvPr>
        </p:nvSpPr>
        <p:spPr/>
        <p:txBody>
          <a:bodyPr vert="horz"/>
          <a:lstStyle>
            <a:extLst/>
          </a:lstStyle>
          <a:p>
            <a:fld id="{C75B88FA-3392-4D65-A457-DB2A9953195B}" type="slidenum">
              <a:rPr/>
              <a:pPr/>
              <a:t>‹Nº›</a:t>
            </a:fld>
            <a:endParaRPr kumimoji="0" lang="es-ES"/>
          </a:p>
        </p:txBody>
      </p:sp>
      <p:sp>
        <p:nvSpPr>
          <p:cNvPr id="6" name="Question"/>
          <p:cNvSpPr>
            <a:spLocks noGrp="1"/>
          </p:cNvSpPr>
          <p:nvPr>
            <p:ph type="title" hasCustomPrompt="1"/>
          </p:nvPr>
        </p:nvSpPr>
        <p:spPr>
          <a:xfrm>
            <a:off x="228600" y="457200"/>
            <a:ext cx="8229600" cy="1143000"/>
          </a:xfrm>
        </p:spPr>
        <p:txBody>
          <a:bodyPr rtlCol="0" anchor="ctr"/>
          <a:lstStyle>
            <a:lvl1pPr algn="l" eaLnBrk="1" latinLnBrk="0" hangingPunct="1">
              <a:defRPr kumimoji="0" lang="es-ES" i="1">
                <a:solidFill>
                  <a:schemeClr val="tx1">
                    <a:shade val="75000"/>
                  </a:schemeClr>
                </a:solidFill>
              </a:defRPr>
            </a:lvl1pPr>
            <a:extLst/>
          </a:lstStyle>
          <a:p>
            <a:r>
              <a:rPr kumimoji="0" lang="es-ES"/>
              <a:t>Haga clic para agregar una pregunta</a:t>
            </a:r>
          </a:p>
        </p:txBody>
      </p:sp>
      <p:sp>
        <p:nvSpPr>
          <p:cNvPr id="29" name="Answer Base"/>
          <p:cNvSpPr txBox="1"/>
          <p:nvPr userDrawn="1"/>
        </p:nvSpPr>
        <p:spPr>
          <a:xfrm>
            <a:off x="228600" y="1600200"/>
            <a:ext cx="8229600" cy="1293926"/>
          </a:xfrm>
          <a:prstGeom prst="rect">
            <a:avLst/>
          </a:prstGeom>
          <a:noFill/>
        </p:spPr>
        <p:txBody>
          <a:bodyPr wrap="square">
            <a:noAutofit/>
          </a:bodyPr>
          <a:lstStyle>
            <a:extLst/>
          </a:lstStyle>
          <a:p>
            <a:pPr marL="0" indent="0" algn="ctr" latinLnBrk="0">
              <a:spcBef>
                <a:spcPct val="20000"/>
              </a:spcBef>
              <a:buNone/>
            </a:pPr>
            <a:r>
              <a:rPr kumimoji="0" lang="es-ES" sz="7200">
                <a:solidFill>
                  <a:schemeClr val="tx1">
                    <a:alpha val="40000"/>
                  </a:schemeClr>
                </a:solidFill>
              </a:rPr>
              <a:t>¿VERDADERO</a:t>
            </a:r>
            <a:r>
              <a:rPr kumimoji="0" lang="es-ES" sz="7200" baseline="0">
                <a:solidFill>
                  <a:schemeClr val="tx1">
                    <a:alpha val="40000"/>
                  </a:schemeClr>
                </a:solidFill>
              </a:rPr>
              <a:t> </a:t>
            </a:r>
            <a:r>
              <a:rPr kumimoji="0" lang="es-ES" sz="7200">
                <a:solidFill>
                  <a:schemeClr val="tx1">
                    <a:alpha val="40000"/>
                  </a:schemeClr>
                </a:solidFill>
              </a:rPr>
              <a:t>o FALSO?</a:t>
            </a:r>
          </a:p>
        </p:txBody>
      </p:sp>
      <p:sp>
        <p:nvSpPr>
          <p:cNvPr id="7" name="Answer"/>
          <p:cNvSpPr/>
          <p:nvPr userDrawn="1"/>
        </p:nvSpPr>
        <p:spPr>
          <a:xfrm>
            <a:off x="228600" y="1600200"/>
            <a:ext cx="8229600" cy="1200329"/>
          </a:xfrm>
          <a:prstGeom prst="rect">
            <a:avLst/>
          </a:prstGeom>
        </p:spPr>
        <p:txBody>
          <a:bodyPr wrap="square">
            <a:spAutoFit/>
          </a:bodyPr>
          <a:lstStyle>
            <a:extLst/>
          </a:lstStyle>
          <a:p>
            <a:pPr algn="ctr"/>
            <a:r>
              <a:rPr kumimoji="0" lang="es-ES" sz="7200">
                <a:solidFill>
                  <a:prstClr val="white">
                    <a:alpha val="40000"/>
                  </a:prstClr>
                </a:solidFill>
                <a:ea typeface="+mn-ea"/>
                <a:cs typeface="+mn-cs"/>
              </a:rPr>
              <a:t>¿VERDADERO o </a:t>
            </a:r>
            <a:r>
              <a:rPr kumimoji="0" lang="es-ES" sz="720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FALSO</a:t>
            </a:r>
            <a:r>
              <a:rPr kumimoji="0" lang="es-ES" sz="7200">
                <a:solidFill>
                  <a:prstClr val="white">
                    <a:alpha val="40000"/>
                  </a:prstClr>
                </a:solidFill>
                <a:ea typeface="+mn-ea"/>
                <a:cs typeface="+mn-cs"/>
              </a:rPr>
              <a:t>?</a:t>
            </a:r>
            <a:endParaRPr kumimoji="0"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po test">
    <p:spTree>
      <p:nvGrpSpPr>
        <p:cNvPr id="1" name=""/>
        <p:cNvGrpSpPr/>
        <p:nvPr/>
      </p:nvGrpSpPr>
      <p:grpSpPr>
        <a:xfrm>
          <a:off x="0" y="0"/>
          <a:ext cx="0" cy="0"/>
          <a:chOff x="0" y="0"/>
          <a:chExt cx="0" cy="0"/>
        </a:xfrm>
      </p:grpSpPr>
      <p:sp>
        <p:nvSpPr>
          <p:cNvPr id="11" name="Rectangle 2"/>
          <p:cNvSpPr>
            <a:spLocks noGrp="1"/>
          </p:cNvSpPr>
          <p:nvPr>
            <p:ph type="title" hasCustomPrompt="1"/>
          </p:nvPr>
        </p:nvSpPr>
        <p:spPr>
          <a:xfrm>
            <a:off x="685800" y="228600"/>
            <a:ext cx="7696200" cy="1371600"/>
          </a:xfrm>
        </p:spPr>
        <p:txBody>
          <a:bodyPr vert="horz"/>
          <a:lstStyle>
            <a:lvl1pPr algn="l" eaLnBrk="1" latinLnBrk="0" hangingPunct="1">
              <a:defRPr kumimoji="0" lang="es-ES" i="1" baseline="0"/>
            </a:lvl1pPr>
            <a:extLst/>
          </a:lstStyle>
          <a:p>
            <a:r>
              <a:rPr kumimoji="0" lang="es-ES"/>
              <a:t>Haga clic para agregar una pregunta</a:t>
            </a:r>
          </a:p>
        </p:txBody>
      </p:sp>
      <p:sp>
        <p:nvSpPr>
          <p:cNvPr id="31" name="Rectangle 3"/>
          <p:cNvSpPr>
            <a:spLocks noGrp="1"/>
          </p:cNvSpPr>
          <p:nvPr>
            <p:ph type="dt" sz="half" idx="10"/>
          </p:nvPr>
        </p:nvSpPr>
        <p:spPr/>
        <p:txBody>
          <a:bodyPr vert="horz"/>
          <a:lstStyle>
            <a:lvl1pPr algn="r" eaLnBrk="1" latinLnBrk="0" hangingPunct="1">
              <a:defRPr kumimoji="0" lang="es-ES"/>
            </a:lvl1pPr>
            <a:extLst/>
          </a:lstStyle>
          <a:p>
            <a:fld id="{1BEBB2CB-903D-46EF-8227-E770ED8FF514}" type="datetimeFigureOut">
              <a:rPr/>
              <a:pPr/>
              <a:t>30/6/2006</a:t>
            </a:fld>
            <a:endParaRPr kumimoji="0" lang="es-ES"/>
          </a:p>
        </p:txBody>
      </p:sp>
      <p:sp>
        <p:nvSpPr>
          <p:cNvPr id="26" name="Rectangle 4"/>
          <p:cNvSpPr>
            <a:spLocks noGrp="1"/>
          </p:cNvSpPr>
          <p:nvPr>
            <p:ph type="ftr" sz="quarter" idx="11"/>
          </p:nvPr>
        </p:nvSpPr>
        <p:spPr/>
        <p:txBody>
          <a:bodyPr vert="horz"/>
          <a:lstStyle>
            <a:extLst/>
          </a:lstStyle>
          <a:p>
            <a:endParaRPr kumimoji="0" lang="es-ES"/>
          </a:p>
        </p:txBody>
      </p:sp>
      <p:sp>
        <p:nvSpPr>
          <p:cNvPr id="9" name="Rectangle 5"/>
          <p:cNvSpPr>
            <a:spLocks noGrp="1"/>
          </p:cNvSpPr>
          <p:nvPr>
            <p:ph type="sldNum" sz="quarter" idx="12"/>
          </p:nvPr>
        </p:nvSpPr>
        <p:spPr/>
        <p:txBody>
          <a:bodyPr vert="horz"/>
          <a:lstStyle>
            <a:extLst/>
          </a:lstStyle>
          <a:p>
            <a:fld id="{C75B88FA-3392-4D65-A457-DB2A9953195B}" type="slidenum">
              <a:rPr/>
              <a:pPr/>
              <a:t>‹Nº›</a:t>
            </a:fld>
            <a:endParaRPr kumimoji="0" lang="es-ES"/>
          </a:p>
        </p:txBody>
      </p:sp>
      <p:sp>
        <p:nvSpPr>
          <p:cNvPr id="10" name="Rectangle 10"/>
          <p:cNvSpPr txBox="1"/>
          <p:nvPr userDrawn="1"/>
        </p:nvSpPr>
        <p:spPr>
          <a:xfrm>
            <a:off x="457200" y="2057400"/>
            <a:ext cx="685800" cy="492443"/>
          </a:xfrm>
          <a:prstGeom prst="rect">
            <a:avLst/>
          </a:prstGeom>
          <a:noFill/>
        </p:spPr>
        <p:txBody>
          <a:bodyPr wrap="square" tIns="91440" bIns="91440" rtlCol="0">
            <a:spAutoFit/>
          </a:bodyPr>
          <a:lstStyle>
            <a:extLst/>
          </a:lstStyle>
          <a:p>
            <a:pPr algn="r">
              <a:lnSpc>
                <a:spcPct val="100000"/>
              </a:lnSpc>
            </a:pPr>
            <a:r>
              <a:rPr kumimoji="0" lang="es-ES" sz="2000" b="1">
                <a:ln>
                  <a:solidFill>
                    <a:schemeClr val="tx2"/>
                  </a:solidFill>
                </a:ln>
                <a:solidFill>
                  <a:schemeClr val="bg2"/>
                </a:solidFill>
                <a:effectLst>
                  <a:outerShdw blurRad="50800" dist="50800" dir="2700000" algn="tl" rotWithShape="0">
                    <a:srgbClr val="000000">
                      <a:alpha val="43137"/>
                    </a:srgbClr>
                  </a:outerShdw>
                </a:effectLst>
              </a:rPr>
              <a:t>A.</a:t>
            </a:r>
          </a:p>
        </p:txBody>
      </p:sp>
      <p:sp>
        <p:nvSpPr>
          <p:cNvPr id="15" name="Rectangle 13"/>
          <p:cNvSpPr>
            <a:spLocks noGrp="1"/>
          </p:cNvSpPr>
          <p:nvPr>
            <p:ph type="body" sz="quarter" idx="17" hasCustomPrompt="1"/>
          </p:nvPr>
        </p:nvSpPr>
        <p:spPr>
          <a:xfrm>
            <a:off x="1143000" y="4800600"/>
            <a:ext cx="7086600" cy="457200"/>
          </a:xfrm>
        </p:spPr>
        <p:txBody>
          <a:bodyPr rtlCol="0" anchor="ctr"/>
          <a:lstStyle>
            <a:lvl1pPr marL="0" indent="0" eaLnBrk="1" latinLnBrk="0" hangingPunct="1">
              <a:buFontTx/>
              <a:buNone/>
              <a:defRPr kumimoji="0" lang="es-ES" i="0" baseline="0"/>
            </a:lvl1pPr>
            <a:extLst/>
          </a:lstStyle>
          <a:p>
            <a:pPr lvl="0"/>
            <a:r>
              <a:rPr kumimoji="0" lang="es-ES"/>
              <a:t>Haga clic para agregar una respuesta incorrecta</a:t>
            </a:r>
          </a:p>
        </p:txBody>
      </p:sp>
      <p:sp>
        <p:nvSpPr>
          <p:cNvPr id="16" name="Rectangle 13"/>
          <p:cNvSpPr>
            <a:spLocks noGrp="1"/>
          </p:cNvSpPr>
          <p:nvPr>
            <p:ph type="body" sz="quarter" idx="18" hasCustomPrompt="1"/>
          </p:nvPr>
        </p:nvSpPr>
        <p:spPr>
          <a:xfrm>
            <a:off x="1143000" y="4114800"/>
            <a:ext cx="7086600" cy="457200"/>
          </a:xfrm>
        </p:spPr>
        <p:txBody>
          <a:bodyPr rtlCol="0" anchor="ctr"/>
          <a:lstStyle>
            <a:lvl1pPr marL="0" indent="0" eaLnBrk="1" latinLnBrk="0" hangingPunct="1">
              <a:buFontTx/>
              <a:buNone/>
              <a:defRPr kumimoji="0" lang="es-ES" i="0" baseline="0"/>
            </a:lvl1pPr>
            <a:extLst/>
          </a:lstStyle>
          <a:p>
            <a:pPr lvl="0"/>
            <a:r>
              <a:rPr kumimoji="0" lang="es-ES"/>
              <a:t>Haga clic para agregar una respuesta incorrecta</a:t>
            </a:r>
          </a:p>
        </p:txBody>
      </p:sp>
      <p:sp>
        <p:nvSpPr>
          <p:cNvPr id="17" name="Rectangle 13"/>
          <p:cNvSpPr>
            <a:spLocks noGrp="1"/>
          </p:cNvSpPr>
          <p:nvPr>
            <p:ph type="body" sz="quarter" idx="19" hasCustomPrompt="1"/>
          </p:nvPr>
        </p:nvSpPr>
        <p:spPr>
          <a:xfrm>
            <a:off x="1143000" y="3429000"/>
            <a:ext cx="7086600" cy="457200"/>
          </a:xfrm>
        </p:spPr>
        <p:txBody>
          <a:bodyPr rtlCol="0" anchor="ctr"/>
          <a:lstStyle>
            <a:lvl1pPr marL="0" indent="0" eaLnBrk="1" latinLnBrk="0" hangingPunct="1">
              <a:buFontTx/>
              <a:buNone/>
              <a:defRPr kumimoji="0" lang="es-ES" i="0" baseline="0"/>
            </a:lvl1pPr>
            <a:extLst/>
          </a:lstStyle>
          <a:p>
            <a:pPr lvl="0"/>
            <a:r>
              <a:rPr kumimoji="0" lang="es-ES"/>
              <a:t>Haga clic para agregar una respuesta incorrecta</a:t>
            </a:r>
          </a:p>
        </p:txBody>
      </p:sp>
      <p:sp>
        <p:nvSpPr>
          <p:cNvPr id="18" name="Rectangle 13"/>
          <p:cNvSpPr>
            <a:spLocks noGrp="1"/>
          </p:cNvSpPr>
          <p:nvPr>
            <p:ph type="body" sz="quarter" idx="20" hasCustomPrompt="1"/>
          </p:nvPr>
        </p:nvSpPr>
        <p:spPr>
          <a:xfrm>
            <a:off x="1143000" y="2743200"/>
            <a:ext cx="7086600" cy="457200"/>
          </a:xfrm>
        </p:spPr>
        <p:txBody>
          <a:bodyPr rtlCol="0" anchor="ctr"/>
          <a:lstStyle>
            <a:lvl1pPr marL="0" indent="0" eaLnBrk="1" latinLnBrk="0" hangingPunct="1">
              <a:buFontTx/>
              <a:buNone/>
              <a:defRPr kumimoji="0" lang="es-ES" i="0" baseline="0"/>
            </a:lvl1pPr>
            <a:extLst/>
          </a:lstStyle>
          <a:p>
            <a:pPr lvl="0"/>
            <a:r>
              <a:rPr kumimoji="0" lang="es-ES"/>
              <a:t>Haga clic para agregar una respuesta incorrecta</a:t>
            </a:r>
          </a:p>
        </p:txBody>
      </p:sp>
      <p:sp>
        <p:nvSpPr>
          <p:cNvPr id="19" name="Rectangle 13"/>
          <p:cNvSpPr>
            <a:spLocks noGrp="1"/>
          </p:cNvSpPr>
          <p:nvPr>
            <p:ph type="body" sz="quarter" idx="21" hasCustomPrompt="1"/>
          </p:nvPr>
        </p:nvSpPr>
        <p:spPr>
          <a:xfrm>
            <a:off x="1143000" y="2057400"/>
            <a:ext cx="7086600" cy="457200"/>
          </a:xfrm>
        </p:spPr>
        <p:txBody>
          <a:bodyPr rtlCol="0" anchor="ctr"/>
          <a:lstStyle>
            <a:lvl1pPr marL="0" indent="0" eaLnBrk="1" latinLnBrk="0" hangingPunct="1">
              <a:buFontTx/>
              <a:buNone/>
              <a:defRPr kumimoji="0" lang="es-ES" i="0" baseline="0"/>
            </a:lvl1pPr>
            <a:extLst/>
          </a:lstStyle>
          <a:p>
            <a:pPr lvl="0"/>
            <a:r>
              <a:rPr kumimoji="0" lang="es-ES"/>
              <a:t>Haga clic para agregar la respuesta correcta (a continuación reorganice las elecciones)</a:t>
            </a:r>
          </a:p>
        </p:txBody>
      </p:sp>
      <p:sp>
        <p:nvSpPr>
          <p:cNvPr id="13" name="TextBox 12"/>
          <p:cNvSpPr txBox="1"/>
          <p:nvPr userDrawn="1"/>
        </p:nvSpPr>
        <p:spPr>
          <a:xfrm>
            <a:off x="457200" y="2707957"/>
            <a:ext cx="685800" cy="492443"/>
          </a:xfrm>
          <a:prstGeom prst="rect">
            <a:avLst/>
          </a:prstGeom>
          <a:noFill/>
        </p:spPr>
        <p:txBody>
          <a:bodyPr wrap="square" tIns="91440" bIns="91440" rtlCol="0">
            <a:spAutoFit/>
          </a:bodyPr>
          <a:lstStyle>
            <a:extLst/>
          </a:lstStyle>
          <a:p>
            <a:pPr algn="r">
              <a:lnSpc>
                <a:spcPct val="100000"/>
              </a:lnSpc>
            </a:pPr>
            <a:r>
              <a:rPr kumimoji="0" lang="es-ES" sz="2000" b="1">
                <a:ln>
                  <a:solidFill>
                    <a:schemeClr val="tx2"/>
                  </a:solidFill>
                </a:ln>
                <a:solidFill>
                  <a:schemeClr val="bg2"/>
                </a:solidFill>
                <a:effectLst>
                  <a:outerShdw blurRad="50800" dist="50800" dir="2700000" algn="tl" rotWithShape="0">
                    <a:srgbClr val="000000">
                      <a:alpha val="43137"/>
                    </a:srgbClr>
                  </a:outerShdw>
                </a:effectLst>
              </a:rPr>
              <a:t>B.</a:t>
            </a:r>
          </a:p>
        </p:txBody>
      </p:sp>
      <p:sp>
        <p:nvSpPr>
          <p:cNvPr id="14" name="TextBox 13"/>
          <p:cNvSpPr txBox="1"/>
          <p:nvPr userDrawn="1"/>
        </p:nvSpPr>
        <p:spPr>
          <a:xfrm>
            <a:off x="457200" y="3429000"/>
            <a:ext cx="685800" cy="492443"/>
          </a:xfrm>
          <a:prstGeom prst="rect">
            <a:avLst/>
          </a:prstGeom>
          <a:noFill/>
        </p:spPr>
        <p:txBody>
          <a:bodyPr wrap="square" tIns="91440" bIns="91440" rtlCol="0">
            <a:spAutoFit/>
          </a:bodyPr>
          <a:lstStyle>
            <a:extLst/>
          </a:lstStyle>
          <a:p>
            <a:pPr algn="r">
              <a:lnSpc>
                <a:spcPct val="100000"/>
              </a:lnSpc>
            </a:pPr>
            <a:r>
              <a:rPr kumimoji="0" lang="es-ES" sz="2000" b="1">
                <a:ln>
                  <a:solidFill>
                    <a:schemeClr val="tx2"/>
                  </a:solidFill>
                </a:ln>
                <a:solidFill>
                  <a:schemeClr val="bg2"/>
                </a:solidFill>
                <a:effectLst>
                  <a:outerShdw blurRad="50800" dist="50800" dir="2700000" algn="tl" rotWithShape="0">
                    <a:srgbClr val="000000">
                      <a:alpha val="43137"/>
                    </a:srgbClr>
                  </a:outerShdw>
                </a:effectLst>
              </a:rPr>
              <a:t>C.</a:t>
            </a:r>
          </a:p>
        </p:txBody>
      </p:sp>
      <p:sp>
        <p:nvSpPr>
          <p:cNvPr id="20" name="TextBox 19"/>
          <p:cNvSpPr txBox="1"/>
          <p:nvPr userDrawn="1"/>
        </p:nvSpPr>
        <p:spPr>
          <a:xfrm>
            <a:off x="457200" y="4114800"/>
            <a:ext cx="685800" cy="492443"/>
          </a:xfrm>
          <a:prstGeom prst="rect">
            <a:avLst/>
          </a:prstGeom>
          <a:noFill/>
        </p:spPr>
        <p:txBody>
          <a:bodyPr wrap="square" tIns="91440" bIns="91440" rtlCol="0">
            <a:spAutoFit/>
          </a:bodyPr>
          <a:lstStyle>
            <a:extLst/>
          </a:lstStyle>
          <a:p>
            <a:pPr algn="r">
              <a:lnSpc>
                <a:spcPct val="100000"/>
              </a:lnSpc>
            </a:pPr>
            <a:r>
              <a:rPr kumimoji="0" lang="es-ES" sz="2000" b="1">
                <a:ln>
                  <a:solidFill>
                    <a:schemeClr val="tx2"/>
                  </a:solidFill>
                </a:ln>
                <a:solidFill>
                  <a:schemeClr val="bg2"/>
                </a:solidFill>
                <a:effectLst>
                  <a:outerShdw blurRad="50800" dist="50800" dir="2700000" algn="tl" rotWithShape="0">
                    <a:srgbClr val="000000">
                      <a:alpha val="43137"/>
                    </a:srgbClr>
                  </a:outerShdw>
                </a:effectLst>
              </a:rPr>
              <a:t>D.</a:t>
            </a:r>
          </a:p>
        </p:txBody>
      </p:sp>
      <p:sp>
        <p:nvSpPr>
          <p:cNvPr id="21" name="TextBox 20"/>
          <p:cNvSpPr txBox="1"/>
          <p:nvPr userDrawn="1"/>
        </p:nvSpPr>
        <p:spPr>
          <a:xfrm>
            <a:off x="457200" y="4800600"/>
            <a:ext cx="685800" cy="492443"/>
          </a:xfrm>
          <a:prstGeom prst="rect">
            <a:avLst/>
          </a:prstGeom>
          <a:noFill/>
        </p:spPr>
        <p:txBody>
          <a:bodyPr wrap="square" tIns="91440" bIns="91440" rtlCol="0">
            <a:spAutoFit/>
          </a:bodyPr>
          <a:lstStyle>
            <a:extLst/>
          </a:lstStyle>
          <a:p>
            <a:pPr algn="r">
              <a:lnSpc>
                <a:spcPct val="100000"/>
              </a:lnSpc>
            </a:pPr>
            <a:r>
              <a:rPr kumimoji="0" lang="es-ES" sz="2000" b="1">
                <a:ln>
                  <a:solidFill>
                    <a:schemeClr val="tx2"/>
                  </a:solidFill>
                </a:ln>
                <a:solidFill>
                  <a:schemeClr val="bg2"/>
                </a:solidFill>
                <a:effectLst>
                  <a:outerShdw blurRad="50800" dist="50800" dir="2700000" algn="tl" rotWithShape="0">
                    <a:srgbClr val="000000">
                      <a:alpha val="43137"/>
                    </a:srgbClr>
                  </a:outerShdw>
                </a:effectLst>
              </a:rPr>
              <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00"/>
                                        <p:tgtEl>
                                          <p:spTgt spid="18">
                                            <p:txEl>
                                              <p:pRg st="0" end="0"/>
                                            </p:txEl>
                                          </p:spTgt>
                                        </p:tgtEl>
                                      </p:cBhvr>
                                    </p:animEffect>
                                    <p:set>
                                      <p:cBhvr>
                                        <p:cTn id="7" dur="1" fill="hold">
                                          <p:stCondLst>
                                            <p:cond delay="999"/>
                                          </p:stCondLst>
                                        </p:cTn>
                                        <p:tgtEl>
                                          <p:spTgt spid="18">
                                            <p:txEl>
                                              <p:pRg st="0" end="0"/>
                                            </p:txEl>
                                          </p:spTgt>
                                        </p:tgtEl>
                                        <p:attrNameLst>
                                          <p:attrName>style.visibility</p:attrName>
                                        </p:attrNameLst>
                                      </p:cBhvr>
                                      <p:to>
                                        <p:strVal val="hidden"/>
                                      </p:to>
                                    </p:set>
                                  </p:childTnLst>
                                </p:cTn>
                              </p:par>
                            </p:childTnLst>
                          </p:cTn>
                        </p:par>
                        <p:par>
                          <p:cTn id="8" fill="hold">
                            <p:stCondLst>
                              <p:cond delay="1000"/>
                            </p:stCondLst>
                            <p:childTnLst>
                              <p:par>
                                <p:cTn id="9" presetID="10" presetClass="exit" presetSubtype="0" fill="hold" grpId="0" nodeType="afterEffect">
                                  <p:stCondLst>
                                    <p:cond delay="0"/>
                                  </p:stCondLst>
                                  <p:childTnLst>
                                    <p:animEffect transition="out" filter="fade">
                                      <p:cBhvr>
                                        <p:cTn id="10" dur="1000"/>
                                        <p:tgtEl>
                                          <p:spTgt spid="16">
                                            <p:txEl>
                                              <p:pRg st="0" end="0"/>
                                            </p:txEl>
                                          </p:spTgt>
                                        </p:tgtEl>
                                      </p:cBhvr>
                                    </p:animEffect>
                                    <p:set>
                                      <p:cBhvr>
                                        <p:cTn id="11" dur="1" fill="hold">
                                          <p:stCondLst>
                                            <p:cond delay="999"/>
                                          </p:stCondLst>
                                        </p:cTn>
                                        <p:tgtEl>
                                          <p:spTgt spid="16">
                                            <p:txEl>
                                              <p:pRg st="0" end="0"/>
                                            </p:txEl>
                                          </p:spTgt>
                                        </p:tgtEl>
                                        <p:attrNameLst>
                                          <p:attrName>style.visibility</p:attrName>
                                        </p:attrNameLst>
                                      </p:cBhvr>
                                      <p:to>
                                        <p:strVal val="hidden"/>
                                      </p:to>
                                    </p:set>
                                  </p:childTnLst>
                                </p:cTn>
                              </p:par>
                            </p:childTnLst>
                          </p:cTn>
                        </p:par>
                        <p:par>
                          <p:cTn id="12" fill="hold">
                            <p:stCondLst>
                              <p:cond delay="2000"/>
                            </p:stCondLst>
                            <p:childTnLst>
                              <p:par>
                                <p:cTn id="13" presetID="10" presetClass="exit" presetSubtype="0" fill="hold" grpId="0" nodeType="afterEffect">
                                  <p:stCondLst>
                                    <p:cond delay="0"/>
                                  </p:stCondLst>
                                  <p:childTnLst>
                                    <p:animEffect transition="out" filter="fade">
                                      <p:cBhvr>
                                        <p:cTn id="14" dur="1000"/>
                                        <p:tgtEl>
                                          <p:spTgt spid="15">
                                            <p:txEl>
                                              <p:pRg st="0" end="0"/>
                                            </p:txEl>
                                          </p:spTgt>
                                        </p:tgtEl>
                                      </p:cBhvr>
                                    </p:animEffect>
                                    <p:set>
                                      <p:cBhvr>
                                        <p:cTn id="15" dur="1" fill="hold">
                                          <p:stCondLst>
                                            <p:cond delay="999"/>
                                          </p:stCondLst>
                                        </p:cTn>
                                        <p:tgtEl>
                                          <p:spTgt spid="15">
                                            <p:txEl>
                                              <p:pRg st="0" end="0"/>
                                            </p:txEl>
                                          </p:spTgt>
                                        </p:tgtEl>
                                        <p:attrNameLst>
                                          <p:attrName>style.visibility</p:attrName>
                                        </p:attrNameLst>
                                      </p:cBhvr>
                                      <p:to>
                                        <p:strVal val="hidden"/>
                                      </p:to>
                                    </p:set>
                                  </p:childTnLst>
                                </p:cTn>
                              </p:par>
                            </p:childTnLst>
                          </p:cTn>
                        </p:par>
                        <p:par>
                          <p:cTn id="16" fill="hold">
                            <p:stCondLst>
                              <p:cond delay="3000"/>
                            </p:stCondLst>
                            <p:childTnLst>
                              <p:par>
                                <p:cTn id="17" presetID="10" presetClass="exit" presetSubtype="0" fill="hold" grpId="0" nodeType="afterEffect">
                                  <p:stCondLst>
                                    <p:cond delay="0"/>
                                  </p:stCondLst>
                                  <p:childTnLst>
                                    <p:animEffect transition="out" filter="fade">
                                      <p:cBhvr>
                                        <p:cTn id="18" dur="1000"/>
                                        <p:tgtEl>
                                          <p:spTgt spid="17">
                                            <p:txEl>
                                              <p:pRg st="0" end="0"/>
                                            </p:txEl>
                                          </p:spTgt>
                                        </p:tgtEl>
                                      </p:cBhvr>
                                    </p:animEffect>
                                    <p:set>
                                      <p:cBhvr>
                                        <p:cTn id="19" dur="1" fill="hold">
                                          <p:stCondLst>
                                            <p:cond delay="999"/>
                                          </p:stCondLst>
                                        </p:cTn>
                                        <p:tgtEl>
                                          <p:spTgt spid="1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tmplLst>
          <p:tmpl lvl="1">
            <p:tnLst>
              <p:par>
                <p:cTn presetID="10" presetClass="exit" presetSubtype="0" fill="hold" nodeType="afterEffect">
                  <p:stCondLst>
                    <p:cond delay="0"/>
                  </p:stCondLst>
                  <p:childTnLst>
                    <p:animEffect transition="out" filter="fade">
                      <p:cBhvr>
                        <p:cTn dur="1000"/>
                        <p:tgtEl>
                          <p:spTgt spid="15"/>
                        </p:tgtEl>
                      </p:cBhvr>
                    </p:animEffect>
                    <p:set>
                      <p:cBhvr>
                        <p:cTn dur="1" fill="hold">
                          <p:stCondLst>
                            <p:cond delay="999"/>
                          </p:stCondLst>
                        </p:cTn>
                        <p:tgtEl>
                          <p:spTgt spid="15"/>
                        </p:tgtEl>
                        <p:attrNameLst>
                          <p:attrName>style.visibility</p:attrName>
                        </p:attrNameLst>
                      </p:cBhvr>
                      <p:to>
                        <p:strVal val="hidden"/>
                      </p:to>
                    </p:set>
                  </p:childTnLst>
                </p:cTn>
              </p:par>
            </p:tnLst>
          </p:tmpl>
        </p:tmplLst>
      </p:bldP>
      <p:bldP spid="16" grpId="0" build="p">
        <p:tmplLst>
          <p:tmpl lvl="1">
            <p:tnLst>
              <p:par>
                <p:cTn presetID="10" presetClass="exit" presetSubtype="0" fill="hold" nodeType="afterEffect">
                  <p:stCondLst>
                    <p:cond delay="0"/>
                  </p:stCondLst>
                  <p:childTnLst>
                    <p:animEffect transition="out" filter="fade">
                      <p:cBhvr>
                        <p:cTn dur="1000"/>
                        <p:tgtEl>
                          <p:spTgt spid="16"/>
                        </p:tgtEl>
                      </p:cBhvr>
                    </p:animEffect>
                    <p:set>
                      <p:cBhvr>
                        <p:cTn dur="1" fill="hold">
                          <p:stCondLst>
                            <p:cond delay="999"/>
                          </p:stCondLst>
                        </p:cTn>
                        <p:tgtEl>
                          <p:spTgt spid="16"/>
                        </p:tgtEl>
                        <p:attrNameLst>
                          <p:attrName>style.visibility</p:attrName>
                        </p:attrNameLst>
                      </p:cBhvr>
                      <p:to>
                        <p:strVal val="hidden"/>
                      </p:to>
                    </p:set>
                  </p:childTnLst>
                </p:cTn>
              </p:par>
            </p:tnLst>
          </p:tmpl>
        </p:tmplLst>
      </p:bldP>
      <p:bldP spid="17" grpId="0" build="p">
        <p:tmplLst>
          <p:tmpl lvl="1">
            <p:tnLst>
              <p:par>
                <p:cTn presetID="10" presetClass="exit" presetSubtype="0" fill="hold" nodeType="afterEffect">
                  <p:stCondLst>
                    <p:cond delay="0"/>
                  </p:stCondLst>
                  <p:childTnLst>
                    <p:animEffect transition="out" filter="fade">
                      <p:cBhvr>
                        <p:cTn dur="1000"/>
                        <p:tgtEl>
                          <p:spTgt spid="17"/>
                        </p:tgtEl>
                      </p:cBhvr>
                    </p:animEffect>
                    <p:set>
                      <p:cBhvr>
                        <p:cTn dur="1" fill="hold">
                          <p:stCondLst>
                            <p:cond delay="999"/>
                          </p:stCondLst>
                        </p:cTn>
                        <p:tgtEl>
                          <p:spTgt spid="17"/>
                        </p:tgtEl>
                        <p:attrNameLst>
                          <p:attrName>style.visibility</p:attrName>
                        </p:attrNameLst>
                      </p:cBhvr>
                      <p:to>
                        <p:strVal val="hidden"/>
                      </p:to>
                    </p:set>
                  </p:childTnLst>
                </p:cTn>
              </p:par>
            </p:tnLst>
          </p:tmpl>
        </p:tmplLst>
      </p:bldP>
      <p:bldP spid="18" grpId="0" build="p">
        <p:tmplLst>
          <p:tmpl lvl="1">
            <p:tnLst>
              <p:par>
                <p:cTn presetID="10" presetClass="exit" presetSubtype="0" fill="hold" nodeType="clickEffect">
                  <p:stCondLst>
                    <p:cond delay="0"/>
                  </p:stCondLst>
                  <p:childTnLst>
                    <p:animEffect transition="out" filter="fade">
                      <p:cBhvr>
                        <p:cTn dur="1000"/>
                        <p:tgtEl>
                          <p:spTgt spid="18"/>
                        </p:tgtEl>
                      </p:cBhvr>
                    </p:animEffect>
                    <p:set>
                      <p:cBhvr>
                        <p:cTn dur="1" fill="hold">
                          <p:stCondLst>
                            <p:cond delay="999"/>
                          </p:stCondLst>
                        </p:cTn>
                        <p:tgtEl>
                          <p:spTgt spid="18"/>
                        </p:tgtEl>
                        <p:attrNameLst>
                          <p:attrName>style.visibility</p:attrName>
                        </p:attrNameLst>
                      </p:cBhvr>
                      <p:to>
                        <p:strVal val="hidden"/>
                      </p:to>
                    </p:se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incidencia de elementos">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extLst/>
          </a:lstStyle>
          <a:p>
            <a:endParaRPr kumimoji="0" lang="es-E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lang="es-ES"/>
            </a:lvl1pPr>
            <a:lvl2pPr eaLnBrk="1" latinLnBrk="0" hangingPunct="1">
              <a:buFontTx/>
              <a:buChar char="•"/>
              <a:defRPr kumimoji="0" lang="es-ES"/>
            </a:lvl2pPr>
            <a:lvl3pPr eaLnBrk="1" latinLnBrk="0" hangingPunct="1">
              <a:buFontTx/>
              <a:buChar char="•"/>
              <a:defRPr kumimoji="0" lang="es-ES"/>
            </a:lvl3pPr>
            <a:lvl4pPr eaLnBrk="1" latinLnBrk="0" hangingPunct="1">
              <a:buFontTx/>
              <a:buChar char="•"/>
              <a:defRPr kumimoji="0" lang="es-ES"/>
            </a:lvl4pPr>
            <a:lvl5pPr eaLnBrk="1" latinLnBrk="0" hangingPunct="1">
              <a:buFontTx/>
              <a:buChar char="•"/>
              <a:defRPr kumimoji="0" lang="es-ES"/>
            </a:lvl5pPr>
            <a:extLst/>
          </a:lstStyle>
          <a:p>
            <a:pPr lvl="0"/>
            <a:r>
              <a:rPr kumimoji="0" lang="es-ES"/>
              <a:t>Haga clic para agregar el elemento 1</a:t>
            </a:r>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lang="es-ES"/>
            </a:lvl1pPr>
            <a:lvl2pPr eaLnBrk="1" latinLnBrk="0" hangingPunct="1">
              <a:buFontTx/>
              <a:buChar char="•"/>
              <a:defRPr kumimoji="0" lang="es-ES"/>
            </a:lvl2pPr>
            <a:lvl3pPr eaLnBrk="1" latinLnBrk="0" hangingPunct="1">
              <a:buFontTx/>
              <a:buChar char="•"/>
              <a:defRPr kumimoji="0" lang="es-ES"/>
            </a:lvl3pPr>
            <a:lvl4pPr eaLnBrk="1" latinLnBrk="0" hangingPunct="1">
              <a:buFontTx/>
              <a:buChar char="•"/>
              <a:defRPr kumimoji="0" lang="es-ES"/>
            </a:lvl4pPr>
            <a:lvl5pPr eaLnBrk="1" latinLnBrk="0" hangingPunct="1">
              <a:buFontTx/>
              <a:buChar char="•"/>
              <a:defRPr kumimoji="0" lang="es-ES"/>
            </a:lvl5pPr>
            <a:extLst/>
          </a:lstStyle>
          <a:p>
            <a:pPr lvl="0"/>
            <a:r>
              <a:rPr kumimoji="0" lang="es-ES"/>
              <a:t>Haga clic para agregar el elemento 2</a:t>
            </a:r>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lang="es-ES"/>
            </a:lvl1pPr>
            <a:lvl2pPr eaLnBrk="1" latinLnBrk="0" hangingPunct="1">
              <a:buFontTx/>
              <a:buChar char="•"/>
              <a:defRPr kumimoji="0" lang="es-ES"/>
            </a:lvl2pPr>
            <a:lvl3pPr eaLnBrk="1" latinLnBrk="0" hangingPunct="1">
              <a:buFontTx/>
              <a:buChar char="•"/>
              <a:defRPr kumimoji="0" lang="es-ES"/>
            </a:lvl3pPr>
            <a:lvl4pPr eaLnBrk="1" latinLnBrk="0" hangingPunct="1">
              <a:buFontTx/>
              <a:buChar char="•"/>
              <a:defRPr kumimoji="0" lang="es-ES"/>
            </a:lvl4pPr>
            <a:lvl5pPr eaLnBrk="1" latinLnBrk="0" hangingPunct="1">
              <a:buFontTx/>
              <a:buChar char="•"/>
              <a:defRPr kumimoji="0" lang="es-ES"/>
            </a:lvl5pPr>
            <a:extLst/>
          </a:lstStyle>
          <a:p>
            <a:pPr lvl="0"/>
            <a:r>
              <a:rPr kumimoji="0" lang="es-ES"/>
              <a:t>Haga clic para agregar el elemento 3</a:t>
            </a:r>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lang="es-ES"/>
            </a:lvl1pPr>
            <a:lvl2pPr eaLnBrk="1" latinLnBrk="0" hangingPunct="1">
              <a:buFontTx/>
              <a:buChar char="•"/>
              <a:defRPr kumimoji="0" lang="es-ES"/>
            </a:lvl2pPr>
            <a:lvl3pPr eaLnBrk="1" latinLnBrk="0" hangingPunct="1">
              <a:buFontTx/>
              <a:buChar char="•"/>
              <a:defRPr kumimoji="0" lang="es-ES"/>
            </a:lvl3pPr>
            <a:lvl4pPr eaLnBrk="1" latinLnBrk="0" hangingPunct="1">
              <a:buFontTx/>
              <a:buChar char="•"/>
              <a:defRPr kumimoji="0" lang="es-ES"/>
            </a:lvl4pPr>
            <a:lvl5pPr eaLnBrk="1" latinLnBrk="0" hangingPunct="1">
              <a:buFontTx/>
              <a:buChar char="•"/>
              <a:defRPr kumimoji="0" lang="es-ES"/>
            </a:lvl5pPr>
            <a:extLst/>
          </a:lstStyle>
          <a:p>
            <a:pPr lvl="0"/>
            <a:r>
              <a:rPr kumimoji="0" lang="es-ES"/>
              <a:t>Haga clic para agregar el elemento 4</a:t>
            </a:r>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eaLnBrk="1" latinLnBrk="0" hangingPunct="1">
              <a:buFontTx/>
              <a:buNone/>
              <a:defRPr kumimoji="0" lang="es-ES"/>
            </a:lvl1pPr>
            <a:lvl2pPr eaLnBrk="1" latinLnBrk="0" hangingPunct="1">
              <a:buFontTx/>
              <a:buChar char="•"/>
              <a:defRPr kumimoji="0" lang="es-ES"/>
            </a:lvl2pPr>
            <a:lvl3pPr eaLnBrk="1" latinLnBrk="0" hangingPunct="1">
              <a:buFontTx/>
              <a:buChar char="•"/>
              <a:defRPr kumimoji="0" lang="es-ES"/>
            </a:lvl3pPr>
            <a:lvl4pPr eaLnBrk="1" latinLnBrk="0" hangingPunct="1">
              <a:buFontTx/>
              <a:buChar char="•"/>
              <a:defRPr kumimoji="0" lang="es-ES"/>
            </a:lvl4pPr>
            <a:lvl5pPr eaLnBrk="1" latinLnBrk="0" hangingPunct="1">
              <a:buFontTx/>
              <a:buChar char="•"/>
              <a:defRPr kumimoji="0" lang="es-ES"/>
            </a:lvl5pPr>
            <a:extLst/>
          </a:lstStyle>
          <a:p>
            <a:pPr lvl="0"/>
            <a:r>
              <a:rPr kumimoji="0" lang="es-ES"/>
              <a:t>Haga clic para agregar el elemento 5</a:t>
            </a:r>
          </a:p>
        </p:txBody>
      </p:sp>
      <p:sp>
        <p:nvSpPr>
          <p:cNvPr id="20" name="Rectangle 3"/>
          <p:cNvSpPr>
            <a:spLocks noGrp="1"/>
          </p:cNvSpPr>
          <p:nvPr>
            <p:ph type="dt" sz="half" idx="10"/>
          </p:nvPr>
        </p:nvSpPr>
        <p:spPr/>
        <p:txBody>
          <a:bodyPr vert="horz"/>
          <a:lstStyle>
            <a:lvl1pPr algn="r" eaLnBrk="1" latinLnBrk="0" hangingPunct="1">
              <a:defRPr kumimoji="0" lang="es-ES"/>
            </a:lvl1pPr>
            <a:extLst/>
          </a:lstStyle>
          <a:p>
            <a:fld id="{1BEBB2CB-903D-46EF-8227-E770ED8FF514}" type="datetimeFigureOut">
              <a:rPr/>
              <a:pPr/>
              <a:t>30/6/2006</a:t>
            </a:fld>
            <a:endParaRPr kumimoji="0" lang="es-E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lang="es-ES"/>
            </a:lvl1pPr>
            <a:lvl2pPr eaLnBrk="1" latinLnBrk="0" hangingPunct="1">
              <a:buFontTx/>
              <a:buChar char="•"/>
              <a:defRPr kumimoji="0" lang="es-ES"/>
            </a:lvl2pPr>
            <a:lvl3pPr eaLnBrk="1" latinLnBrk="0" hangingPunct="1">
              <a:buFontTx/>
              <a:buChar char="•"/>
              <a:defRPr kumimoji="0" lang="es-ES"/>
            </a:lvl3pPr>
            <a:lvl4pPr eaLnBrk="1" latinLnBrk="0" hangingPunct="1">
              <a:buFontTx/>
              <a:buChar char="•"/>
              <a:defRPr kumimoji="0" lang="es-ES"/>
            </a:lvl4pPr>
            <a:lvl5pPr eaLnBrk="1" latinLnBrk="0" hangingPunct="1">
              <a:buFontTx/>
              <a:buChar char="•"/>
              <a:defRPr kumimoji="0" lang="es-ES"/>
            </a:lvl5pPr>
            <a:extLst/>
          </a:lstStyle>
          <a:p>
            <a:pPr lvl="0"/>
            <a:r>
              <a:rPr kumimoji="0" lang="es-ES"/>
              <a:t>Haga clic para agregar la coincidencia 5</a:t>
            </a:r>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lang="es-ES"/>
            </a:lvl1pPr>
            <a:lvl2pPr eaLnBrk="1" latinLnBrk="0" hangingPunct="1">
              <a:buFontTx/>
              <a:buChar char="•"/>
              <a:defRPr kumimoji="0" lang="es-ES"/>
            </a:lvl2pPr>
            <a:lvl3pPr eaLnBrk="1" latinLnBrk="0" hangingPunct="1">
              <a:buFontTx/>
              <a:buChar char="•"/>
              <a:defRPr kumimoji="0" lang="es-ES"/>
            </a:lvl3pPr>
            <a:lvl4pPr eaLnBrk="1" latinLnBrk="0" hangingPunct="1">
              <a:buFontTx/>
              <a:buChar char="•"/>
              <a:defRPr kumimoji="0" lang="es-ES"/>
            </a:lvl4pPr>
            <a:lvl5pPr eaLnBrk="1" latinLnBrk="0" hangingPunct="1">
              <a:buFontTx/>
              <a:buChar char="•"/>
              <a:defRPr kumimoji="0" lang="es-ES"/>
            </a:lvl5pPr>
            <a:extLst/>
          </a:lstStyle>
          <a:p>
            <a:pPr lvl="0"/>
            <a:r>
              <a:rPr kumimoji="0" lang="es-ES"/>
              <a:t>Haga clic para agregar la coincidencia 3</a:t>
            </a:r>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lang="es-ES"/>
            </a:lvl1pPr>
            <a:lvl2pPr eaLnBrk="1" latinLnBrk="0" hangingPunct="1">
              <a:buFontTx/>
              <a:buChar char="•"/>
              <a:defRPr kumimoji="0" lang="es-ES"/>
            </a:lvl2pPr>
            <a:lvl3pPr eaLnBrk="1" latinLnBrk="0" hangingPunct="1">
              <a:buFontTx/>
              <a:buChar char="•"/>
              <a:defRPr kumimoji="0" lang="es-ES"/>
            </a:lvl3pPr>
            <a:lvl4pPr eaLnBrk="1" latinLnBrk="0" hangingPunct="1">
              <a:buFontTx/>
              <a:buChar char="•"/>
              <a:defRPr kumimoji="0" lang="es-ES"/>
            </a:lvl4pPr>
            <a:lvl5pPr eaLnBrk="1" latinLnBrk="0" hangingPunct="1">
              <a:buFontTx/>
              <a:buChar char="•"/>
              <a:defRPr kumimoji="0" lang="es-ES"/>
            </a:lvl5pPr>
            <a:extLst/>
          </a:lstStyle>
          <a:p>
            <a:pPr lvl="0"/>
            <a:r>
              <a:rPr kumimoji="0" lang="es-ES"/>
              <a:t>Haga clic para agregar la coincidencia 1</a:t>
            </a:r>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lang="es-ES"/>
            </a:lvl1pPr>
            <a:lvl2pPr eaLnBrk="1" latinLnBrk="0" hangingPunct="1">
              <a:buFontTx/>
              <a:buChar char="•"/>
              <a:defRPr kumimoji="0" lang="es-ES"/>
            </a:lvl2pPr>
            <a:lvl3pPr eaLnBrk="1" latinLnBrk="0" hangingPunct="1">
              <a:buFontTx/>
              <a:buChar char="•"/>
              <a:defRPr kumimoji="0" lang="es-ES"/>
            </a:lvl3pPr>
            <a:lvl4pPr eaLnBrk="1" latinLnBrk="0" hangingPunct="1">
              <a:buFontTx/>
              <a:buChar char="•"/>
              <a:defRPr kumimoji="0" lang="es-ES"/>
            </a:lvl4pPr>
            <a:lvl5pPr eaLnBrk="1" latinLnBrk="0" hangingPunct="1">
              <a:buFontTx/>
              <a:buChar char="•"/>
              <a:defRPr kumimoji="0" lang="es-ES"/>
            </a:lvl5pPr>
            <a:extLst/>
          </a:lstStyle>
          <a:p>
            <a:pPr lvl="0"/>
            <a:r>
              <a:rPr kumimoji="0" lang="es-ES"/>
              <a:t>Haga clic para agregar la coincidencia 2</a:t>
            </a:r>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eaLnBrk="1" latinLnBrk="0" hangingPunct="1">
              <a:buFontTx/>
              <a:buNone/>
              <a:defRPr kumimoji="0" lang="es-ES"/>
            </a:lvl1pPr>
            <a:lvl2pPr eaLnBrk="1" latinLnBrk="0" hangingPunct="1">
              <a:buFontTx/>
              <a:buChar char="•"/>
              <a:defRPr kumimoji="0" lang="es-ES"/>
            </a:lvl2pPr>
            <a:lvl3pPr eaLnBrk="1" latinLnBrk="0" hangingPunct="1">
              <a:buFontTx/>
              <a:buChar char="•"/>
              <a:defRPr kumimoji="0" lang="es-ES"/>
            </a:lvl3pPr>
            <a:lvl4pPr eaLnBrk="1" latinLnBrk="0" hangingPunct="1">
              <a:buFontTx/>
              <a:buChar char="•"/>
              <a:defRPr kumimoji="0" lang="es-ES"/>
            </a:lvl4pPr>
            <a:lvl5pPr eaLnBrk="1" latinLnBrk="0" hangingPunct="1">
              <a:buFontTx/>
              <a:buChar char="•"/>
              <a:defRPr kumimoji="0" lang="es-ES"/>
            </a:lvl5pPr>
            <a:extLst/>
          </a:lstStyle>
          <a:p>
            <a:pPr lvl="0"/>
            <a:r>
              <a:rPr kumimoji="0" lang="es-ES"/>
              <a:t>Haga clic para agregar la coincidencia 4</a:t>
            </a:r>
          </a:p>
        </p:txBody>
      </p:sp>
      <p:sp>
        <p:nvSpPr>
          <p:cNvPr id="11" name="Rectangle 2"/>
          <p:cNvSpPr>
            <a:spLocks noGrp="1"/>
          </p:cNvSpPr>
          <p:nvPr>
            <p:ph type="title" hasCustomPrompt="1"/>
          </p:nvPr>
        </p:nvSpPr>
        <p:spPr/>
        <p:txBody>
          <a:bodyPr vert="horz"/>
          <a:lstStyle>
            <a:lvl1pPr algn="l" eaLnBrk="1" latinLnBrk="0" hangingPunct="1">
              <a:defRPr kumimoji="0" lang="es-ES" i="1" baseline="0"/>
            </a:lvl1pPr>
            <a:extLst/>
          </a:lstStyle>
          <a:p>
            <a:r>
              <a:rPr kumimoji="0" lang="es-ES"/>
              <a:t>Haga clic para escribir una pregunta</a:t>
            </a:r>
          </a:p>
        </p:txBody>
      </p:sp>
      <p:sp>
        <p:nvSpPr>
          <p:cNvPr id="7" name="Rectangle 5"/>
          <p:cNvSpPr>
            <a:spLocks noGrp="1"/>
          </p:cNvSpPr>
          <p:nvPr>
            <p:ph type="sldNum" sz="quarter" idx="12"/>
          </p:nvPr>
        </p:nvSpPr>
        <p:spPr/>
        <p:txBody>
          <a:bodyPr vert="horz"/>
          <a:lstStyle>
            <a:extLst/>
          </a:lstStyle>
          <a:p>
            <a:fld id="{C75B88FA-3392-4D65-A457-DB2A9953195B}" type="slidenum">
              <a:rPr/>
              <a:pPr/>
              <a:t>‹Nº›</a:t>
            </a:fld>
            <a:endParaRPr kumimoji="0" lang="es-E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extLst/>
          </a:lstStyle>
          <a:p>
            <a:pPr eaLnBrk="1" latinLnBrk="0" hangingPunct="1"/>
            <a:r>
              <a:rPr kumimoji="0" lang="es-ES" smtClean="0"/>
              <a:t>Haga clic para modificar el estilo de título del patrón</a:t>
            </a:r>
            <a:endParaRPr kumimoji="0" lang="en-US" smtClean="0"/>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eaLnBrk="1" latinLnBrk="0" hangingPunct="1">
              <a:defRPr kumimoji="0" lang="es-ES" sz="1100"/>
            </a:lvl1pPr>
            <a:extLst/>
          </a:lstStyle>
          <a:p>
            <a:pPr algn="r"/>
            <a:fld id="{8F67D422-08A8-451B-9A67-21962FC4B660}" type="datetimeFigureOut">
              <a:rPr kumimoji="0" lang="es-ES" sz="1100"/>
              <a:pPr algn="r"/>
              <a:t>23/08/2013</a:t>
            </a:fld>
            <a:endParaRPr kumimoji="0" lang="es-ES" sz="1050"/>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eaLnBrk="1" latinLnBrk="0" hangingPunct="1">
              <a:defRPr kumimoji="0" lang="es-ES" sz="1200"/>
            </a:lvl1pPr>
            <a:extLst/>
          </a:lstStyle>
          <a:p>
            <a:endParaRPr kumimoji="0" lang="es-ES" sz="1200"/>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eaLnBrk="1" latinLnBrk="0" hangingPunct="1">
              <a:defRPr kumimoji="0" lang="es-ES" sz="1200"/>
            </a:lvl1pPr>
            <a:extLst/>
          </a:lstStyle>
          <a:p>
            <a:fld id="{169B2101-2E9F-420A-91A3-890890D84497}" type="slidenum">
              <a:rPr kumimoji="0" lang="es-ES" sz="1200"/>
              <a:pPr/>
              <a:t>‹Nº›</a:t>
            </a:fld>
            <a:endParaRPr kumimoji="0" lang="es-ES" sz="1200"/>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kumimoji="0" lang="es-E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kumimoji="0" lang="es-E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kumimoji="0" lang="es-E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kumimoji="0" lang="es-E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kumimoji="0" lang="es-E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es-E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es-ES"/>
            </a:p>
          </p:txBody>
        </p:sp>
      </p:grpSp>
      <p:grpSp>
        <p:nvGrpSpPr>
          <p:cNvPr id="10"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kumimoji="0" lang="es-E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kumimoji="0" lang="es-E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kumimoji="0" lang="es-ES"/>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kumimoji="0" lang="es-ES"/>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kumimoji="0" lang="es-E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es-E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kumimoji="0" lang="es-E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kumimoji="0" lang="es-E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rtl="0" eaLnBrk="1" latinLnBrk="0" hangingPunct="1">
        <a:spcBef>
          <a:spcPct val="0"/>
        </a:spcBef>
        <a:buNone/>
        <a:defRPr kumimoji="0" lang="es-ES" sz="3600">
          <a:solidFill>
            <a:schemeClr val="tx1"/>
          </a:solidFill>
          <a:latin typeface="+mj-lt"/>
          <a:ea typeface="+mj-ea"/>
          <a:cs typeface="+mj-cs"/>
        </a:defRPr>
      </a:lvl1pPr>
      <a:lvl2pPr eaLnBrk="1" latinLnBrk="0" hangingPunct="1">
        <a:defRPr kumimoji="0" lang="es-ES">
          <a:solidFill>
            <a:schemeClr val="tx2"/>
          </a:solidFill>
        </a:defRPr>
      </a:lvl2pPr>
      <a:lvl3pPr eaLnBrk="1" latinLnBrk="0" hangingPunct="1">
        <a:defRPr kumimoji="0" lang="es-ES">
          <a:solidFill>
            <a:schemeClr val="tx2"/>
          </a:solidFill>
        </a:defRPr>
      </a:lvl3pPr>
      <a:lvl4pPr eaLnBrk="1" latinLnBrk="0" hangingPunct="1">
        <a:defRPr kumimoji="0" lang="es-ES">
          <a:solidFill>
            <a:schemeClr val="tx2"/>
          </a:solidFill>
        </a:defRPr>
      </a:lvl4pPr>
      <a:lvl5pPr eaLnBrk="1" latinLnBrk="0" hangingPunct="1">
        <a:defRPr kumimoji="0" lang="es-ES">
          <a:solidFill>
            <a:schemeClr val="tx2"/>
          </a:solidFill>
        </a:defRPr>
      </a:lvl5pPr>
      <a:lvl6pPr eaLnBrk="1" latinLnBrk="0" hangingPunct="1">
        <a:defRPr kumimoji="0" lang="es-ES">
          <a:solidFill>
            <a:schemeClr val="tx2"/>
          </a:solidFill>
        </a:defRPr>
      </a:lvl6pPr>
      <a:lvl7pPr eaLnBrk="1" latinLnBrk="0" hangingPunct="1">
        <a:defRPr kumimoji="0" lang="es-ES">
          <a:solidFill>
            <a:schemeClr val="tx2"/>
          </a:solidFill>
        </a:defRPr>
      </a:lvl7pPr>
      <a:lvl8pPr eaLnBrk="1" latinLnBrk="0" hangingPunct="1">
        <a:defRPr kumimoji="0" lang="es-ES">
          <a:solidFill>
            <a:schemeClr val="tx2"/>
          </a:solidFill>
        </a:defRPr>
      </a:lvl8pPr>
      <a:lvl9pPr eaLnBrk="1" latinLnBrk="0" hangingPunct="1">
        <a:defRPr kumimoji="0" lang="es-ES">
          <a:solidFill>
            <a:schemeClr val="tx2"/>
          </a:solidFill>
        </a:defRPr>
      </a:lvl9pPr>
      <a:extLst/>
    </p:titleStyle>
    <p:bodyStyle>
      <a:lvl1pPr marL="342900" indent="-342900" algn="l" rtl="0" eaLnBrk="1" latinLnBrk="0" hangingPunct="1">
        <a:spcBef>
          <a:spcPct val="20000"/>
        </a:spcBef>
        <a:buChar char="•"/>
        <a:defRPr kumimoji="0" lang="es-ES" sz="2000">
          <a:solidFill>
            <a:schemeClr val="tx1"/>
          </a:solidFill>
          <a:latin typeface="+mn-lt"/>
          <a:ea typeface="+mn-ea"/>
          <a:cs typeface="+mn-cs"/>
        </a:defRPr>
      </a:lvl1pPr>
      <a:lvl2pPr marL="742950" indent="-285750" algn="l" rtl="0" eaLnBrk="1" latinLnBrk="0" hangingPunct="1">
        <a:spcBef>
          <a:spcPct val="20000"/>
        </a:spcBef>
        <a:buChar char="–"/>
        <a:defRPr kumimoji="0" lang="es-ES" sz="2000">
          <a:solidFill>
            <a:schemeClr val="tx1"/>
          </a:solidFill>
          <a:latin typeface="+mn-lt"/>
          <a:ea typeface="+mn-ea"/>
          <a:cs typeface="+mn-cs"/>
        </a:defRPr>
      </a:lvl2pPr>
      <a:lvl3pPr marL="1143000" indent="-228600" algn="l" rtl="0" eaLnBrk="1" latinLnBrk="0" hangingPunct="1">
        <a:spcBef>
          <a:spcPct val="20000"/>
        </a:spcBef>
        <a:buChar char="•"/>
        <a:defRPr kumimoji="0" lang="es-ES" sz="2000">
          <a:solidFill>
            <a:schemeClr val="tx1"/>
          </a:solidFill>
          <a:latin typeface="+mn-lt"/>
          <a:ea typeface="+mn-ea"/>
          <a:cs typeface="+mn-cs"/>
        </a:defRPr>
      </a:lvl3pPr>
      <a:lvl4pPr marL="1600200" indent="-228600" algn="l" rtl="0" eaLnBrk="1" latinLnBrk="0" hangingPunct="1">
        <a:spcBef>
          <a:spcPct val="20000"/>
        </a:spcBef>
        <a:buChar char="–"/>
        <a:defRPr kumimoji="0" lang="es-ES" sz="2000">
          <a:solidFill>
            <a:schemeClr val="tx1"/>
          </a:solidFill>
          <a:latin typeface="+mn-lt"/>
          <a:ea typeface="+mn-ea"/>
          <a:cs typeface="+mn-cs"/>
        </a:defRPr>
      </a:lvl4pPr>
      <a:lvl5pPr marL="2057400" indent="-228600" algn="l" rtl="0" eaLnBrk="1" latinLnBrk="0" hangingPunct="1">
        <a:spcBef>
          <a:spcPct val="20000"/>
        </a:spcBef>
        <a:buChar char="»"/>
        <a:defRPr kumimoji="0" lang="es-ES" sz="2000">
          <a:solidFill>
            <a:schemeClr val="tx1"/>
          </a:solidFill>
          <a:latin typeface="+mn-lt"/>
          <a:ea typeface="+mn-ea"/>
          <a:cs typeface="+mn-cs"/>
        </a:defRPr>
      </a:lvl5pPr>
      <a:lvl6pPr marL="2514600" indent="-228600" algn="l" rtl="0" eaLnBrk="1" latinLnBrk="0" hangingPunct="1">
        <a:spcBef>
          <a:spcPct val="20000"/>
        </a:spcBef>
        <a:buChar char="•"/>
        <a:defRPr kumimoji="0" lang="es-ES" sz="2000">
          <a:solidFill>
            <a:schemeClr val="tx1"/>
          </a:solidFill>
          <a:latin typeface="+mn-lt"/>
          <a:ea typeface="+mn-ea"/>
          <a:cs typeface="+mn-cs"/>
        </a:defRPr>
      </a:lvl6pPr>
      <a:lvl7pPr marL="2971800" indent="-228600" algn="l" rtl="0" eaLnBrk="1" latinLnBrk="0" hangingPunct="1">
        <a:spcBef>
          <a:spcPct val="20000"/>
        </a:spcBef>
        <a:buChar char="•"/>
        <a:defRPr kumimoji="0" lang="es-ES" sz="2000">
          <a:solidFill>
            <a:schemeClr val="tx1"/>
          </a:solidFill>
          <a:latin typeface="+mn-lt"/>
          <a:ea typeface="+mn-ea"/>
          <a:cs typeface="+mn-cs"/>
        </a:defRPr>
      </a:lvl7pPr>
      <a:lvl8pPr marL="3429000" indent="-228600" algn="l" rtl="0" eaLnBrk="1" latinLnBrk="0" hangingPunct="1">
        <a:spcBef>
          <a:spcPct val="20000"/>
        </a:spcBef>
        <a:buChar char="•"/>
        <a:defRPr kumimoji="0" lang="es-ES" sz="2000">
          <a:solidFill>
            <a:schemeClr val="tx1"/>
          </a:solidFill>
          <a:latin typeface="+mn-lt"/>
          <a:ea typeface="+mn-ea"/>
          <a:cs typeface="+mn-cs"/>
        </a:defRPr>
      </a:lvl8pPr>
      <a:lvl9pPr marL="3886200" indent="-228600" algn="l" rtl="0" eaLnBrk="1" latinLnBrk="0" hangingPunct="1">
        <a:spcBef>
          <a:spcPct val="20000"/>
        </a:spcBef>
        <a:buChar char="•"/>
        <a:defRPr kumimoji="0" lang="es-ES" sz="2000">
          <a:solidFill>
            <a:schemeClr val="tx1"/>
          </a:solidFill>
          <a:latin typeface="+mn-lt"/>
          <a:ea typeface="+mn-ea"/>
          <a:cs typeface="+mn-cs"/>
        </a:defRPr>
      </a:lvl9pPr>
      <a:extLst/>
    </p:bodyStyle>
    <p:otherStyle>
      <a:lvl1pPr marL="0" algn="l" rtl="0" eaLnBrk="1" latinLnBrk="0" hangingPunct="1">
        <a:defRPr kumimoji="0" lang="es-ES">
          <a:solidFill>
            <a:schemeClr val="tx1"/>
          </a:solidFill>
          <a:latin typeface="+mn-lt"/>
          <a:ea typeface="+mn-ea"/>
          <a:cs typeface="+mn-cs"/>
        </a:defRPr>
      </a:lvl1pPr>
      <a:lvl2pPr marL="457200" algn="l" rtl="0" eaLnBrk="1" latinLnBrk="0" hangingPunct="1">
        <a:defRPr kumimoji="0" lang="es-ES">
          <a:solidFill>
            <a:schemeClr val="tx1"/>
          </a:solidFill>
          <a:latin typeface="+mn-lt"/>
          <a:ea typeface="+mn-ea"/>
          <a:cs typeface="+mn-cs"/>
        </a:defRPr>
      </a:lvl2pPr>
      <a:lvl3pPr marL="914400" algn="l" rtl="0" eaLnBrk="1" latinLnBrk="0" hangingPunct="1">
        <a:defRPr kumimoji="0" lang="es-ES">
          <a:solidFill>
            <a:schemeClr val="tx1"/>
          </a:solidFill>
          <a:latin typeface="+mn-lt"/>
          <a:ea typeface="+mn-ea"/>
          <a:cs typeface="+mn-cs"/>
        </a:defRPr>
      </a:lvl3pPr>
      <a:lvl4pPr marL="1371600" algn="l" rtl="0" eaLnBrk="1" latinLnBrk="0" hangingPunct="1">
        <a:defRPr kumimoji="0" lang="es-ES">
          <a:solidFill>
            <a:schemeClr val="tx1"/>
          </a:solidFill>
          <a:latin typeface="+mn-lt"/>
          <a:ea typeface="+mn-ea"/>
          <a:cs typeface="+mn-cs"/>
        </a:defRPr>
      </a:lvl4pPr>
      <a:lvl5pPr marL="1828800" algn="l" rtl="0" eaLnBrk="1" latinLnBrk="0" hangingPunct="1">
        <a:defRPr kumimoji="0" lang="es-ES">
          <a:solidFill>
            <a:schemeClr val="tx1"/>
          </a:solidFill>
          <a:latin typeface="+mn-lt"/>
          <a:ea typeface="+mn-ea"/>
          <a:cs typeface="+mn-cs"/>
        </a:defRPr>
      </a:lvl5pPr>
      <a:lvl6pPr marL="2286000" algn="l" rtl="0" eaLnBrk="1" latinLnBrk="0" hangingPunct="1">
        <a:defRPr kumimoji="0" lang="es-ES">
          <a:solidFill>
            <a:schemeClr val="tx1"/>
          </a:solidFill>
          <a:latin typeface="+mn-lt"/>
          <a:ea typeface="+mn-ea"/>
          <a:cs typeface="+mn-cs"/>
        </a:defRPr>
      </a:lvl6pPr>
      <a:lvl7pPr marL="2743200" algn="l" rtl="0" eaLnBrk="1" latinLnBrk="0" hangingPunct="1">
        <a:defRPr kumimoji="0" lang="es-ES">
          <a:solidFill>
            <a:schemeClr val="tx1"/>
          </a:solidFill>
          <a:latin typeface="+mn-lt"/>
          <a:ea typeface="+mn-ea"/>
          <a:cs typeface="+mn-cs"/>
        </a:defRPr>
      </a:lvl7pPr>
      <a:lvl8pPr marL="3200400" algn="l" rtl="0" eaLnBrk="1" latinLnBrk="0" hangingPunct="1">
        <a:defRPr kumimoji="0" lang="es-ES">
          <a:solidFill>
            <a:schemeClr val="tx1"/>
          </a:solidFill>
          <a:latin typeface="+mn-lt"/>
          <a:ea typeface="+mn-ea"/>
          <a:cs typeface="+mn-cs"/>
        </a:defRPr>
      </a:lvl8pPr>
      <a:lvl9pPr marL="3657600" algn="l" rtl="0" eaLnBrk="1" latinLnBrk="0" hangingPunct="1">
        <a:defRPr kumimoji="0" lang="es-ES">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9 Rectángulo"/>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6 Rectángulo"/>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1 Marcador de título"/>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4" name="3 Marcador de fecha"/>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lgn="r"/>
            <a:fld id="{8F67D422-08A8-451B-9A67-21962FC4B660}" type="datetimeFigureOut">
              <a:rPr kumimoji="0" lang="es-ES" sz="1100" smtClean="0"/>
              <a:pPr algn="r"/>
              <a:t>23/08/2013</a:t>
            </a:fld>
            <a:endParaRPr kumimoji="0" lang="es-ES" sz="1050"/>
          </a:p>
        </p:txBody>
      </p:sp>
      <p:sp>
        <p:nvSpPr>
          <p:cNvPr id="5" name="4 Marcador de pie de página"/>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kumimoji="0" lang="es-ES" sz="1200"/>
          </a:p>
        </p:txBody>
      </p:sp>
      <p:sp>
        <p:nvSpPr>
          <p:cNvPr id="6" name="5 Marcador de número de diapositiva"/>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169B2101-2E9F-420A-91A3-890890D84497}" type="slidenum">
              <a:rPr kumimoji="0" lang="es-ES" sz="1200" smtClean="0"/>
              <a:pPr/>
              <a:t>‹Nº›</a:t>
            </a:fld>
            <a:endParaRPr kumimoji="0" lang="es-ES" sz="120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8" r:id="rId13"/>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3.xml"/><Relationship Id="rId7" Type="http://schemas.openxmlformats.org/officeDocument/2006/relationships/diagramColors" Target="../diagrams/colors2.xml"/><Relationship Id="rId2" Type="http://schemas.openxmlformats.org/officeDocument/2006/relationships/slideLayout" Target="../slideLayouts/slideLayout21.xml"/><Relationship Id="rId1" Type="http://schemas.openxmlformats.org/officeDocument/2006/relationships/vmlDrawing" Target="../drawings/vmlDrawing1.v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package" Target="../embeddings/Hoja_de_c_lculo_de_Microsoft_Office_Excel1.xlsx"/></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1.xml"/><Relationship Id="rId1" Type="http://schemas.openxmlformats.org/officeDocument/2006/relationships/vmlDrawing" Target="../drawings/vmlDrawing2.vml"/><Relationship Id="rId4" Type="http://schemas.openxmlformats.org/officeDocument/2006/relationships/package" Target="../embeddings/Hoja_de_c_lculo_de_Microsoft_Office_Excel2.xlsx"/></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2.xml"/><Relationship Id="rId1" Type="http://schemas.openxmlformats.org/officeDocument/2006/relationships/vmlDrawing" Target="../drawings/vmlDrawing3.vml"/><Relationship Id="rId4" Type="http://schemas.openxmlformats.org/officeDocument/2006/relationships/package" Target="../embeddings/Hoja_de_c_lculo_de_Microsoft_Office_Excel3.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a:xfrm>
            <a:off x="8572500" y="6038850"/>
            <a:ext cx="152400" cy="152400"/>
          </a:xfrm>
          <a:prstGeom prst="ellipse">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s-ES"/>
          </a:p>
        </p:txBody>
      </p:sp>
      <p:sp>
        <p:nvSpPr>
          <p:cNvPr id="27" name="Oval 28"/>
          <p:cNvSpPr/>
          <p:nvPr/>
        </p:nvSpPr>
        <p:spPr>
          <a:xfrm>
            <a:off x="8572500" y="6324600"/>
            <a:ext cx="152400" cy="152400"/>
          </a:xfrm>
          <a:prstGeom prst="ellipse">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s-ES"/>
          </a:p>
        </p:txBody>
      </p:sp>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s-ES"/>
          </a:p>
        </p:txBody>
      </p:sp>
      <p:sp>
        <p:nvSpPr>
          <p:cNvPr id="12" name="Oval 28"/>
          <p:cNvSpPr/>
          <p:nvPr/>
        </p:nvSpPr>
        <p:spPr>
          <a:xfrm>
            <a:off x="8572500" y="57531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s-ES"/>
          </a:p>
        </p:txBody>
      </p:sp>
      <p:sp>
        <p:nvSpPr>
          <p:cNvPr id="10" name="Rectangle 24"/>
          <p:cNvSpPr>
            <a:spLocks noGrp="1"/>
          </p:cNvSpPr>
          <p:nvPr>
            <p:ph type="ctrTitle"/>
          </p:nvPr>
        </p:nvSpPr>
        <p:spPr/>
        <p:txBody>
          <a:bodyPr/>
          <a:lstStyle>
            <a:extLst/>
          </a:lstStyle>
          <a:p>
            <a:r>
              <a:rPr lang="es-ES" dirty="0" smtClean="0"/>
              <a:t>Estado de </a:t>
            </a:r>
            <a:r>
              <a:rPr lang="es-ES" dirty="0" err="1" smtClean="0"/>
              <a:t>Evol</a:t>
            </a:r>
            <a:r>
              <a:rPr lang="es-ES" dirty="0" smtClean="0"/>
              <a:t>. Del PN</a:t>
            </a:r>
            <a:endParaRPr lang="es-ES" dirty="0"/>
          </a:p>
        </p:txBody>
      </p:sp>
      <p:sp>
        <p:nvSpPr>
          <p:cNvPr id="18" name="Rectangle 25"/>
          <p:cNvSpPr>
            <a:spLocks noGrp="1"/>
          </p:cNvSpPr>
          <p:nvPr>
            <p:ph type="subTitle" idx="1"/>
          </p:nvPr>
        </p:nvSpPr>
        <p:spPr/>
        <p:txBody>
          <a:bodyPr/>
          <a:lstStyle>
            <a:extLst/>
          </a:lstStyle>
          <a:p>
            <a:r>
              <a:rPr lang="es-ES" dirty="0" smtClean="0"/>
              <a:t>Análisis de Estados Contables</a:t>
            </a:r>
          </a:p>
          <a:p>
            <a:r>
              <a:rPr lang="es-ES" dirty="0" smtClean="0"/>
              <a:t>CLASE </a:t>
            </a:r>
            <a:r>
              <a:rPr lang="es-ES" dirty="0" smtClean="0"/>
              <a:t>5</a:t>
            </a:r>
            <a:endParaRPr lang="es-ES" dirty="0"/>
          </a:p>
        </p:txBody>
      </p:sp>
      <p:sp>
        <p:nvSpPr>
          <p:cNvPr id="8" name="7 CuadroTexto"/>
          <p:cNvSpPr txBox="1"/>
          <p:nvPr/>
        </p:nvSpPr>
        <p:spPr>
          <a:xfrm>
            <a:off x="2214546" y="5934670"/>
            <a:ext cx="6287234" cy="923330"/>
          </a:xfrm>
          <a:prstGeom prst="rect">
            <a:avLst/>
          </a:prstGeom>
          <a:noFill/>
        </p:spPr>
        <p:txBody>
          <a:bodyPr wrap="none" rtlCol="0">
            <a:spAutoFit/>
          </a:bodyPr>
          <a:lstStyle/>
          <a:p>
            <a:pPr algn="r"/>
            <a:r>
              <a:rPr lang="es-AR" dirty="0" smtClean="0"/>
              <a:t>Cátedra: Dr. José A. Gallo</a:t>
            </a:r>
          </a:p>
          <a:p>
            <a:r>
              <a:rPr lang="es-AR" dirty="0" err="1" smtClean="0"/>
              <a:t>Prof</a:t>
            </a:r>
            <a:r>
              <a:rPr lang="es-AR" dirty="0" smtClean="0"/>
              <a:t>:. Adjuntas:  </a:t>
            </a:r>
            <a:r>
              <a:rPr lang="es-AR" dirty="0" smtClean="0"/>
              <a:t>Dra. </a:t>
            </a:r>
            <a:r>
              <a:rPr lang="es-AR" dirty="0" smtClean="0"/>
              <a:t>Ma. </a:t>
            </a:r>
            <a:r>
              <a:rPr lang="es-AR" dirty="0" smtClean="0"/>
              <a:t>Pía </a:t>
            </a:r>
            <a:r>
              <a:rPr lang="es-AR" dirty="0" err="1" smtClean="0"/>
              <a:t>Cardelli</a:t>
            </a:r>
            <a:r>
              <a:rPr lang="es-AR" dirty="0" smtClean="0"/>
              <a:t> </a:t>
            </a:r>
            <a:r>
              <a:rPr lang="es-AR" dirty="0" smtClean="0"/>
              <a:t>// </a:t>
            </a:r>
            <a:r>
              <a:rPr lang="es-AR" dirty="0" smtClean="0"/>
              <a:t>Dr. </a:t>
            </a:r>
            <a:r>
              <a:rPr lang="es-AR" dirty="0" smtClean="0"/>
              <a:t>Maximiliano Mitroff</a:t>
            </a:r>
            <a:endParaRPr lang="es-AR" dirty="0" smtClean="0"/>
          </a:p>
          <a:p>
            <a:endParaRPr lang="es-ES_tradn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txBox="1">
            <a:spLocks/>
          </p:cNvSpPr>
          <p:nvPr/>
        </p:nvSpPr>
        <p:spPr>
          <a:xfrm>
            <a:off x="457200" y="155448"/>
            <a:ext cx="82296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sz="4900" b="1" dirty="0" smtClean="0">
                <a:solidFill>
                  <a:schemeClr val="accent1">
                    <a:satMod val="150000"/>
                  </a:schemeClr>
                </a:solidFill>
                <a:latin typeface="+mj-lt"/>
                <a:ea typeface="+mj-ea"/>
                <a:cs typeface="+mj-cs"/>
              </a:rPr>
              <a:t>Relación con otros Estados</a:t>
            </a:r>
            <a:endParaRPr sz="4900" b="1" dirty="0">
              <a:solidFill>
                <a:schemeClr val="accent1">
                  <a:satMod val="150000"/>
                </a:schemeClr>
              </a:solidFill>
              <a:latin typeface="+mj-lt"/>
              <a:ea typeface="+mj-ea"/>
              <a:cs typeface="+mj-cs"/>
            </a:endParaRPr>
          </a:p>
        </p:txBody>
      </p:sp>
      <p:graphicFrame>
        <p:nvGraphicFramePr>
          <p:cNvPr id="11" name="10 Diagrama"/>
          <p:cNvGraphicFramePr/>
          <p:nvPr/>
        </p:nvGraphicFramePr>
        <p:xfrm>
          <a:off x="683568" y="1772816"/>
          <a:ext cx="7992888"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txBox="1">
            <a:spLocks/>
          </p:cNvSpPr>
          <p:nvPr/>
        </p:nvSpPr>
        <p:spPr>
          <a:xfrm>
            <a:off x="251520" y="0"/>
            <a:ext cx="8373616" cy="1052736"/>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b="1" dirty="0" smtClean="0">
                <a:solidFill>
                  <a:schemeClr val="accent1">
                    <a:satMod val="150000"/>
                  </a:schemeClr>
                </a:solidFill>
                <a:latin typeface="+mj-lt"/>
                <a:ea typeface="+mj-ea"/>
                <a:cs typeface="+mj-cs"/>
              </a:rPr>
              <a:t>Normativa Legal y Profesional</a:t>
            </a:r>
            <a:endParaRPr sz="3600" b="1" dirty="0">
              <a:solidFill>
                <a:schemeClr val="accent1">
                  <a:satMod val="150000"/>
                </a:schemeClr>
              </a:solidFill>
              <a:latin typeface="+mj-lt"/>
              <a:ea typeface="+mj-ea"/>
              <a:cs typeface="+mj-cs"/>
            </a:endParaRPr>
          </a:p>
        </p:txBody>
      </p:sp>
      <p:sp>
        <p:nvSpPr>
          <p:cNvPr id="9" name="8 CuadroTexto"/>
          <p:cNvSpPr txBox="1"/>
          <p:nvPr/>
        </p:nvSpPr>
        <p:spPr>
          <a:xfrm>
            <a:off x="0" y="1412776"/>
            <a:ext cx="9144000" cy="5955476"/>
          </a:xfrm>
          <a:prstGeom prst="rect">
            <a:avLst/>
          </a:prstGeom>
          <a:noFill/>
        </p:spPr>
        <p:txBody>
          <a:bodyPr wrap="square" rtlCol="0">
            <a:spAutoFit/>
          </a:bodyPr>
          <a:lstStyle/>
          <a:p>
            <a:r>
              <a:rPr lang="es-ES" sz="1900" dirty="0" smtClean="0"/>
              <a:t>El artículo 63º Ley 19.550 menciona como punto II del Pasivo: </a:t>
            </a:r>
          </a:p>
          <a:p>
            <a:r>
              <a:rPr lang="es-ES" sz="1900" dirty="0" smtClean="0"/>
              <a:t>“II a) El capital social, con distinción en su caso, de las acciones ordinarias y de otras clases y los supuestos del artículo 220; </a:t>
            </a:r>
          </a:p>
          <a:p>
            <a:r>
              <a:rPr lang="es-ES" sz="1900" dirty="0" smtClean="0"/>
              <a:t>b) Las reservas legales contractuales o estatutarias, voluntarias y las provenientes de revaluaciones y de primas de emisión; </a:t>
            </a:r>
          </a:p>
          <a:p>
            <a:r>
              <a:rPr lang="es-ES" sz="1900" dirty="0" smtClean="0"/>
              <a:t>c) Las utilidades de ejercicios anteriores y en su caso, para deducir, las pérdidas; </a:t>
            </a:r>
          </a:p>
          <a:p>
            <a:r>
              <a:rPr lang="es-ES" sz="1900" dirty="0" smtClean="0"/>
              <a:t>d) Todo otro rubro que por su naturaleza corresponda ser incluido en las cuentas de capital pasivas y resultados;” </a:t>
            </a:r>
          </a:p>
          <a:p>
            <a:pPr algn="ctr"/>
            <a:endParaRPr lang="es-AR" sz="1900" dirty="0" smtClean="0"/>
          </a:p>
          <a:p>
            <a:r>
              <a:rPr lang="es-ES" sz="1900" dirty="0" smtClean="0"/>
              <a:t>El artículo </a:t>
            </a:r>
            <a:r>
              <a:rPr lang="es-ES" sz="1900" dirty="0" smtClean="0"/>
              <a:t>64º menciona: “II</a:t>
            </a:r>
            <a:r>
              <a:rPr lang="es-ES" sz="1900" dirty="0" smtClean="0"/>
              <a:t>. El estado de resultados deberá complementarse con el estado de evolución del patrimonio neto. En el se incluirán las causas de los cambios producidos durante el ejercicio en cada uno de los rubros integrantes del patrimonio neto.” </a:t>
            </a:r>
            <a:endParaRPr lang="es-ES" sz="1900" dirty="0" smtClean="0"/>
          </a:p>
          <a:p>
            <a:endParaRPr lang="es-ES" sz="1900" dirty="0" smtClean="0"/>
          </a:p>
          <a:p>
            <a:r>
              <a:rPr lang="es-ES" sz="2000" dirty="0" smtClean="0"/>
              <a:t>La IGJ ha adoptado las RT 8 y 9, en cambio las entidades financiera, las aseguradoras, los fondos de jubilaciones y pensiones y las cooperativas, tienen su normativa particular. </a:t>
            </a:r>
          </a:p>
          <a:p>
            <a:endParaRPr lang="es-ES" sz="1900" dirty="0" smtClean="0"/>
          </a:p>
          <a:p>
            <a:endParaRPr lang="es-ES" dirty="0" smtClean="0"/>
          </a:p>
          <a:p>
            <a:pPr algn="ctr"/>
            <a:endParaRPr lang="es-AR" dirty="0" smtClean="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extLst/>
          </a:lstStyle>
          <a:p>
            <a:pPr marL="0" indent="0">
              <a:buNone/>
            </a:pPr>
            <a:endParaRPr lang="es-ES" sz="2800"/>
          </a:p>
        </p:txBody>
      </p:sp>
      <p:sp>
        <p:nvSpPr>
          <p:cNvPr id="28" name="Rectangle 6"/>
          <p:cNvSpPr>
            <a:spLocks noGrp="1"/>
          </p:cNvSpPr>
          <p:nvPr>
            <p:ph type="title"/>
          </p:nvPr>
        </p:nvSpPr>
        <p:spPr/>
        <p:txBody>
          <a:bodyPr>
            <a:normAutofit/>
          </a:bodyPr>
          <a:lstStyle>
            <a:extLst/>
          </a:lstStyle>
          <a:p>
            <a:r>
              <a:rPr lang="es-ES" dirty="0" smtClean="0"/>
              <a:t>Definición</a:t>
            </a:r>
            <a:endParaRPr lang="es-ES" dirty="0"/>
          </a:p>
        </p:txBody>
      </p:sp>
      <p:graphicFrame>
        <p:nvGraphicFramePr>
          <p:cNvPr id="6" name="5 Marcador de contenido"/>
          <p:cNvGraphicFramePr>
            <a:graphicFrameLocks noGrp="1"/>
          </p:cNvGraphicFramePr>
          <p:nvPr>
            <p:ph idx="1"/>
          </p:nvPr>
        </p:nvGraphicFramePr>
        <p:xfrm>
          <a:off x="428596" y="1714488"/>
          <a:ext cx="8229600" cy="4625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txBox="1">
            <a:spLocks/>
          </p:cNvSpPr>
          <p:nvPr/>
        </p:nvSpPr>
        <p:spPr>
          <a:xfrm>
            <a:off x="457200" y="155448"/>
            <a:ext cx="8229600" cy="1252728"/>
          </a:xfrm>
          <a:prstGeom prst="rect">
            <a:avLst/>
          </a:prstGeom>
        </p:spPr>
        <p:txBody>
          <a:bodyPr vert="horz" lIns="91440" rIns="45720" rtlCol="0" anchor="ctr">
            <a:normAutofit fontScale="92500" lnSpcReduction="20000"/>
            <a:scene3d>
              <a:camera prst="orthographicFront"/>
              <a:lightRig rig="threePt" dir="t">
                <a:rot lat="0" lon="0" rev="4800000"/>
              </a:lightRig>
            </a:scene3d>
            <a:sp3d prstMaterial="matte">
              <a:bevelT w="50800" h="10160"/>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sz="4900" b="1" dirty="0" err="1" smtClean="0">
                <a:solidFill>
                  <a:schemeClr val="accent1">
                    <a:satMod val="150000"/>
                  </a:schemeClr>
                </a:solidFill>
                <a:latin typeface="+mj-lt"/>
                <a:ea typeface="+mj-ea"/>
                <a:cs typeface="+mj-cs"/>
              </a:rPr>
              <a:t>Causas</a:t>
            </a:r>
            <a:r>
              <a:rPr sz="4900" b="1" dirty="0" smtClean="0">
                <a:solidFill>
                  <a:schemeClr val="accent1">
                    <a:satMod val="150000"/>
                  </a:schemeClr>
                </a:solidFill>
                <a:latin typeface="+mj-lt"/>
                <a:ea typeface="+mj-ea"/>
                <a:cs typeface="+mj-cs"/>
              </a:rPr>
              <a:t> de </a:t>
            </a:r>
            <a:r>
              <a:rPr sz="4900" b="1" dirty="0" err="1" smtClean="0">
                <a:solidFill>
                  <a:schemeClr val="accent1">
                    <a:satMod val="150000"/>
                  </a:schemeClr>
                </a:solidFill>
                <a:latin typeface="+mj-lt"/>
                <a:ea typeface="+mj-ea"/>
                <a:cs typeface="+mj-cs"/>
              </a:rPr>
              <a:t>cambios</a:t>
            </a:r>
            <a:r>
              <a:rPr sz="4900" b="1" dirty="0" smtClean="0">
                <a:solidFill>
                  <a:schemeClr val="accent1">
                    <a:satMod val="150000"/>
                  </a:schemeClr>
                </a:solidFill>
                <a:latin typeface="+mj-lt"/>
                <a:ea typeface="+mj-ea"/>
                <a:cs typeface="+mj-cs"/>
              </a:rPr>
              <a:t> en el PN - </a:t>
            </a:r>
            <a:r>
              <a:rPr sz="4900" b="1" dirty="0" err="1" smtClean="0">
                <a:solidFill>
                  <a:schemeClr val="accent1">
                    <a:satMod val="150000"/>
                  </a:schemeClr>
                </a:solidFill>
                <a:latin typeface="+mj-lt"/>
                <a:ea typeface="+mj-ea"/>
                <a:cs typeface="+mj-cs"/>
              </a:rPr>
              <a:t>Cuantitativas</a:t>
            </a:r>
            <a:endParaRPr sz="4900" b="1" dirty="0">
              <a:solidFill>
                <a:schemeClr val="accent1">
                  <a:satMod val="150000"/>
                </a:schemeClr>
              </a:solidFill>
              <a:latin typeface="+mj-lt"/>
              <a:ea typeface="+mj-ea"/>
              <a:cs typeface="+mj-cs"/>
            </a:endParaRPr>
          </a:p>
        </p:txBody>
      </p:sp>
      <p:graphicFrame>
        <p:nvGraphicFramePr>
          <p:cNvPr id="7" name="6 Diagrama"/>
          <p:cNvGraphicFramePr/>
          <p:nvPr/>
        </p:nvGraphicFramePr>
        <p:xfrm>
          <a:off x="285720" y="1571612"/>
          <a:ext cx="8596330" cy="50720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026" name="Object 2"/>
          <p:cNvGraphicFramePr>
            <a:graphicFrameLocks noChangeAspect="1"/>
          </p:cNvGraphicFramePr>
          <p:nvPr/>
        </p:nvGraphicFramePr>
        <p:xfrm>
          <a:off x="179513" y="1556792"/>
          <a:ext cx="8967460" cy="5246918"/>
        </p:xfrm>
        <a:graphic>
          <a:graphicData uri="http://schemas.openxmlformats.org/presentationml/2006/ole">
            <p:oleObj spid="_x0000_s1026" name="Hoja de cálculo" r:id="rId9" imgW="5372132" imgH="3143377" progId="Excel.Sheet.12">
              <p:embed/>
            </p:oleObj>
          </a:graphicData>
        </a:graphic>
      </p:graphicFrame>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txBox="1">
            <a:spLocks/>
          </p:cNvSpPr>
          <p:nvPr/>
        </p:nvSpPr>
        <p:spPr>
          <a:xfrm>
            <a:off x="457200" y="155448"/>
            <a:ext cx="82296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sz="4900" b="1" dirty="0" smtClean="0">
                <a:solidFill>
                  <a:schemeClr val="accent1">
                    <a:satMod val="150000"/>
                  </a:schemeClr>
                </a:solidFill>
                <a:latin typeface="+mj-lt"/>
                <a:ea typeface="+mj-ea"/>
                <a:cs typeface="+mj-cs"/>
              </a:rPr>
              <a:t>Composición</a:t>
            </a:r>
            <a:endParaRPr sz="4900" b="1" dirty="0">
              <a:solidFill>
                <a:schemeClr val="accent1">
                  <a:satMod val="150000"/>
                </a:schemeClr>
              </a:solidFill>
              <a:latin typeface="+mj-lt"/>
              <a:ea typeface="+mj-ea"/>
              <a:cs typeface="+mj-cs"/>
            </a:endParaRPr>
          </a:p>
        </p:txBody>
      </p:sp>
      <p:sp>
        <p:nvSpPr>
          <p:cNvPr id="4" name="3 CuadroTexto"/>
          <p:cNvSpPr txBox="1"/>
          <p:nvPr/>
        </p:nvSpPr>
        <p:spPr>
          <a:xfrm>
            <a:off x="0" y="1556792"/>
            <a:ext cx="8820472" cy="4524315"/>
          </a:xfrm>
          <a:prstGeom prst="rect">
            <a:avLst/>
          </a:prstGeom>
          <a:noFill/>
        </p:spPr>
        <p:txBody>
          <a:bodyPr wrap="square" rtlCol="0">
            <a:spAutoFit/>
          </a:bodyPr>
          <a:lstStyle/>
          <a:p>
            <a:pPr algn="just"/>
            <a:r>
              <a:rPr lang="es-ES" sz="2400" dirty="0" smtClean="0"/>
              <a:t>Expone detalladamente la composición del patrimonio neto al inicio del ejercicio en sus </a:t>
            </a:r>
            <a:r>
              <a:rPr lang="es-ES" sz="2400" b="1" u="sng" dirty="0" smtClean="0">
                <a:solidFill>
                  <a:srgbClr val="FF0000"/>
                </a:solidFill>
              </a:rPr>
              <a:t>dos grandes componentes </a:t>
            </a:r>
            <a:r>
              <a:rPr lang="es-ES" sz="2400" dirty="0" smtClean="0"/>
              <a:t>que son </a:t>
            </a:r>
            <a:r>
              <a:rPr lang="es-ES" sz="2400" b="1" u="sng" dirty="0" smtClean="0">
                <a:solidFill>
                  <a:srgbClr val="FF0000"/>
                </a:solidFill>
              </a:rPr>
              <a:t>capital y resultados</a:t>
            </a:r>
            <a:r>
              <a:rPr lang="es-ES" sz="2400" dirty="0" smtClean="0"/>
              <a:t>, indicando a su vez para cada uno de estos grupos su composición analítica: </a:t>
            </a:r>
            <a:r>
              <a:rPr lang="es-ES" sz="2400" b="1" dirty="0" smtClean="0">
                <a:solidFill>
                  <a:srgbClr val="FF0000"/>
                </a:solidFill>
                <a:effectLst>
                  <a:outerShdw blurRad="38100" dist="38100" dir="2700000" algn="tl">
                    <a:srgbClr val="000000">
                      <a:alpha val="43137"/>
                    </a:srgbClr>
                  </a:outerShdw>
                </a:effectLst>
              </a:rPr>
              <a:t>capital social, ajustes del capital y anticipos a cuenta de futuras emisiones</a:t>
            </a:r>
            <a:r>
              <a:rPr lang="es-ES" sz="2400" dirty="0" smtClean="0"/>
              <a:t> para el primero, y </a:t>
            </a:r>
            <a:r>
              <a:rPr lang="es-ES" sz="2400" b="1" dirty="0" smtClean="0">
                <a:solidFill>
                  <a:srgbClr val="FF0000"/>
                </a:solidFill>
                <a:effectLst>
                  <a:outerShdw blurRad="38100" dist="38100" dir="2700000" algn="tl">
                    <a:srgbClr val="000000">
                      <a:alpha val="43137"/>
                    </a:srgbClr>
                  </a:outerShdw>
                </a:effectLst>
              </a:rPr>
              <a:t>reservas, resultados diferidos, resultados de ejercicios anteriores y resultados del ejercicio</a:t>
            </a:r>
            <a:r>
              <a:rPr lang="es-ES" sz="2400" b="1" dirty="0" smtClean="0"/>
              <a:t> </a:t>
            </a:r>
            <a:r>
              <a:rPr lang="es-ES" sz="2400" dirty="0" smtClean="0"/>
              <a:t>para el segundo. Luego indica </a:t>
            </a:r>
            <a:r>
              <a:rPr lang="es-ES" sz="2400" dirty="0" smtClean="0">
                <a:solidFill>
                  <a:srgbClr val="FF0000"/>
                </a:solidFill>
              </a:rPr>
              <a:t>como han variado cada uno de estos conceptos </a:t>
            </a:r>
            <a:r>
              <a:rPr lang="es-ES" sz="2400" dirty="0" smtClean="0"/>
              <a:t>durante el ejercicio para concluir exponiendo las cifras al cierre del mismo. El total del patrimonio neto va a coincidir con el expuesto en el estado de situación patrimonial bajo la denominación: total del patrimonio neto. </a:t>
            </a:r>
            <a:endParaRPr lang="es-ES_tradnl" sz="2400"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179512" y="1628800"/>
          <a:ext cx="8784976" cy="5243535"/>
        </p:xfrm>
        <a:graphic>
          <a:graphicData uri="http://schemas.openxmlformats.org/presentationml/2006/ole">
            <p:oleObj spid="_x0000_s2050" name="Hoja de cálculo" r:id="rId4" imgW="4257548" imgH="3333680" progId="Excel.Sheet.12">
              <p:embed/>
            </p:oleObj>
          </a:graphicData>
        </a:graphic>
      </p:graphicFrame>
      <p:sp>
        <p:nvSpPr>
          <p:cNvPr id="7" name="Rectangle 6"/>
          <p:cNvSpPr txBox="1">
            <a:spLocks/>
          </p:cNvSpPr>
          <p:nvPr/>
        </p:nvSpPr>
        <p:spPr>
          <a:xfrm>
            <a:off x="457200" y="155448"/>
            <a:ext cx="82296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sz="4900" b="1" dirty="0" smtClean="0">
                <a:solidFill>
                  <a:schemeClr val="accent1">
                    <a:satMod val="150000"/>
                  </a:schemeClr>
                </a:solidFill>
                <a:latin typeface="+mj-lt"/>
                <a:ea typeface="+mj-ea"/>
                <a:cs typeface="+mj-cs"/>
              </a:rPr>
              <a:t>Composición</a:t>
            </a:r>
            <a:endParaRPr sz="4900" b="1" dirty="0">
              <a:solidFill>
                <a:schemeClr val="accent1">
                  <a:satMod val="150000"/>
                </a:schemeClr>
              </a:solidFill>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txBox="1">
            <a:spLocks/>
          </p:cNvSpPr>
          <p:nvPr/>
        </p:nvSpPr>
        <p:spPr>
          <a:xfrm>
            <a:off x="457200" y="155448"/>
            <a:ext cx="82296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sz="4900" b="1" smtClean="0">
                <a:solidFill>
                  <a:schemeClr val="accent1">
                    <a:satMod val="150000"/>
                  </a:schemeClr>
                </a:solidFill>
                <a:latin typeface="+mj-lt"/>
                <a:ea typeface="+mj-ea"/>
                <a:cs typeface="+mj-cs"/>
              </a:rPr>
              <a:t>Evolución Patrimonial</a:t>
            </a:r>
            <a:endParaRPr sz="4900" b="1" dirty="0">
              <a:solidFill>
                <a:schemeClr val="accent1">
                  <a:satMod val="150000"/>
                </a:schemeClr>
              </a:solidFill>
              <a:latin typeface="+mj-lt"/>
              <a:ea typeface="+mj-ea"/>
              <a:cs typeface="+mj-cs"/>
            </a:endParaRPr>
          </a:p>
        </p:txBody>
      </p:sp>
      <p:sp>
        <p:nvSpPr>
          <p:cNvPr id="4" name="3 CuadroTexto"/>
          <p:cNvSpPr txBox="1"/>
          <p:nvPr/>
        </p:nvSpPr>
        <p:spPr>
          <a:xfrm>
            <a:off x="428596" y="1714488"/>
            <a:ext cx="8143932" cy="1815882"/>
          </a:xfrm>
          <a:prstGeom prst="rect">
            <a:avLst/>
          </a:prstGeom>
          <a:noFill/>
        </p:spPr>
        <p:txBody>
          <a:bodyPr wrap="square" rtlCol="0">
            <a:spAutoFit/>
          </a:bodyPr>
          <a:lstStyle/>
          <a:p>
            <a:pPr algn="ctr"/>
            <a:r>
              <a:rPr lang="es-AR" b="1" dirty="0" smtClean="0"/>
              <a:t>Resultado del Periodo = Ingresos – Gastos  + Ganancias – Pérdidas – IG – </a:t>
            </a:r>
            <a:r>
              <a:rPr lang="es-AR" b="1" dirty="0" err="1" smtClean="0"/>
              <a:t>PAnoC</a:t>
            </a:r>
            <a:endParaRPr lang="es-AR" b="1" dirty="0" smtClean="0"/>
          </a:p>
          <a:p>
            <a:pPr algn="ctr"/>
            <a:endParaRPr lang="es-AR" sz="1400" b="1" dirty="0" smtClean="0"/>
          </a:p>
          <a:p>
            <a:pPr algn="ctr"/>
            <a:endParaRPr lang="es-AR" sz="1400" b="1" dirty="0" smtClean="0"/>
          </a:p>
          <a:p>
            <a:pPr algn="ctr"/>
            <a:r>
              <a:rPr lang="es-AR" dirty="0" smtClean="0"/>
              <a:t>A lo largo del periodo la cuantía del PN de un ente varia como consecuencia de:</a:t>
            </a:r>
          </a:p>
          <a:p>
            <a:pPr algn="ctr"/>
            <a:endParaRPr lang="es-AR" dirty="0" smtClean="0"/>
          </a:p>
          <a:p>
            <a:pPr algn="ctr"/>
            <a:r>
              <a:rPr lang="es-AR" sz="1200" dirty="0" smtClean="0"/>
              <a:t>(VER RT 16 – PTO. 4.2)</a:t>
            </a:r>
            <a:endParaRPr lang="es-ES_tradnl" sz="1200" dirty="0" smtClean="0"/>
          </a:p>
          <a:p>
            <a:pPr algn="ctr">
              <a:buFont typeface="Arial" pitchFamily="34" charset="0"/>
              <a:buChar char="•"/>
            </a:pPr>
            <a:endParaRPr lang="es-AR" dirty="0" smtClean="0"/>
          </a:p>
        </p:txBody>
      </p:sp>
      <p:graphicFrame>
        <p:nvGraphicFramePr>
          <p:cNvPr id="8" name="7 Diagrama"/>
          <p:cNvGraphicFramePr/>
          <p:nvPr/>
        </p:nvGraphicFramePr>
        <p:xfrm>
          <a:off x="642911" y="3357562"/>
          <a:ext cx="7715304" cy="3071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txBox="1">
            <a:spLocks/>
          </p:cNvSpPr>
          <p:nvPr/>
        </p:nvSpPr>
        <p:spPr>
          <a:xfrm>
            <a:off x="457200" y="155448"/>
            <a:ext cx="82296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sz="4900" b="1" dirty="0" smtClean="0">
                <a:solidFill>
                  <a:schemeClr val="accent1">
                    <a:satMod val="150000"/>
                  </a:schemeClr>
                </a:solidFill>
                <a:latin typeface="+mj-lt"/>
                <a:ea typeface="+mj-ea"/>
                <a:cs typeface="+mj-cs"/>
              </a:rPr>
              <a:t>Información Comparativa</a:t>
            </a:r>
            <a:endParaRPr sz="4900" b="1" dirty="0">
              <a:solidFill>
                <a:schemeClr val="accent1">
                  <a:satMod val="150000"/>
                </a:schemeClr>
              </a:solidFill>
              <a:latin typeface="+mj-lt"/>
              <a:ea typeface="+mj-ea"/>
              <a:cs typeface="+mj-cs"/>
            </a:endParaRPr>
          </a:p>
        </p:txBody>
      </p:sp>
      <p:sp>
        <p:nvSpPr>
          <p:cNvPr id="4" name="3 CuadroTexto"/>
          <p:cNvSpPr txBox="1"/>
          <p:nvPr/>
        </p:nvSpPr>
        <p:spPr>
          <a:xfrm>
            <a:off x="428596" y="1714488"/>
            <a:ext cx="8143932" cy="3785652"/>
          </a:xfrm>
          <a:prstGeom prst="rect">
            <a:avLst/>
          </a:prstGeom>
          <a:noFill/>
        </p:spPr>
        <p:txBody>
          <a:bodyPr wrap="square" rtlCol="0">
            <a:spAutoFit/>
          </a:bodyPr>
          <a:lstStyle/>
          <a:p>
            <a:pPr algn="just"/>
            <a:r>
              <a:rPr lang="es-ES" sz="2400" dirty="0" smtClean="0"/>
              <a:t>a)cuando </a:t>
            </a:r>
            <a:r>
              <a:rPr lang="es-ES" sz="2400" dirty="0" smtClean="0"/>
              <a:t>se trate de ejercicios completos, la correspondiente al ejercicio precedente; </a:t>
            </a:r>
          </a:p>
          <a:p>
            <a:pPr algn="just"/>
            <a:r>
              <a:rPr lang="es-ES" sz="2400" dirty="0" smtClean="0"/>
              <a:t>b) cuando se trate de períodos intermedios: </a:t>
            </a:r>
          </a:p>
          <a:p>
            <a:pPr algn="just"/>
            <a:r>
              <a:rPr lang="es-ES" sz="2400" dirty="0" smtClean="0"/>
              <a:t>1. Estado de Situación Patrimonial: la información comparativa del ejercicio completo precedente. </a:t>
            </a:r>
          </a:p>
          <a:p>
            <a:pPr algn="just"/>
            <a:r>
              <a:rPr lang="es-ES" sz="2400" dirty="0" smtClean="0"/>
              <a:t>2. demás estados (Estado de resultados, estado de evolución y estado de flujo de efectivo): la información comparativa correspondiente al período equivalente del ejercicio precedente. Pudiendo tener una tercera columna para negocios estacionales. </a:t>
            </a:r>
            <a:endParaRPr lang="es-ES" sz="2400"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txBox="1">
            <a:spLocks/>
          </p:cNvSpPr>
          <p:nvPr/>
        </p:nvSpPr>
        <p:spPr>
          <a:xfrm>
            <a:off x="251520" y="0"/>
            <a:ext cx="8373616" cy="1052736"/>
          </a:xfrm>
          <a:prstGeom prst="rect">
            <a:avLst/>
          </a:prstGeom>
        </p:spPr>
        <p:txBody>
          <a:bodyPr vert="horz" lIns="91440" rIns="45720" rtlCol="0" anchor="ctr">
            <a:normAutofit fontScale="92500" lnSpcReduction="10000"/>
            <a:scene3d>
              <a:camera prst="orthographicFront"/>
              <a:lightRig rig="threePt" dir="t">
                <a:rot lat="0" lon="0" rev="4800000"/>
              </a:lightRig>
            </a:scene3d>
            <a:sp3d prstMaterial="matte">
              <a:bevelT w="50800" h="10160"/>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b="1" dirty="0" smtClean="0">
                <a:solidFill>
                  <a:schemeClr val="accent1">
                    <a:satMod val="150000"/>
                  </a:schemeClr>
                </a:solidFill>
                <a:latin typeface="+mj-lt"/>
                <a:ea typeface="+mj-ea"/>
                <a:cs typeface="+mj-cs"/>
              </a:rPr>
              <a:t>Modificación de la información de ejercicios anteriores</a:t>
            </a:r>
            <a:endParaRPr sz="3600" b="1" dirty="0">
              <a:solidFill>
                <a:schemeClr val="accent1">
                  <a:satMod val="150000"/>
                </a:schemeClr>
              </a:solidFill>
              <a:latin typeface="+mj-lt"/>
              <a:ea typeface="+mj-ea"/>
              <a:cs typeface="+mj-cs"/>
            </a:endParaRPr>
          </a:p>
        </p:txBody>
      </p:sp>
      <p:sp>
        <p:nvSpPr>
          <p:cNvPr id="9" name="8 CuadroTexto"/>
          <p:cNvSpPr txBox="1"/>
          <p:nvPr/>
        </p:nvSpPr>
        <p:spPr>
          <a:xfrm>
            <a:off x="0" y="1412776"/>
            <a:ext cx="9144000" cy="5755422"/>
          </a:xfrm>
          <a:prstGeom prst="rect">
            <a:avLst/>
          </a:prstGeom>
          <a:noFill/>
        </p:spPr>
        <p:txBody>
          <a:bodyPr wrap="square" rtlCol="0">
            <a:spAutoFit/>
          </a:bodyPr>
          <a:lstStyle/>
          <a:p>
            <a:pPr algn="ctr"/>
            <a:r>
              <a:rPr lang="es-ES" sz="2000" b="1" dirty="0" smtClean="0"/>
              <a:t>RT.8</a:t>
            </a:r>
            <a:r>
              <a:rPr lang="es-ES" sz="2000" b="1" dirty="0" smtClean="0"/>
              <a:t>. capítulo V punto B</a:t>
            </a:r>
            <a:r>
              <a:rPr lang="es-ES" sz="2000" dirty="0" smtClean="0"/>
              <a:t>: cuando las modificaciones de ejercicio anteriores afecten al patrimonio neto, en el EVPN debe exponerse el saldo inicial por su valor anterior, tal como fue publicado oportunamente y </a:t>
            </a:r>
            <a:r>
              <a:rPr lang="es-ES" sz="2000" dirty="0" err="1" smtClean="0"/>
              <a:t>reexpresado</a:t>
            </a:r>
            <a:r>
              <a:rPr lang="es-ES" sz="2000" dirty="0" smtClean="0"/>
              <a:t>, la descripción de la modificación correspondiente y el valor corregido</a:t>
            </a:r>
            <a:endParaRPr lang="es-AR" dirty="0" smtClean="0"/>
          </a:p>
          <a:p>
            <a:pPr algn="ctr"/>
            <a:endParaRPr lang="es-AR" dirty="0" smtClean="0"/>
          </a:p>
          <a:p>
            <a:r>
              <a:rPr lang="es-ES" dirty="0" smtClean="0">
                <a:solidFill>
                  <a:srgbClr val="FF0000"/>
                </a:solidFill>
              </a:rPr>
              <a:t>Estas modificaciones se practicarán con motivo de: </a:t>
            </a:r>
          </a:p>
          <a:p>
            <a:r>
              <a:rPr lang="es-ES" dirty="0" smtClean="0"/>
              <a:t>a) correcciones de errores en la medición de los resultados informados en estados contables de ejercicios anteriores; o </a:t>
            </a:r>
          </a:p>
          <a:p>
            <a:r>
              <a:rPr lang="es-ES" dirty="0" smtClean="0"/>
              <a:t>b) la aplicación de una norma de medición contable distinta de la utilizada en el ejercicio anterior. </a:t>
            </a:r>
          </a:p>
          <a:p>
            <a:r>
              <a:rPr lang="es-ES" dirty="0" smtClean="0"/>
              <a:t>En </a:t>
            </a:r>
            <a:r>
              <a:rPr lang="es-ES" dirty="0" smtClean="0"/>
              <a:t>ambos casos se corregirá la medición contable de los resultados acumulados al comienzo del período. </a:t>
            </a:r>
          </a:p>
          <a:p>
            <a:endParaRPr lang="es-ES" dirty="0" smtClean="0"/>
          </a:p>
          <a:p>
            <a:r>
              <a:rPr lang="es-ES" dirty="0" smtClean="0"/>
              <a:t>No </a:t>
            </a:r>
            <a:r>
              <a:rPr lang="es-ES" dirty="0" smtClean="0"/>
              <a:t>se computarán modificaciones a resultados de ejercicios contables anteriores cuando: </a:t>
            </a:r>
          </a:p>
          <a:p>
            <a:r>
              <a:rPr lang="es-ES" dirty="0" smtClean="0"/>
              <a:t>1) cambien las estimaciones contables como consecuencia de la obtención de nuevos elementos de juicio que no estaban disponibles al momento de emisión de los estados contables correspondientes a dichos ejercicios; </a:t>
            </a:r>
          </a:p>
          <a:p>
            <a:r>
              <a:rPr lang="es-ES" dirty="0" smtClean="0"/>
              <a:t>2) cambien las condiciones preexistentes u ocurran situaciones que en sustancia son claramente diferentes de lo acaecido anteriormente. </a:t>
            </a:r>
          </a:p>
          <a:p>
            <a:pPr algn="ctr"/>
            <a:endParaRPr lang="es-AR" dirty="0" smtClean="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txBox="1">
            <a:spLocks/>
          </p:cNvSpPr>
          <p:nvPr/>
        </p:nvSpPr>
        <p:spPr>
          <a:xfrm>
            <a:off x="251520" y="0"/>
            <a:ext cx="8373616" cy="1052736"/>
          </a:xfrm>
          <a:prstGeom prst="rect">
            <a:avLst/>
          </a:prstGeom>
        </p:spPr>
        <p:txBody>
          <a:bodyPr vert="horz" lIns="91440" rIns="45720" rtlCol="0" anchor="ctr">
            <a:normAutofit fontScale="92500" lnSpcReduction="10000"/>
            <a:scene3d>
              <a:camera prst="orthographicFront"/>
              <a:lightRig rig="threePt" dir="t">
                <a:rot lat="0" lon="0" rev="4800000"/>
              </a:lightRig>
            </a:scene3d>
            <a:sp3d prstMaterial="matte">
              <a:bevelT w="50800" h="10160"/>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3600" b="1" dirty="0" smtClean="0">
                <a:solidFill>
                  <a:schemeClr val="accent1">
                    <a:satMod val="150000"/>
                  </a:schemeClr>
                </a:solidFill>
                <a:latin typeface="+mj-lt"/>
                <a:ea typeface="+mj-ea"/>
                <a:cs typeface="+mj-cs"/>
              </a:rPr>
              <a:t>Modificación de la información de ejercicios anteriores</a:t>
            </a:r>
            <a:endParaRPr sz="3600" b="1" dirty="0">
              <a:solidFill>
                <a:schemeClr val="accent1">
                  <a:satMod val="150000"/>
                </a:schemeClr>
              </a:solidFill>
              <a:latin typeface="+mj-lt"/>
              <a:ea typeface="+mj-ea"/>
              <a:cs typeface="+mj-cs"/>
            </a:endParaRPr>
          </a:p>
        </p:txBody>
      </p:sp>
      <p:graphicFrame>
        <p:nvGraphicFramePr>
          <p:cNvPr id="27649" name="Object 1"/>
          <p:cNvGraphicFramePr>
            <a:graphicFrameLocks noChangeAspect="1"/>
          </p:cNvGraphicFramePr>
          <p:nvPr/>
        </p:nvGraphicFramePr>
        <p:xfrm>
          <a:off x="1475656" y="1609179"/>
          <a:ext cx="6642473" cy="5248821"/>
        </p:xfrm>
        <a:graphic>
          <a:graphicData uri="http://schemas.openxmlformats.org/presentationml/2006/ole">
            <p:oleObj spid="_x0000_s27649" name="Hoja de cálculo" r:id="rId4" imgW="3495691" imgH="2762230" progId="Excel.Sheet.12">
              <p:embed/>
            </p:oleObj>
          </a:graphicData>
        </a:graphic>
      </p:graphicFrame>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Quiz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Módulo">
  <a:themeElements>
    <a:clrScheme name="Módulo">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QuizShow</Template>
  <TotalTime>0</TotalTime>
  <Words>850</Words>
  <Application>Microsoft Office PowerPoint</Application>
  <PresentationFormat>Presentación en pantalla (4:3)</PresentationFormat>
  <Paragraphs>68</Paragraphs>
  <Slides>11</Slides>
  <Notes>11</Notes>
  <HiddenSlides>0</HiddenSlides>
  <MMClips>0</MMClips>
  <ScaleCrop>false</ScaleCrop>
  <HeadingPairs>
    <vt:vector size="6" baseType="variant">
      <vt:variant>
        <vt:lpstr>Tema</vt:lpstr>
      </vt:variant>
      <vt:variant>
        <vt:i4>2</vt:i4>
      </vt:variant>
      <vt:variant>
        <vt:lpstr>Servidores OLE incrustados</vt:lpstr>
      </vt:variant>
      <vt:variant>
        <vt:i4>1</vt:i4>
      </vt:variant>
      <vt:variant>
        <vt:lpstr>Títulos de diapositiva</vt:lpstr>
      </vt:variant>
      <vt:variant>
        <vt:i4>11</vt:i4>
      </vt:variant>
    </vt:vector>
  </HeadingPairs>
  <TitlesOfParts>
    <vt:vector size="14" baseType="lpstr">
      <vt:lpstr>QuizShow</vt:lpstr>
      <vt:lpstr>Módulo</vt:lpstr>
      <vt:lpstr>Hoja de cálculo de Microsoft Office Excel</vt:lpstr>
      <vt:lpstr>Estado de Evol. Del PN</vt:lpstr>
      <vt:lpstr>Definición</vt:lpstr>
      <vt:lpstr>Diapositiva 3</vt:lpstr>
      <vt:lpstr>Diapositiva 4</vt:lpstr>
      <vt:lpstr>Diapositiva 5</vt:lpstr>
      <vt:lpstr>Diapositiva 6</vt:lpstr>
      <vt:lpstr>Diapositiva 7</vt:lpstr>
      <vt:lpstr>Diapositiva 8</vt:lpstr>
      <vt:lpstr>Diapositiva 9</vt:lpstr>
      <vt:lpstr>Diapositiva 10</vt:lpstr>
      <vt:lpstr>Diapositiva 11</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2012-08-07T15:27:00Z</dcterms:created>
  <dcterms:modified xsi:type="dcterms:W3CDTF">2013-08-23T18:18:58Z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3082</vt:i4>
  </property>
  <property fmtid="{D5CDD505-2E9C-101B-9397-08002B2CF9AE}" pid="3" name="_Version">
    <vt:lpwstr>12.0.4518</vt:lpwstr>
  </property>
</Properties>
</file>