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334" r:id="rId2"/>
    <p:sldId id="353" r:id="rId3"/>
    <p:sldId id="340" r:id="rId4"/>
    <p:sldId id="336" r:id="rId5"/>
    <p:sldId id="339" r:id="rId6"/>
    <p:sldId id="342" r:id="rId7"/>
    <p:sldId id="343" r:id="rId8"/>
    <p:sldId id="346" r:id="rId9"/>
    <p:sldId id="344" r:id="rId10"/>
    <p:sldId id="345" r:id="rId11"/>
    <p:sldId id="348" r:id="rId12"/>
    <p:sldId id="349" r:id="rId13"/>
    <p:sldId id="347" r:id="rId14"/>
    <p:sldId id="354" r:id="rId15"/>
    <p:sldId id="357" r:id="rId16"/>
    <p:sldId id="356" r:id="rId17"/>
    <p:sldId id="358" r:id="rId18"/>
    <p:sldId id="335" r:id="rId19"/>
    <p:sldId id="359" r:id="rId20"/>
  </p:sldIdLst>
  <p:sldSz cx="9144000" cy="6858000" type="screen4x3"/>
  <p:notesSz cx="6858000" cy="910748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33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1" autoAdjust="0"/>
    <p:restoredTop sz="94707" autoAdjust="0"/>
  </p:normalViewPr>
  <p:slideViewPr>
    <p:cSldViewPr snapToObjects="1">
      <p:cViewPr>
        <p:scale>
          <a:sx n="60" d="100"/>
          <a:sy n="60" d="100"/>
        </p:scale>
        <p:origin x="-396" y="-2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2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2C4C3-CED7-454B-8EA7-A51BD0AB5495}"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s-CO"/>
        </a:p>
      </dgm:t>
    </dgm:pt>
    <dgm:pt modelId="{C750B54C-25A1-481E-A4CC-755C70A622F8}">
      <dgm:prSet phldrT="[Texto]" custT="1"/>
      <dgm:spPr/>
      <dgm:t>
        <a:bodyPr/>
        <a:lstStyle/>
        <a:p>
          <a:r>
            <a:rPr lang="es-CO" sz="2200" dirty="0" smtClean="0"/>
            <a:t>Consejo Técnico de la Contaduría Publica</a:t>
          </a:r>
          <a:endParaRPr lang="es-CO" sz="2200" dirty="0"/>
        </a:p>
      </dgm:t>
    </dgm:pt>
    <dgm:pt modelId="{A2B7C37E-F418-46F4-AE17-89340D04F91F}" type="parTrans" cxnId="{9B878122-4A4D-4A42-A138-138D3B8212D2}">
      <dgm:prSet/>
      <dgm:spPr/>
      <dgm:t>
        <a:bodyPr/>
        <a:lstStyle/>
        <a:p>
          <a:endParaRPr lang="es-CO"/>
        </a:p>
      </dgm:t>
    </dgm:pt>
    <dgm:pt modelId="{A98F552D-8543-416B-B8D6-60FD0E304CA1}" type="sibTrans" cxnId="{9B878122-4A4D-4A42-A138-138D3B8212D2}">
      <dgm:prSet/>
      <dgm:spPr/>
      <dgm:t>
        <a:bodyPr/>
        <a:lstStyle/>
        <a:p>
          <a:endParaRPr lang="es-CO"/>
        </a:p>
      </dgm:t>
    </dgm:pt>
    <dgm:pt modelId="{91294712-4173-4174-ACD2-3AAD09586805}">
      <dgm:prSet phldrT="[Texto]" custT="1"/>
      <dgm:spPr/>
      <dgm:t>
        <a:bodyPr/>
        <a:lstStyle/>
        <a:p>
          <a:pPr algn="ctr"/>
          <a:r>
            <a:rPr lang="es-CO" sz="2000" b="1" dirty="0" smtClean="0"/>
            <a:t>Ministerios</a:t>
          </a:r>
          <a:endParaRPr lang="es-CO" sz="2000" b="1" dirty="0"/>
        </a:p>
      </dgm:t>
    </dgm:pt>
    <dgm:pt modelId="{C841D486-7A04-40BF-80ED-D4E8B83C00A3}" type="parTrans" cxnId="{822C908A-6106-4DBC-9AAF-5923F85F7164}">
      <dgm:prSet/>
      <dgm:spPr/>
      <dgm:t>
        <a:bodyPr/>
        <a:lstStyle/>
        <a:p>
          <a:endParaRPr lang="es-CO"/>
        </a:p>
      </dgm:t>
    </dgm:pt>
    <dgm:pt modelId="{63554868-3DAA-400F-88B4-B9450A88AD0E}" type="sibTrans" cxnId="{822C908A-6106-4DBC-9AAF-5923F85F7164}">
      <dgm:prSet/>
      <dgm:spPr/>
      <dgm:t>
        <a:bodyPr/>
        <a:lstStyle/>
        <a:p>
          <a:endParaRPr lang="es-CO"/>
        </a:p>
      </dgm:t>
    </dgm:pt>
    <dgm:pt modelId="{2D5E91FC-038B-454E-B2FD-A5439402C2F1}">
      <dgm:prSet phldrT="[Texto]"/>
      <dgm:spPr/>
      <dgm:t>
        <a:bodyPr/>
        <a:lstStyle/>
        <a:p>
          <a:pPr algn="ctr"/>
          <a:r>
            <a:rPr lang="es-CO" b="0" dirty="0" smtClean="0"/>
            <a:t>Hacienda y Crédito Publico</a:t>
          </a:r>
          <a:endParaRPr lang="es-CO" b="0" dirty="0"/>
        </a:p>
      </dgm:t>
    </dgm:pt>
    <dgm:pt modelId="{FE02EB9B-F3D5-4DF3-9DBC-26EDE3A4A08A}" type="parTrans" cxnId="{5EE8FC8D-8860-4FF8-AAC7-8827B6686413}">
      <dgm:prSet/>
      <dgm:spPr/>
      <dgm:t>
        <a:bodyPr/>
        <a:lstStyle/>
        <a:p>
          <a:endParaRPr lang="es-CO"/>
        </a:p>
      </dgm:t>
    </dgm:pt>
    <dgm:pt modelId="{231B6852-DF62-41A4-A35D-D9B4DFE995EB}" type="sibTrans" cxnId="{5EE8FC8D-8860-4FF8-AAC7-8827B6686413}">
      <dgm:prSet/>
      <dgm:spPr/>
      <dgm:t>
        <a:bodyPr/>
        <a:lstStyle/>
        <a:p>
          <a:endParaRPr lang="es-CO"/>
        </a:p>
      </dgm:t>
    </dgm:pt>
    <dgm:pt modelId="{FE9EE9AD-0E79-4CA0-85B4-D91B21E20B15}">
      <dgm:prSet phldrT="[Texto]"/>
      <dgm:spPr/>
      <dgm:t>
        <a:bodyPr/>
        <a:lstStyle/>
        <a:p>
          <a:pPr algn="ctr"/>
          <a:r>
            <a:rPr lang="es-CO" dirty="0" smtClean="0"/>
            <a:t>Comercio Industria y Turismo</a:t>
          </a:r>
          <a:endParaRPr lang="es-CO" dirty="0"/>
        </a:p>
      </dgm:t>
    </dgm:pt>
    <dgm:pt modelId="{0A8B2155-9AE5-4A56-99CD-F20A83BE9387}" type="parTrans" cxnId="{61074566-52FB-4977-9E3A-571C745B11A9}">
      <dgm:prSet/>
      <dgm:spPr/>
      <dgm:t>
        <a:bodyPr/>
        <a:lstStyle/>
        <a:p>
          <a:endParaRPr lang="es-CO"/>
        </a:p>
      </dgm:t>
    </dgm:pt>
    <dgm:pt modelId="{6D2A79E8-07B8-4D8F-935F-FE15FDE48098}" type="sibTrans" cxnId="{61074566-52FB-4977-9E3A-571C745B11A9}">
      <dgm:prSet/>
      <dgm:spPr/>
      <dgm:t>
        <a:bodyPr/>
        <a:lstStyle/>
        <a:p>
          <a:endParaRPr lang="es-CO"/>
        </a:p>
      </dgm:t>
    </dgm:pt>
    <dgm:pt modelId="{07568234-1993-4309-BA08-53B5A58A0923}">
      <dgm:prSet phldrT="[Texto]"/>
      <dgm:spPr/>
      <dgm:t>
        <a:bodyPr/>
        <a:lstStyle/>
        <a:p>
          <a:pPr algn="ctr"/>
          <a:r>
            <a:rPr lang="es-CO" dirty="0" smtClean="0"/>
            <a:t>Gubernamental</a:t>
          </a:r>
          <a:endParaRPr lang="es-CO" dirty="0"/>
        </a:p>
      </dgm:t>
    </dgm:pt>
    <dgm:pt modelId="{32BFA566-27A8-490D-8631-BA64483CCEB0}" type="parTrans" cxnId="{A9A3AE75-8AB9-48DB-9A83-47B2BC053E7C}">
      <dgm:prSet/>
      <dgm:spPr/>
      <dgm:t>
        <a:bodyPr/>
        <a:lstStyle/>
        <a:p>
          <a:endParaRPr lang="es-CO"/>
        </a:p>
      </dgm:t>
    </dgm:pt>
    <dgm:pt modelId="{6DAEDA7C-B70B-46B4-B30D-A1ED0566969E}" type="sibTrans" cxnId="{A9A3AE75-8AB9-48DB-9A83-47B2BC053E7C}">
      <dgm:prSet/>
      <dgm:spPr/>
      <dgm:t>
        <a:bodyPr/>
        <a:lstStyle/>
        <a:p>
          <a:endParaRPr lang="es-CO"/>
        </a:p>
      </dgm:t>
    </dgm:pt>
    <dgm:pt modelId="{C8041E1E-5949-4A57-89DE-139F1A318536}">
      <dgm:prSet phldrT="[Texto]" custT="1"/>
      <dgm:spPr/>
      <dgm:t>
        <a:bodyPr/>
        <a:lstStyle/>
        <a:p>
          <a:pPr algn="ctr"/>
          <a:r>
            <a:rPr lang="es-CO" sz="1800" b="1" dirty="0" smtClean="0"/>
            <a:t>Contaduría General de la Nación</a:t>
          </a:r>
          <a:endParaRPr lang="es-CO" sz="1800" b="1" dirty="0"/>
        </a:p>
      </dgm:t>
    </dgm:pt>
    <dgm:pt modelId="{5781874F-F9F4-4429-9EF5-4BF685CA0BA5}" type="sibTrans" cxnId="{365D7933-F904-4354-AE32-FC6BBE61434C}">
      <dgm:prSet/>
      <dgm:spPr/>
      <dgm:t>
        <a:bodyPr/>
        <a:lstStyle/>
        <a:p>
          <a:endParaRPr lang="es-CO"/>
        </a:p>
      </dgm:t>
    </dgm:pt>
    <dgm:pt modelId="{C24994A8-06ED-4633-A527-9E62D0CF5AEE}" type="parTrans" cxnId="{365D7933-F904-4354-AE32-FC6BBE61434C}">
      <dgm:prSet/>
      <dgm:spPr/>
      <dgm:t>
        <a:bodyPr/>
        <a:lstStyle/>
        <a:p>
          <a:endParaRPr lang="es-CO"/>
        </a:p>
      </dgm:t>
    </dgm:pt>
    <dgm:pt modelId="{2C417FCC-341D-43BF-AB8E-22898D3FE4EA}">
      <dgm:prSet phldrT="[Texto]" custT="1"/>
      <dgm:spPr/>
      <dgm:t>
        <a:bodyPr/>
        <a:lstStyle/>
        <a:p>
          <a:r>
            <a:rPr lang="es-CO" sz="2200" dirty="0" smtClean="0"/>
            <a:t>Entes Reguladores</a:t>
          </a:r>
          <a:endParaRPr lang="es-CO" sz="2200" dirty="0"/>
        </a:p>
      </dgm:t>
    </dgm:pt>
    <dgm:pt modelId="{592D4CDE-1ED3-4464-B4C0-85E2616DA2B3}" type="sibTrans" cxnId="{21FB3D8C-13A9-471D-A8B7-2E655ECC27F5}">
      <dgm:prSet/>
      <dgm:spPr/>
      <dgm:t>
        <a:bodyPr/>
        <a:lstStyle/>
        <a:p>
          <a:endParaRPr lang="es-CO"/>
        </a:p>
      </dgm:t>
    </dgm:pt>
    <dgm:pt modelId="{4AC080D6-98F8-44E3-BD63-DEBD198D95BF}" type="parTrans" cxnId="{21FB3D8C-13A9-471D-A8B7-2E655ECC27F5}">
      <dgm:prSet/>
      <dgm:spPr/>
      <dgm:t>
        <a:bodyPr/>
        <a:lstStyle/>
        <a:p>
          <a:endParaRPr lang="es-CO"/>
        </a:p>
      </dgm:t>
    </dgm:pt>
    <dgm:pt modelId="{FD18340A-9B8B-475F-9C82-0D7023219DF3}" type="pres">
      <dgm:prSet presAssocID="{9002C4C3-CED7-454B-8EA7-A51BD0AB5495}" presName="list" presStyleCnt="0">
        <dgm:presLayoutVars>
          <dgm:dir/>
          <dgm:animLvl val="lvl"/>
        </dgm:presLayoutVars>
      </dgm:prSet>
      <dgm:spPr/>
      <dgm:t>
        <a:bodyPr/>
        <a:lstStyle/>
        <a:p>
          <a:endParaRPr lang="es-CO"/>
        </a:p>
      </dgm:t>
    </dgm:pt>
    <dgm:pt modelId="{96FAA263-E36A-4751-B683-6CE6BF85D0A0}" type="pres">
      <dgm:prSet presAssocID="{C750B54C-25A1-481E-A4CC-755C70A622F8}" presName="posSpace" presStyleCnt="0"/>
      <dgm:spPr/>
    </dgm:pt>
    <dgm:pt modelId="{27501A69-86B6-49AF-8FD6-81C2368DED80}" type="pres">
      <dgm:prSet presAssocID="{C750B54C-25A1-481E-A4CC-755C70A622F8}" presName="vertFlow" presStyleCnt="0"/>
      <dgm:spPr/>
    </dgm:pt>
    <dgm:pt modelId="{B74E44AC-339A-43A2-A5B8-78BDD64AF399}" type="pres">
      <dgm:prSet presAssocID="{C750B54C-25A1-481E-A4CC-755C70A622F8}" presName="topSpace" presStyleCnt="0"/>
      <dgm:spPr/>
    </dgm:pt>
    <dgm:pt modelId="{C02C613E-6343-4515-8826-70D2BC262661}" type="pres">
      <dgm:prSet presAssocID="{C750B54C-25A1-481E-A4CC-755C70A622F8}" presName="firstComp" presStyleCnt="0"/>
      <dgm:spPr/>
    </dgm:pt>
    <dgm:pt modelId="{4B18D4CA-6A6D-4979-88B5-5C3D33103D1E}" type="pres">
      <dgm:prSet presAssocID="{C750B54C-25A1-481E-A4CC-755C70A622F8}" presName="firstChild" presStyleLbl="bgAccFollowNode1" presStyleIdx="0" presStyleCnt="5" custScaleX="120615" custScaleY="101425" custLinFactY="10770" custLinFactNeighborX="69428" custLinFactNeighborY="100000"/>
      <dgm:spPr/>
      <dgm:t>
        <a:bodyPr/>
        <a:lstStyle/>
        <a:p>
          <a:endParaRPr lang="es-CO"/>
        </a:p>
      </dgm:t>
    </dgm:pt>
    <dgm:pt modelId="{52C2033D-E30F-4DEC-81EC-C9FF3D3D6610}" type="pres">
      <dgm:prSet presAssocID="{C750B54C-25A1-481E-A4CC-755C70A622F8}" presName="firstChildTx" presStyleLbl="bgAccFollowNode1" presStyleIdx="0" presStyleCnt="5">
        <dgm:presLayoutVars>
          <dgm:bulletEnabled val="1"/>
        </dgm:presLayoutVars>
      </dgm:prSet>
      <dgm:spPr/>
      <dgm:t>
        <a:bodyPr/>
        <a:lstStyle/>
        <a:p>
          <a:endParaRPr lang="es-CO"/>
        </a:p>
      </dgm:t>
    </dgm:pt>
    <dgm:pt modelId="{CFABAEF1-E89B-400F-8558-F50C820D56F1}" type="pres">
      <dgm:prSet presAssocID="{C750B54C-25A1-481E-A4CC-755C70A622F8}" presName="negSpace" presStyleCnt="0"/>
      <dgm:spPr/>
    </dgm:pt>
    <dgm:pt modelId="{3B53F192-1936-4E85-AB31-BB2AEB5F932E}" type="pres">
      <dgm:prSet presAssocID="{C750B54C-25A1-481E-A4CC-755C70A622F8}" presName="circle" presStyleLbl="node1" presStyleIdx="0" presStyleCnt="2" custScaleX="272011" custScaleY="142938" custLinFactNeighborX="-15033" custLinFactNeighborY="-3202"/>
      <dgm:spPr/>
      <dgm:t>
        <a:bodyPr/>
        <a:lstStyle/>
        <a:p>
          <a:endParaRPr lang="es-CO"/>
        </a:p>
      </dgm:t>
    </dgm:pt>
    <dgm:pt modelId="{889783B1-3FEA-431B-B495-39F4E7FC4D0B}" type="pres">
      <dgm:prSet presAssocID="{A98F552D-8543-416B-B8D6-60FD0E304CA1}" presName="transSpace" presStyleCnt="0"/>
      <dgm:spPr/>
    </dgm:pt>
    <dgm:pt modelId="{5ACDF9B9-200A-4246-97A3-816396A48B3B}" type="pres">
      <dgm:prSet presAssocID="{2C417FCC-341D-43BF-AB8E-22898D3FE4EA}" presName="posSpace" presStyleCnt="0"/>
      <dgm:spPr/>
    </dgm:pt>
    <dgm:pt modelId="{DDB5ACAF-4248-4234-BCF8-F976EF92AEA7}" type="pres">
      <dgm:prSet presAssocID="{2C417FCC-341D-43BF-AB8E-22898D3FE4EA}" presName="vertFlow" presStyleCnt="0"/>
      <dgm:spPr/>
    </dgm:pt>
    <dgm:pt modelId="{29B0C602-DF48-4EEA-9D95-A4F9130D7325}" type="pres">
      <dgm:prSet presAssocID="{2C417FCC-341D-43BF-AB8E-22898D3FE4EA}" presName="topSpace" presStyleCnt="0"/>
      <dgm:spPr/>
    </dgm:pt>
    <dgm:pt modelId="{5DFBF65B-B0CF-4B0A-B780-7DD5B64AC387}" type="pres">
      <dgm:prSet presAssocID="{2C417FCC-341D-43BF-AB8E-22898D3FE4EA}" presName="firstComp" presStyleCnt="0"/>
      <dgm:spPr/>
    </dgm:pt>
    <dgm:pt modelId="{E78AEC68-9825-48D5-B708-F6DD78D5040C}" type="pres">
      <dgm:prSet presAssocID="{2C417FCC-341D-43BF-AB8E-22898D3FE4EA}" presName="firstChild" presStyleLbl="bgAccFollowNode1" presStyleIdx="1" presStyleCnt="5" custScaleX="128623" custLinFactY="6128" custLinFactNeighborX="-10340" custLinFactNeighborY="100000"/>
      <dgm:spPr/>
      <dgm:t>
        <a:bodyPr/>
        <a:lstStyle/>
        <a:p>
          <a:endParaRPr lang="es-CO"/>
        </a:p>
      </dgm:t>
    </dgm:pt>
    <dgm:pt modelId="{FB541637-F5FD-4D78-9AEF-7DEF4BD2B98C}" type="pres">
      <dgm:prSet presAssocID="{2C417FCC-341D-43BF-AB8E-22898D3FE4EA}" presName="firstChildTx" presStyleLbl="bgAccFollowNode1" presStyleIdx="1" presStyleCnt="5">
        <dgm:presLayoutVars>
          <dgm:bulletEnabled val="1"/>
        </dgm:presLayoutVars>
      </dgm:prSet>
      <dgm:spPr/>
      <dgm:t>
        <a:bodyPr/>
        <a:lstStyle/>
        <a:p>
          <a:endParaRPr lang="es-CO"/>
        </a:p>
      </dgm:t>
    </dgm:pt>
    <dgm:pt modelId="{A1AF3F12-88B3-42B0-A037-47BF8365FEF1}" type="pres">
      <dgm:prSet presAssocID="{07568234-1993-4309-BA08-53B5A58A0923}" presName="comp" presStyleCnt="0"/>
      <dgm:spPr/>
    </dgm:pt>
    <dgm:pt modelId="{EA27750A-87AB-4395-8801-E0BB4EF09B38}" type="pres">
      <dgm:prSet presAssocID="{07568234-1993-4309-BA08-53B5A58A0923}" presName="child" presStyleLbl="bgAccFollowNode1" presStyleIdx="2" presStyleCnt="5" custScaleX="114224" custLinFactY="68407" custLinFactNeighborX="13696" custLinFactNeighborY="100000"/>
      <dgm:spPr/>
      <dgm:t>
        <a:bodyPr/>
        <a:lstStyle/>
        <a:p>
          <a:endParaRPr lang="es-CO"/>
        </a:p>
      </dgm:t>
    </dgm:pt>
    <dgm:pt modelId="{03692D53-EF10-44AE-BB97-620E05A1A08C}" type="pres">
      <dgm:prSet presAssocID="{07568234-1993-4309-BA08-53B5A58A0923}" presName="childTx" presStyleLbl="bgAccFollowNode1" presStyleIdx="2" presStyleCnt="5">
        <dgm:presLayoutVars>
          <dgm:bulletEnabled val="1"/>
        </dgm:presLayoutVars>
      </dgm:prSet>
      <dgm:spPr/>
      <dgm:t>
        <a:bodyPr/>
        <a:lstStyle/>
        <a:p>
          <a:endParaRPr lang="es-CO"/>
        </a:p>
      </dgm:t>
    </dgm:pt>
    <dgm:pt modelId="{0A35B081-8D49-4D89-BCD2-904275FB7DE4}" type="pres">
      <dgm:prSet presAssocID="{FE9EE9AD-0E79-4CA0-85B4-D91B21E20B15}" presName="comp" presStyleCnt="0"/>
      <dgm:spPr/>
    </dgm:pt>
    <dgm:pt modelId="{7AD17BC5-3CA6-4348-8A6D-1872A65D32EC}" type="pres">
      <dgm:prSet presAssocID="{FE9EE9AD-0E79-4CA0-85B4-D91B21E20B15}" presName="child" presStyleLbl="bgAccFollowNode1" presStyleIdx="3" presStyleCnt="5" custScaleX="121589" custLinFactX="-28422" custLinFactNeighborX="-100000" custLinFactNeighborY="68407"/>
      <dgm:spPr/>
      <dgm:t>
        <a:bodyPr/>
        <a:lstStyle/>
        <a:p>
          <a:endParaRPr lang="es-CO"/>
        </a:p>
      </dgm:t>
    </dgm:pt>
    <dgm:pt modelId="{30D37CB9-650C-420D-AFE0-D7F9959EB15E}" type="pres">
      <dgm:prSet presAssocID="{FE9EE9AD-0E79-4CA0-85B4-D91B21E20B15}" presName="childTx" presStyleLbl="bgAccFollowNode1" presStyleIdx="3" presStyleCnt="5">
        <dgm:presLayoutVars>
          <dgm:bulletEnabled val="1"/>
        </dgm:presLayoutVars>
      </dgm:prSet>
      <dgm:spPr/>
      <dgm:t>
        <a:bodyPr/>
        <a:lstStyle/>
        <a:p>
          <a:endParaRPr lang="es-CO"/>
        </a:p>
      </dgm:t>
    </dgm:pt>
    <dgm:pt modelId="{0CBED64A-A8FE-47F7-9E61-CC55BD02807C}" type="pres">
      <dgm:prSet presAssocID="{2D5E91FC-038B-454E-B2FD-A5439402C2F1}" presName="comp" presStyleCnt="0"/>
      <dgm:spPr/>
    </dgm:pt>
    <dgm:pt modelId="{442CF0A4-6DE2-4C15-9018-B57F757184FE}" type="pres">
      <dgm:prSet presAssocID="{2D5E91FC-038B-454E-B2FD-A5439402C2F1}" presName="child" presStyleLbl="bgAccFollowNode1" presStyleIdx="4" presStyleCnt="5" custScaleX="127591" custLinFactX="-100000" custLinFactNeighborX="-174778" custLinFactNeighborY="-31593"/>
      <dgm:spPr/>
      <dgm:t>
        <a:bodyPr/>
        <a:lstStyle/>
        <a:p>
          <a:endParaRPr lang="es-CO"/>
        </a:p>
      </dgm:t>
    </dgm:pt>
    <dgm:pt modelId="{A214D67D-D870-4A1F-BB65-4F24CA4ADDA0}" type="pres">
      <dgm:prSet presAssocID="{2D5E91FC-038B-454E-B2FD-A5439402C2F1}" presName="childTx" presStyleLbl="bgAccFollowNode1" presStyleIdx="4" presStyleCnt="5">
        <dgm:presLayoutVars>
          <dgm:bulletEnabled val="1"/>
        </dgm:presLayoutVars>
      </dgm:prSet>
      <dgm:spPr/>
      <dgm:t>
        <a:bodyPr/>
        <a:lstStyle/>
        <a:p>
          <a:endParaRPr lang="es-CO"/>
        </a:p>
      </dgm:t>
    </dgm:pt>
    <dgm:pt modelId="{E7323FA5-4D27-4D08-A51F-4456915E12FA}" type="pres">
      <dgm:prSet presAssocID="{2C417FCC-341D-43BF-AB8E-22898D3FE4EA}" presName="negSpace" presStyleCnt="0"/>
      <dgm:spPr/>
    </dgm:pt>
    <dgm:pt modelId="{1BA098E8-D5E7-482C-B342-52989BE0A80E}" type="pres">
      <dgm:prSet presAssocID="{2C417FCC-341D-43BF-AB8E-22898D3FE4EA}" presName="circle" presStyleLbl="node1" presStyleIdx="1" presStyleCnt="2" custScaleX="263947" custScaleY="105424" custLinFactNeighborX="-91784" custLinFactNeighborY="-200"/>
      <dgm:spPr/>
      <dgm:t>
        <a:bodyPr/>
        <a:lstStyle/>
        <a:p>
          <a:endParaRPr lang="es-CO"/>
        </a:p>
      </dgm:t>
    </dgm:pt>
  </dgm:ptLst>
  <dgm:cxnLst>
    <dgm:cxn modelId="{902F22CA-66BA-4E2D-8CF1-FA0A39164803}" type="presOf" srcId="{FE9EE9AD-0E79-4CA0-85B4-D91B21E20B15}" destId="{7AD17BC5-3CA6-4348-8A6D-1872A65D32EC}" srcOrd="0" destOrd="0" presId="urn:microsoft.com/office/officeart/2005/8/layout/hList9"/>
    <dgm:cxn modelId="{B0865376-CF7B-46B9-894C-996A43D3963C}" type="presOf" srcId="{C8041E1E-5949-4A57-89DE-139F1A318536}" destId="{E78AEC68-9825-48D5-B708-F6DD78D5040C}" srcOrd="0" destOrd="0" presId="urn:microsoft.com/office/officeart/2005/8/layout/hList9"/>
    <dgm:cxn modelId="{44614C4D-95BD-4F45-86A3-E4415D9FF234}" type="presOf" srcId="{C750B54C-25A1-481E-A4CC-755C70A622F8}" destId="{3B53F192-1936-4E85-AB31-BB2AEB5F932E}" srcOrd="0" destOrd="0" presId="urn:microsoft.com/office/officeart/2005/8/layout/hList9"/>
    <dgm:cxn modelId="{F3382650-F1AF-4FDB-B545-D5178A0D8440}" type="presOf" srcId="{91294712-4173-4174-ACD2-3AAD09586805}" destId="{4B18D4CA-6A6D-4979-88B5-5C3D33103D1E}" srcOrd="0" destOrd="0" presId="urn:microsoft.com/office/officeart/2005/8/layout/hList9"/>
    <dgm:cxn modelId="{61074566-52FB-4977-9E3A-571C745B11A9}" srcId="{2C417FCC-341D-43BF-AB8E-22898D3FE4EA}" destId="{FE9EE9AD-0E79-4CA0-85B4-D91B21E20B15}" srcOrd="2" destOrd="0" parTransId="{0A8B2155-9AE5-4A56-99CD-F20A83BE9387}" sibTransId="{6D2A79E8-07B8-4D8F-935F-FE15FDE48098}"/>
    <dgm:cxn modelId="{A9A3AE75-8AB9-48DB-9A83-47B2BC053E7C}" srcId="{2C417FCC-341D-43BF-AB8E-22898D3FE4EA}" destId="{07568234-1993-4309-BA08-53B5A58A0923}" srcOrd="1" destOrd="0" parTransId="{32BFA566-27A8-490D-8631-BA64483CCEB0}" sibTransId="{6DAEDA7C-B70B-46B4-B30D-A1ED0566969E}"/>
    <dgm:cxn modelId="{21FB3D8C-13A9-471D-A8B7-2E655ECC27F5}" srcId="{9002C4C3-CED7-454B-8EA7-A51BD0AB5495}" destId="{2C417FCC-341D-43BF-AB8E-22898D3FE4EA}" srcOrd="1" destOrd="0" parTransId="{4AC080D6-98F8-44E3-BD63-DEBD198D95BF}" sibTransId="{592D4CDE-1ED3-4464-B4C0-85E2616DA2B3}"/>
    <dgm:cxn modelId="{365D7933-F904-4354-AE32-FC6BBE61434C}" srcId="{2C417FCC-341D-43BF-AB8E-22898D3FE4EA}" destId="{C8041E1E-5949-4A57-89DE-139F1A318536}" srcOrd="0" destOrd="0" parTransId="{C24994A8-06ED-4633-A527-9E62D0CF5AEE}" sibTransId="{5781874F-F9F4-4429-9EF5-4BF685CA0BA5}"/>
    <dgm:cxn modelId="{5EE8FC8D-8860-4FF8-AAC7-8827B6686413}" srcId="{2C417FCC-341D-43BF-AB8E-22898D3FE4EA}" destId="{2D5E91FC-038B-454E-B2FD-A5439402C2F1}" srcOrd="3" destOrd="0" parTransId="{FE02EB9B-F3D5-4DF3-9DBC-26EDE3A4A08A}" sibTransId="{231B6852-DF62-41A4-A35D-D9B4DFE995EB}"/>
    <dgm:cxn modelId="{9B878122-4A4D-4A42-A138-138D3B8212D2}" srcId="{9002C4C3-CED7-454B-8EA7-A51BD0AB5495}" destId="{C750B54C-25A1-481E-A4CC-755C70A622F8}" srcOrd="0" destOrd="0" parTransId="{A2B7C37E-F418-46F4-AE17-89340D04F91F}" sibTransId="{A98F552D-8543-416B-B8D6-60FD0E304CA1}"/>
    <dgm:cxn modelId="{8E81540F-54CD-4131-9A95-9672930E4ED3}" type="presOf" srcId="{07568234-1993-4309-BA08-53B5A58A0923}" destId="{03692D53-EF10-44AE-BB97-620E05A1A08C}" srcOrd="1" destOrd="0" presId="urn:microsoft.com/office/officeart/2005/8/layout/hList9"/>
    <dgm:cxn modelId="{20BDD4C7-853B-4A65-B22E-7527D8789C9C}" type="presOf" srcId="{9002C4C3-CED7-454B-8EA7-A51BD0AB5495}" destId="{FD18340A-9B8B-475F-9C82-0D7023219DF3}" srcOrd="0" destOrd="0" presId="urn:microsoft.com/office/officeart/2005/8/layout/hList9"/>
    <dgm:cxn modelId="{822C908A-6106-4DBC-9AAF-5923F85F7164}" srcId="{C750B54C-25A1-481E-A4CC-755C70A622F8}" destId="{91294712-4173-4174-ACD2-3AAD09586805}" srcOrd="0" destOrd="0" parTransId="{C841D486-7A04-40BF-80ED-D4E8B83C00A3}" sibTransId="{63554868-3DAA-400F-88B4-B9450A88AD0E}"/>
    <dgm:cxn modelId="{0F1A163B-9057-4BF0-9665-2A7E71296D1B}" type="presOf" srcId="{2C417FCC-341D-43BF-AB8E-22898D3FE4EA}" destId="{1BA098E8-D5E7-482C-B342-52989BE0A80E}" srcOrd="0" destOrd="0" presId="urn:microsoft.com/office/officeart/2005/8/layout/hList9"/>
    <dgm:cxn modelId="{31BC47E8-3254-4569-9FBB-24C2D5CA29DA}" type="presOf" srcId="{FE9EE9AD-0E79-4CA0-85B4-D91B21E20B15}" destId="{30D37CB9-650C-420D-AFE0-D7F9959EB15E}" srcOrd="1" destOrd="0" presId="urn:microsoft.com/office/officeart/2005/8/layout/hList9"/>
    <dgm:cxn modelId="{C49A52D3-3BC0-4CEC-82BF-2B0FE358D3FF}" type="presOf" srcId="{91294712-4173-4174-ACD2-3AAD09586805}" destId="{52C2033D-E30F-4DEC-81EC-C9FF3D3D6610}" srcOrd="1" destOrd="0" presId="urn:microsoft.com/office/officeart/2005/8/layout/hList9"/>
    <dgm:cxn modelId="{48AB071A-7E73-442F-91FA-C710D037287F}" type="presOf" srcId="{07568234-1993-4309-BA08-53B5A58A0923}" destId="{EA27750A-87AB-4395-8801-E0BB4EF09B38}" srcOrd="0" destOrd="0" presId="urn:microsoft.com/office/officeart/2005/8/layout/hList9"/>
    <dgm:cxn modelId="{DC8F5D52-5E01-4CA1-9B84-69698C26BC72}" type="presOf" srcId="{2D5E91FC-038B-454E-B2FD-A5439402C2F1}" destId="{442CF0A4-6DE2-4C15-9018-B57F757184FE}" srcOrd="0" destOrd="0" presId="urn:microsoft.com/office/officeart/2005/8/layout/hList9"/>
    <dgm:cxn modelId="{BF47850B-9D99-4ADA-BB37-B30CAF1023A6}" type="presOf" srcId="{C8041E1E-5949-4A57-89DE-139F1A318536}" destId="{FB541637-F5FD-4D78-9AEF-7DEF4BD2B98C}" srcOrd="1" destOrd="0" presId="urn:microsoft.com/office/officeart/2005/8/layout/hList9"/>
    <dgm:cxn modelId="{D848702A-B4E2-43AF-933C-1522C50D9022}" type="presOf" srcId="{2D5E91FC-038B-454E-B2FD-A5439402C2F1}" destId="{A214D67D-D870-4A1F-BB65-4F24CA4ADDA0}" srcOrd="1" destOrd="0" presId="urn:microsoft.com/office/officeart/2005/8/layout/hList9"/>
    <dgm:cxn modelId="{A352CBB0-BAC0-4642-94F4-3C527957566B}" type="presParOf" srcId="{FD18340A-9B8B-475F-9C82-0D7023219DF3}" destId="{96FAA263-E36A-4751-B683-6CE6BF85D0A0}" srcOrd="0" destOrd="0" presId="urn:microsoft.com/office/officeart/2005/8/layout/hList9"/>
    <dgm:cxn modelId="{1EEB7A70-7F3D-4253-9ED2-9ECF86A21087}" type="presParOf" srcId="{FD18340A-9B8B-475F-9C82-0D7023219DF3}" destId="{27501A69-86B6-49AF-8FD6-81C2368DED80}" srcOrd="1" destOrd="0" presId="urn:microsoft.com/office/officeart/2005/8/layout/hList9"/>
    <dgm:cxn modelId="{E21CD9E1-094E-4A1F-8499-8D39793A6167}" type="presParOf" srcId="{27501A69-86B6-49AF-8FD6-81C2368DED80}" destId="{B74E44AC-339A-43A2-A5B8-78BDD64AF399}" srcOrd="0" destOrd="0" presId="urn:microsoft.com/office/officeart/2005/8/layout/hList9"/>
    <dgm:cxn modelId="{AC1BE458-45BF-4F2C-AC51-A4C1CEA4BC20}" type="presParOf" srcId="{27501A69-86B6-49AF-8FD6-81C2368DED80}" destId="{C02C613E-6343-4515-8826-70D2BC262661}" srcOrd="1" destOrd="0" presId="urn:microsoft.com/office/officeart/2005/8/layout/hList9"/>
    <dgm:cxn modelId="{76AFFC12-32A0-4469-BAC1-EE9C83E43E53}" type="presParOf" srcId="{C02C613E-6343-4515-8826-70D2BC262661}" destId="{4B18D4CA-6A6D-4979-88B5-5C3D33103D1E}" srcOrd="0" destOrd="0" presId="urn:microsoft.com/office/officeart/2005/8/layout/hList9"/>
    <dgm:cxn modelId="{8D902E45-7C58-453D-A69A-E19F24995E8E}" type="presParOf" srcId="{C02C613E-6343-4515-8826-70D2BC262661}" destId="{52C2033D-E30F-4DEC-81EC-C9FF3D3D6610}" srcOrd="1" destOrd="0" presId="urn:microsoft.com/office/officeart/2005/8/layout/hList9"/>
    <dgm:cxn modelId="{38DD9F33-876C-4948-894A-BCEF33003B62}" type="presParOf" srcId="{FD18340A-9B8B-475F-9C82-0D7023219DF3}" destId="{CFABAEF1-E89B-400F-8558-F50C820D56F1}" srcOrd="2" destOrd="0" presId="urn:microsoft.com/office/officeart/2005/8/layout/hList9"/>
    <dgm:cxn modelId="{A7D74F36-7332-4EFC-AA61-C195C6995915}" type="presParOf" srcId="{FD18340A-9B8B-475F-9C82-0D7023219DF3}" destId="{3B53F192-1936-4E85-AB31-BB2AEB5F932E}" srcOrd="3" destOrd="0" presId="urn:microsoft.com/office/officeart/2005/8/layout/hList9"/>
    <dgm:cxn modelId="{A60FB470-D46D-4227-ABF9-CBEC3680B0CC}" type="presParOf" srcId="{FD18340A-9B8B-475F-9C82-0D7023219DF3}" destId="{889783B1-3FEA-431B-B495-39F4E7FC4D0B}" srcOrd="4" destOrd="0" presId="urn:microsoft.com/office/officeart/2005/8/layout/hList9"/>
    <dgm:cxn modelId="{4E949EA8-A1A9-403D-82F8-6C66C57F1579}" type="presParOf" srcId="{FD18340A-9B8B-475F-9C82-0D7023219DF3}" destId="{5ACDF9B9-200A-4246-97A3-816396A48B3B}" srcOrd="5" destOrd="0" presId="urn:microsoft.com/office/officeart/2005/8/layout/hList9"/>
    <dgm:cxn modelId="{B8A543EE-BF5C-4E50-945D-3CF8DFB476B7}" type="presParOf" srcId="{FD18340A-9B8B-475F-9C82-0D7023219DF3}" destId="{DDB5ACAF-4248-4234-BCF8-F976EF92AEA7}" srcOrd="6" destOrd="0" presId="urn:microsoft.com/office/officeart/2005/8/layout/hList9"/>
    <dgm:cxn modelId="{CF932F70-9198-4BB3-A0F2-D5344E147951}" type="presParOf" srcId="{DDB5ACAF-4248-4234-BCF8-F976EF92AEA7}" destId="{29B0C602-DF48-4EEA-9D95-A4F9130D7325}" srcOrd="0" destOrd="0" presId="urn:microsoft.com/office/officeart/2005/8/layout/hList9"/>
    <dgm:cxn modelId="{E09D0DC1-791A-44F4-BE40-F6C343615100}" type="presParOf" srcId="{DDB5ACAF-4248-4234-BCF8-F976EF92AEA7}" destId="{5DFBF65B-B0CF-4B0A-B780-7DD5B64AC387}" srcOrd="1" destOrd="0" presId="urn:microsoft.com/office/officeart/2005/8/layout/hList9"/>
    <dgm:cxn modelId="{25E91905-A071-4FEB-A41A-C36E3AAA2338}" type="presParOf" srcId="{5DFBF65B-B0CF-4B0A-B780-7DD5B64AC387}" destId="{E78AEC68-9825-48D5-B708-F6DD78D5040C}" srcOrd="0" destOrd="0" presId="urn:microsoft.com/office/officeart/2005/8/layout/hList9"/>
    <dgm:cxn modelId="{B90602E9-0642-47D8-ACD0-54B2F2056683}" type="presParOf" srcId="{5DFBF65B-B0CF-4B0A-B780-7DD5B64AC387}" destId="{FB541637-F5FD-4D78-9AEF-7DEF4BD2B98C}" srcOrd="1" destOrd="0" presId="urn:microsoft.com/office/officeart/2005/8/layout/hList9"/>
    <dgm:cxn modelId="{1A5539E8-988D-4F37-94C6-8195FA1B3D12}" type="presParOf" srcId="{DDB5ACAF-4248-4234-BCF8-F976EF92AEA7}" destId="{A1AF3F12-88B3-42B0-A037-47BF8365FEF1}" srcOrd="2" destOrd="0" presId="urn:microsoft.com/office/officeart/2005/8/layout/hList9"/>
    <dgm:cxn modelId="{5D381F40-DF15-427B-9939-CF20F0BAD173}" type="presParOf" srcId="{A1AF3F12-88B3-42B0-A037-47BF8365FEF1}" destId="{EA27750A-87AB-4395-8801-E0BB4EF09B38}" srcOrd="0" destOrd="0" presId="urn:microsoft.com/office/officeart/2005/8/layout/hList9"/>
    <dgm:cxn modelId="{6CF09EE4-A6D6-42A9-AAC7-DDBCFC2ACA55}" type="presParOf" srcId="{A1AF3F12-88B3-42B0-A037-47BF8365FEF1}" destId="{03692D53-EF10-44AE-BB97-620E05A1A08C}" srcOrd="1" destOrd="0" presId="urn:microsoft.com/office/officeart/2005/8/layout/hList9"/>
    <dgm:cxn modelId="{73DCABF6-A109-4DF7-80ED-94473D2C941C}" type="presParOf" srcId="{DDB5ACAF-4248-4234-BCF8-F976EF92AEA7}" destId="{0A35B081-8D49-4D89-BCD2-904275FB7DE4}" srcOrd="3" destOrd="0" presId="urn:microsoft.com/office/officeart/2005/8/layout/hList9"/>
    <dgm:cxn modelId="{D88D9EA3-CBB2-45EA-823A-A984B270DF57}" type="presParOf" srcId="{0A35B081-8D49-4D89-BCD2-904275FB7DE4}" destId="{7AD17BC5-3CA6-4348-8A6D-1872A65D32EC}" srcOrd="0" destOrd="0" presId="urn:microsoft.com/office/officeart/2005/8/layout/hList9"/>
    <dgm:cxn modelId="{9D9D3D6B-6A44-41EC-8F89-0602FC94A0DD}" type="presParOf" srcId="{0A35B081-8D49-4D89-BCD2-904275FB7DE4}" destId="{30D37CB9-650C-420D-AFE0-D7F9959EB15E}" srcOrd="1" destOrd="0" presId="urn:microsoft.com/office/officeart/2005/8/layout/hList9"/>
    <dgm:cxn modelId="{5D06FF27-1DE1-4ADF-AFF8-A5403D96C246}" type="presParOf" srcId="{DDB5ACAF-4248-4234-BCF8-F976EF92AEA7}" destId="{0CBED64A-A8FE-47F7-9E61-CC55BD02807C}" srcOrd="4" destOrd="0" presId="urn:microsoft.com/office/officeart/2005/8/layout/hList9"/>
    <dgm:cxn modelId="{C64E9C10-40B2-4282-8F21-53C88F264E7A}" type="presParOf" srcId="{0CBED64A-A8FE-47F7-9E61-CC55BD02807C}" destId="{442CF0A4-6DE2-4C15-9018-B57F757184FE}" srcOrd="0" destOrd="0" presId="urn:microsoft.com/office/officeart/2005/8/layout/hList9"/>
    <dgm:cxn modelId="{94E413D9-529E-4428-B65E-0EA2C6E2CB72}" type="presParOf" srcId="{0CBED64A-A8FE-47F7-9E61-CC55BD02807C}" destId="{A214D67D-D870-4A1F-BB65-4F24CA4ADDA0}" srcOrd="1" destOrd="0" presId="urn:microsoft.com/office/officeart/2005/8/layout/hList9"/>
    <dgm:cxn modelId="{2B61910C-19C8-4796-B440-F9FD8977D877}" type="presParOf" srcId="{FD18340A-9B8B-475F-9C82-0D7023219DF3}" destId="{E7323FA5-4D27-4D08-A51F-4456915E12FA}" srcOrd="7" destOrd="0" presId="urn:microsoft.com/office/officeart/2005/8/layout/hList9"/>
    <dgm:cxn modelId="{2A698040-2D2E-40E4-AC07-540B2523584F}" type="presParOf" srcId="{FD18340A-9B8B-475F-9C82-0D7023219DF3}" destId="{1BA098E8-D5E7-482C-B342-52989BE0A80E}" srcOrd="8" destOrd="0" presId="urn:microsoft.com/office/officeart/2005/8/layout/hList9"/>
  </dgm:cxnLst>
  <dgm:bg/>
  <dgm:whole/>
</dgm:dataModel>
</file>

<file path=ppt/diagrams/data2.xml><?xml version="1.0" encoding="utf-8"?>
<dgm:dataModel xmlns:dgm="http://schemas.openxmlformats.org/drawingml/2006/diagram" xmlns:a="http://schemas.openxmlformats.org/drawingml/2006/main">
  <dgm:ptLst>
    <dgm:pt modelId="{985CA007-81DD-4215-93A3-62BF000D0D3B}" type="doc">
      <dgm:prSet loTypeId="urn:microsoft.com/office/officeart/2005/8/layout/hProcess9" loCatId="process" qsTypeId="urn:microsoft.com/office/officeart/2005/8/quickstyle/simple1" qsCatId="simple" csTypeId="urn:microsoft.com/office/officeart/2005/8/colors/accent1_2" csCatId="accent1" phldr="1"/>
      <dgm:spPr/>
    </dgm:pt>
    <dgm:pt modelId="{9333C2EC-6841-471B-A29F-842323044FD4}">
      <dgm:prSet phldrT="[Texto]"/>
      <dgm:spPr/>
      <dgm:t>
        <a:bodyPr/>
        <a:lstStyle/>
        <a:p>
          <a:r>
            <a:rPr lang="es-CO" b="1" dirty="0" smtClean="0"/>
            <a:t>Expedición</a:t>
          </a:r>
          <a:r>
            <a:rPr lang="es-CO" dirty="0" smtClean="0"/>
            <a:t> de las normas 2012</a:t>
          </a:r>
          <a:endParaRPr lang="es-CO" dirty="0"/>
        </a:p>
      </dgm:t>
    </dgm:pt>
    <dgm:pt modelId="{93B0075E-E52E-468B-B7D9-B71C79E6EEF2}" type="parTrans" cxnId="{11BE99BB-D345-4C32-B2EB-754B6A0002A1}">
      <dgm:prSet/>
      <dgm:spPr/>
      <dgm:t>
        <a:bodyPr/>
        <a:lstStyle/>
        <a:p>
          <a:endParaRPr lang="es-CO"/>
        </a:p>
      </dgm:t>
    </dgm:pt>
    <dgm:pt modelId="{749E308E-AAE8-470E-83AB-45E4C8AD35DA}" type="sibTrans" cxnId="{11BE99BB-D345-4C32-B2EB-754B6A0002A1}">
      <dgm:prSet/>
      <dgm:spPr/>
      <dgm:t>
        <a:bodyPr/>
        <a:lstStyle/>
        <a:p>
          <a:endParaRPr lang="es-CO"/>
        </a:p>
      </dgm:t>
    </dgm:pt>
    <dgm:pt modelId="{B88E6D21-F745-4643-8D8C-92F03D854D7A}">
      <dgm:prSet phldrT="[Texto]"/>
      <dgm:spPr/>
      <dgm:t>
        <a:bodyPr/>
        <a:lstStyle/>
        <a:p>
          <a:r>
            <a:rPr lang="es-CO" b="1" dirty="0" smtClean="0"/>
            <a:t>Preparación </a:t>
          </a:r>
          <a:r>
            <a:rPr lang="es-CO" dirty="0" smtClean="0"/>
            <a:t>obligatoria</a:t>
          </a:r>
        </a:p>
        <a:p>
          <a:r>
            <a:rPr lang="es-CO" dirty="0" smtClean="0"/>
            <a:t>2013</a:t>
          </a:r>
          <a:endParaRPr lang="es-CO" dirty="0"/>
        </a:p>
      </dgm:t>
    </dgm:pt>
    <dgm:pt modelId="{36481737-FF29-493A-A68A-607BB3F101F2}" type="parTrans" cxnId="{6F1D5C47-87D8-44FB-8358-DB19A2016A48}">
      <dgm:prSet/>
      <dgm:spPr/>
      <dgm:t>
        <a:bodyPr/>
        <a:lstStyle/>
        <a:p>
          <a:endParaRPr lang="es-CO"/>
        </a:p>
      </dgm:t>
    </dgm:pt>
    <dgm:pt modelId="{F6C1B550-A6AB-4DFC-80B0-9937810C43A2}" type="sibTrans" cxnId="{6F1D5C47-87D8-44FB-8358-DB19A2016A48}">
      <dgm:prSet/>
      <dgm:spPr/>
      <dgm:t>
        <a:bodyPr/>
        <a:lstStyle/>
        <a:p>
          <a:endParaRPr lang="es-CO"/>
        </a:p>
      </dgm:t>
    </dgm:pt>
    <dgm:pt modelId="{8E04A465-8084-469F-B369-5C67838E87E7}">
      <dgm:prSet phldrT="[Texto]"/>
      <dgm:spPr/>
      <dgm:t>
        <a:bodyPr/>
        <a:lstStyle/>
        <a:p>
          <a:r>
            <a:rPr lang="es-CO" b="1" dirty="0" smtClean="0"/>
            <a:t>Transición</a:t>
          </a:r>
        </a:p>
        <a:p>
          <a:r>
            <a:rPr lang="es-CO" dirty="0" smtClean="0"/>
            <a:t> 2014</a:t>
          </a:r>
          <a:endParaRPr lang="es-CO" dirty="0"/>
        </a:p>
      </dgm:t>
    </dgm:pt>
    <dgm:pt modelId="{61764472-FBD5-46C3-9D57-DE6B2763DD91}" type="parTrans" cxnId="{DE87247D-28CC-4020-B93F-3F46BF2AE7E6}">
      <dgm:prSet/>
      <dgm:spPr/>
      <dgm:t>
        <a:bodyPr/>
        <a:lstStyle/>
        <a:p>
          <a:endParaRPr lang="es-CO"/>
        </a:p>
      </dgm:t>
    </dgm:pt>
    <dgm:pt modelId="{028DF7B1-27B3-4B89-9116-58DC33D8845D}" type="sibTrans" cxnId="{DE87247D-28CC-4020-B93F-3F46BF2AE7E6}">
      <dgm:prSet/>
      <dgm:spPr/>
      <dgm:t>
        <a:bodyPr/>
        <a:lstStyle/>
        <a:p>
          <a:endParaRPr lang="es-CO"/>
        </a:p>
      </dgm:t>
    </dgm:pt>
    <dgm:pt modelId="{05151F82-BC9A-4304-B022-30193CF0CFAF}">
      <dgm:prSet phldrT="[Texto]"/>
      <dgm:spPr/>
      <dgm:t>
        <a:bodyPr/>
        <a:lstStyle/>
        <a:p>
          <a:r>
            <a:rPr lang="es-CO" b="1" dirty="0" smtClean="0"/>
            <a:t>Aplicación</a:t>
          </a:r>
        </a:p>
        <a:p>
          <a:r>
            <a:rPr lang="es-CO" dirty="0" smtClean="0"/>
            <a:t>31 Dic de 2014</a:t>
          </a:r>
          <a:endParaRPr lang="es-CO" dirty="0"/>
        </a:p>
      </dgm:t>
    </dgm:pt>
    <dgm:pt modelId="{A3C78820-9F6B-49DC-8BEF-9E002D5B3771}" type="parTrans" cxnId="{A2E84504-149E-4E6E-9026-9624816E9D7C}">
      <dgm:prSet/>
      <dgm:spPr/>
      <dgm:t>
        <a:bodyPr/>
        <a:lstStyle/>
        <a:p>
          <a:endParaRPr lang="es-CO"/>
        </a:p>
      </dgm:t>
    </dgm:pt>
    <dgm:pt modelId="{3AA40C32-3E48-4C0E-9C71-A6371E353EF0}" type="sibTrans" cxnId="{A2E84504-149E-4E6E-9026-9624816E9D7C}">
      <dgm:prSet/>
      <dgm:spPr/>
      <dgm:t>
        <a:bodyPr/>
        <a:lstStyle/>
        <a:p>
          <a:endParaRPr lang="es-CO"/>
        </a:p>
      </dgm:t>
    </dgm:pt>
    <dgm:pt modelId="{01E64BB9-17C8-4E06-91C2-3AA180567194}">
      <dgm:prSet phldrT="[Texto]"/>
      <dgm:spPr/>
      <dgm:t>
        <a:bodyPr/>
        <a:lstStyle/>
        <a:p>
          <a:r>
            <a:rPr lang="es-CO" b="1" dirty="0" smtClean="0"/>
            <a:t>Reporte Comparativo  -NIIF </a:t>
          </a:r>
        </a:p>
        <a:p>
          <a:r>
            <a:rPr lang="es-CO" dirty="0" smtClean="0"/>
            <a:t>EEFF 31 Dic 2015 </a:t>
          </a:r>
          <a:endParaRPr lang="es-CO" dirty="0"/>
        </a:p>
      </dgm:t>
    </dgm:pt>
    <dgm:pt modelId="{D2301789-078B-4039-855A-3B196F23086E}" type="parTrans" cxnId="{FA9E6825-FC88-4559-B09E-66EE5FD8500A}">
      <dgm:prSet/>
      <dgm:spPr/>
      <dgm:t>
        <a:bodyPr/>
        <a:lstStyle/>
        <a:p>
          <a:endParaRPr lang="es-CO"/>
        </a:p>
      </dgm:t>
    </dgm:pt>
    <dgm:pt modelId="{E18EB68B-7FFD-4ACA-A38A-9A1F70FAC5FE}" type="sibTrans" cxnId="{FA9E6825-FC88-4559-B09E-66EE5FD8500A}">
      <dgm:prSet/>
      <dgm:spPr/>
      <dgm:t>
        <a:bodyPr/>
        <a:lstStyle/>
        <a:p>
          <a:endParaRPr lang="es-CO"/>
        </a:p>
      </dgm:t>
    </dgm:pt>
    <dgm:pt modelId="{90B8A6A5-B886-49CD-9CE0-ED7542338C46}" type="pres">
      <dgm:prSet presAssocID="{985CA007-81DD-4215-93A3-62BF000D0D3B}" presName="CompostProcess" presStyleCnt="0">
        <dgm:presLayoutVars>
          <dgm:dir/>
          <dgm:resizeHandles val="exact"/>
        </dgm:presLayoutVars>
      </dgm:prSet>
      <dgm:spPr/>
    </dgm:pt>
    <dgm:pt modelId="{0558DF71-6B64-4D90-8DF6-DDD58BFFB938}" type="pres">
      <dgm:prSet presAssocID="{985CA007-81DD-4215-93A3-62BF000D0D3B}" presName="arrow" presStyleLbl="bgShp" presStyleIdx="0" presStyleCnt="1"/>
      <dgm:spPr/>
    </dgm:pt>
    <dgm:pt modelId="{FC0FA4CC-9091-41EE-90FF-0AAC4968CE55}" type="pres">
      <dgm:prSet presAssocID="{985CA007-81DD-4215-93A3-62BF000D0D3B}" presName="linearProcess" presStyleCnt="0"/>
      <dgm:spPr/>
    </dgm:pt>
    <dgm:pt modelId="{689D21CE-CC47-4205-819C-9323BCE71085}" type="pres">
      <dgm:prSet presAssocID="{9333C2EC-6841-471B-A29F-842323044FD4}" presName="textNode" presStyleLbl="node1" presStyleIdx="0" presStyleCnt="5">
        <dgm:presLayoutVars>
          <dgm:bulletEnabled val="1"/>
        </dgm:presLayoutVars>
      </dgm:prSet>
      <dgm:spPr/>
      <dgm:t>
        <a:bodyPr/>
        <a:lstStyle/>
        <a:p>
          <a:endParaRPr lang="es-CO"/>
        </a:p>
      </dgm:t>
    </dgm:pt>
    <dgm:pt modelId="{E348781E-7A17-42CB-AC5C-FE16D5EEA8B3}" type="pres">
      <dgm:prSet presAssocID="{749E308E-AAE8-470E-83AB-45E4C8AD35DA}" presName="sibTrans" presStyleCnt="0"/>
      <dgm:spPr/>
    </dgm:pt>
    <dgm:pt modelId="{B5EE818D-A88A-4489-B2C0-10453937A692}" type="pres">
      <dgm:prSet presAssocID="{B88E6D21-F745-4643-8D8C-92F03D854D7A}" presName="textNode" presStyleLbl="node1" presStyleIdx="1" presStyleCnt="5">
        <dgm:presLayoutVars>
          <dgm:bulletEnabled val="1"/>
        </dgm:presLayoutVars>
      </dgm:prSet>
      <dgm:spPr/>
      <dgm:t>
        <a:bodyPr/>
        <a:lstStyle/>
        <a:p>
          <a:endParaRPr lang="es-CO"/>
        </a:p>
      </dgm:t>
    </dgm:pt>
    <dgm:pt modelId="{CC7F9BC5-6D21-407D-BA02-22DE878349B3}" type="pres">
      <dgm:prSet presAssocID="{F6C1B550-A6AB-4DFC-80B0-9937810C43A2}" presName="sibTrans" presStyleCnt="0"/>
      <dgm:spPr/>
    </dgm:pt>
    <dgm:pt modelId="{710C59C2-6AA1-42C8-B71F-BEAFFBE418EB}" type="pres">
      <dgm:prSet presAssocID="{8E04A465-8084-469F-B369-5C67838E87E7}" presName="textNode" presStyleLbl="node1" presStyleIdx="2" presStyleCnt="5">
        <dgm:presLayoutVars>
          <dgm:bulletEnabled val="1"/>
        </dgm:presLayoutVars>
      </dgm:prSet>
      <dgm:spPr/>
      <dgm:t>
        <a:bodyPr/>
        <a:lstStyle/>
        <a:p>
          <a:endParaRPr lang="es-CO"/>
        </a:p>
      </dgm:t>
    </dgm:pt>
    <dgm:pt modelId="{8361B49B-ADBE-48AB-849F-9D84516F50D4}" type="pres">
      <dgm:prSet presAssocID="{028DF7B1-27B3-4B89-9116-58DC33D8845D}" presName="sibTrans" presStyleCnt="0"/>
      <dgm:spPr/>
    </dgm:pt>
    <dgm:pt modelId="{90BD5F55-CC65-4D16-BA6F-509CC3FA4247}" type="pres">
      <dgm:prSet presAssocID="{05151F82-BC9A-4304-B022-30193CF0CFAF}" presName="textNode" presStyleLbl="node1" presStyleIdx="3" presStyleCnt="5">
        <dgm:presLayoutVars>
          <dgm:bulletEnabled val="1"/>
        </dgm:presLayoutVars>
      </dgm:prSet>
      <dgm:spPr/>
      <dgm:t>
        <a:bodyPr/>
        <a:lstStyle/>
        <a:p>
          <a:endParaRPr lang="es-CO"/>
        </a:p>
      </dgm:t>
    </dgm:pt>
    <dgm:pt modelId="{735BB062-5220-4FB6-908D-71600374E3F1}" type="pres">
      <dgm:prSet presAssocID="{3AA40C32-3E48-4C0E-9C71-A6371E353EF0}" presName="sibTrans" presStyleCnt="0"/>
      <dgm:spPr/>
    </dgm:pt>
    <dgm:pt modelId="{17E51554-BC30-465A-8352-C51DD2C78113}" type="pres">
      <dgm:prSet presAssocID="{01E64BB9-17C8-4E06-91C2-3AA180567194}" presName="textNode" presStyleLbl="node1" presStyleIdx="4" presStyleCnt="5">
        <dgm:presLayoutVars>
          <dgm:bulletEnabled val="1"/>
        </dgm:presLayoutVars>
      </dgm:prSet>
      <dgm:spPr/>
      <dgm:t>
        <a:bodyPr/>
        <a:lstStyle/>
        <a:p>
          <a:endParaRPr lang="es-CO"/>
        </a:p>
      </dgm:t>
    </dgm:pt>
  </dgm:ptLst>
  <dgm:cxnLst>
    <dgm:cxn modelId="{87D06CBA-3162-46A1-AC34-656982E4E7AA}" type="presOf" srcId="{B88E6D21-F745-4643-8D8C-92F03D854D7A}" destId="{B5EE818D-A88A-4489-B2C0-10453937A692}" srcOrd="0" destOrd="0" presId="urn:microsoft.com/office/officeart/2005/8/layout/hProcess9"/>
    <dgm:cxn modelId="{C093E4F0-BADC-441C-ACCC-AEE71221A586}" type="presOf" srcId="{985CA007-81DD-4215-93A3-62BF000D0D3B}" destId="{90B8A6A5-B886-49CD-9CE0-ED7542338C46}" srcOrd="0" destOrd="0" presId="urn:microsoft.com/office/officeart/2005/8/layout/hProcess9"/>
    <dgm:cxn modelId="{A2E84504-149E-4E6E-9026-9624816E9D7C}" srcId="{985CA007-81DD-4215-93A3-62BF000D0D3B}" destId="{05151F82-BC9A-4304-B022-30193CF0CFAF}" srcOrd="3" destOrd="0" parTransId="{A3C78820-9F6B-49DC-8BEF-9E002D5B3771}" sibTransId="{3AA40C32-3E48-4C0E-9C71-A6371E353EF0}"/>
    <dgm:cxn modelId="{55A89E18-F4C7-42E3-BB29-DD3554B37CEB}" type="presOf" srcId="{8E04A465-8084-469F-B369-5C67838E87E7}" destId="{710C59C2-6AA1-42C8-B71F-BEAFFBE418EB}" srcOrd="0" destOrd="0" presId="urn:microsoft.com/office/officeart/2005/8/layout/hProcess9"/>
    <dgm:cxn modelId="{11BE99BB-D345-4C32-B2EB-754B6A0002A1}" srcId="{985CA007-81DD-4215-93A3-62BF000D0D3B}" destId="{9333C2EC-6841-471B-A29F-842323044FD4}" srcOrd="0" destOrd="0" parTransId="{93B0075E-E52E-468B-B7D9-B71C79E6EEF2}" sibTransId="{749E308E-AAE8-470E-83AB-45E4C8AD35DA}"/>
    <dgm:cxn modelId="{FA9E6825-FC88-4559-B09E-66EE5FD8500A}" srcId="{985CA007-81DD-4215-93A3-62BF000D0D3B}" destId="{01E64BB9-17C8-4E06-91C2-3AA180567194}" srcOrd="4" destOrd="0" parTransId="{D2301789-078B-4039-855A-3B196F23086E}" sibTransId="{E18EB68B-7FFD-4ACA-A38A-9A1F70FAC5FE}"/>
    <dgm:cxn modelId="{DE87247D-28CC-4020-B93F-3F46BF2AE7E6}" srcId="{985CA007-81DD-4215-93A3-62BF000D0D3B}" destId="{8E04A465-8084-469F-B369-5C67838E87E7}" srcOrd="2" destOrd="0" parTransId="{61764472-FBD5-46C3-9D57-DE6B2763DD91}" sibTransId="{028DF7B1-27B3-4B89-9116-58DC33D8845D}"/>
    <dgm:cxn modelId="{9D4FBE53-AAE2-4F99-8EA2-434CA61EBC5C}" type="presOf" srcId="{9333C2EC-6841-471B-A29F-842323044FD4}" destId="{689D21CE-CC47-4205-819C-9323BCE71085}" srcOrd="0" destOrd="0" presId="urn:microsoft.com/office/officeart/2005/8/layout/hProcess9"/>
    <dgm:cxn modelId="{6F1D5C47-87D8-44FB-8358-DB19A2016A48}" srcId="{985CA007-81DD-4215-93A3-62BF000D0D3B}" destId="{B88E6D21-F745-4643-8D8C-92F03D854D7A}" srcOrd="1" destOrd="0" parTransId="{36481737-FF29-493A-A68A-607BB3F101F2}" sibTransId="{F6C1B550-A6AB-4DFC-80B0-9937810C43A2}"/>
    <dgm:cxn modelId="{277AF6D4-F725-453C-8EEE-56F7D1D65EC4}" type="presOf" srcId="{05151F82-BC9A-4304-B022-30193CF0CFAF}" destId="{90BD5F55-CC65-4D16-BA6F-509CC3FA4247}" srcOrd="0" destOrd="0" presId="urn:microsoft.com/office/officeart/2005/8/layout/hProcess9"/>
    <dgm:cxn modelId="{AE66FBE6-D938-4350-B3AB-5C0EC2A59E53}" type="presOf" srcId="{01E64BB9-17C8-4E06-91C2-3AA180567194}" destId="{17E51554-BC30-465A-8352-C51DD2C78113}" srcOrd="0" destOrd="0" presId="urn:microsoft.com/office/officeart/2005/8/layout/hProcess9"/>
    <dgm:cxn modelId="{5FB98793-4DCF-4CBF-85E8-B0429BC40ECA}" type="presParOf" srcId="{90B8A6A5-B886-49CD-9CE0-ED7542338C46}" destId="{0558DF71-6B64-4D90-8DF6-DDD58BFFB938}" srcOrd="0" destOrd="0" presId="urn:microsoft.com/office/officeart/2005/8/layout/hProcess9"/>
    <dgm:cxn modelId="{FAB259C6-B15D-45A0-B997-1457CB80333A}" type="presParOf" srcId="{90B8A6A5-B886-49CD-9CE0-ED7542338C46}" destId="{FC0FA4CC-9091-41EE-90FF-0AAC4968CE55}" srcOrd="1" destOrd="0" presId="urn:microsoft.com/office/officeart/2005/8/layout/hProcess9"/>
    <dgm:cxn modelId="{E87E20DB-5C2F-4894-AC82-8EB4A701D266}" type="presParOf" srcId="{FC0FA4CC-9091-41EE-90FF-0AAC4968CE55}" destId="{689D21CE-CC47-4205-819C-9323BCE71085}" srcOrd="0" destOrd="0" presId="urn:microsoft.com/office/officeart/2005/8/layout/hProcess9"/>
    <dgm:cxn modelId="{871AC0A2-B48B-4877-8E67-45B839781306}" type="presParOf" srcId="{FC0FA4CC-9091-41EE-90FF-0AAC4968CE55}" destId="{E348781E-7A17-42CB-AC5C-FE16D5EEA8B3}" srcOrd="1" destOrd="0" presId="urn:microsoft.com/office/officeart/2005/8/layout/hProcess9"/>
    <dgm:cxn modelId="{711A08CE-7AE4-442F-85EE-9C92FF84B122}" type="presParOf" srcId="{FC0FA4CC-9091-41EE-90FF-0AAC4968CE55}" destId="{B5EE818D-A88A-4489-B2C0-10453937A692}" srcOrd="2" destOrd="0" presId="urn:microsoft.com/office/officeart/2005/8/layout/hProcess9"/>
    <dgm:cxn modelId="{09F3AA5B-5451-425D-A35F-77A88A3A7F36}" type="presParOf" srcId="{FC0FA4CC-9091-41EE-90FF-0AAC4968CE55}" destId="{CC7F9BC5-6D21-407D-BA02-22DE878349B3}" srcOrd="3" destOrd="0" presId="urn:microsoft.com/office/officeart/2005/8/layout/hProcess9"/>
    <dgm:cxn modelId="{EE47B2AE-5F9F-47BB-9E8C-95A77941AB51}" type="presParOf" srcId="{FC0FA4CC-9091-41EE-90FF-0AAC4968CE55}" destId="{710C59C2-6AA1-42C8-B71F-BEAFFBE418EB}" srcOrd="4" destOrd="0" presId="urn:microsoft.com/office/officeart/2005/8/layout/hProcess9"/>
    <dgm:cxn modelId="{27A360BD-1C47-4902-9FD6-3CF5E2ED4B1E}" type="presParOf" srcId="{FC0FA4CC-9091-41EE-90FF-0AAC4968CE55}" destId="{8361B49B-ADBE-48AB-849F-9D84516F50D4}" srcOrd="5" destOrd="0" presId="urn:microsoft.com/office/officeart/2005/8/layout/hProcess9"/>
    <dgm:cxn modelId="{0D8A4450-AFBD-4453-A4E3-6F035E0BA447}" type="presParOf" srcId="{FC0FA4CC-9091-41EE-90FF-0AAC4968CE55}" destId="{90BD5F55-CC65-4D16-BA6F-509CC3FA4247}" srcOrd="6" destOrd="0" presId="urn:microsoft.com/office/officeart/2005/8/layout/hProcess9"/>
    <dgm:cxn modelId="{638ACFB2-824B-4DA9-87BC-E91843488D71}" type="presParOf" srcId="{FC0FA4CC-9091-41EE-90FF-0AAC4968CE55}" destId="{735BB062-5220-4FB6-908D-71600374E3F1}" srcOrd="7" destOrd="0" presId="urn:microsoft.com/office/officeart/2005/8/layout/hProcess9"/>
    <dgm:cxn modelId="{0FC2E20A-3130-4DEC-8B03-D07F62CFDC29}" type="presParOf" srcId="{FC0FA4CC-9091-41EE-90FF-0AAC4968CE55}" destId="{17E51554-BC30-465A-8352-C51DD2C78113}" srcOrd="8" destOrd="0" presId="urn:microsoft.com/office/officeart/2005/8/layout/hProcess9"/>
  </dgm:cxnLst>
  <dgm:bg/>
  <dgm:whole/>
</dgm:dataModel>
</file>

<file path=ppt/diagrams/data3.xml><?xml version="1.0" encoding="utf-8"?>
<dgm:dataModel xmlns:dgm="http://schemas.openxmlformats.org/drawingml/2006/diagram" xmlns:a="http://schemas.openxmlformats.org/drawingml/2006/main">
  <dgm:ptLst>
    <dgm:pt modelId="{7D580C4D-7E40-4235-A941-EE6A1AFDCD9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CO"/>
        </a:p>
      </dgm:t>
    </dgm:pt>
    <dgm:pt modelId="{107668CD-37D7-4A87-B680-328E1657AD34}">
      <dgm:prSet phldrT="[Texto]" custT="1"/>
      <dgm:spPr/>
      <dgm:t>
        <a:bodyPr/>
        <a:lstStyle/>
        <a:p>
          <a:pPr algn="ctr"/>
          <a:r>
            <a:rPr lang="es-CO" sz="1800" dirty="0" smtClean="0"/>
            <a:t>a.</a:t>
          </a:r>
          <a:endParaRPr lang="es-CO" sz="1800" dirty="0"/>
        </a:p>
      </dgm:t>
    </dgm:pt>
    <dgm:pt modelId="{58A4AD15-BC91-4232-8117-40A327A27AAC}" type="parTrans" cxnId="{0ECA09C7-5F91-444F-81BE-B518B52ED964}">
      <dgm:prSet/>
      <dgm:spPr/>
      <dgm:t>
        <a:bodyPr/>
        <a:lstStyle/>
        <a:p>
          <a:pPr algn="just"/>
          <a:endParaRPr lang="es-CO" sz="1800"/>
        </a:p>
      </dgm:t>
    </dgm:pt>
    <dgm:pt modelId="{E4071DB4-3E46-40A1-A4F7-50D9EE4B07D1}" type="sibTrans" cxnId="{0ECA09C7-5F91-444F-81BE-B518B52ED964}">
      <dgm:prSet/>
      <dgm:spPr/>
      <dgm:t>
        <a:bodyPr/>
        <a:lstStyle/>
        <a:p>
          <a:pPr algn="just"/>
          <a:endParaRPr lang="es-CO" sz="1800"/>
        </a:p>
      </dgm:t>
    </dgm:pt>
    <dgm:pt modelId="{686B0C86-D08C-4AFD-A1DC-0F9A840790E3}">
      <dgm:prSet phldrT="[Texto]" custT="1"/>
      <dgm:spPr/>
      <dgm:t>
        <a:bodyPr/>
        <a:lstStyle/>
        <a:p>
          <a:pPr algn="just"/>
          <a:r>
            <a:rPr lang="es-CO" sz="1800" dirty="0" smtClean="0"/>
            <a:t>Emisores de valores: Entidades que tengan valores inscritos en el Registro Nacional de Valores y Emisores ­ en los términos del artículo 1.1.1.1.1. del Decreto 2555 de 2010; </a:t>
          </a:r>
        </a:p>
        <a:p>
          <a:pPr algn="just"/>
          <a:endParaRPr lang="es-CO" sz="1800" dirty="0"/>
        </a:p>
      </dgm:t>
    </dgm:pt>
    <dgm:pt modelId="{3B278C09-8908-44B3-AB24-72E52B779831}" type="parTrans" cxnId="{5A45DDCC-0CEF-4749-B357-1197E6FC2F48}">
      <dgm:prSet/>
      <dgm:spPr/>
      <dgm:t>
        <a:bodyPr/>
        <a:lstStyle/>
        <a:p>
          <a:pPr algn="just"/>
          <a:endParaRPr lang="es-CO" sz="1800"/>
        </a:p>
      </dgm:t>
    </dgm:pt>
    <dgm:pt modelId="{EFD6742E-5403-4199-A3CF-6541599E057E}" type="sibTrans" cxnId="{5A45DDCC-0CEF-4749-B357-1197E6FC2F48}">
      <dgm:prSet/>
      <dgm:spPr/>
      <dgm:t>
        <a:bodyPr/>
        <a:lstStyle/>
        <a:p>
          <a:pPr algn="just"/>
          <a:endParaRPr lang="es-CO" sz="1800"/>
        </a:p>
      </dgm:t>
    </dgm:pt>
    <dgm:pt modelId="{3B9BDFEF-DD98-4DAF-8AE4-38C54787A193}">
      <dgm:prSet phldrT="[Texto]" custT="1"/>
      <dgm:spPr/>
      <dgm:t>
        <a:bodyPr/>
        <a:lstStyle/>
        <a:p>
          <a:pPr algn="ctr"/>
          <a:r>
            <a:rPr lang="es-CO" sz="1800" dirty="0" smtClean="0"/>
            <a:t>b.</a:t>
          </a:r>
          <a:endParaRPr lang="es-CO" sz="1800" dirty="0"/>
        </a:p>
      </dgm:t>
    </dgm:pt>
    <dgm:pt modelId="{2DD7CA5F-85BD-4C4C-BC26-AF9772408867}" type="parTrans" cxnId="{72494AC4-A23D-4AB9-B713-C03A81A53044}">
      <dgm:prSet/>
      <dgm:spPr/>
      <dgm:t>
        <a:bodyPr/>
        <a:lstStyle/>
        <a:p>
          <a:pPr algn="just"/>
          <a:endParaRPr lang="es-CO" sz="1800"/>
        </a:p>
      </dgm:t>
    </dgm:pt>
    <dgm:pt modelId="{CE4470BA-03A9-4D1A-A5DE-9237298997BC}" type="sibTrans" cxnId="{72494AC4-A23D-4AB9-B713-C03A81A53044}">
      <dgm:prSet/>
      <dgm:spPr/>
      <dgm:t>
        <a:bodyPr/>
        <a:lstStyle/>
        <a:p>
          <a:pPr algn="just"/>
          <a:endParaRPr lang="es-CO" sz="1800"/>
        </a:p>
      </dgm:t>
    </dgm:pt>
    <dgm:pt modelId="{BC53E0E4-4C0D-4B49-8DCE-789B7E5857CA}">
      <dgm:prSet phldrT="[Texto]" custT="1"/>
      <dgm:spPr/>
      <dgm:t>
        <a:bodyPr/>
        <a:lstStyle/>
        <a:p>
          <a:pPr marL="0" marR="0" indent="0" algn="just" defTabSz="914400" eaLnBrk="1" fontAlgn="auto" latinLnBrk="0" hangingPunct="1">
            <a:lnSpc>
              <a:spcPct val="100000"/>
            </a:lnSpc>
            <a:spcBef>
              <a:spcPts val="0"/>
            </a:spcBef>
            <a:spcAft>
              <a:spcPts val="0"/>
            </a:spcAft>
            <a:buClrTx/>
            <a:buSzTx/>
            <a:buFontTx/>
            <a:buNone/>
            <a:tabLst/>
            <a:defRPr/>
          </a:pPr>
          <a:r>
            <a:rPr lang="es-CO" sz="1800" dirty="0" smtClean="0">
              <a:latin typeface="+mn-lt"/>
            </a:rPr>
            <a:t> Entidades de interés público; </a:t>
          </a:r>
          <a:r>
            <a:rPr lang="es-CO" sz="1800" dirty="0" smtClean="0">
              <a:latin typeface="+mn-lt"/>
              <a:cs typeface="Times New Roman" pitchFamily="18" charset="0"/>
            </a:rPr>
            <a:t>las que, previa autorización de la autoridad estatal competente, captan, manejan o administran recursos del público</a:t>
          </a:r>
          <a:endParaRPr lang="es-CO" sz="1800" dirty="0">
            <a:latin typeface="+mn-lt"/>
          </a:endParaRPr>
        </a:p>
      </dgm:t>
    </dgm:pt>
    <dgm:pt modelId="{A546671D-15C7-4C71-AB9D-FCB1EFFBA3D8}" type="parTrans" cxnId="{D69D54AB-D2E4-4E59-9F73-169C80D7EBE8}">
      <dgm:prSet/>
      <dgm:spPr/>
      <dgm:t>
        <a:bodyPr/>
        <a:lstStyle/>
        <a:p>
          <a:pPr algn="just"/>
          <a:endParaRPr lang="es-CO" sz="1800"/>
        </a:p>
      </dgm:t>
    </dgm:pt>
    <dgm:pt modelId="{898CB83D-EFAB-4819-A008-3DEFA170037F}" type="sibTrans" cxnId="{D69D54AB-D2E4-4E59-9F73-169C80D7EBE8}">
      <dgm:prSet/>
      <dgm:spPr/>
      <dgm:t>
        <a:bodyPr/>
        <a:lstStyle/>
        <a:p>
          <a:pPr algn="just"/>
          <a:endParaRPr lang="es-CO" sz="1800"/>
        </a:p>
      </dgm:t>
    </dgm:pt>
    <dgm:pt modelId="{6D7F1909-6790-4536-B5C1-74D93C5BC9A4}">
      <dgm:prSet custT="1"/>
      <dgm:spPr/>
      <dgm:t>
        <a:bodyPr/>
        <a:lstStyle/>
        <a:p>
          <a:pPr marL="0" marR="0" indent="0" algn="ctr" defTabSz="914400" eaLnBrk="1" fontAlgn="auto" latinLnBrk="0" hangingPunct="1">
            <a:lnSpc>
              <a:spcPct val="100000"/>
            </a:lnSpc>
            <a:spcBef>
              <a:spcPts val="0"/>
            </a:spcBef>
            <a:spcAft>
              <a:spcPts val="0"/>
            </a:spcAft>
            <a:buClrTx/>
            <a:buSzTx/>
            <a:buFontTx/>
            <a:buNone/>
            <a:tabLst/>
            <a:defRPr/>
          </a:pPr>
          <a:r>
            <a:rPr lang="es-CO" sz="1800" dirty="0" smtClean="0"/>
            <a:t>c. </a:t>
          </a:r>
          <a:endParaRPr lang="es-CO" sz="1800" dirty="0"/>
        </a:p>
      </dgm:t>
    </dgm:pt>
    <dgm:pt modelId="{81D67FD8-7CEE-4C46-8E71-9258EBE41634}" type="parTrans" cxnId="{F37C3A07-5A39-49B1-B507-E81F7FDDB5C9}">
      <dgm:prSet/>
      <dgm:spPr/>
      <dgm:t>
        <a:bodyPr/>
        <a:lstStyle/>
        <a:p>
          <a:pPr algn="just"/>
          <a:endParaRPr lang="es-CO" sz="1800"/>
        </a:p>
      </dgm:t>
    </dgm:pt>
    <dgm:pt modelId="{9ADB2379-DA6D-4CAB-A710-008E7309C0F5}" type="sibTrans" cxnId="{F37C3A07-5A39-49B1-B507-E81F7FDDB5C9}">
      <dgm:prSet/>
      <dgm:spPr/>
      <dgm:t>
        <a:bodyPr/>
        <a:lstStyle/>
        <a:p>
          <a:pPr algn="just"/>
          <a:endParaRPr lang="es-CO" sz="1800"/>
        </a:p>
      </dgm:t>
    </dgm:pt>
    <dgm:pt modelId="{3686E039-E450-4F2F-9ADD-F04AB1025427}">
      <dgm:prSet phldrT="[Texto]" custT="1"/>
      <dgm:spPr/>
      <dgm:t>
        <a:bodyPr/>
        <a:lstStyle/>
        <a:p>
          <a:pPr algn="just"/>
          <a:endParaRPr lang="es-CO" sz="1800" dirty="0"/>
        </a:p>
      </dgm:t>
    </dgm:pt>
    <dgm:pt modelId="{6DEECEE0-3505-4E2A-BD65-BBE0F3AF825E}" type="parTrans" cxnId="{02641573-4F31-49C5-A044-EBFBC1C439C2}">
      <dgm:prSet/>
      <dgm:spPr/>
      <dgm:t>
        <a:bodyPr/>
        <a:lstStyle/>
        <a:p>
          <a:pPr algn="just"/>
          <a:endParaRPr lang="es-CO" sz="1800"/>
        </a:p>
      </dgm:t>
    </dgm:pt>
    <dgm:pt modelId="{1CF26A9F-94AD-4916-A04E-9E23F16EF658}" type="sibTrans" cxnId="{02641573-4F31-49C5-A044-EBFBC1C439C2}">
      <dgm:prSet/>
      <dgm:spPr/>
      <dgm:t>
        <a:bodyPr/>
        <a:lstStyle/>
        <a:p>
          <a:pPr algn="just"/>
          <a:endParaRPr lang="es-CO" sz="1800"/>
        </a:p>
      </dgm:t>
    </dgm:pt>
    <dgm:pt modelId="{AFC69866-4B8A-45C0-8867-7BAF4577425A}">
      <dgm:prSet custT="1"/>
      <dgm:spPr/>
      <dgm:t>
        <a:bodyPr/>
        <a:lstStyle/>
        <a:p>
          <a:pPr algn="just"/>
          <a:r>
            <a:rPr lang="es-CO" sz="1800" dirty="0" smtClean="0"/>
            <a:t>Entidades que no estén en los incisos anteriores y que cumplan con los siguientes parámetros:</a:t>
          </a:r>
          <a:endParaRPr lang="es-CO" sz="1800" dirty="0"/>
        </a:p>
      </dgm:t>
    </dgm:pt>
    <dgm:pt modelId="{253EAB1A-CF88-46B1-A0A4-9B6392ED1655}" type="parTrans" cxnId="{52FB5EE2-5552-4C29-A59B-AC495E0B17C4}">
      <dgm:prSet/>
      <dgm:spPr/>
      <dgm:t>
        <a:bodyPr/>
        <a:lstStyle/>
        <a:p>
          <a:endParaRPr lang="es-CO"/>
        </a:p>
      </dgm:t>
    </dgm:pt>
    <dgm:pt modelId="{BDE98011-6108-42A5-8397-258803184FAC}" type="sibTrans" cxnId="{52FB5EE2-5552-4C29-A59B-AC495E0B17C4}">
      <dgm:prSet/>
      <dgm:spPr/>
      <dgm:t>
        <a:bodyPr/>
        <a:lstStyle/>
        <a:p>
          <a:endParaRPr lang="es-CO"/>
        </a:p>
      </dgm:t>
    </dgm:pt>
    <dgm:pt modelId="{196F7EDA-0D82-4650-86EB-EFC42165E206}">
      <dgm:prSet custT="1"/>
      <dgm:spPr/>
      <dgm:t>
        <a:bodyPr/>
        <a:lstStyle/>
        <a:p>
          <a:pPr algn="just"/>
          <a:r>
            <a:rPr lang="es-CO" sz="1800" dirty="0" smtClean="0"/>
            <a:t>2. Activos totales superiores a 30.000 salarios mínimos legales mensuales vigentes  (SMLMV), (US 8.800.000 Aprox.)  </a:t>
          </a:r>
          <a:r>
            <a:rPr lang="es-CO" sz="2400" b="1" dirty="0" smtClean="0"/>
            <a:t>y. </a:t>
          </a:r>
          <a:endParaRPr lang="es-CO" sz="2400" b="1" dirty="0"/>
        </a:p>
      </dgm:t>
    </dgm:pt>
    <dgm:pt modelId="{2DE2BD73-4924-458E-BA8A-500975AD4868}" type="parTrans" cxnId="{E3E26303-3311-4582-B8D5-11928B1C2C48}">
      <dgm:prSet/>
      <dgm:spPr/>
      <dgm:t>
        <a:bodyPr/>
        <a:lstStyle/>
        <a:p>
          <a:endParaRPr lang="es-CO"/>
        </a:p>
      </dgm:t>
    </dgm:pt>
    <dgm:pt modelId="{AE608106-9F56-490C-9733-56F0574D6AC3}" type="sibTrans" cxnId="{E3E26303-3311-4582-B8D5-11928B1C2C48}">
      <dgm:prSet/>
      <dgm:spPr/>
      <dgm:t>
        <a:bodyPr/>
        <a:lstStyle/>
        <a:p>
          <a:endParaRPr lang="es-CO"/>
        </a:p>
      </dgm:t>
    </dgm:pt>
    <dgm:pt modelId="{81C9C0F9-4887-46F3-8AF7-F73F43EE47EB}">
      <dgm:prSet custT="1"/>
      <dgm:spPr/>
      <dgm:t>
        <a:bodyPr/>
        <a:lstStyle/>
        <a:p>
          <a:pPr algn="just"/>
          <a:r>
            <a:rPr lang="es-CO" sz="1800" dirty="0" smtClean="0"/>
            <a:t>1.Planta de personal mayor a doscientos (200) trabajadores, o</a:t>
          </a:r>
          <a:endParaRPr lang="es-CO" sz="1800" dirty="0"/>
        </a:p>
      </dgm:t>
    </dgm:pt>
    <dgm:pt modelId="{E4F9CF28-AFFA-4821-B90D-88FF9BBF8319}" type="parTrans" cxnId="{F052ED40-7139-4D14-BFBB-8AE04B4A3347}">
      <dgm:prSet/>
      <dgm:spPr/>
      <dgm:t>
        <a:bodyPr/>
        <a:lstStyle/>
        <a:p>
          <a:endParaRPr lang="es-CO"/>
        </a:p>
      </dgm:t>
    </dgm:pt>
    <dgm:pt modelId="{86628F16-FB3D-4B85-B609-20ED381D6521}" type="sibTrans" cxnId="{F052ED40-7139-4D14-BFBB-8AE04B4A3347}">
      <dgm:prSet/>
      <dgm:spPr/>
      <dgm:t>
        <a:bodyPr/>
        <a:lstStyle/>
        <a:p>
          <a:endParaRPr lang="es-CO"/>
        </a:p>
      </dgm:t>
    </dgm:pt>
    <dgm:pt modelId="{40615340-46B4-4308-AD23-0E31CCC8B27B}">
      <dgm:prSet custT="1"/>
      <dgm:spPr/>
      <dgm:t>
        <a:bodyPr/>
        <a:lstStyle/>
        <a:p>
          <a:pPr algn="just"/>
          <a:endParaRPr lang="es-CO" sz="1800" dirty="0"/>
        </a:p>
      </dgm:t>
    </dgm:pt>
    <dgm:pt modelId="{E0E6EB13-6DBD-43A1-9B4E-8C5B609DA673}" type="parTrans" cxnId="{BCD23884-9A9C-4C57-A824-63C9445FE749}">
      <dgm:prSet/>
      <dgm:spPr/>
      <dgm:t>
        <a:bodyPr/>
        <a:lstStyle/>
        <a:p>
          <a:endParaRPr lang="es-CO"/>
        </a:p>
      </dgm:t>
    </dgm:pt>
    <dgm:pt modelId="{7EF0FCF6-39F2-4B69-B8DF-DFC3FD0221A7}" type="sibTrans" cxnId="{BCD23884-9A9C-4C57-A824-63C9445FE749}">
      <dgm:prSet/>
      <dgm:spPr/>
      <dgm:t>
        <a:bodyPr/>
        <a:lstStyle/>
        <a:p>
          <a:endParaRPr lang="es-CO"/>
        </a:p>
      </dgm:t>
    </dgm:pt>
    <dgm:pt modelId="{3DA63C94-D272-4CAC-809E-F9F3413BF52B}">
      <dgm:prSet custT="1"/>
      <dgm:spPr/>
      <dgm:t>
        <a:bodyPr/>
        <a:lstStyle/>
        <a:p>
          <a:pPr algn="just"/>
          <a:endParaRPr lang="es-CO" sz="1800" dirty="0"/>
        </a:p>
      </dgm:t>
    </dgm:pt>
    <dgm:pt modelId="{094ADE56-3A20-4310-9D8F-F7E2071738F6}" type="parTrans" cxnId="{301A6425-EED5-4FE2-BCE3-271EA026621A}">
      <dgm:prSet/>
      <dgm:spPr/>
      <dgm:t>
        <a:bodyPr/>
        <a:lstStyle/>
        <a:p>
          <a:endParaRPr lang="es-CO"/>
        </a:p>
      </dgm:t>
    </dgm:pt>
    <dgm:pt modelId="{E9B5F751-7738-4294-AA50-ECA9D12D8E60}" type="sibTrans" cxnId="{301A6425-EED5-4FE2-BCE3-271EA026621A}">
      <dgm:prSet/>
      <dgm:spPr/>
      <dgm:t>
        <a:bodyPr/>
        <a:lstStyle/>
        <a:p>
          <a:endParaRPr lang="es-CO"/>
        </a:p>
      </dgm:t>
    </dgm:pt>
    <dgm:pt modelId="{525926A2-A22A-448D-8CCF-790FF80E5AC6}" type="pres">
      <dgm:prSet presAssocID="{7D580C4D-7E40-4235-A941-EE6A1AFDCD97}" presName="linearFlow" presStyleCnt="0">
        <dgm:presLayoutVars>
          <dgm:dir/>
          <dgm:animLvl val="lvl"/>
          <dgm:resizeHandles val="exact"/>
        </dgm:presLayoutVars>
      </dgm:prSet>
      <dgm:spPr/>
      <dgm:t>
        <a:bodyPr/>
        <a:lstStyle/>
        <a:p>
          <a:endParaRPr lang="es-CO"/>
        </a:p>
      </dgm:t>
    </dgm:pt>
    <dgm:pt modelId="{FDB905D0-F7DE-4259-91A8-ACDC21E635EF}" type="pres">
      <dgm:prSet presAssocID="{107668CD-37D7-4A87-B680-328E1657AD34}" presName="composite" presStyleCnt="0"/>
      <dgm:spPr/>
    </dgm:pt>
    <dgm:pt modelId="{E9495650-5AF1-405D-9C3B-BC1F1453A79A}" type="pres">
      <dgm:prSet presAssocID="{107668CD-37D7-4A87-B680-328E1657AD34}" presName="parentText" presStyleLbl="alignNode1" presStyleIdx="0" presStyleCnt="3" custLinFactNeighborX="6930" custLinFactNeighborY="983">
        <dgm:presLayoutVars>
          <dgm:chMax val="1"/>
          <dgm:bulletEnabled val="1"/>
        </dgm:presLayoutVars>
      </dgm:prSet>
      <dgm:spPr/>
      <dgm:t>
        <a:bodyPr/>
        <a:lstStyle/>
        <a:p>
          <a:endParaRPr lang="es-CO"/>
        </a:p>
      </dgm:t>
    </dgm:pt>
    <dgm:pt modelId="{2F5EE85B-5551-4C90-AB50-9BB0A43CD725}" type="pres">
      <dgm:prSet presAssocID="{107668CD-37D7-4A87-B680-328E1657AD34}" presName="descendantText" presStyleLbl="alignAcc1" presStyleIdx="0" presStyleCnt="3" custScaleY="101641">
        <dgm:presLayoutVars>
          <dgm:bulletEnabled val="1"/>
        </dgm:presLayoutVars>
      </dgm:prSet>
      <dgm:spPr/>
      <dgm:t>
        <a:bodyPr/>
        <a:lstStyle/>
        <a:p>
          <a:endParaRPr lang="es-CO"/>
        </a:p>
      </dgm:t>
    </dgm:pt>
    <dgm:pt modelId="{5BBBE3CF-024C-4905-881A-EDB3960626E6}" type="pres">
      <dgm:prSet presAssocID="{E4071DB4-3E46-40A1-A4F7-50D9EE4B07D1}" presName="sp" presStyleCnt="0"/>
      <dgm:spPr/>
    </dgm:pt>
    <dgm:pt modelId="{B05471D0-3DC4-4086-83EB-D42B50C11DD4}" type="pres">
      <dgm:prSet presAssocID="{3B9BDFEF-DD98-4DAF-8AE4-38C54787A193}" presName="composite" presStyleCnt="0"/>
      <dgm:spPr/>
    </dgm:pt>
    <dgm:pt modelId="{56B76660-D1DC-49F5-A5F0-7D70C23D1F39}" type="pres">
      <dgm:prSet presAssocID="{3B9BDFEF-DD98-4DAF-8AE4-38C54787A193}" presName="parentText" presStyleLbl="alignNode1" presStyleIdx="1" presStyleCnt="3">
        <dgm:presLayoutVars>
          <dgm:chMax val="1"/>
          <dgm:bulletEnabled val="1"/>
        </dgm:presLayoutVars>
      </dgm:prSet>
      <dgm:spPr/>
      <dgm:t>
        <a:bodyPr/>
        <a:lstStyle/>
        <a:p>
          <a:endParaRPr lang="es-CO"/>
        </a:p>
      </dgm:t>
    </dgm:pt>
    <dgm:pt modelId="{C7FADDF6-D6C2-4B39-907E-B28E3DD12597}" type="pres">
      <dgm:prSet presAssocID="{3B9BDFEF-DD98-4DAF-8AE4-38C54787A193}" presName="descendantText" presStyleLbl="alignAcc1" presStyleIdx="1" presStyleCnt="3" custScaleY="107904" custLinFactNeighborX="267" custLinFactNeighborY="-8304">
        <dgm:presLayoutVars>
          <dgm:bulletEnabled val="1"/>
        </dgm:presLayoutVars>
      </dgm:prSet>
      <dgm:spPr/>
      <dgm:t>
        <a:bodyPr/>
        <a:lstStyle/>
        <a:p>
          <a:endParaRPr lang="es-CO"/>
        </a:p>
      </dgm:t>
    </dgm:pt>
    <dgm:pt modelId="{AE783503-32C0-4F6C-A09C-5A52837F9742}" type="pres">
      <dgm:prSet presAssocID="{CE4470BA-03A9-4D1A-A5DE-9237298997BC}" presName="sp" presStyleCnt="0"/>
      <dgm:spPr/>
    </dgm:pt>
    <dgm:pt modelId="{10600F40-C420-4885-A9AE-268487E26276}" type="pres">
      <dgm:prSet presAssocID="{6D7F1909-6790-4536-B5C1-74D93C5BC9A4}" presName="composite" presStyleCnt="0"/>
      <dgm:spPr/>
    </dgm:pt>
    <dgm:pt modelId="{8C52D253-7F6C-45A7-A8FB-A399C0D83B10}" type="pres">
      <dgm:prSet presAssocID="{6D7F1909-6790-4536-B5C1-74D93C5BC9A4}" presName="parentText" presStyleLbl="alignNode1" presStyleIdx="2" presStyleCnt="3">
        <dgm:presLayoutVars>
          <dgm:chMax val="1"/>
          <dgm:bulletEnabled val="1"/>
        </dgm:presLayoutVars>
      </dgm:prSet>
      <dgm:spPr/>
      <dgm:t>
        <a:bodyPr/>
        <a:lstStyle/>
        <a:p>
          <a:endParaRPr lang="es-CO"/>
        </a:p>
      </dgm:t>
    </dgm:pt>
    <dgm:pt modelId="{1B34A00C-3CDE-4BDD-84FE-F499CEB5CB1E}" type="pres">
      <dgm:prSet presAssocID="{6D7F1909-6790-4536-B5C1-74D93C5BC9A4}" presName="descendantText" presStyleLbl="alignAcc1" presStyleIdx="2" presStyleCnt="3" custScaleY="266521">
        <dgm:presLayoutVars>
          <dgm:bulletEnabled val="1"/>
        </dgm:presLayoutVars>
      </dgm:prSet>
      <dgm:spPr/>
      <dgm:t>
        <a:bodyPr/>
        <a:lstStyle/>
        <a:p>
          <a:endParaRPr lang="es-CO"/>
        </a:p>
      </dgm:t>
    </dgm:pt>
  </dgm:ptLst>
  <dgm:cxnLst>
    <dgm:cxn modelId="{F052ED40-7139-4D14-BFBB-8AE04B4A3347}" srcId="{6D7F1909-6790-4536-B5C1-74D93C5BC9A4}" destId="{81C9C0F9-4887-46F3-8AF7-F73F43EE47EB}" srcOrd="2" destOrd="0" parTransId="{E4F9CF28-AFFA-4821-B90D-88FF9BBF8319}" sibTransId="{86628F16-FB3D-4B85-B609-20ED381D6521}"/>
    <dgm:cxn modelId="{E3E26303-3311-4582-B8D5-11928B1C2C48}" srcId="{6D7F1909-6790-4536-B5C1-74D93C5BC9A4}" destId="{196F7EDA-0D82-4650-86EB-EFC42165E206}" srcOrd="4" destOrd="0" parTransId="{2DE2BD73-4924-458E-BA8A-500975AD4868}" sibTransId="{AE608106-9F56-490C-9733-56F0574D6AC3}"/>
    <dgm:cxn modelId="{3839E869-7CE7-4366-B94F-ADCC90F0E80F}" type="presOf" srcId="{3686E039-E450-4F2F-9ADD-F04AB1025427}" destId="{2F5EE85B-5551-4C90-AB50-9BB0A43CD725}" srcOrd="0" destOrd="0" presId="urn:microsoft.com/office/officeart/2005/8/layout/chevron2"/>
    <dgm:cxn modelId="{C6AAC17D-9237-4A2E-BA01-52EACDBE0F48}" type="presOf" srcId="{686B0C86-D08C-4AFD-A1DC-0F9A840790E3}" destId="{2F5EE85B-5551-4C90-AB50-9BB0A43CD725}" srcOrd="0" destOrd="1" presId="urn:microsoft.com/office/officeart/2005/8/layout/chevron2"/>
    <dgm:cxn modelId="{1EE71B0F-F7B0-45E7-9199-F5F65F245992}" type="presOf" srcId="{40615340-46B4-4308-AD23-0E31CCC8B27B}" destId="{1B34A00C-3CDE-4BDD-84FE-F499CEB5CB1E}" srcOrd="0" destOrd="3" presId="urn:microsoft.com/office/officeart/2005/8/layout/chevron2"/>
    <dgm:cxn modelId="{D69D54AB-D2E4-4E59-9F73-169C80D7EBE8}" srcId="{3B9BDFEF-DD98-4DAF-8AE4-38C54787A193}" destId="{BC53E0E4-4C0D-4B49-8DCE-789B7E5857CA}" srcOrd="0" destOrd="0" parTransId="{A546671D-15C7-4C71-AB9D-FCB1EFFBA3D8}" sibTransId="{898CB83D-EFAB-4819-A008-3DEFA170037F}"/>
    <dgm:cxn modelId="{0ECA09C7-5F91-444F-81BE-B518B52ED964}" srcId="{7D580C4D-7E40-4235-A941-EE6A1AFDCD97}" destId="{107668CD-37D7-4A87-B680-328E1657AD34}" srcOrd="0" destOrd="0" parTransId="{58A4AD15-BC91-4232-8117-40A327A27AAC}" sibTransId="{E4071DB4-3E46-40A1-A4F7-50D9EE4B07D1}"/>
    <dgm:cxn modelId="{5A45DDCC-0CEF-4749-B357-1197E6FC2F48}" srcId="{107668CD-37D7-4A87-B680-328E1657AD34}" destId="{686B0C86-D08C-4AFD-A1DC-0F9A840790E3}" srcOrd="1" destOrd="0" parTransId="{3B278C09-8908-44B3-AB24-72E52B779831}" sibTransId="{EFD6742E-5403-4199-A3CF-6541599E057E}"/>
    <dgm:cxn modelId="{83C85BAD-62C6-4A7C-8BDA-5E82E429C5B9}" type="presOf" srcId="{107668CD-37D7-4A87-B680-328E1657AD34}" destId="{E9495650-5AF1-405D-9C3B-BC1F1453A79A}" srcOrd="0" destOrd="0" presId="urn:microsoft.com/office/officeart/2005/8/layout/chevron2"/>
    <dgm:cxn modelId="{50E22F64-3BE7-4691-AA71-CAA9D58A134F}" type="presOf" srcId="{AFC69866-4B8A-45C0-8867-7BAF4577425A}" destId="{1B34A00C-3CDE-4BDD-84FE-F499CEB5CB1E}" srcOrd="0" destOrd="0" presId="urn:microsoft.com/office/officeart/2005/8/layout/chevron2"/>
    <dgm:cxn modelId="{72494AC4-A23D-4AB9-B713-C03A81A53044}" srcId="{7D580C4D-7E40-4235-A941-EE6A1AFDCD97}" destId="{3B9BDFEF-DD98-4DAF-8AE4-38C54787A193}" srcOrd="1" destOrd="0" parTransId="{2DD7CA5F-85BD-4C4C-BC26-AF9772408867}" sibTransId="{CE4470BA-03A9-4D1A-A5DE-9237298997BC}"/>
    <dgm:cxn modelId="{301A6425-EED5-4FE2-BCE3-271EA026621A}" srcId="{6D7F1909-6790-4536-B5C1-74D93C5BC9A4}" destId="{3DA63C94-D272-4CAC-809E-F9F3413BF52B}" srcOrd="1" destOrd="0" parTransId="{094ADE56-3A20-4310-9D8F-F7E2071738F6}" sibTransId="{E9B5F751-7738-4294-AA50-ECA9D12D8E60}"/>
    <dgm:cxn modelId="{BCD23884-9A9C-4C57-A824-63C9445FE749}" srcId="{6D7F1909-6790-4536-B5C1-74D93C5BC9A4}" destId="{40615340-46B4-4308-AD23-0E31CCC8B27B}" srcOrd="3" destOrd="0" parTransId="{E0E6EB13-6DBD-43A1-9B4E-8C5B609DA673}" sibTransId="{7EF0FCF6-39F2-4B69-B8DF-DFC3FD0221A7}"/>
    <dgm:cxn modelId="{F37C3A07-5A39-49B1-B507-E81F7FDDB5C9}" srcId="{7D580C4D-7E40-4235-A941-EE6A1AFDCD97}" destId="{6D7F1909-6790-4536-B5C1-74D93C5BC9A4}" srcOrd="2" destOrd="0" parTransId="{81D67FD8-7CEE-4C46-8E71-9258EBE41634}" sibTransId="{9ADB2379-DA6D-4CAB-A710-008E7309C0F5}"/>
    <dgm:cxn modelId="{FEA86D80-F2B8-43E4-9853-D2C5C2F875FF}" type="presOf" srcId="{7D580C4D-7E40-4235-A941-EE6A1AFDCD97}" destId="{525926A2-A22A-448D-8CCF-790FF80E5AC6}" srcOrd="0" destOrd="0" presId="urn:microsoft.com/office/officeart/2005/8/layout/chevron2"/>
    <dgm:cxn modelId="{02641573-4F31-49C5-A044-EBFBC1C439C2}" srcId="{107668CD-37D7-4A87-B680-328E1657AD34}" destId="{3686E039-E450-4F2F-9ADD-F04AB1025427}" srcOrd="0" destOrd="0" parTransId="{6DEECEE0-3505-4E2A-BD65-BBE0F3AF825E}" sibTransId="{1CF26A9F-94AD-4916-A04E-9E23F16EF658}"/>
    <dgm:cxn modelId="{72B08043-9035-46E9-92FA-9A0D5ECB6886}" type="presOf" srcId="{81C9C0F9-4887-46F3-8AF7-F73F43EE47EB}" destId="{1B34A00C-3CDE-4BDD-84FE-F499CEB5CB1E}" srcOrd="0" destOrd="2" presId="urn:microsoft.com/office/officeart/2005/8/layout/chevron2"/>
    <dgm:cxn modelId="{52FB5EE2-5552-4C29-A59B-AC495E0B17C4}" srcId="{6D7F1909-6790-4536-B5C1-74D93C5BC9A4}" destId="{AFC69866-4B8A-45C0-8867-7BAF4577425A}" srcOrd="0" destOrd="0" parTransId="{253EAB1A-CF88-46B1-A0A4-9B6392ED1655}" sibTransId="{BDE98011-6108-42A5-8397-258803184FAC}"/>
    <dgm:cxn modelId="{064CF3BF-1574-4DA7-8940-7C9CD4FA66AF}" type="presOf" srcId="{196F7EDA-0D82-4650-86EB-EFC42165E206}" destId="{1B34A00C-3CDE-4BDD-84FE-F499CEB5CB1E}" srcOrd="0" destOrd="4" presId="urn:microsoft.com/office/officeart/2005/8/layout/chevron2"/>
    <dgm:cxn modelId="{908ADEEE-3AD0-4B88-A0E5-F09E223595FC}" type="presOf" srcId="{3DA63C94-D272-4CAC-809E-F9F3413BF52B}" destId="{1B34A00C-3CDE-4BDD-84FE-F499CEB5CB1E}" srcOrd="0" destOrd="1" presId="urn:microsoft.com/office/officeart/2005/8/layout/chevron2"/>
    <dgm:cxn modelId="{8D817235-5BCD-437E-A4BC-5406E8EE75FC}" type="presOf" srcId="{3B9BDFEF-DD98-4DAF-8AE4-38C54787A193}" destId="{56B76660-D1DC-49F5-A5F0-7D70C23D1F39}" srcOrd="0" destOrd="0" presId="urn:microsoft.com/office/officeart/2005/8/layout/chevron2"/>
    <dgm:cxn modelId="{86B727EB-03AE-4DE7-88C6-E26023D2CDF7}" type="presOf" srcId="{6D7F1909-6790-4536-B5C1-74D93C5BC9A4}" destId="{8C52D253-7F6C-45A7-A8FB-A399C0D83B10}" srcOrd="0" destOrd="0" presId="urn:microsoft.com/office/officeart/2005/8/layout/chevron2"/>
    <dgm:cxn modelId="{57239FEF-45BD-47B1-8D9C-74C6FA6B4F08}" type="presOf" srcId="{BC53E0E4-4C0D-4B49-8DCE-789B7E5857CA}" destId="{C7FADDF6-D6C2-4B39-907E-B28E3DD12597}" srcOrd="0" destOrd="0" presId="urn:microsoft.com/office/officeart/2005/8/layout/chevron2"/>
    <dgm:cxn modelId="{9F0C88C4-BD20-4AD7-896A-44DF58DCF9B2}" type="presParOf" srcId="{525926A2-A22A-448D-8CCF-790FF80E5AC6}" destId="{FDB905D0-F7DE-4259-91A8-ACDC21E635EF}" srcOrd="0" destOrd="0" presId="urn:microsoft.com/office/officeart/2005/8/layout/chevron2"/>
    <dgm:cxn modelId="{2EFB2690-3555-48E1-83ED-67DD5AA714A2}" type="presParOf" srcId="{FDB905D0-F7DE-4259-91A8-ACDC21E635EF}" destId="{E9495650-5AF1-405D-9C3B-BC1F1453A79A}" srcOrd="0" destOrd="0" presId="urn:microsoft.com/office/officeart/2005/8/layout/chevron2"/>
    <dgm:cxn modelId="{753598F8-9A64-436A-A153-76AA51F49AB3}" type="presParOf" srcId="{FDB905D0-F7DE-4259-91A8-ACDC21E635EF}" destId="{2F5EE85B-5551-4C90-AB50-9BB0A43CD725}" srcOrd="1" destOrd="0" presId="urn:microsoft.com/office/officeart/2005/8/layout/chevron2"/>
    <dgm:cxn modelId="{EC635DE6-5D48-407C-8C57-27E5F27E772B}" type="presParOf" srcId="{525926A2-A22A-448D-8CCF-790FF80E5AC6}" destId="{5BBBE3CF-024C-4905-881A-EDB3960626E6}" srcOrd="1" destOrd="0" presId="urn:microsoft.com/office/officeart/2005/8/layout/chevron2"/>
    <dgm:cxn modelId="{A6558EF4-1D7B-4662-B1F0-F796354857D4}" type="presParOf" srcId="{525926A2-A22A-448D-8CCF-790FF80E5AC6}" destId="{B05471D0-3DC4-4086-83EB-D42B50C11DD4}" srcOrd="2" destOrd="0" presId="urn:microsoft.com/office/officeart/2005/8/layout/chevron2"/>
    <dgm:cxn modelId="{41BFB61B-23AB-4B5C-BB12-DBBABB91CBF9}" type="presParOf" srcId="{B05471D0-3DC4-4086-83EB-D42B50C11DD4}" destId="{56B76660-D1DC-49F5-A5F0-7D70C23D1F39}" srcOrd="0" destOrd="0" presId="urn:microsoft.com/office/officeart/2005/8/layout/chevron2"/>
    <dgm:cxn modelId="{F67B01C9-FE74-4ABA-BAE2-BDEC7C7E3DB7}" type="presParOf" srcId="{B05471D0-3DC4-4086-83EB-D42B50C11DD4}" destId="{C7FADDF6-D6C2-4B39-907E-B28E3DD12597}" srcOrd="1" destOrd="0" presId="urn:microsoft.com/office/officeart/2005/8/layout/chevron2"/>
    <dgm:cxn modelId="{5E321636-8B9F-48D7-92C5-45D9DB96A7A3}" type="presParOf" srcId="{525926A2-A22A-448D-8CCF-790FF80E5AC6}" destId="{AE783503-32C0-4F6C-A09C-5A52837F9742}" srcOrd="3" destOrd="0" presId="urn:microsoft.com/office/officeart/2005/8/layout/chevron2"/>
    <dgm:cxn modelId="{22232ACA-E302-4C2F-9D2C-40E6E2661EF2}" type="presParOf" srcId="{525926A2-A22A-448D-8CCF-790FF80E5AC6}" destId="{10600F40-C420-4885-A9AE-268487E26276}" srcOrd="4" destOrd="0" presId="urn:microsoft.com/office/officeart/2005/8/layout/chevron2"/>
    <dgm:cxn modelId="{81346B5E-F5B1-48E0-9BEA-F1FA3ACE9A7A}" type="presParOf" srcId="{10600F40-C420-4885-A9AE-268487E26276}" destId="{8C52D253-7F6C-45A7-A8FB-A399C0D83B10}" srcOrd="0" destOrd="0" presId="urn:microsoft.com/office/officeart/2005/8/layout/chevron2"/>
    <dgm:cxn modelId="{997FE339-EE24-4894-A9F2-0E634C0A80A2}" type="presParOf" srcId="{10600F40-C420-4885-A9AE-268487E26276}" destId="{1B34A00C-3CDE-4BDD-84FE-F499CEB5CB1E}"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7D580C4D-7E40-4235-A941-EE6A1AFDCD9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CO"/>
        </a:p>
      </dgm:t>
    </dgm:pt>
    <dgm:pt modelId="{107668CD-37D7-4A87-B680-328E1657AD34}">
      <dgm:prSet phldrT="[Texto]" custT="1"/>
      <dgm:spPr/>
      <dgm:t>
        <a:bodyPr/>
        <a:lstStyle/>
        <a:p>
          <a:r>
            <a:rPr lang="es-CO" sz="1800" dirty="0" smtClean="0">
              <a:latin typeface="+mn-lt"/>
            </a:rPr>
            <a:t>1.</a:t>
          </a:r>
          <a:endParaRPr lang="es-CO" sz="1800" dirty="0">
            <a:latin typeface="+mn-lt"/>
          </a:endParaRPr>
        </a:p>
      </dgm:t>
    </dgm:pt>
    <dgm:pt modelId="{58A4AD15-BC91-4232-8117-40A327A27AAC}" type="parTrans" cxnId="{0ECA09C7-5F91-444F-81BE-B518B52ED964}">
      <dgm:prSet/>
      <dgm:spPr/>
      <dgm:t>
        <a:bodyPr/>
        <a:lstStyle/>
        <a:p>
          <a:endParaRPr lang="es-CO" sz="1800">
            <a:latin typeface="+mn-lt"/>
          </a:endParaRPr>
        </a:p>
      </dgm:t>
    </dgm:pt>
    <dgm:pt modelId="{E4071DB4-3E46-40A1-A4F7-50D9EE4B07D1}" type="sibTrans" cxnId="{0ECA09C7-5F91-444F-81BE-B518B52ED964}">
      <dgm:prSet/>
      <dgm:spPr/>
      <dgm:t>
        <a:bodyPr/>
        <a:lstStyle/>
        <a:p>
          <a:endParaRPr lang="es-CO" sz="1800">
            <a:latin typeface="+mn-lt"/>
          </a:endParaRPr>
        </a:p>
      </dgm:t>
    </dgm:pt>
    <dgm:pt modelId="{686B0C86-D08C-4AFD-A1DC-0F9A840790E3}">
      <dgm:prSet phldrT="[Texto]" custT="1"/>
      <dgm:spPr/>
      <dgm:t>
        <a:bodyPr/>
        <a:lstStyle/>
        <a:p>
          <a:pPr algn="l"/>
          <a:r>
            <a:rPr lang="es-CO" sz="1800" b="1" dirty="0" smtClean="0">
              <a:latin typeface="+mn-lt"/>
            </a:rPr>
            <a:t>Que cumplan con cualquiera de los siguientes requisitos: </a:t>
          </a:r>
          <a:endParaRPr lang="es-CO" sz="1800" b="1" dirty="0">
            <a:latin typeface="+mn-lt"/>
          </a:endParaRPr>
        </a:p>
      </dgm:t>
    </dgm:pt>
    <dgm:pt modelId="{3B278C09-8908-44B3-AB24-72E52B779831}" type="parTrans" cxnId="{5A45DDCC-0CEF-4749-B357-1197E6FC2F48}">
      <dgm:prSet/>
      <dgm:spPr/>
      <dgm:t>
        <a:bodyPr/>
        <a:lstStyle/>
        <a:p>
          <a:endParaRPr lang="es-CO" sz="1800">
            <a:latin typeface="+mn-lt"/>
          </a:endParaRPr>
        </a:p>
      </dgm:t>
    </dgm:pt>
    <dgm:pt modelId="{EFD6742E-5403-4199-A3CF-6541599E057E}" type="sibTrans" cxnId="{5A45DDCC-0CEF-4749-B357-1197E6FC2F48}">
      <dgm:prSet/>
      <dgm:spPr/>
      <dgm:t>
        <a:bodyPr/>
        <a:lstStyle/>
        <a:p>
          <a:endParaRPr lang="es-CO" sz="1800">
            <a:latin typeface="+mn-lt"/>
          </a:endParaRPr>
        </a:p>
      </dgm:t>
    </dgm:pt>
    <dgm:pt modelId="{3B9BDFEF-DD98-4DAF-8AE4-38C54787A193}">
      <dgm:prSet phldrT="[Texto]" custT="1"/>
      <dgm:spPr/>
      <dgm:t>
        <a:bodyPr/>
        <a:lstStyle/>
        <a:p>
          <a:r>
            <a:rPr lang="es-CO" sz="1800" dirty="0" smtClean="0">
              <a:latin typeface="+mn-lt"/>
            </a:rPr>
            <a:t>2.</a:t>
          </a:r>
          <a:endParaRPr lang="es-CO" sz="1800" dirty="0">
            <a:latin typeface="+mn-lt"/>
          </a:endParaRPr>
        </a:p>
      </dgm:t>
    </dgm:pt>
    <dgm:pt modelId="{2DD7CA5F-85BD-4C4C-BC26-AF9772408867}" type="parTrans" cxnId="{72494AC4-A23D-4AB9-B713-C03A81A53044}">
      <dgm:prSet/>
      <dgm:spPr/>
      <dgm:t>
        <a:bodyPr/>
        <a:lstStyle/>
        <a:p>
          <a:endParaRPr lang="es-CO" sz="1800">
            <a:latin typeface="+mn-lt"/>
          </a:endParaRPr>
        </a:p>
      </dgm:t>
    </dgm:pt>
    <dgm:pt modelId="{CE4470BA-03A9-4D1A-A5DE-9237298997BC}" type="sibTrans" cxnId="{72494AC4-A23D-4AB9-B713-C03A81A53044}">
      <dgm:prSet/>
      <dgm:spPr/>
      <dgm:t>
        <a:bodyPr/>
        <a:lstStyle/>
        <a:p>
          <a:endParaRPr lang="es-CO" sz="1800">
            <a:latin typeface="+mn-lt"/>
          </a:endParaRPr>
        </a:p>
      </dgm:t>
    </dgm:pt>
    <dgm:pt modelId="{BC53E0E4-4C0D-4B49-8DCE-789B7E5857CA}">
      <dgm:prSet phldrT="[Texto]" custT="1"/>
      <dgm:spPr/>
      <dgm:t>
        <a:bodyPr/>
        <a:lstStyle/>
        <a:p>
          <a:pPr marL="0" marR="0" indent="0" algn="just" defTabSz="914400" eaLnBrk="1" fontAlgn="auto" latinLnBrk="0" hangingPunct="1">
            <a:lnSpc>
              <a:spcPct val="100000"/>
            </a:lnSpc>
            <a:spcBef>
              <a:spcPts val="0"/>
            </a:spcBef>
            <a:spcAft>
              <a:spcPts val="0"/>
            </a:spcAft>
            <a:buClrTx/>
            <a:buSzTx/>
            <a:buFontTx/>
            <a:buNone/>
            <a:tabLst/>
            <a:defRPr/>
          </a:pPr>
          <a:r>
            <a:rPr lang="es-CO" sz="1800" dirty="0" smtClean="0">
              <a:latin typeface="+mn-lt"/>
            </a:rPr>
            <a:t>Ser matriz, asociada o negocio conjunto de una o más entidades extranjeras que apliquen NIIF  plenas. </a:t>
          </a:r>
          <a:endParaRPr lang="es-CO" sz="1800" dirty="0">
            <a:latin typeface="+mn-lt"/>
          </a:endParaRPr>
        </a:p>
      </dgm:t>
    </dgm:pt>
    <dgm:pt modelId="{A546671D-15C7-4C71-AB9D-FCB1EFFBA3D8}" type="parTrans" cxnId="{D69D54AB-D2E4-4E59-9F73-169C80D7EBE8}">
      <dgm:prSet/>
      <dgm:spPr/>
      <dgm:t>
        <a:bodyPr/>
        <a:lstStyle/>
        <a:p>
          <a:endParaRPr lang="es-CO" sz="1800">
            <a:latin typeface="+mn-lt"/>
          </a:endParaRPr>
        </a:p>
      </dgm:t>
    </dgm:pt>
    <dgm:pt modelId="{898CB83D-EFAB-4819-A008-3DEFA170037F}" type="sibTrans" cxnId="{D69D54AB-D2E4-4E59-9F73-169C80D7EBE8}">
      <dgm:prSet/>
      <dgm:spPr/>
      <dgm:t>
        <a:bodyPr/>
        <a:lstStyle/>
        <a:p>
          <a:endParaRPr lang="es-CO" sz="1800">
            <a:latin typeface="+mn-lt"/>
          </a:endParaRPr>
        </a:p>
      </dgm:t>
    </dgm:pt>
    <dgm:pt modelId="{69B69DAB-EAEB-41C0-9076-C731C38BF5B5}">
      <dgm:prSet phldrT="[Texto]" custT="1"/>
      <dgm:spPr/>
      <dgm:t>
        <a:bodyPr/>
        <a:lstStyle/>
        <a:p>
          <a:r>
            <a:rPr lang="es-CO" sz="1800" dirty="0" smtClean="0">
              <a:latin typeface="+mn-lt"/>
            </a:rPr>
            <a:t>3</a:t>
          </a:r>
          <a:endParaRPr lang="es-CO" sz="1800" dirty="0">
            <a:latin typeface="+mn-lt"/>
          </a:endParaRPr>
        </a:p>
      </dgm:t>
    </dgm:pt>
    <dgm:pt modelId="{C95A672F-3AC3-4BF9-8F67-8FA2C3F4F4C7}" type="parTrans" cxnId="{332E6800-09D8-48AD-9A84-41ACDD685582}">
      <dgm:prSet/>
      <dgm:spPr/>
      <dgm:t>
        <a:bodyPr/>
        <a:lstStyle/>
        <a:p>
          <a:endParaRPr lang="es-CO" sz="1800">
            <a:latin typeface="+mn-lt"/>
          </a:endParaRPr>
        </a:p>
      </dgm:t>
    </dgm:pt>
    <dgm:pt modelId="{BDA9BE38-03C4-4C0F-89C2-0E6214652DB1}" type="sibTrans" cxnId="{332E6800-09D8-48AD-9A84-41ACDD685582}">
      <dgm:prSet/>
      <dgm:spPr/>
      <dgm:t>
        <a:bodyPr/>
        <a:lstStyle/>
        <a:p>
          <a:endParaRPr lang="es-CO" sz="1800">
            <a:latin typeface="+mn-lt"/>
          </a:endParaRPr>
        </a:p>
      </dgm:t>
    </dgm:pt>
    <dgm:pt modelId="{6D7F1909-6790-4536-B5C1-74D93C5BC9A4}">
      <dgm:prSet custT="1"/>
      <dgm:spPr/>
      <dgm:t>
        <a:bodyPr/>
        <a:lstStyle/>
        <a:p>
          <a:pPr marL="285750" marR="0" indent="0" algn="just" defTabSz="2889250" eaLnBrk="1" fontAlgn="auto" latinLnBrk="0" hangingPunct="1">
            <a:lnSpc>
              <a:spcPct val="90000"/>
            </a:lnSpc>
            <a:spcBef>
              <a:spcPct val="0"/>
            </a:spcBef>
            <a:spcAft>
              <a:spcPct val="15000"/>
            </a:spcAft>
            <a:buClrTx/>
            <a:buSzTx/>
            <a:buFontTx/>
            <a:buNone/>
            <a:tabLst/>
            <a:defRPr/>
          </a:pPr>
          <a:r>
            <a:rPr lang="es-CO" sz="1800" dirty="0" smtClean="0">
              <a:latin typeface="+mn-lt"/>
            </a:rPr>
            <a:t> Realizar importaciones o exportaciones que representen más del  cincuenta por ciento (50%) de las  compras o de las ventas, respectivamente. </a:t>
          </a:r>
          <a:endParaRPr lang="es-CO" sz="1800" dirty="0">
            <a:latin typeface="+mn-lt"/>
          </a:endParaRPr>
        </a:p>
      </dgm:t>
    </dgm:pt>
    <dgm:pt modelId="{81D67FD8-7CEE-4C46-8E71-9258EBE41634}" type="parTrans" cxnId="{F37C3A07-5A39-49B1-B507-E81F7FDDB5C9}">
      <dgm:prSet/>
      <dgm:spPr/>
      <dgm:t>
        <a:bodyPr/>
        <a:lstStyle/>
        <a:p>
          <a:endParaRPr lang="es-CO" sz="1800">
            <a:latin typeface="+mn-lt"/>
          </a:endParaRPr>
        </a:p>
      </dgm:t>
    </dgm:pt>
    <dgm:pt modelId="{9ADB2379-DA6D-4CAB-A710-008E7309C0F5}" type="sibTrans" cxnId="{F37C3A07-5A39-49B1-B507-E81F7FDDB5C9}">
      <dgm:prSet/>
      <dgm:spPr/>
      <dgm:t>
        <a:bodyPr/>
        <a:lstStyle/>
        <a:p>
          <a:endParaRPr lang="es-CO" sz="1800">
            <a:latin typeface="+mn-lt"/>
          </a:endParaRPr>
        </a:p>
      </dgm:t>
    </dgm:pt>
    <dgm:pt modelId="{5111C25A-E08A-4F5A-A0B3-209BEF232C27}">
      <dgm:prSet custT="1"/>
      <dgm:spPr/>
      <dgm:t>
        <a:bodyPr/>
        <a:lstStyle/>
        <a:p>
          <a:pPr algn="just"/>
          <a:r>
            <a:rPr lang="es-CO" sz="1800" dirty="0" smtClean="0">
              <a:latin typeface="+mn-lt"/>
            </a:rPr>
            <a:t>Ser subordinada o sucursal de una compañía extranjera que aplique NIIF plenas; . </a:t>
          </a:r>
          <a:endParaRPr lang="es-CO" sz="1800" dirty="0">
            <a:latin typeface="+mn-lt"/>
          </a:endParaRPr>
        </a:p>
      </dgm:t>
    </dgm:pt>
    <dgm:pt modelId="{D260182E-D1D0-49C0-829C-EDCFF525D446}" type="parTrans" cxnId="{A578C08F-95CF-40BA-B674-0A016A705E86}">
      <dgm:prSet/>
      <dgm:spPr/>
      <dgm:t>
        <a:bodyPr/>
        <a:lstStyle/>
        <a:p>
          <a:endParaRPr lang="es-CO" sz="1800">
            <a:latin typeface="+mn-lt"/>
          </a:endParaRPr>
        </a:p>
      </dgm:t>
    </dgm:pt>
    <dgm:pt modelId="{0EEB91EB-3B17-4FBB-B8D7-A2A050F1D3DD}" type="sibTrans" cxnId="{A578C08F-95CF-40BA-B674-0A016A705E86}">
      <dgm:prSet/>
      <dgm:spPr/>
      <dgm:t>
        <a:bodyPr/>
        <a:lstStyle/>
        <a:p>
          <a:endParaRPr lang="es-CO" sz="1800">
            <a:latin typeface="+mn-lt"/>
          </a:endParaRPr>
        </a:p>
      </dgm:t>
    </dgm:pt>
    <dgm:pt modelId="{5740A63F-8F08-4563-974E-B02F7F47A7F8}">
      <dgm:prSet custT="1"/>
      <dgm:spPr/>
      <dgm:t>
        <a:bodyPr/>
        <a:lstStyle/>
        <a:p>
          <a:pPr algn="just"/>
          <a:r>
            <a:rPr lang="es-CO" sz="1800" dirty="0" smtClean="0">
              <a:latin typeface="+mn-lt"/>
            </a:rPr>
            <a:t>Ser subordinada o matriz de una compañía nacional que deba aplicar NIIF plenas; </a:t>
          </a:r>
          <a:endParaRPr lang="es-CO" sz="1800" dirty="0">
            <a:latin typeface="+mn-lt"/>
          </a:endParaRPr>
        </a:p>
      </dgm:t>
    </dgm:pt>
    <dgm:pt modelId="{F6710B33-D246-422E-A9DD-51551E6B8AF5}" type="parTrans" cxnId="{38A6C41C-2144-423E-BE69-6FC47CE52177}">
      <dgm:prSet/>
      <dgm:spPr/>
      <dgm:t>
        <a:bodyPr/>
        <a:lstStyle/>
        <a:p>
          <a:endParaRPr lang="es-CO"/>
        </a:p>
      </dgm:t>
    </dgm:pt>
    <dgm:pt modelId="{446AEDDF-0886-4C81-B52F-5EDD42DDCDCF}" type="sibTrans" cxnId="{38A6C41C-2144-423E-BE69-6FC47CE52177}">
      <dgm:prSet/>
      <dgm:spPr/>
      <dgm:t>
        <a:bodyPr/>
        <a:lstStyle/>
        <a:p>
          <a:endParaRPr lang="es-CO"/>
        </a:p>
      </dgm:t>
    </dgm:pt>
    <dgm:pt modelId="{C585BAF5-F015-4199-8663-5062F8256942}">
      <dgm:prSet custT="1"/>
      <dgm:spPr/>
      <dgm:t>
        <a:bodyPr/>
        <a:lstStyle/>
        <a:p>
          <a:pPr algn="just"/>
          <a:endParaRPr lang="es-CO" sz="1800" dirty="0">
            <a:latin typeface="+mn-lt"/>
          </a:endParaRPr>
        </a:p>
      </dgm:t>
    </dgm:pt>
    <dgm:pt modelId="{9AD75772-A5EC-4AD7-8523-D73A0D5E72BB}" type="parTrans" cxnId="{C0B5FC6F-CC23-4D2A-8226-303642F272B7}">
      <dgm:prSet/>
      <dgm:spPr/>
      <dgm:t>
        <a:bodyPr/>
        <a:lstStyle/>
        <a:p>
          <a:endParaRPr lang="es-CO"/>
        </a:p>
      </dgm:t>
    </dgm:pt>
    <dgm:pt modelId="{B80A56BE-161D-41CA-8487-E8AF6D0454F4}" type="sibTrans" cxnId="{C0B5FC6F-CC23-4D2A-8226-303642F272B7}">
      <dgm:prSet/>
      <dgm:spPr/>
      <dgm:t>
        <a:bodyPr/>
        <a:lstStyle/>
        <a:p>
          <a:endParaRPr lang="es-CO"/>
        </a:p>
      </dgm:t>
    </dgm:pt>
    <dgm:pt modelId="{525926A2-A22A-448D-8CCF-790FF80E5AC6}" type="pres">
      <dgm:prSet presAssocID="{7D580C4D-7E40-4235-A941-EE6A1AFDCD97}" presName="linearFlow" presStyleCnt="0">
        <dgm:presLayoutVars>
          <dgm:dir/>
          <dgm:animLvl val="lvl"/>
          <dgm:resizeHandles val="exact"/>
        </dgm:presLayoutVars>
      </dgm:prSet>
      <dgm:spPr/>
      <dgm:t>
        <a:bodyPr/>
        <a:lstStyle/>
        <a:p>
          <a:endParaRPr lang="es-CO"/>
        </a:p>
      </dgm:t>
    </dgm:pt>
    <dgm:pt modelId="{FDB905D0-F7DE-4259-91A8-ACDC21E635EF}" type="pres">
      <dgm:prSet presAssocID="{107668CD-37D7-4A87-B680-328E1657AD34}" presName="composite" presStyleCnt="0"/>
      <dgm:spPr/>
    </dgm:pt>
    <dgm:pt modelId="{E9495650-5AF1-405D-9C3B-BC1F1453A79A}" type="pres">
      <dgm:prSet presAssocID="{107668CD-37D7-4A87-B680-328E1657AD34}" presName="parentText" presStyleLbl="alignNode1" presStyleIdx="0" presStyleCnt="3" custLinFactNeighborX="6930" custLinFactNeighborY="983">
        <dgm:presLayoutVars>
          <dgm:chMax val="1"/>
          <dgm:bulletEnabled val="1"/>
        </dgm:presLayoutVars>
      </dgm:prSet>
      <dgm:spPr/>
      <dgm:t>
        <a:bodyPr/>
        <a:lstStyle/>
        <a:p>
          <a:endParaRPr lang="es-CO"/>
        </a:p>
      </dgm:t>
    </dgm:pt>
    <dgm:pt modelId="{2F5EE85B-5551-4C90-AB50-9BB0A43CD725}" type="pres">
      <dgm:prSet presAssocID="{107668CD-37D7-4A87-B680-328E1657AD34}" presName="descendantText" presStyleLbl="alignAcc1" presStyleIdx="0" presStyleCnt="3" custScaleY="167680">
        <dgm:presLayoutVars>
          <dgm:bulletEnabled val="1"/>
        </dgm:presLayoutVars>
      </dgm:prSet>
      <dgm:spPr/>
      <dgm:t>
        <a:bodyPr/>
        <a:lstStyle/>
        <a:p>
          <a:endParaRPr lang="es-CO"/>
        </a:p>
      </dgm:t>
    </dgm:pt>
    <dgm:pt modelId="{5BBBE3CF-024C-4905-881A-EDB3960626E6}" type="pres">
      <dgm:prSet presAssocID="{E4071DB4-3E46-40A1-A4F7-50D9EE4B07D1}" presName="sp" presStyleCnt="0"/>
      <dgm:spPr/>
    </dgm:pt>
    <dgm:pt modelId="{B05471D0-3DC4-4086-83EB-D42B50C11DD4}" type="pres">
      <dgm:prSet presAssocID="{3B9BDFEF-DD98-4DAF-8AE4-38C54787A193}" presName="composite" presStyleCnt="0"/>
      <dgm:spPr/>
    </dgm:pt>
    <dgm:pt modelId="{56B76660-D1DC-49F5-A5F0-7D70C23D1F39}" type="pres">
      <dgm:prSet presAssocID="{3B9BDFEF-DD98-4DAF-8AE4-38C54787A193}" presName="parentText" presStyleLbl="alignNode1" presStyleIdx="1" presStyleCnt="3">
        <dgm:presLayoutVars>
          <dgm:chMax val="1"/>
          <dgm:bulletEnabled val="1"/>
        </dgm:presLayoutVars>
      </dgm:prSet>
      <dgm:spPr/>
      <dgm:t>
        <a:bodyPr/>
        <a:lstStyle/>
        <a:p>
          <a:endParaRPr lang="es-CO"/>
        </a:p>
      </dgm:t>
    </dgm:pt>
    <dgm:pt modelId="{C7FADDF6-D6C2-4B39-907E-B28E3DD12597}" type="pres">
      <dgm:prSet presAssocID="{3B9BDFEF-DD98-4DAF-8AE4-38C54787A193}" presName="descendantText" presStyleLbl="alignAcc1" presStyleIdx="1" presStyleCnt="3" custScaleY="71211" custLinFactNeighborX="482" custLinFactNeighborY="9639">
        <dgm:presLayoutVars>
          <dgm:bulletEnabled val="1"/>
        </dgm:presLayoutVars>
      </dgm:prSet>
      <dgm:spPr/>
      <dgm:t>
        <a:bodyPr/>
        <a:lstStyle/>
        <a:p>
          <a:endParaRPr lang="es-CO"/>
        </a:p>
      </dgm:t>
    </dgm:pt>
    <dgm:pt modelId="{AE783503-32C0-4F6C-A09C-5A52837F9742}" type="pres">
      <dgm:prSet presAssocID="{CE4470BA-03A9-4D1A-A5DE-9237298997BC}" presName="sp" presStyleCnt="0"/>
      <dgm:spPr/>
    </dgm:pt>
    <dgm:pt modelId="{40AA7609-D32C-4A6B-A3FF-1CCECA28FDFD}" type="pres">
      <dgm:prSet presAssocID="{69B69DAB-EAEB-41C0-9076-C731C38BF5B5}" presName="composite" presStyleCnt="0"/>
      <dgm:spPr/>
    </dgm:pt>
    <dgm:pt modelId="{1A24BBA1-4414-4EBC-8FCE-CAEE22686F74}" type="pres">
      <dgm:prSet presAssocID="{69B69DAB-EAEB-41C0-9076-C731C38BF5B5}" presName="parentText" presStyleLbl="alignNode1" presStyleIdx="2" presStyleCnt="3" custLinFactNeighborX="0" custLinFactNeighborY="6355">
        <dgm:presLayoutVars>
          <dgm:chMax val="1"/>
          <dgm:bulletEnabled val="1"/>
        </dgm:presLayoutVars>
      </dgm:prSet>
      <dgm:spPr/>
      <dgm:t>
        <a:bodyPr/>
        <a:lstStyle/>
        <a:p>
          <a:endParaRPr lang="es-CO"/>
        </a:p>
      </dgm:t>
    </dgm:pt>
    <dgm:pt modelId="{20A24E8B-6A0A-4152-97FC-498A42C48F63}" type="pres">
      <dgm:prSet presAssocID="{69B69DAB-EAEB-41C0-9076-C731C38BF5B5}" presName="descendantText" presStyleLbl="alignAcc1" presStyleIdx="2" presStyleCnt="3" custScaleY="70043" custLinFactNeighborX="366" custLinFactNeighborY="9777">
        <dgm:presLayoutVars>
          <dgm:bulletEnabled val="1"/>
        </dgm:presLayoutVars>
      </dgm:prSet>
      <dgm:spPr/>
      <dgm:t>
        <a:bodyPr/>
        <a:lstStyle/>
        <a:p>
          <a:endParaRPr lang="es-CO"/>
        </a:p>
      </dgm:t>
    </dgm:pt>
  </dgm:ptLst>
  <dgm:cxnLst>
    <dgm:cxn modelId="{516F7FEB-976E-4CDE-B2A9-3F558D562BF6}" type="presOf" srcId="{5111C25A-E08A-4F5A-A0B3-209BEF232C27}" destId="{2F5EE85B-5551-4C90-AB50-9BB0A43CD725}" srcOrd="0" destOrd="2" presId="urn:microsoft.com/office/officeart/2005/8/layout/chevron2"/>
    <dgm:cxn modelId="{D69D54AB-D2E4-4E59-9F73-169C80D7EBE8}" srcId="{3B9BDFEF-DD98-4DAF-8AE4-38C54787A193}" destId="{BC53E0E4-4C0D-4B49-8DCE-789B7E5857CA}" srcOrd="0" destOrd="0" parTransId="{A546671D-15C7-4C71-AB9D-FCB1EFFBA3D8}" sibTransId="{898CB83D-EFAB-4819-A008-3DEFA170037F}"/>
    <dgm:cxn modelId="{82AF6C08-1463-41F5-A249-2141065682B2}" type="presOf" srcId="{7D580C4D-7E40-4235-A941-EE6A1AFDCD97}" destId="{525926A2-A22A-448D-8CCF-790FF80E5AC6}" srcOrd="0" destOrd="0" presId="urn:microsoft.com/office/officeart/2005/8/layout/chevron2"/>
    <dgm:cxn modelId="{0ECA09C7-5F91-444F-81BE-B518B52ED964}" srcId="{7D580C4D-7E40-4235-A941-EE6A1AFDCD97}" destId="{107668CD-37D7-4A87-B680-328E1657AD34}" srcOrd="0" destOrd="0" parTransId="{58A4AD15-BC91-4232-8117-40A327A27AAC}" sibTransId="{E4071DB4-3E46-40A1-A4F7-50D9EE4B07D1}"/>
    <dgm:cxn modelId="{38A6C41C-2144-423E-BE69-6FC47CE52177}" srcId="{C585BAF5-F015-4199-8663-5062F8256942}" destId="{5740A63F-8F08-4563-974E-B02F7F47A7F8}" srcOrd="1" destOrd="0" parTransId="{F6710B33-D246-422E-A9DD-51551E6B8AF5}" sibTransId="{446AEDDF-0886-4C81-B52F-5EDD42DDCDCF}"/>
    <dgm:cxn modelId="{5A45DDCC-0CEF-4749-B357-1197E6FC2F48}" srcId="{107668CD-37D7-4A87-B680-328E1657AD34}" destId="{686B0C86-D08C-4AFD-A1DC-0F9A840790E3}" srcOrd="0" destOrd="0" parTransId="{3B278C09-8908-44B3-AB24-72E52B779831}" sibTransId="{EFD6742E-5403-4199-A3CF-6541599E057E}"/>
    <dgm:cxn modelId="{72494AC4-A23D-4AB9-B713-C03A81A53044}" srcId="{7D580C4D-7E40-4235-A941-EE6A1AFDCD97}" destId="{3B9BDFEF-DD98-4DAF-8AE4-38C54787A193}" srcOrd="1" destOrd="0" parTransId="{2DD7CA5F-85BD-4C4C-BC26-AF9772408867}" sibTransId="{CE4470BA-03A9-4D1A-A5DE-9237298997BC}"/>
    <dgm:cxn modelId="{1C8D757C-838A-4B79-A50E-2D759E16D6F4}" type="presOf" srcId="{BC53E0E4-4C0D-4B49-8DCE-789B7E5857CA}" destId="{C7FADDF6-D6C2-4B39-907E-B28E3DD12597}" srcOrd="0" destOrd="0" presId="urn:microsoft.com/office/officeart/2005/8/layout/chevron2"/>
    <dgm:cxn modelId="{A578C08F-95CF-40BA-B674-0A016A705E86}" srcId="{C585BAF5-F015-4199-8663-5062F8256942}" destId="{5111C25A-E08A-4F5A-A0B3-209BEF232C27}" srcOrd="0" destOrd="0" parTransId="{D260182E-D1D0-49C0-829C-EDCFF525D446}" sibTransId="{0EEB91EB-3B17-4FBB-B8D7-A2A050F1D3DD}"/>
    <dgm:cxn modelId="{332E6800-09D8-48AD-9A84-41ACDD685582}" srcId="{7D580C4D-7E40-4235-A941-EE6A1AFDCD97}" destId="{69B69DAB-EAEB-41C0-9076-C731C38BF5B5}" srcOrd="2" destOrd="0" parTransId="{C95A672F-3AC3-4BF9-8F67-8FA2C3F4F4C7}" sibTransId="{BDA9BE38-03C4-4C0F-89C2-0E6214652DB1}"/>
    <dgm:cxn modelId="{C0B5FC6F-CC23-4D2A-8226-303642F272B7}" srcId="{107668CD-37D7-4A87-B680-328E1657AD34}" destId="{C585BAF5-F015-4199-8663-5062F8256942}" srcOrd="1" destOrd="0" parTransId="{9AD75772-A5EC-4AD7-8523-D73A0D5E72BB}" sibTransId="{B80A56BE-161D-41CA-8487-E8AF6D0454F4}"/>
    <dgm:cxn modelId="{F37C3A07-5A39-49B1-B507-E81F7FDDB5C9}" srcId="{69B69DAB-EAEB-41C0-9076-C731C38BF5B5}" destId="{6D7F1909-6790-4536-B5C1-74D93C5BC9A4}" srcOrd="0" destOrd="0" parTransId="{81D67FD8-7CEE-4C46-8E71-9258EBE41634}" sibTransId="{9ADB2379-DA6D-4CAB-A710-008E7309C0F5}"/>
    <dgm:cxn modelId="{D75ACFEB-DE61-4667-89C0-AC07218DE6E4}" type="presOf" srcId="{3B9BDFEF-DD98-4DAF-8AE4-38C54787A193}" destId="{56B76660-D1DC-49F5-A5F0-7D70C23D1F39}" srcOrd="0" destOrd="0" presId="urn:microsoft.com/office/officeart/2005/8/layout/chevron2"/>
    <dgm:cxn modelId="{16A7E21A-87D0-4C71-902D-25BD3EDAA26D}" type="presOf" srcId="{5740A63F-8F08-4563-974E-B02F7F47A7F8}" destId="{2F5EE85B-5551-4C90-AB50-9BB0A43CD725}" srcOrd="0" destOrd="3" presId="urn:microsoft.com/office/officeart/2005/8/layout/chevron2"/>
    <dgm:cxn modelId="{65458072-5A94-4EAF-ABB8-01DBE2D85D9F}" type="presOf" srcId="{107668CD-37D7-4A87-B680-328E1657AD34}" destId="{E9495650-5AF1-405D-9C3B-BC1F1453A79A}" srcOrd="0" destOrd="0" presId="urn:microsoft.com/office/officeart/2005/8/layout/chevron2"/>
    <dgm:cxn modelId="{527DEDF7-C923-47C0-803E-3394AA8D214E}" type="presOf" srcId="{686B0C86-D08C-4AFD-A1DC-0F9A840790E3}" destId="{2F5EE85B-5551-4C90-AB50-9BB0A43CD725}" srcOrd="0" destOrd="0" presId="urn:microsoft.com/office/officeart/2005/8/layout/chevron2"/>
    <dgm:cxn modelId="{00F6E312-924C-43B1-898E-A8AFDD6732EC}" type="presOf" srcId="{C585BAF5-F015-4199-8663-5062F8256942}" destId="{2F5EE85B-5551-4C90-AB50-9BB0A43CD725}" srcOrd="0" destOrd="1" presId="urn:microsoft.com/office/officeart/2005/8/layout/chevron2"/>
    <dgm:cxn modelId="{D87BCA0F-D166-4CB4-9D76-820F11B8A5EB}" type="presOf" srcId="{6D7F1909-6790-4536-B5C1-74D93C5BC9A4}" destId="{20A24E8B-6A0A-4152-97FC-498A42C48F63}" srcOrd="0" destOrd="0" presId="urn:microsoft.com/office/officeart/2005/8/layout/chevron2"/>
    <dgm:cxn modelId="{FE73FF58-5181-4A56-B12E-01BEFB3DC92D}" type="presOf" srcId="{69B69DAB-EAEB-41C0-9076-C731C38BF5B5}" destId="{1A24BBA1-4414-4EBC-8FCE-CAEE22686F74}" srcOrd="0" destOrd="0" presId="urn:microsoft.com/office/officeart/2005/8/layout/chevron2"/>
    <dgm:cxn modelId="{EDF5D262-49B1-4CD4-B2B5-15BC0677BB91}" type="presParOf" srcId="{525926A2-A22A-448D-8CCF-790FF80E5AC6}" destId="{FDB905D0-F7DE-4259-91A8-ACDC21E635EF}" srcOrd="0" destOrd="0" presId="urn:microsoft.com/office/officeart/2005/8/layout/chevron2"/>
    <dgm:cxn modelId="{331458D3-0A49-4CE7-B3FF-0AA5D296DEE4}" type="presParOf" srcId="{FDB905D0-F7DE-4259-91A8-ACDC21E635EF}" destId="{E9495650-5AF1-405D-9C3B-BC1F1453A79A}" srcOrd="0" destOrd="0" presId="urn:microsoft.com/office/officeart/2005/8/layout/chevron2"/>
    <dgm:cxn modelId="{E56D773B-139A-4839-84B8-977990D6A2ED}" type="presParOf" srcId="{FDB905D0-F7DE-4259-91A8-ACDC21E635EF}" destId="{2F5EE85B-5551-4C90-AB50-9BB0A43CD725}" srcOrd="1" destOrd="0" presId="urn:microsoft.com/office/officeart/2005/8/layout/chevron2"/>
    <dgm:cxn modelId="{74743BFD-41A3-4D06-9C5C-31BF7A9DCF92}" type="presParOf" srcId="{525926A2-A22A-448D-8CCF-790FF80E5AC6}" destId="{5BBBE3CF-024C-4905-881A-EDB3960626E6}" srcOrd="1" destOrd="0" presId="urn:microsoft.com/office/officeart/2005/8/layout/chevron2"/>
    <dgm:cxn modelId="{DDF3CD0A-8FE1-41FC-B41A-7D66829266FD}" type="presParOf" srcId="{525926A2-A22A-448D-8CCF-790FF80E5AC6}" destId="{B05471D0-3DC4-4086-83EB-D42B50C11DD4}" srcOrd="2" destOrd="0" presId="urn:microsoft.com/office/officeart/2005/8/layout/chevron2"/>
    <dgm:cxn modelId="{0FD0971B-4E59-4919-83BA-BE9D4E08F3CB}" type="presParOf" srcId="{B05471D0-3DC4-4086-83EB-D42B50C11DD4}" destId="{56B76660-D1DC-49F5-A5F0-7D70C23D1F39}" srcOrd="0" destOrd="0" presId="urn:microsoft.com/office/officeart/2005/8/layout/chevron2"/>
    <dgm:cxn modelId="{ECAE6489-32C0-4AFA-8052-3DF848E80F9F}" type="presParOf" srcId="{B05471D0-3DC4-4086-83EB-D42B50C11DD4}" destId="{C7FADDF6-D6C2-4B39-907E-B28E3DD12597}" srcOrd="1" destOrd="0" presId="urn:microsoft.com/office/officeart/2005/8/layout/chevron2"/>
    <dgm:cxn modelId="{977C41D8-22DA-4288-B6B5-E7B777D88E0E}" type="presParOf" srcId="{525926A2-A22A-448D-8CCF-790FF80E5AC6}" destId="{AE783503-32C0-4F6C-A09C-5A52837F9742}" srcOrd="3" destOrd="0" presId="urn:microsoft.com/office/officeart/2005/8/layout/chevron2"/>
    <dgm:cxn modelId="{228CCC50-58C3-4CFB-8DF5-5EBBE4B51ABA}" type="presParOf" srcId="{525926A2-A22A-448D-8CCF-790FF80E5AC6}" destId="{40AA7609-D32C-4A6B-A3FF-1CCECA28FDFD}" srcOrd="4" destOrd="0" presId="urn:microsoft.com/office/officeart/2005/8/layout/chevron2"/>
    <dgm:cxn modelId="{93B2626E-4186-4991-B25A-24A7DEB48579}" type="presParOf" srcId="{40AA7609-D32C-4A6B-A3FF-1CCECA28FDFD}" destId="{1A24BBA1-4414-4EBC-8FCE-CAEE22686F74}" srcOrd="0" destOrd="0" presId="urn:microsoft.com/office/officeart/2005/8/layout/chevron2"/>
    <dgm:cxn modelId="{8B41EBF1-A770-4ED7-B20C-A00E5F40C77C}" type="presParOf" srcId="{40AA7609-D32C-4A6B-A3FF-1CCECA28FDFD}" destId="{20A24E8B-6A0A-4152-97FC-498A42C48F63}" srcOrd="1" destOrd="0" presId="urn:microsoft.com/office/officeart/2005/8/layout/chevron2"/>
  </dgm:cxnLst>
  <dgm:bg/>
  <dgm:whole/>
</dgm:dataModel>
</file>

<file path=ppt/diagrams/data5.xml><?xml version="1.0" encoding="utf-8"?>
<dgm:dataModel xmlns:dgm="http://schemas.openxmlformats.org/drawingml/2006/diagram" xmlns:a="http://schemas.openxmlformats.org/drawingml/2006/main">
  <dgm:ptLst>
    <dgm:pt modelId="{985CA007-81DD-4215-93A3-62BF000D0D3B}" type="doc">
      <dgm:prSet loTypeId="urn:microsoft.com/office/officeart/2005/8/layout/hProcess9" loCatId="process" qsTypeId="urn:microsoft.com/office/officeart/2005/8/quickstyle/simple1" qsCatId="simple" csTypeId="urn:microsoft.com/office/officeart/2005/8/colors/accent1_2" csCatId="accent1" phldr="1"/>
      <dgm:spPr/>
    </dgm:pt>
    <dgm:pt modelId="{9333C2EC-6841-471B-A29F-842323044FD4}">
      <dgm:prSet phldrT="[Texto]"/>
      <dgm:spPr/>
      <dgm:t>
        <a:bodyPr/>
        <a:lstStyle/>
        <a:p>
          <a:r>
            <a:rPr lang="es-CO" b="1" dirty="0" smtClean="0"/>
            <a:t>Expedición</a:t>
          </a:r>
          <a:r>
            <a:rPr lang="es-CO" dirty="0" smtClean="0"/>
            <a:t> de las normas 2013</a:t>
          </a:r>
          <a:endParaRPr lang="es-CO" dirty="0"/>
        </a:p>
      </dgm:t>
    </dgm:pt>
    <dgm:pt modelId="{93B0075E-E52E-468B-B7D9-B71C79E6EEF2}" type="parTrans" cxnId="{11BE99BB-D345-4C32-B2EB-754B6A0002A1}">
      <dgm:prSet/>
      <dgm:spPr/>
      <dgm:t>
        <a:bodyPr/>
        <a:lstStyle/>
        <a:p>
          <a:endParaRPr lang="es-CO"/>
        </a:p>
      </dgm:t>
    </dgm:pt>
    <dgm:pt modelId="{749E308E-AAE8-470E-83AB-45E4C8AD35DA}" type="sibTrans" cxnId="{11BE99BB-D345-4C32-B2EB-754B6A0002A1}">
      <dgm:prSet/>
      <dgm:spPr/>
      <dgm:t>
        <a:bodyPr/>
        <a:lstStyle/>
        <a:p>
          <a:endParaRPr lang="es-CO"/>
        </a:p>
      </dgm:t>
    </dgm:pt>
    <dgm:pt modelId="{B88E6D21-F745-4643-8D8C-92F03D854D7A}">
      <dgm:prSet phldrT="[Texto]"/>
      <dgm:spPr/>
      <dgm:t>
        <a:bodyPr/>
        <a:lstStyle/>
        <a:p>
          <a:r>
            <a:rPr lang="es-CO" b="1" dirty="0" smtClean="0"/>
            <a:t>Preparación </a:t>
          </a:r>
          <a:r>
            <a:rPr lang="es-CO" dirty="0" smtClean="0"/>
            <a:t>obligatoria</a:t>
          </a:r>
        </a:p>
        <a:p>
          <a:r>
            <a:rPr lang="es-CO" dirty="0" smtClean="0"/>
            <a:t>2014</a:t>
          </a:r>
          <a:endParaRPr lang="es-CO" dirty="0"/>
        </a:p>
      </dgm:t>
    </dgm:pt>
    <dgm:pt modelId="{36481737-FF29-493A-A68A-607BB3F101F2}" type="parTrans" cxnId="{6F1D5C47-87D8-44FB-8358-DB19A2016A48}">
      <dgm:prSet/>
      <dgm:spPr/>
      <dgm:t>
        <a:bodyPr/>
        <a:lstStyle/>
        <a:p>
          <a:endParaRPr lang="es-CO"/>
        </a:p>
      </dgm:t>
    </dgm:pt>
    <dgm:pt modelId="{F6C1B550-A6AB-4DFC-80B0-9937810C43A2}" type="sibTrans" cxnId="{6F1D5C47-87D8-44FB-8358-DB19A2016A48}">
      <dgm:prSet/>
      <dgm:spPr/>
      <dgm:t>
        <a:bodyPr/>
        <a:lstStyle/>
        <a:p>
          <a:endParaRPr lang="es-CO"/>
        </a:p>
      </dgm:t>
    </dgm:pt>
    <dgm:pt modelId="{8E04A465-8084-469F-B369-5C67838E87E7}">
      <dgm:prSet phldrT="[Texto]"/>
      <dgm:spPr/>
      <dgm:t>
        <a:bodyPr/>
        <a:lstStyle/>
        <a:p>
          <a:r>
            <a:rPr lang="es-CO" b="1" dirty="0" smtClean="0"/>
            <a:t>Transición</a:t>
          </a:r>
        </a:p>
        <a:p>
          <a:r>
            <a:rPr lang="es-CO" dirty="0" smtClean="0"/>
            <a:t> 2015</a:t>
          </a:r>
          <a:endParaRPr lang="es-CO" dirty="0"/>
        </a:p>
      </dgm:t>
    </dgm:pt>
    <dgm:pt modelId="{61764472-FBD5-46C3-9D57-DE6B2763DD91}" type="parTrans" cxnId="{DE87247D-28CC-4020-B93F-3F46BF2AE7E6}">
      <dgm:prSet/>
      <dgm:spPr/>
      <dgm:t>
        <a:bodyPr/>
        <a:lstStyle/>
        <a:p>
          <a:endParaRPr lang="es-CO"/>
        </a:p>
      </dgm:t>
    </dgm:pt>
    <dgm:pt modelId="{028DF7B1-27B3-4B89-9116-58DC33D8845D}" type="sibTrans" cxnId="{DE87247D-28CC-4020-B93F-3F46BF2AE7E6}">
      <dgm:prSet/>
      <dgm:spPr/>
      <dgm:t>
        <a:bodyPr/>
        <a:lstStyle/>
        <a:p>
          <a:endParaRPr lang="es-CO"/>
        </a:p>
      </dgm:t>
    </dgm:pt>
    <dgm:pt modelId="{05151F82-BC9A-4304-B022-30193CF0CFAF}">
      <dgm:prSet phldrT="[Texto]"/>
      <dgm:spPr/>
      <dgm:t>
        <a:bodyPr/>
        <a:lstStyle/>
        <a:p>
          <a:r>
            <a:rPr lang="es-CO" b="1" dirty="0" smtClean="0"/>
            <a:t>Aplicación</a:t>
          </a:r>
        </a:p>
        <a:p>
          <a:r>
            <a:rPr lang="es-CO" dirty="0" smtClean="0"/>
            <a:t>31 Dic de 2016</a:t>
          </a:r>
          <a:endParaRPr lang="es-CO" dirty="0"/>
        </a:p>
      </dgm:t>
    </dgm:pt>
    <dgm:pt modelId="{A3C78820-9F6B-49DC-8BEF-9E002D5B3771}" type="parTrans" cxnId="{A2E84504-149E-4E6E-9026-9624816E9D7C}">
      <dgm:prSet/>
      <dgm:spPr/>
      <dgm:t>
        <a:bodyPr/>
        <a:lstStyle/>
        <a:p>
          <a:endParaRPr lang="es-CO"/>
        </a:p>
      </dgm:t>
    </dgm:pt>
    <dgm:pt modelId="{3AA40C32-3E48-4C0E-9C71-A6371E353EF0}" type="sibTrans" cxnId="{A2E84504-149E-4E6E-9026-9624816E9D7C}">
      <dgm:prSet/>
      <dgm:spPr/>
      <dgm:t>
        <a:bodyPr/>
        <a:lstStyle/>
        <a:p>
          <a:endParaRPr lang="es-CO"/>
        </a:p>
      </dgm:t>
    </dgm:pt>
    <dgm:pt modelId="{01E64BB9-17C8-4E06-91C2-3AA180567194}">
      <dgm:prSet phldrT="[Texto]"/>
      <dgm:spPr/>
      <dgm:t>
        <a:bodyPr/>
        <a:lstStyle/>
        <a:p>
          <a:r>
            <a:rPr lang="es-CO" b="1" dirty="0" smtClean="0"/>
            <a:t>Reporte Comparativo  -NIIF </a:t>
          </a:r>
        </a:p>
        <a:p>
          <a:r>
            <a:rPr lang="es-CO" dirty="0" smtClean="0"/>
            <a:t>EEFF 31 </a:t>
          </a:r>
          <a:r>
            <a:rPr lang="es-CO" dirty="0" err="1" smtClean="0"/>
            <a:t>Dic</a:t>
          </a:r>
          <a:r>
            <a:rPr lang="es-CO" dirty="0" smtClean="0"/>
            <a:t> 2016 </a:t>
          </a:r>
          <a:endParaRPr lang="es-CO" dirty="0"/>
        </a:p>
      </dgm:t>
    </dgm:pt>
    <dgm:pt modelId="{D2301789-078B-4039-855A-3B196F23086E}" type="parTrans" cxnId="{FA9E6825-FC88-4559-B09E-66EE5FD8500A}">
      <dgm:prSet/>
      <dgm:spPr/>
      <dgm:t>
        <a:bodyPr/>
        <a:lstStyle/>
        <a:p>
          <a:endParaRPr lang="es-CO"/>
        </a:p>
      </dgm:t>
    </dgm:pt>
    <dgm:pt modelId="{E18EB68B-7FFD-4ACA-A38A-9A1F70FAC5FE}" type="sibTrans" cxnId="{FA9E6825-FC88-4559-B09E-66EE5FD8500A}">
      <dgm:prSet/>
      <dgm:spPr/>
      <dgm:t>
        <a:bodyPr/>
        <a:lstStyle/>
        <a:p>
          <a:endParaRPr lang="es-CO"/>
        </a:p>
      </dgm:t>
    </dgm:pt>
    <dgm:pt modelId="{90B8A6A5-B886-49CD-9CE0-ED7542338C46}" type="pres">
      <dgm:prSet presAssocID="{985CA007-81DD-4215-93A3-62BF000D0D3B}" presName="CompostProcess" presStyleCnt="0">
        <dgm:presLayoutVars>
          <dgm:dir/>
          <dgm:resizeHandles val="exact"/>
        </dgm:presLayoutVars>
      </dgm:prSet>
      <dgm:spPr/>
    </dgm:pt>
    <dgm:pt modelId="{0558DF71-6B64-4D90-8DF6-DDD58BFFB938}" type="pres">
      <dgm:prSet presAssocID="{985CA007-81DD-4215-93A3-62BF000D0D3B}" presName="arrow" presStyleLbl="bgShp" presStyleIdx="0" presStyleCnt="1"/>
      <dgm:spPr/>
    </dgm:pt>
    <dgm:pt modelId="{FC0FA4CC-9091-41EE-90FF-0AAC4968CE55}" type="pres">
      <dgm:prSet presAssocID="{985CA007-81DD-4215-93A3-62BF000D0D3B}" presName="linearProcess" presStyleCnt="0"/>
      <dgm:spPr/>
    </dgm:pt>
    <dgm:pt modelId="{689D21CE-CC47-4205-819C-9323BCE71085}" type="pres">
      <dgm:prSet presAssocID="{9333C2EC-6841-471B-A29F-842323044FD4}" presName="textNode" presStyleLbl="node1" presStyleIdx="0" presStyleCnt="5">
        <dgm:presLayoutVars>
          <dgm:bulletEnabled val="1"/>
        </dgm:presLayoutVars>
      </dgm:prSet>
      <dgm:spPr/>
      <dgm:t>
        <a:bodyPr/>
        <a:lstStyle/>
        <a:p>
          <a:endParaRPr lang="es-CO"/>
        </a:p>
      </dgm:t>
    </dgm:pt>
    <dgm:pt modelId="{E348781E-7A17-42CB-AC5C-FE16D5EEA8B3}" type="pres">
      <dgm:prSet presAssocID="{749E308E-AAE8-470E-83AB-45E4C8AD35DA}" presName="sibTrans" presStyleCnt="0"/>
      <dgm:spPr/>
    </dgm:pt>
    <dgm:pt modelId="{B5EE818D-A88A-4489-B2C0-10453937A692}" type="pres">
      <dgm:prSet presAssocID="{B88E6D21-F745-4643-8D8C-92F03D854D7A}" presName="textNode" presStyleLbl="node1" presStyleIdx="1" presStyleCnt="5">
        <dgm:presLayoutVars>
          <dgm:bulletEnabled val="1"/>
        </dgm:presLayoutVars>
      </dgm:prSet>
      <dgm:spPr/>
      <dgm:t>
        <a:bodyPr/>
        <a:lstStyle/>
        <a:p>
          <a:endParaRPr lang="es-CO"/>
        </a:p>
      </dgm:t>
    </dgm:pt>
    <dgm:pt modelId="{CC7F9BC5-6D21-407D-BA02-22DE878349B3}" type="pres">
      <dgm:prSet presAssocID="{F6C1B550-A6AB-4DFC-80B0-9937810C43A2}" presName="sibTrans" presStyleCnt="0"/>
      <dgm:spPr/>
    </dgm:pt>
    <dgm:pt modelId="{710C59C2-6AA1-42C8-B71F-BEAFFBE418EB}" type="pres">
      <dgm:prSet presAssocID="{8E04A465-8084-469F-B369-5C67838E87E7}" presName="textNode" presStyleLbl="node1" presStyleIdx="2" presStyleCnt="5">
        <dgm:presLayoutVars>
          <dgm:bulletEnabled val="1"/>
        </dgm:presLayoutVars>
      </dgm:prSet>
      <dgm:spPr/>
      <dgm:t>
        <a:bodyPr/>
        <a:lstStyle/>
        <a:p>
          <a:endParaRPr lang="es-CO"/>
        </a:p>
      </dgm:t>
    </dgm:pt>
    <dgm:pt modelId="{8361B49B-ADBE-48AB-849F-9D84516F50D4}" type="pres">
      <dgm:prSet presAssocID="{028DF7B1-27B3-4B89-9116-58DC33D8845D}" presName="sibTrans" presStyleCnt="0"/>
      <dgm:spPr/>
    </dgm:pt>
    <dgm:pt modelId="{90BD5F55-CC65-4D16-BA6F-509CC3FA4247}" type="pres">
      <dgm:prSet presAssocID="{05151F82-BC9A-4304-B022-30193CF0CFAF}" presName="textNode" presStyleLbl="node1" presStyleIdx="3" presStyleCnt="5">
        <dgm:presLayoutVars>
          <dgm:bulletEnabled val="1"/>
        </dgm:presLayoutVars>
      </dgm:prSet>
      <dgm:spPr/>
      <dgm:t>
        <a:bodyPr/>
        <a:lstStyle/>
        <a:p>
          <a:endParaRPr lang="es-CO"/>
        </a:p>
      </dgm:t>
    </dgm:pt>
    <dgm:pt modelId="{735BB062-5220-4FB6-908D-71600374E3F1}" type="pres">
      <dgm:prSet presAssocID="{3AA40C32-3E48-4C0E-9C71-A6371E353EF0}" presName="sibTrans" presStyleCnt="0"/>
      <dgm:spPr/>
    </dgm:pt>
    <dgm:pt modelId="{17E51554-BC30-465A-8352-C51DD2C78113}" type="pres">
      <dgm:prSet presAssocID="{01E64BB9-17C8-4E06-91C2-3AA180567194}" presName="textNode" presStyleLbl="node1" presStyleIdx="4" presStyleCnt="5">
        <dgm:presLayoutVars>
          <dgm:bulletEnabled val="1"/>
        </dgm:presLayoutVars>
      </dgm:prSet>
      <dgm:spPr/>
      <dgm:t>
        <a:bodyPr/>
        <a:lstStyle/>
        <a:p>
          <a:endParaRPr lang="es-CO"/>
        </a:p>
      </dgm:t>
    </dgm:pt>
  </dgm:ptLst>
  <dgm:cxnLst>
    <dgm:cxn modelId="{A2E84504-149E-4E6E-9026-9624816E9D7C}" srcId="{985CA007-81DD-4215-93A3-62BF000D0D3B}" destId="{05151F82-BC9A-4304-B022-30193CF0CFAF}" srcOrd="3" destOrd="0" parTransId="{A3C78820-9F6B-49DC-8BEF-9E002D5B3771}" sibTransId="{3AA40C32-3E48-4C0E-9C71-A6371E353EF0}"/>
    <dgm:cxn modelId="{40EE555A-524A-4F90-B77D-714926E27555}" type="presOf" srcId="{01E64BB9-17C8-4E06-91C2-3AA180567194}" destId="{17E51554-BC30-465A-8352-C51DD2C78113}" srcOrd="0" destOrd="0" presId="urn:microsoft.com/office/officeart/2005/8/layout/hProcess9"/>
    <dgm:cxn modelId="{BC594B5C-FC9C-4F4D-9D94-BC7667F4A896}" type="presOf" srcId="{05151F82-BC9A-4304-B022-30193CF0CFAF}" destId="{90BD5F55-CC65-4D16-BA6F-509CC3FA4247}" srcOrd="0" destOrd="0" presId="urn:microsoft.com/office/officeart/2005/8/layout/hProcess9"/>
    <dgm:cxn modelId="{52AEA454-0C02-435D-8A95-B0CF5B4FCC2F}" type="presOf" srcId="{B88E6D21-F745-4643-8D8C-92F03D854D7A}" destId="{B5EE818D-A88A-4489-B2C0-10453937A692}" srcOrd="0" destOrd="0" presId="urn:microsoft.com/office/officeart/2005/8/layout/hProcess9"/>
    <dgm:cxn modelId="{11BE99BB-D345-4C32-B2EB-754B6A0002A1}" srcId="{985CA007-81DD-4215-93A3-62BF000D0D3B}" destId="{9333C2EC-6841-471B-A29F-842323044FD4}" srcOrd="0" destOrd="0" parTransId="{93B0075E-E52E-468B-B7D9-B71C79E6EEF2}" sibTransId="{749E308E-AAE8-470E-83AB-45E4C8AD35DA}"/>
    <dgm:cxn modelId="{D194E815-FDB9-4A65-9DEF-99830656BE86}" type="presOf" srcId="{985CA007-81DD-4215-93A3-62BF000D0D3B}" destId="{90B8A6A5-B886-49CD-9CE0-ED7542338C46}" srcOrd="0" destOrd="0" presId="urn:microsoft.com/office/officeart/2005/8/layout/hProcess9"/>
    <dgm:cxn modelId="{FA9E6825-FC88-4559-B09E-66EE5FD8500A}" srcId="{985CA007-81DD-4215-93A3-62BF000D0D3B}" destId="{01E64BB9-17C8-4E06-91C2-3AA180567194}" srcOrd="4" destOrd="0" parTransId="{D2301789-078B-4039-855A-3B196F23086E}" sibTransId="{E18EB68B-7FFD-4ACA-A38A-9A1F70FAC5FE}"/>
    <dgm:cxn modelId="{DE87247D-28CC-4020-B93F-3F46BF2AE7E6}" srcId="{985CA007-81DD-4215-93A3-62BF000D0D3B}" destId="{8E04A465-8084-469F-B369-5C67838E87E7}" srcOrd="2" destOrd="0" parTransId="{61764472-FBD5-46C3-9D57-DE6B2763DD91}" sibTransId="{028DF7B1-27B3-4B89-9116-58DC33D8845D}"/>
    <dgm:cxn modelId="{6F1D5C47-87D8-44FB-8358-DB19A2016A48}" srcId="{985CA007-81DD-4215-93A3-62BF000D0D3B}" destId="{B88E6D21-F745-4643-8D8C-92F03D854D7A}" srcOrd="1" destOrd="0" parTransId="{36481737-FF29-493A-A68A-607BB3F101F2}" sibTransId="{F6C1B550-A6AB-4DFC-80B0-9937810C43A2}"/>
    <dgm:cxn modelId="{1A12A2A3-4111-499F-88CF-4256E5A2578A}" type="presOf" srcId="{9333C2EC-6841-471B-A29F-842323044FD4}" destId="{689D21CE-CC47-4205-819C-9323BCE71085}" srcOrd="0" destOrd="0" presId="urn:microsoft.com/office/officeart/2005/8/layout/hProcess9"/>
    <dgm:cxn modelId="{3926112C-0073-4593-87C0-DF79FD75430D}" type="presOf" srcId="{8E04A465-8084-469F-B369-5C67838E87E7}" destId="{710C59C2-6AA1-42C8-B71F-BEAFFBE418EB}" srcOrd="0" destOrd="0" presId="urn:microsoft.com/office/officeart/2005/8/layout/hProcess9"/>
    <dgm:cxn modelId="{A405B274-4662-4A0F-BC43-5EABDEFC55E6}" type="presParOf" srcId="{90B8A6A5-B886-49CD-9CE0-ED7542338C46}" destId="{0558DF71-6B64-4D90-8DF6-DDD58BFFB938}" srcOrd="0" destOrd="0" presId="urn:microsoft.com/office/officeart/2005/8/layout/hProcess9"/>
    <dgm:cxn modelId="{D91D0B36-F9B6-4A19-AA7C-A2A9E52C466E}" type="presParOf" srcId="{90B8A6A5-B886-49CD-9CE0-ED7542338C46}" destId="{FC0FA4CC-9091-41EE-90FF-0AAC4968CE55}" srcOrd="1" destOrd="0" presId="urn:microsoft.com/office/officeart/2005/8/layout/hProcess9"/>
    <dgm:cxn modelId="{8E389458-09A5-428F-A601-27F03F66C312}" type="presParOf" srcId="{FC0FA4CC-9091-41EE-90FF-0AAC4968CE55}" destId="{689D21CE-CC47-4205-819C-9323BCE71085}" srcOrd="0" destOrd="0" presId="urn:microsoft.com/office/officeart/2005/8/layout/hProcess9"/>
    <dgm:cxn modelId="{81D36254-E4FE-4B23-BCBF-6780006519DF}" type="presParOf" srcId="{FC0FA4CC-9091-41EE-90FF-0AAC4968CE55}" destId="{E348781E-7A17-42CB-AC5C-FE16D5EEA8B3}" srcOrd="1" destOrd="0" presId="urn:microsoft.com/office/officeart/2005/8/layout/hProcess9"/>
    <dgm:cxn modelId="{87C724C5-62D8-4F40-B28B-846421A7401A}" type="presParOf" srcId="{FC0FA4CC-9091-41EE-90FF-0AAC4968CE55}" destId="{B5EE818D-A88A-4489-B2C0-10453937A692}" srcOrd="2" destOrd="0" presId="urn:microsoft.com/office/officeart/2005/8/layout/hProcess9"/>
    <dgm:cxn modelId="{D5B9E0AF-9E9A-4E40-B01C-36E382628EE9}" type="presParOf" srcId="{FC0FA4CC-9091-41EE-90FF-0AAC4968CE55}" destId="{CC7F9BC5-6D21-407D-BA02-22DE878349B3}" srcOrd="3" destOrd="0" presId="urn:microsoft.com/office/officeart/2005/8/layout/hProcess9"/>
    <dgm:cxn modelId="{8A5FE48C-4A10-4E15-96D0-4EEF98BD789F}" type="presParOf" srcId="{FC0FA4CC-9091-41EE-90FF-0AAC4968CE55}" destId="{710C59C2-6AA1-42C8-B71F-BEAFFBE418EB}" srcOrd="4" destOrd="0" presId="urn:microsoft.com/office/officeart/2005/8/layout/hProcess9"/>
    <dgm:cxn modelId="{3AAF2170-B802-49B6-8857-2F5047488EA7}" type="presParOf" srcId="{FC0FA4CC-9091-41EE-90FF-0AAC4968CE55}" destId="{8361B49B-ADBE-48AB-849F-9D84516F50D4}" srcOrd="5" destOrd="0" presId="urn:microsoft.com/office/officeart/2005/8/layout/hProcess9"/>
    <dgm:cxn modelId="{5018DDCB-E583-48CB-862F-F77802DEE145}" type="presParOf" srcId="{FC0FA4CC-9091-41EE-90FF-0AAC4968CE55}" destId="{90BD5F55-CC65-4D16-BA6F-509CC3FA4247}" srcOrd="6" destOrd="0" presId="urn:microsoft.com/office/officeart/2005/8/layout/hProcess9"/>
    <dgm:cxn modelId="{E5385341-1DA2-4C9B-BA0C-BB5B40BC9270}" type="presParOf" srcId="{FC0FA4CC-9091-41EE-90FF-0AAC4968CE55}" destId="{735BB062-5220-4FB6-908D-71600374E3F1}" srcOrd="7" destOrd="0" presId="urn:microsoft.com/office/officeart/2005/8/layout/hProcess9"/>
    <dgm:cxn modelId="{08FD8B9E-0C70-4752-87BC-736803CCC471}" type="presParOf" srcId="{FC0FA4CC-9091-41EE-90FF-0AAC4968CE55}" destId="{17E51554-BC30-465A-8352-C51DD2C78113}"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5374"/>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5374"/>
          </a:xfrm>
          <a:prstGeom prst="rect">
            <a:avLst/>
          </a:prstGeom>
        </p:spPr>
        <p:txBody>
          <a:bodyPr vert="horz" lIns="91440" tIns="45720" rIns="91440" bIns="45720" rtlCol="0"/>
          <a:lstStyle>
            <a:lvl1pPr algn="r">
              <a:defRPr sz="1200"/>
            </a:lvl1pPr>
          </a:lstStyle>
          <a:p>
            <a:fld id="{A811A441-8CCD-45FF-805A-5F49F6204DD6}" type="datetimeFigureOut">
              <a:rPr lang="es-ES" smtClean="0"/>
              <a:pPr/>
              <a:t>08/10/2013</a:t>
            </a:fld>
            <a:endParaRPr lang="es-ES"/>
          </a:p>
        </p:txBody>
      </p:sp>
      <p:sp>
        <p:nvSpPr>
          <p:cNvPr id="4" name="3 Marcador de imagen de diapositiva"/>
          <p:cNvSpPr>
            <a:spLocks noGrp="1" noRot="1" noChangeAspect="1"/>
          </p:cNvSpPr>
          <p:nvPr>
            <p:ph type="sldImg" idx="2"/>
          </p:nvPr>
        </p:nvSpPr>
        <p:spPr>
          <a:xfrm>
            <a:off x="1152525" y="682625"/>
            <a:ext cx="4552950" cy="3414713"/>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26058"/>
            <a:ext cx="5486400" cy="409836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50533"/>
            <a:ext cx="2971800" cy="455374"/>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50533"/>
            <a:ext cx="2971800" cy="455374"/>
          </a:xfrm>
          <a:prstGeom prst="rect">
            <a:avLst/>
          </a:prstGeom>
        </p:spPr>
        <p:txBody>
          <a:bodyPr vert="horz" lIns="91440" tIns="45720" rIns="91440" bIns="45720" rtlCol="0" anchor="b"/>
          <a:lstStyle>
            <a:lvl1pPr algn="r">
              <a:defRPr sz="1200"/>
            </a:lvl1pPr>
          </a:lstStyle>
          <a:p>
            <a:fld id="{DAB9200A-FF6D-45B5-B1EE-997B1BA0134E}"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2DAE60F-6C45-4F5B-8ECE-E515797AAF73}" type="datetimeFigureOut">
              <a:rPr lang="es-ES" smtClean="0"/>
              <a:pPr/>
              <a:t>08/10/2013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DA83A3B-133D-4C94-9117-00C0FA03DA88}"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AE60F-6C45-4F5B-8ECE-E515797AAF73}" type="datetimeFigureOut">
              <a:rPr lang="es-ES" smtClean="0"/>
              <a:pPr/>
              <a:t>08/10/2013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83A3B-133D-4C94-9117-00C0FA03DA88}"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357422" y="5554663"/>
            <a:ext cx="4786346"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9458" name="AutoShape 2" descr="data:image/jpeg;base64,/9j/4AAQSkZJRgABAQAAAQABAAD/2wCEAAkGBxQTEhUUExQWFhQXFBUaGRgXGRgcGBsdGRgXHBobGRwaHCggGholHRgXITEkJSkrLi4uGx8zODMsNygtLisBCgoKDg0OGxAQGywkICQvLCwsLCwsLCwsLCwsLCwsLCwsLCwsLCwsLCwsLCwsLCwsLCwsLCwsLCwsLCwsLCwsLP/AABEIAGgB5gMBEQACEQEDEQH/xAAbAAABBQEBAAAAAAAAAAAAAAAAAQMEBQYCB//EAEYQAAIBAgQDBQQEDQIEBwAAAAECAwARBAUSIQYxQRMiUWFxMoGRoRQjUsEHFSQzQlNyc5KxstHwYoIlY8LhFjRFVaKz0v/EABoBAQEBAQEBAQAAAAAAAAAAAAABAgMFBAb/xAAzEQACAgEDAgMGBQUBAQEAAAAAAQIRAwQSITFBE1FhBSIyUnGRFDOBscFCodHh8CNDJP/aAAwDAQACEQMRAD8A9YFfCfSLQBQCBhyvvUtdBT6iiqBaAWgCgChAoAoBaAKAAaAWgCgFoAoBRQBQBQCiqAoQKAWgCgAUAtAFALQBQAKoFoBKAKgCgEoAoBKAKAQ0AUAGgEqFCgEoAoBKAKAQ0AUAhoAoAoAoUKASgEoAoAoBDQAKAj46dkC6QCWdVGokAFuRNhXHNklBLb1bS59Trhxxm3ufCV8eg6coYgtPMdIFysfdW3md2Irf4STV5p8eUeF/kLUQTrFDnzfP+jJZtj41k/JCyrpAY7jUQTvvuefWvA1WohHJembSrn1PZ0+Ccof/AKEm+3oRPxtN+tf418/4zP8AOzt+Fw/Kg/G0361/jT8Zn+dj8Lh+VB+Np/1r/Gn4zP8AOx+Fw/Kg/G0/61/jT8Zn+dj8Lh+VB+Np/wBa/wAafjM/zsfhcPyoPxtP+tf40/GZ/nY/C4flRIwmfzId21jwb+/OuuL2jmg+Xa9Tlk0OGa4VfQ12AxiyoHXkeY6g9Qa/QYM0c0FOJ4mbDLFPbIkV1OQgXfmaoF0+ZoA0+Z+VALY+VAcrJc22uKlimd6vI/56VQGsUAoYGoDoVQFCBQC0AUACgFoAoBaAKABVAtAFAJUAUAlAFAJQBQCGgCgA0AlQoUAlAFAJQBQAaASgENAcu4AuSAPEmwqgi4jNIUXU0qAftA/Ibmqot9iWjPz8VPKxTCQlz9phsPd095rosSXMmZ330O8JxcFbRio2ifxsdPrbmB8aPF3iFPzL+PMImAIkQg/6h/euW1+Ru0SYyDbwqLryGOvD4Vtw8jKl5g692jXulT5GDWDQCgIWdG0RYc0ZG/hYGvm1baxOS7U/sz6NJzlS87X3RNzzPRh3jBXUrhrkcxa248edd9Zr1ppxTVp2c9Lo3njKnTRW5rlmGxEbTxuqEC5YcvRl6H5+tfJqdLpdTjebHJLzf+UfVp9RqME1imr/AO7MxNfmD3goAoCRgcI0jWUXsLkXtcDoPOvo02CWadRV1zRxz5o4o3J1fBLzHALp7WK+gmzKeaHwNfVqtLDZ42H4e67xfkz59PqJbvCy/F2fZrzRWV5p9wUBo+DZTqkXppB94Nvvr2fZE3ulH9TyvakVtjI1Fe2eOC86oMj+EfLC0K4hLh4TuRz0kjf/AGmx+NdcUuaMTXci5/xUHy5Cp+tmvGwHMWH1n3D/AHCrHHUyOXukXPMrOGylFPttLG7+rA7e4WHuqxlcw1UTnjDbLMHbxT/6npj+NiXwo3eXORFHfl2ab/7Rz/vXzvhnVK1wZHifMZsRjFwMDmNdtbDrcajuN7AdBzNd4JKO5nKTbdDp/B1GBdJ5Vk+3tz9BY/Op4z8i7EaDMs1iwkadqxLkBVCglnYAXsPXx8awouT4K2kc5ZxJFLJ2JWSKa1wkq6SRa+3jVcGlYUiLLxnAryJplZ4yQVVLk2vcix5C3M26VfDZNyJ2A4iglgbEB7RpfXqFipFtiPHccud6y4NOi2qsrJOO4AFJjn0t7J7Owb9m53rXhMm9EvEcWQRyCN9akxCW5GwBUtY731WFreNRQbQ3I5i4xwxg7cl1XWUCle8zDeygHfar4buhuVWScr4hjmk7IrJFLp1BJV0sV8V8ajg0rKnZH/8AF0RdlSOaRFfS0iRkxg+Zq+GybkSc34iigdYiHklYXEca6nt426cjUUG+St0OZLn0WJLKmpXT243Gl19RRxaCdjfFzj6HiN9+yakH7yEk6KDhDNlw2WCWQMVEjA2sTu1hzNbmm50iR4jZYjjjDakBEgV7WkKEICel/K+9r1nw2NyGOJOLewxMUKKxGoGQhbkr9lB+kT1I9KsYWrDlTLCXimFIVmcSLrYqqFT2jEeC/f6VnY7ou5DmVZ8kzmK0kUoF+zlTSxHiPEUcWuQnZWy8c4ZVdiX7r6NOkXJF7kb8hbmavhsm5D+J4vgjdEbXd41de4eTAlRYG+o2ta3MiixtjcPZPxNFiC6qGR4wSyuNLADrb/OYrMoOPJU74IUnHOHWxKTdmTYSdmdHuN7mteGybkWmbZ9Bh4xJI2zeyACS21+6PS29ZUW+EXckQcNxLFiElXRMlonY6l0krbcqb896rg0NyY1wzjsNBgA6u4hQv3pLar6jsAPM2AFWak5CLSQ5BxhASgdZYlk9h5E0o3ofCp4bG5D+acTw4eYQya9RUMLLcb3sBbckkWtbwqKDatBySdHWScRRYlnRQ6yJzRxZreNJQcSqSZXyccYcWOibsydpOzOg+l9z8K14TJvRX8eyAyYFlNwZQQR1BZLVcfRkl2Nsa4mzlj76AzefxYydGjSJFja17uCxsQR5DceddobIu7MS3MzicIYoG+hD5Fhb3108WJjYy6ghzJFCosKqOgCAVzbxvqb984xeEzGVdMiQsPAhPl4VU8a6EakymPB+K+wv8QrfjRM7Ga3J3xaBUmiUqAAGRhew2FwdjXCWx8pnWN9zQwjrfakfMSFlkFrVZSVURJkc1zNgKAbxMIdGQ8mBHxrnkgpwcX3N45uElJdjE5yzdqys7uFNgWNzbb4e6vzWscvFcXJuuln6DS7XjUkkr8iPhIXdhGl7uQLX2Pr5DnXHDCeSXhw7nXJKMI75djbR5PhsJFrmAci1ywvc+Cryr9LHRaXR4t+VX9efsjwnqtRqsmzHx9P5Y1g88wkriNoQuo2GpEtfoNuVYw67R5pLG4VfS0jeTR6nFHep3Xk2VXFuRiAh4x9WxsR9k+Xka+D2poI4GsmP4X/Zn1+z9Y8ycJ9V/dEPIyrfV+zJe6SDne3snxG3L1rn7PcJ/wDl0l1jLvfl9PQ3rVOP/p1j0cfTz+paK4LBmFhITFMvTUNg3+eNempJyU5LiXuTXr2Z8Li1Fxi/h96D9O6M7JhGEpiAu2vSPPfavAnp5LM8S63R7EM0XiWR9KslZtkksHti6/aXdff4e+uuq0GbT8yVrzXQ56fWYs/wvnyZYZRgXjg+lK9hqAK2G6hwGufjX2aTTzx4PxCl5cel0z5tTmjky+A126+tcGqNe2eKcg70sISVVdSrbhgQQeoPOikWjzTIuFmGYGJwTHC2u55MLgp5G+1/Q19Mp+5ZxUeTS/hJVmwmlQWPaITYEn9LwrlifvG5r3Sm4vgY5bgwFYkFLgAkj6puYrpB++zMvhRvcuH1Uf7tP6RXB9TojGcUZVPBixjcMmsba1AvYgWOw3KkeHI12g047WYkndnY45lcaYsJI0vgVOkHzsb2+FTwvNl3rsv++wvFeFmWfCYsoXWPR2iopJQ3BJ03N+vwFIPhxJLqmNOzY3MIJoFbs4VGqRkZAbFjYatzzt8avwwaYdOVoe4Ohb6Zjmta7bEqbHvPy39KmT4UI1bK/hrLteCxqShlUyavZs3dAYFdRA5gVqbe5USKVOyFleLXFLho8Rio40hYaU0MHNjZdTezyA5ePjWmtttIi56l3mGBMmcx611IIwb6TouqMRfe3MDrWE2sZp1uHPwhZVK3YyxqWWNmLiMWYX094c7nu2v6VMT6pia8hrKI4JcTDJHJjJpFPOVW0oLG4dmA8eQNJbku3/fqFtvv/wB+hU40dlPqwDYhZ2l70BjcJzN/IrfxJ59K2uV71GXV+6W+NR8LmRxMqsYZI7a0QsEJCixAuR7PwNZXvQpdTXSVjnDOFabMJ8WEdYGXSpcFS5sgvbbbuk++pKlBREW91o0PFUf5HiAo37JrAD+1ZhxJFk20YtIH/EhXS2rteVjf84OnOut/+hj+kkcXYdjlmCCqbgxXAU3H1TXuBy3qQfvsS6If4vDRYrBYko7RRqAxUXIIN9/D2tvSpj+FosutjHFwfEjDYuOOfskYhgBplUBgdaje3I2PpVhxcWJc8kzI48PJi4ZI3xs0i6u/LfQg0Ns5ZRe97WB5mpK0qdBVY1+DzLx2mKd073aFQWX9ElibXHXamV8IRQ7jYD+OoDpOkRHe3dFopbb8hvai/LYfxDWDicZtimCEjsWI2NmIEZAvy3IqS5gix4kzO5njJsRhpDL23aLIPqUjKwovi23tXNhc/wB66Riovgy22uS0ztGdcDiUid0hVA6FSG7hUk6SLlTYi/LbwrMWrcStOkzRNn8eKhnWOOXaBzdksL2tpB6tXPY4tWauzLx5PLLlCqitrSZ3K2IYgahsOvO/urruSyGKuI9xFjfpsEOHgik7QFS4ZGCx2WxBYi1t+nQVIra22HyqRPxeGYZvhtiwWBRqsbXCy738ayn/AObNf1BgY2Gb4lwhI7BrbEAm0Vhflvaj/LQXxMzuZY6bEYaTte27RHUCFIysKKOrbc+gBO1dEknwYbbRZ525kjy0oj2Vo1N0YWK9mDzHK4O/I1mPDkafY9DNfOdDl1BFjyNUGNx2UwpIynHuhB9gsSVuLgX1eBFdlJtfCc2l5j6cLEqGGMlKkXB3tbx9qp4voXZ6kH8Xw/8AuTfE/wD6rW5/KSl5knCcPrLfs8dI9uekk2/+VR5K6xCjfcjyZXEpIOYsCDYi52t/uq7n8opeZKyfK4mlGnFyTae8VBIBsRz724uazKbr4aNKK8zW1xNhQCGgAUAtAYTPPz8n7X3Cvy2u/Pl9T9HpPyI/QuuAoAZXc81QAf7jv/L516PsOCeSUn2X7nxe1ptY4xXd/saPiDJvpKqvaaApJ5XvtbxHLf417Gu0T1UVHdVel/yjzNJqvw7b23ZTLwWo3M5/hA++vOXsSC5eT+3+z7X7Wk/6P7/6LXiwo2FkBYXFiNxzBFfd7T2S00k3/wBZ8ns/cs8eDA5YhMsYXnrX5G5+Vfl9HGUs8FHzR+g1MksMm/Jl5iGuJSP0sUgX1Fr/AMq9rI7jNrvkVfpR5eNU4J9oOyrzeYjEuyEghtiOdwAK8vXZHHVylF8p/wAH36OCemjGS7Gi4f4laQiKVC5O2pRf+JfDzr1dD7Tllfh5I36pfujz9Z7PjjXiY3Xo/wCGXmPwKrhpY0AVdDkAcrm5/nXp58EY6aeOCpU/8nwYc0nnjOTt2v8ABFwcmqNG8VU/ECuOKW6EZeaRrLHbNx8mx5eddDmdEVAVeY5xFDLFE2oNKbLYbcwN/Dciqsdq0HLzLCK+58f5dKwrNuug5r9at+ZmiuzvPIsKivJqszaRpF97X+6twju6GW66lQnH2FJAAl3I/Q/71vwpGd6NVeuRsUVQF6EOSben+b0BXcS5R9LgaHWUuQQbX3BuLi+4rUJbXZGrRnsVwliJo0hlkw6xIRvFERIQNuuwramk7Rna2bSNbAAcgAPhXI2dUAXoCFm2bR4cKZC3fYKqqCzMT0AHOtKLZG6JivsDuNuR5jyPnWSgGPhVAuo+H8qANfkfl/egOFe5vvWevIM7mXHWEhYrrLkGx0C4HvNgfdXVYpMy5IlZFxVh8WxSJm1hS2llI2BAJvy6ipKDj1KpJlzr8fnXOzVC3qkCgGYZA2ogg2JG3TT09ai8zT8iJkucx4lWaLVZHKHULbi3Ly3rcouPUwnYk+ax9uMP3ml0hjpBIUHkWb9GpttWVSpk3veIPrWeTfAd7y+dORwF28vnU5JwcAsNtrdOfwq8jgXveXzpyXgW7eXzpyOBCW8vnU5JwJ3vL51eRwIdXl86nI4MtxnlUfZST6B2pKXbU/kvK+nkAOVd8UpXXYxNRqy7ydT9Ej2FuwX+isNPcyqqMvwfkMM8BeRAxDkXu42sPssB1rrllJPgxjUWuSVwLEA2IHQSADc9C1Zzc0axurI+QZTDPPi+1TVpkGnvMLXaS/skeArU5OMVRmKTbskcPYZY8wxCILKsewuT1j6k3qTbcE2WKqTNqsYrCiits4mJ5WrMmWIyayaAUAtAYTPPz8n7X3Cvy2u/Pl9T9HpPyI/QsuCsaEn0nlItveNx9499fZ7HzrHn2v8Aq/c+b2nic8O5duf0NRxXl7Swdy+tTqAHM8wR8D8q9v2lgnmw+51XJ5WgzxxZfe6Pg85Ym9je/gb1+QbldOz9MkuqHGwr6NZRtF7aiDa/rWnhyKO9p15mFkhu2Jq/I4ilKm6kgjqKzCcoPdF0zU4RmqkrRZYDMgNAcWEQZlAB7znlq869HT62K2rJ0hbVd36nxZ9LJ7nDrKk/RehWSOSSTzJJPvrzZycpOT6s+2MVFJLsWmUZ8+HRlRVJZr3a+21uQ5192k9oT02Nxglz3Pl1GihnmpSb4J+T4l8VI3bsXAW4W9lvf7I2NfXpMs9XkfjO1XTt9j5tVCOmxrwlTvr3+5pUQAAKAAOQHKvYSUVS6HkNtu2KvOtEM9xnnz4ZYkhAMszFVLbgW0g++7KK3jgpdTMnRnM7gxC43AjESpIxdbFF02763B8eljXRU4ujPKkrJ+Y8UOcVJAkyYeOK4LsmtmYbEAdBe/wrKxrbdWVy5Ljg/PWxKOJNPaRvpLKCFcdGAPK9qzOO1li7Kn8Kdvo8f73/AKWq4K3MmTod5fmuP0xD6JFosg1at9Nhv7XO29JeH5lW7yJHEGfT/SkwmF0B2F2d9wNidvcL8jSMY7dzDbukPz5jiMHh5ZMQ8cxGkR6Bp3O1m8r25VFtk6iHaXJV4jOMdFhY8Y0kTq2hjDosAr+zZgb33Hx61pKDltM20rH8/wCJZhJg/oxW04U6XAsdTKACeYG9jakYqnfYrb4o7y7OMTFj1wuIeORXTUGVdOnYkW8u6RvfpUai47kE2nTOcDnGJxsswgkSGKI2W6amc72vfkNr+8c6rUYJWE2+g3huLZXwWIc6VxEBAJAupuQL2Pvo4JSS8ybuBifOMwGETF9rCFsp7PRuwJtdj4k9BbarUN20W6sdzTOscMMuNVokiOg9lpLHSxABZjzJJ5C1hRRje0NurHs84gfXl7xhR2251KGI1GO4UncczypGK5DfQlcS4vExuxGJggQDuBhqkc2326C+2w6VIpPsHZL4Izp8Vh9coGsOVJAsDaxBt0O9ScVF8Fi7Qzxjm0+FaGVCDAXCyrpBPjcHmLi/vAqwipWhJ0NZZnsuJx0iRMPosSi5ABLEiws3S5v/AA1JRqPqwnbJ3G07JgZimx0gXHQEgH5E1Ma95Fl0Kv8AB9gYkwQmCBpD2hY2BbukgKPDYDbzrWRvdRmK4O8h4jgnxWgYUxTaGuzKoawsSDbfw50lBpdSppsqjxfJNJKVxEeHRDaNWQsX5+0enL51rw0l0sm4kYzi2U4BMRGgWQy9nIwUkJYXLAX67Wv41nwo7qLvdErCZpM+FnkixUUxCjSezKuh31Bl8bcj/ao0k1aKuUQeAFxRhVxKvYa5CyFbuTvc6ufOxq5Wk6okLfNnWS8VuuDxM8oVmSXSqqoUEtpte3mbk+VWUFuSRE+LOZswxsOHXGl4WDlC8YjA7rbL3huTa3Pl52pUW9otpWSM74kn7XBjDabYiNW0uNrsRYE8wBfe1SMFTvsVyfFDuW5tiY8f9FxDpIGTUGVdNtifhsR16UcYuO5BN3TNbXE2BF6A4U9Dz/nVB1UAhoAAqg77I1drJaM/xwpGEe/in9QreNVIzJ+6TsmP5JH0PYL/AEUfxMvYqfwdG2GY/wDMNx7lreXqZh0I/BJ7+K/e/e1Zzdiw7i8IH6/GfvE/qlpl6REOrDKm/wCJYk/8v746T/LQXxM1iy90b71zv3TVcjiyg86qkn1JXkMGsGxBQC0Bh81iL4p1FrtIAL7Dew3r8xqoOeqcV3dH6HTSUdOpPshc5yh8M4BNwbFXG2/X0INNXo8mlmr6dmXTaqGoi2v1Ro8m4vXSFnuGH6YFwfUDcGvY0ntiDjtzcPz8zzNT7Lle7F08iylz/Ce0XUn9kk/yr7Je0NGuXJfb/R8sdFquiT+5QZ/xQJUaKNO6ebNz9w6eteVrvascsHjhHh93/g9HSeznikpzfK7IzbQkKG/RO1/PwPga8d45KKn2f7+R6amnJx7j2Kw2lI3HJ1PxUkH7q7ZsO3HDIukl/dOjniy7pzg+qf8AZqwkwumJXPN2NvQDn7yflSWDZgWR9W+PohHNuyuC7Ln6sYaIgBiLA8vP08q4vHJRUmuH0OqmnJxXVF5wd+cf9j7xXpeyfzJfT+Tzvaf5cfqayvePFOddjv8AIE/dSypNlJxXkgxaJpcpJG2pG0sRva4PwG/lW4ZNpJQbK1uHsXNPBNPNE3YspsqMuwYE223Jt5CtLJGmkjLg+GyXiuHJUxLYnCyIpk9uORSVJPMgjz39fW1FNNUxt5tFvlkE66jNIjMxFgi6VQDwvux8zXOTXRFV9yBxfkDYuJI0ZV0vq71/Ajp61rHJRJJWQIsnzNQFGNj0gAW7NeQ6fm/CtuUPIlS8yTnnDUjzJicPKI50FjqF1bYj3bEjl8KzGSSprgrVux8ZTNiIZYsZIja7aezW2gjrvzN7VFNJ+6HF9ytl4XxUkKYWTER9gmndUPaFV9kbmwt9w51vfFO0uTO11ROzThkvNhHjZVTDFO6b3IVlNh52XrUU6TvuVxHMXw+74+PFa1CImkrvq5MLjp+kKil7tCubIcXD+Iw8sr4SWNVlNykisdJ33Ur6nb3b2rW9NckproEHCWjBzQCTVLMQWkKkC4INgBc25/GniXKxt4JWIyJmy4YQMNYRF1WbT3WB8L9Km73txa4oTHcPyPgFwmtQ4WMat9PcZSfPpUU6nY28UNY/haRxgrOg+jABr371ins7f6TzrSmlfqNvQTF8MTHGviY5Y7OhX6xCxS4A7ouBfbbcczRTW2mNruyRwZkM2DRo3dGQkkBQb323JPSw5edSclLkRVDnHs8aYGXtBfUAqj/UTdfha/upjT3CXQb4BynsMIpIs8vfbx39ke5bfE0yO2IqkaDEQK6sji6sCCD1B51hOjRi14NxOHZjgsXoRjfQw5fzDetga6+In8SMbWuhM4c4UkhxBxM8/aykEbDbe25J57DlYVJTTVJFUa5OcPw3iMNLI+Eki7OU3Mcqk6TvyI58z4Uc01yNrXQsnweLEIAmiaUuS2qO0ZUi2gAG4ttuee9ZuNl5K7IOFzG+IaVkvMpUpECEUG/K/Xf5+dJTtquxVGl9ROHOH8VhSI+3jOHDMbaO8bg7b+zvY8zyrUpxlzXJlJoTKuD9OGnw8zhhLJqBS/dtax36gijycpoKPFEeXhnFvCmGkxEfYKV3VT2hVeQ3Nh8fDnU8SKe5IbW+Cbj+HNc+EeNlWPDqq6Te9gRa3uHWpHIqfqVw5Q9PkTNmC4vWuhY9OnfVyYenWm9bdo282X9652aC9AcN670AK96AUmgH1FhXVcIx1Y12p8axuZqkU3HRvgnPmn9Qrtj5ZzkdZUfySO36hd/9lcpfEbXQr/wcD8nb9s/yWuuX4v0Mw6DHA/t4r9797VnL0RYdxeDvz+N/eJ/VLTL8MRDqxMqH/EsT+x98dSf5aEfiZqa5HQKAQ0ACgIePLFokDlNb2JFr20k9a+bPucoRTq3X9j6MCjtnJq6X8nM3CUTMWaZyx3J7v9qzP2PjnLdKbv8AT/B0j7TyRW1QVfqW+OwCSQdnK11C+2bXFh7V+V6+/Np4ZMOzI+K6/wAnxYs04Zd8Fz5fweYOACQDcXNj4+dfiZJJtJ2frE21yc1koUBa5LDK4kVANBHeLC4B6W/1V6egx5skZwhW19b8/T1Pg1mTFjcZS6rpX8+hDwdzIikFrMBpN7c9xbp1r5cG55Ywavno/wC/B9GbascpJ1x1NVjMkjYDT3Su4G5X0Knp6V+lz+zcWRLbxXTy+3+DwcOvyQb3c318/uZnOGftT2gsRsAPZA6afKvz2veV5msip+XavQ9vSLGsS8N2v736llwd+cf9j7xX0+yfzJfT+T5vaf5cfqayvePFBedUHVAFQATQAo+NEDoUAUAUAEUqxYl7c/j/AHqW11HU6FaILQBQAKAWgEIoAB6H41AdVQAqggZplMWI0iZNYQ3AuQL+40UmnwGrJ1xy2qWi0LQgUAlAcdsv2h8RUtGtr8hDMv2h8RS0Nr8giG1+p3ohLqdGqZOTv6VOpRSo8KUgcmMVHFFsTlzA9anTqPoLYVqkQNI8KUgJpHhSkDll6gUpAAy+I+VKJZLNvKuzVmLGTIo9kXPl99Y91dDXLMznmQSYmRm+kMqNp+r7xUWAHLVbmL8q3HMq6EcB3JMikg1ap2kUppCnVZfQFiKzOafYsY0VuH4QmjFkxboPBdSj4Bq28yfYz4b8y24cyQ4bXd9Zcg3tblfzN+dc5z3G4xoq5uFZA7umJZNbEkLqHMkgGzC9rmteKq5RnY/Mm5Fw+0ErSPKZCyaTcG/NTckk35VJ5NyqixjTs0Gg+BrFM1aHdFx4Gt1aM3TGCK5mxBQDWJwqSAB1DAeNc8mKGRVNWbx5Z43cXRjMzwqJiCpGmPUvIclNr2+dfnNTjjDU7XxG19j39PknPApJ26f3LjP817XThsKLoAPZ/SsNlHkB/m1ehrtX41afTcr07+n0Pj0mm8O8+fr69vUoYcvkaUQ6SHJtY9PXytvXlQ02SWXwq5PQlnhHH4l8FxxPksWHWPSx1nYqethu3lv0r0PaWhw6eMXF8+Xn6+h8Wh1eTPKW5cef8Gdrxz0yfleavCTbdTzU/wAx4Gvu0euyaZ8cryPk1OkhnXPD8y8g4gg9oqVbr3QfmK9nH7V0z95qn9Dy5+zdQvdTtfU5xXEyAfVqWPnsP7ms5vbONL/zVv7Fxeypt++6XpyZvE4hpGLMbk/5t5V+fzZp5Zuc3bPax44447YrgveDUOuQ9NIHxP8A2r0/ZEXuk/Q8/wBqNbYr1NTXuHjAtUHVAFAINz5Cs9QdVQKKAKAKAUVQFCHOnw/7VK8i35i6vI0v0FBq8jS/QUKG8jS/QUGryNL9BQavI0v0FATfoflS/QUICeW3rUtjgU38ac+YFWMevrVUULOgK1RAqAKASgCgEoAoDlz8ajAAVUBTQCVChQHGnw+FSq6FvzFDfGiYoKpAoANAPxPeusXZho5kivUcbKmUWZZVIXlZQxDLDYAizFWbUpBddtOm+4v571qKXFmWyPHgJAF1KXP0d1cBx7WtSgF2tcLfe9trXqOUexUmTcow8iQIh7rAn2u8bajzsx7xHgbC/urEmmzS6DWYQO08ZWNtIsTIHHie7pLDbe5NjfYeli1tD6lfh8tlKNdWB0KPzl9cgbdxZtha/O3PltVclZKZPweGcYmRyhVCtt2BFww3UBjz3JuBawFRtbUipcl1258qm9jaOB9rmt3xbM1yRna5rk3ZsQUKLQFVnuU9sAVsHHK/IjwNfBrdH46uPxI+3SarwXT6MzeGjlw8quUYaGBOxtbrvy5XrxscMumyqbi+GerOWLPjcVJcnoyYOPtDOBd2QC/iB4eZ2+Ar9esONZHmS5aPzTyz2LE3wmYTiLC4hnMsqEAsFXcGw30rsf8ADX5j2hh1MpvLkjw+F/CP0GjyYIwWPG/V/wAsqvor/Yf+E/2r4PByfK/sfX4sPmX3D6K/2H/hP9qeDk+V/YeLD5l9w+iv9h/4T/ang5Plf2Hiw+ZfcPor/Yf+E/2p4OT5X9h4sPmX3JGEymWQ2CEDxYED5/dXXFo82R0o/q+Dnk1WLGuX9jZZXgFhQKNzzJ8TX6PTaeOCG1fqeDqM7zT3P9CXXc4CBQTypSBzNIiC7lVHixA/nTb6CxuPFRMbK8ZPgGUn5Gm30Fkq1AFAcNOoYKWUMeQJFz6DmatAcJqAjfjGH9bH/Gv961TJaH4pAwupBB5EG4+IqA7oDl3Ci7EADmSbAepNALHIGAKkEHkQbg+8UAksqqLsQo8SQB8TQHSMCAQQQdwRuD6UBz266tGpdX2bjV8OdWgOVALQDSTIxKhlJHMAgkeoHKjQO1Xx91RIHdaAjG25oCNDj4nOlJY2bwV1J+ANKYsk1AJQBQCUAjMALnkKAaglVxqVlYeKkEelxSn3A7QAaASoUKABVAjp41GuzCYjAg250aadDgQsKNotMQuP8vUtCiFm+P7GF5QLlBe24vuBz99ahzJIkuFYzh83nF2mSJYwpYlXZmFhflpFdNy6L9jO19xrD5viZAriBRExG2s9oFP6RFredr1JOPSwk+tEY5xMzyCOOK0chS7yFSbW6W86jjHh8/YtsvEkJAuADtffr5Vyt9jREONY4gw2FuxD6uu7stvlWnF7bJauivxOdMqykICUxCwi7EA3A3NhtzraxLjnsTeSMtzJmmaJ0QME16o21La9rE2Fm61HBJWgpNumc4fO9WJMOnud5Uf7ToAXX3A/I1XD3bG7mi5JrFlOTQoCgFoAoDmRAQQeRBB99SSTVMqbTtEXDfSVRU7VAFAAOgk2Hjc864Y/xMYKG9ccdOf3O85aeUnLa+fX/Qk2DkksJJ3YAg2CoouDcdL/ADqSw5MirJkb79Ev4LHNCHwQS/Vsn19J8wUAUIF6oCoBaASqAF70BjPwpH8mj/e/9LV1w9TE+h1/4Iw8mHVkBSQxqwYMT3tIO4PS9PFaY2KhOA8/YwTCdtsPY62JJ0nVsT1sVPxFXJDlV3EXxyTI+Me4Jmw0q4Ytp7Ylbc7XKje1+tZ8PtfI3kHP2vmuCIse4LfxSVqPwMj+JG0kXUCp5EEHfxFcToeZ8Y8OYeAwxQK3bSvYXYnbYdfMj4GvohNu2zlKKXQ9IwGGEUaRqBZFCj3CuDd8nQq80z943ZI8NLMUALFbBRcXtfqbVpRT6sy2VuZ52mLyzESICO6VKnmCCp6bHatKO2aQbuJZ8En8hw/7B/qas5PiZY9CP+EL/wAjL6p/UKuP4iS6FhwufyPDfuIv6RUn8TKuhnf/AFw/uR/QK3/8zP8AUbYk1yNmfzXisRz/AEeKF55QLsqEDTtfmetiD762oWrMuXYouB8UPpePlYaBfUwbYr33JB8xW8i4SJHqy1TjS6GYYaU4YNYzXXxtfT7Vr1nw+18l3GnhmDqrKQVYAgg8wRcGsGjAcSTSY3MBgQ5SJfbt17gck+PQD411jUY7jm+XRLzjgKBYWaDWkqKWB1E3Ki9j4XtzFqiyu+SuJI4Q4nDYJ5cQ35k6WbmWBA0+rG9qk4e9SLGXHJJy3itpmUrhJxE7BRJtbc2uR4elRwruFKyrj4qnbGSquHldI1KiJdmG47738eg6Xq+GtvUm52XsWfqcWMKY3DmMOSW2F11WI8RyrHh+7ZrdzQ0ueLLLicOEYGKN7sTcHboPfTZSTG7sZTg3P2w2Eb8nkkjErFpFtpW6oOvM7fMV2nHdLqYi6Rqc04uiiw0eIVWkSQ2AFgQbG4N+osRXNY23Rpy4sTD8XxNJINDiKNGftiO4wQgHT47kAWvejxuhuGY+MRpWV8PKmGZrCY6SOdgSo3A86eH2vkbjUA1yNnQ39a11J0EU70T5D6DxUV0pGbGGFjXJ8M0jg1CkDPcI02HkjS2plsL7DmDv8K1B1KyNWhpMigVWVY1QuhRio3sefz3q75E2oj4OPFoEj+pKrYdpdrlR/ot7VvOq9j5CsgvkknaSt2GHlDyMymRjqANtvZPhf31reqXLJt56GgmwivoLgakKsLE2DD+YrjddDdEDHYSYTieEIxMfZsjkgWDFgQQDvcmtRa21IjTu0QsRkcrQsD2bSviBKyknRt+jexuLAdK2pq/0JtdHWDyqZZGkWOCE9kyhIydLMfZL90AAelHJPjqEmuRG4VdUXRM5lQh1DH6vXfvchcX3+Na3e9VcGa4NPK2wFt/5Vzm+xuPmMmsGgFALQFTnGJdXiVSwDa76FDNsBawNfBq8s4ThGLfN9FbPs0uOEoSlJLiurpCPiJCYolYqXDEu6gNYdAvK9HkyNwxxbTdu2uft5mljxpSyNWlSpPj7neLkkiQDXqZ5FVWYAab9TbnVyyyYoVuttpJtdLM4448sm9tJJtpPqBkkikRWftA4bmAGBAvfbpRyyYskYuW5Sv6qv4Cjjy43JRpqvo/9lcudSDDkubOVvG9hZu9Yjla4391fJHW5Fgbm+X0fnz+59b0eN56j0XVeXH7GmU7D0r2EeQ+pVtNIkrd/WojZmFgAp/RAt4718bnkhlfNqm2vLyPsUMc8a4p2kvXzOcqxblwrtq1QrKNgLEki23Ss6bNNyUZO7ipfT0LqMUFHdFVUnH6+p1DM74VX1Nr06jpAJPPaxFajOc9Mp27q+ErZJQhHUOFKrrnsTculLxIzEElQSRyvX0YJueOMn1aPnzxUMkorpZJrqchAd/8AP860BlfwjYGSXDxrFGzkS3IQEkDS2+1dcTSfJia4In46xxhEMWBkRtATW17CwtcXAF/U1rbG7bFuqodyvg9o8DPCzDtpgCd9hpN1W/Xe9z51HkuSYUeCoy7LEWPsp8Bi3lFxdGk7Jt9jq1hFrblzaaMpeaLbH5ZJ9PwLLEwjjiQMRdlS2vYt5bbmsKS2s1XKNrauJsyUeWSy5qZpUIiiS0ZPJtrC3vLG3pXXclCkYr3rNaK5mjFZ4MS+NKSRYh8Lo7iw3CsbD844IsL3vc+Fdo1t9TDuysyPAzrl+KgbDzBzcglCAx7g0r1Y8zsLWHOtSa3J2RXVGy4Rw7Jg4FdSrKpurCxHebmD61ym7kzcegzxzhnkwciRqzsSllUEnZh0FMbqRJdCbw7EVwsCsCrLDGCCLEEKLgjoakviZV0KL6BJ+ODL2b9l2IGvSdN9A2vyvet2tlGa941xFcjZh8ThpsJmMmIWCSeKYW+qGplJC3BHTcddrHnXZNSjVmOjsZyDKZpXzDtInh7dTp1g2uzObX5G1xyqyklVESuyDleUrGhhxOAxckgJs0TSdkwJ2uQ4Rf8AOtVyvlNBLzR6HlEGiGNNHZ2QDRqLafLUedvGuL6nRGW4pyCdcSuNwgDSC2pOpsum4HUFdiPLaukJKtrMSTu0RcdneYYmMwpgniLgqzsGAsdjYsAB671VGK5sW3wSZuDWXLmw6EGYsJD0VmFu6CemnYeYqeJ71jbwSOH86nCw4d8FOrKERn02jAFhq1Hy3sKkorrZU+1Fe6z4TMZ5hhpZo5h3TGCfsnc2sNwRvV4lFKycpneZxTw5imLGHkkR4lUrGNTKStiDbw8TYUVOO2w7Ts5yDBznF42WSB4+0ja1wSLnkA3Jj6Uk1tSTCu2VmUviYcDLhvoc5aUyANoNhrRVOoWuLdDy+FadOV2RXVDmd8PTplsEKxs8gkZ2VAWK6g223hsKRmt7YadGy4hyrtcI8Edl7gCDp3bED02tXGMqlbNtWqMVl+WIIhFPl+LeYbd1pBE3gdWsIvuFdnJ3aaMJeaPRcMmlFFrWVRa97WA2v19a+dnUfR7VYyojVnQkFb3IlMRpfCsufkFEarBoQ0AUBBzXFGMJpKrqcKWf2VuCbncc7WG43NairI2V65q/aqmuNhpQ6lAs12cG15b/AKIGwbe9a2qrJfIzBnUrC1lRxh3l3UlTYqVK94bEFgfAj41wS+5NzHhmUokjRmTvJGxOkD2idu9IOg6XqbVVltjWD4gYgdqoB7F5NgbP3kCaPMliCOd7VXjXYKXmcvnknZqbASAyCQdmx9ldQIUkEAix3psVjc6HFzeQkKTGl2Uazuo+qV7e0ASSTbfkOtTYhuL7KMWZYldrXN+XI2YjUL9Da49a2zI7Io533rlJI2mMmsmgFALQEbF4FJCpa91vYgkHfnyrjlwQytOXb1o6480saaj3OZMuRlCkE6TcG51D/dzrMtNjlFRfb15+5Y6icZOS7+nH2Bcuj0FCCQxudRJN/G5qrT49rhVp+fIeoyblK6a8hcNlsaG4BJta7EkgeAvypDT44O119XYnqJzVPp6KgbLIzEIit0HLfcb35++o9LiePw2uCrUZFk8RPklgV3OBEjy1A5fvaje92NjcW3HLlXCOmgp7+b+rO0tRNw2cV9DrCYBI76Qdxbck7dAL8h5VrFghjvaTJnnkrcBwCaFjGoKvLSxB95HPnT8PDYoc0vJsePLe5urfmh+CIIoVRYAWArpCChFRj0RznNzk5S6jlaMgF3vQC0AUAtAFAKKAKAKAUVQFCBQC0AUACgFoAoBaAKABVAtAJQBUAUAlAFAJQBQCGgCgA0AlQoUAlAFAJQBQCGgCgOXUEWIuPA1Qc9ku3dG3LYUAukeA5W93h6VAIYweYG3kKFF0DwHwoA0jnYUBwYltawt4WFqWDsCgCgEN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9459" name="Picture 3"/>
          <p:cNvPicPr>
            <a:picLocks noChangeAspect="1" noChangeArrowheads="1"/>
          </p:cNvPicPr>
          <p:nvPr/>
        </p:nvPicPr>
        <p:blipFill>
          <a:blip r:embed="rId2"/>
          <a:srcRect/>
          <a:stretch>
            <a:fillRect/>
          </a:stretch>
        </p:blipFill>
        <p:spPr bwMode="auto">
          <a:xfrm>
            <a:off x="714348" y="160339"/>
            <a:ext cx="7683525" cy="1339836"/>
          </a:xfrm>
          <a:prstGeom prst="rect">
            <a:avLst/>
          </a:prstGeom>
          <a:noFill/>
          <a:ln w="9525">
            <a:noFill/>
            <a:miter lim="800000"/>
            <a:headEnd/>
            <a:tailEnd/>
          </a:ln>
          <a:effectLst/>
        </p:spPr>
      </p:pic>
      <p:pic>
        <p:nvPicPr>
          <p:cNvPr id="19460" name="Picture 4"/>
          <p:cNvPicPr>
            <a:picLocks noChangeAspect="1" noChangeArrowheads="1"/>
          </p:cNvPicPr>
          <p:nvPr/>
        </p:nvPicPr>
        <p:blipFill>
          <a:blip r:embed="rId3"/>
          <a:srcRect/>
          <a:stretch>
            <a:fillRect/>
          </a:stretch>
        </p:blipFill>
        <p:spPr bwMode="auto">
          <a:xfrm>
            <a:off x="7588245" y="5667372"/>
            <a:ext cx="1190628" cy="1190628"/>
          </a:xfrm>
          <a:prstGeom prst="rect">
            <a:avLst/>
          </a:prstGeom>
          <a:noFill/>
          <a:ln w="9525">
            <a:noFill/>
            <a:miter lim="800000"/>
            <a:headEnd/>
            <a:tailEnd/>
          </a:ln>
          <a:effectLst/>
        </p:spPr>
      </p:pic>
      <p:sp>
        <p:nvSpPr>
          <p:cNvPr id="10" name="2 Marcador de contenido"/>
          <p:cNvSpPr>
            <a:spLocks noGrp="1"/>
          </p:cNvSpPr>
          <p:nvPr>
            <p:ph idx="1"/>
          </p:nvPr>
        </p:nvSpPr>
        <p:spPr>
          <a:xfrm>
            <a:off x="457200" y="2571743"/>
            <a:ext cx="8229600" cy="1500199"/>
          </a:xfrm>
        </p:spPr>
        <p:txBody>
          <a:bodyPr/>
          <a:lstStyle/>
          <a:p>
            <a:pPr algn="just">
              <a:buNone/>
            </a:pPr>
            <a:r>
              <a:rPr lang="es-CO" b="1" i="1" dirty="0" smtClean="0"/>
              <a:t>“</a:t>
            </a:r>
            <a:r>
              <a:rPr lang="es-CO" b="1" i="1" dirty="0" smtClean="0"/>
              <a:t>Normas Internacionales De Información Financiera: Reflexiones Sobre Su </a:t>
            </a:r>
            <a:r>
              <a:rPr lang="es-CO" b="1" i="1" dirty="0" smtClean="0"/>
              <a:t>Aplicación”</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p:txBody>
          <a:bodyPr/>
          <a:lstStyle/>
          <a:p>
            <a:pPr>
              <a:buNone/>
            </a:pPr>
            <a:r>
              <a:rPr lang="es-ES" dirty="0" smtClean="0"/>
              <a:t> </a:t>
            </a:r>
          </a:p>
          <a:p>
            <a:pPr>
              <a:buNone/>
            </a:pPr>
            <a:endParaRPr lang="es-ES" dirty="0" smtClean="0"/>
          </a:p>
        </p:txBody>
      </p:sp>
      <p:graphicFrame>
        <p:nvGraphicFramePr>
          <p:cNvPr id="4" name="3 Diagrama"/>
          <p:cNvGraphicFramePr/>
          <p:nvPr>
            <p:extLst>
              <p:ext uri="{D42A27DB-BD31-4B8C-83A1-F6EECF244321}">
                <p14:modId xmlns="" xmlns:p14="http://schemas.microsoft.com/office/powerpoint/2010/main" val="3561958496"/>
              </p:ext>
            </p:extLst>
          </p:nvPr>
        </p:nvGraphicFramePr>
        <p:xfrm>
          <a:off x="179512" y="1772816"/>
          <a:ext cx="8712968"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p:txBody>
          <a:bodyPr/>
          <a:lstStyle/>
          <a:p>
            <a:pPr>
              <a:buNone/>
            </a:pPr>
            <a:r>
              <a:rPr lang="es-ES" dirty="0" smtClean="0"/>
              <a:t> </a:t>
            </a:r>
          </a:p>
          <a:p>
            <a:pPr>
              <a:buNone/>
            </a:pPr>
            <a:endParaRPr lang="es-ES" dirty="0" smtClean="0"/>
          </a:p>
        </p:txBody>
      </p:sp>
      <p:graphicFrame>
        <p:nvGraphicFramePr>
          <p:cNvPr id="4" name="3 Diagrama"/>
          <p:cNvGraphicFramePr/>
          <p:nvPr>
            <p:extLst>
              <p:ext uri="{D42A27DB-BD31-4B8C-83A1-F6EECF244321}">
                <p14:modId xmlns="" xmlns:p14="http://schemas.microsoft.com/office/powerpoint/2010/main" val="341189838"/>
              </p:ext>
            </p:extLst>
          </p:nvPr>
        </p:nvGraphicFramePr>
        <p:xfrm>
          <a:off x="251520" y="1988840"/>
          <a:ext cx="8712968" cy="3892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a:xfrm>
            <a:off x="609600" y="1130308"/>
            <a:ext cx="8229600" cy="85853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CO" sz="2800" b="1" u="none" strike="noStrike" kern="1200" cap="none" spc="0" normalizeH="0" baseline="0" noProof="0" dirty="0" smtClean="0">
                <a:ln>
                  <a:noFill/>
                </a:ln>
                <a:solidFill>
                  <a:schemeClr val="tx1"/>
                </a:solidFill>
                <a:effectLst/>
                <a:uLnTx/>
                <a:uFillTx/>
                <a:latin typeface="+mj-lt"/>
                <a:ea typeface="+mj-ea"/>
                <a:cs typeface="+mj-cs"/>
              </a:rPr>
              <a:t>Grupo  2</a:t>
            </a:r>
            <a:r>
              <a:rPr kumimoji="0" lang="es-CO" sz="2800" b="1" u="none" strike="noStrike" kern="1200" cap="none" spc="0" normalizeH="0" baseline="0" noProof="0" dirty="0" smtClean="0">
                <a:ln>
                  <a:noFill/>
                </a:ln>
                <a:solidFill>
                  <a:schemeClr val="tx1"/>
                </a:solidFill>
                <a:effectLst/>
                <a:uLnTx/>
                <a:uFillTx/>
                <a:latin typeface="+mj-lt"/>
                <a:ea typeface="+mj-ea"/>
                <a:cs typeface="+mj-cs"/>
              </a:rPr>
              <a:t>. Cronograma</a:t>
            </a:r>
            <a:r>
              <a:rPr kumimoji="0" lang="es-ES" sz="2800" b="0" u="none" strike="noStrike" kern="1200" cap="none" spc="0" normalizeH="0" baseline="0" noProof="0" dirty="0" smtClean="0">
                <a:ln>
                  <a:noFill/>
                </a:ln>
                <a:solidFill>
                  <a:schemeClr val="tx1"/>
                </a:solidFill>
                <a:effectLst/>
                <a:uLnTx/>
                <a:uFillTx/>
                <a:latin typeface="+mj-lt"/>
                <a:ea typeface="+mj-ea"/>
                <a:cs typeface="+mj-cs"/>
              </a:rPr>
              <a:t/>
            </a:r>
            <a:br>
              <a:rPr kumimoji="0" lang="es-ES" sz="2800" b="0" u="none" strike="noStrike" kern="1200" cap="none" spc="0" normalizeH="0" baseline="0" noProof="0" dirty="0" smtClean="0">
                <a:ln>
                  <a:noFill/>
                </a:ln>
                <a:solidFill>
                  <a:schemeClr val="tx1"/>
                </a:solidFill>
                <a:effectLst/>
                <a:uLnTx/>
                <a:uFillTx/>
                <a:latin typeface="+mj-lt"/>
                <a:ea typeface="+mj-ea"/>
                <a:cs typeface="+mj-cs"/>
              </a:rPr>
            </a:br>
            <a:endParaRPr kumimoji="0" lang="es-ES" sz="2800" b="0" u="none" strike="noStrike" kern="1200" cap="none" spc="0" normalizeH="0" baseline="0" noProof="0" dirty="0">
              <a:ln>
                <a:noFill/>
              </a:ln>
              <a:solidFill>
                <a:schemeClr val="tx1"/>
              </a:solidFill>
              <a:effectLst/>
              <a:uLnTx/>
              <a:uFillTx/>
              <a:latin typeface="+mj-lt"/>
              <a:ea typeface="+mj-ea"/>
              <a:cs typeface="+mj-cs"/>
            </a:endParaRPr>
          </a:p>
        </p:txBody>
      </p:sp>
      <p:sp>
        <p:nvSpPr>
          <p:cNvPr id="6"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4"/>
          <p:cNvPicPr>
            <a:picLocks noChangeAspect="1" noChangeArrowheads="1"/>
          </p:cNvPicPr>
          <p:nvPr/>
        </p:nvPicPr>
        <p:blipFill>
          <a:blip r:embed="rId6"/>
          <a:srcRect/>
          <a:stretch>
            <a:fillRect/>
          </a:stretch>
        </p:blipFill>
        <p:spPr bwMode="auto">
          <a:xfrm>
            <a:off x="7588245" y="5667372"/>
            <a:ext cx="1190628" cy="1190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1026" name="Picture 2"/>
          <p:cNvPicPr>
            <a:picLocks noChangeAspect="1" noChangeArrowheads="1"/>
          </p:cNvPicPr>
          <p:nvPr/>
        </p:nvPicPr>
        <p:blipFill>
          <a:blip r:embed="rId2"/>
          <a:srcRect/>
          <a:stretch>
            <a:fillRect/>
          </a:stretch>
        </p:blipFill>
        <p:spPr bwMode="auto">
          <a:xfrm>
            <a:off x="0" y="0"/>
            <a:ext cx="9753600" cy="731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a:xfrm>
            <a:off x="457200" y="2071679"/>
            <a:ext cx="8229600" cy="3929090"/>
          </a:xfrm>
        </p:spPr>
        <p:txBody>
          <a:bodyPr>
            <a:normAutofit/>
          </a:bodyPr>
          <a:lstStyle/>
          <a:p>
            <a:r>
              <a:rPr lang="es-ES" b="1" dirty="0" smtClean="0"/>
              <a:t>Acompañamiento internacional - Big four</a:t>
            </a:r>
          </a:p>
          <a:p>
            <a:endParaRPr lang="es-ES" dirty="0" smtClean="0"/>
          </a:p>
          <a:p>
            <a:pPr lvl="1"/>
            <a:r>
              <a:rPr lang="es-ES" dirty="0" smtClean="0"/>
              <a:t>Búsqueda de experiencias</a:t>
            </a:r>
          </a:p>
          <a:p>
            <a:pPr lvl="1"/>
            <a:r>
              <a:rPr lang="es-ES" dirty="0" smtClean="0"/>
              <a:t>Des-contextualización</a:t>
            </a:r>
            <a:endParaRPr lang="es-ES" dirty="0" smtClean="0"/>
          </a:p>
          <a:p>
            <a:endParaRPr lang="es-ES" dirty="0" smtClean="0"/>
          </a:p>
          <a:p>
            <a:pPr>
              <a:buNone/>
            </a:pPr>
            <a:endParaRPr lang="es-ES" dirty="0" smtClean="0"/>
          </a:p>
          <a:p>
            <a:pPr>
              <a:buNone/>
            </a:pPr>
            <a:endParaRPr lang="es-ES" dirty="0" smtClean="0"/>
          </a:p>
        </p:txBody>
      </p:sp>
      <p:sp>
        <p:nvSpPr>
          <p:cNvPr id="4" name="1 Título"/>
          <p:cNvSpPr txBox="1">
            <a:spLocks/>
          </p:cNvSpPr>
          <p:nvPr/>
        </p:nvSpPr>
        <p:spPr>
          <a:xfrm>
            <a:off x="609600" y="1449386"/>
            <a:ext cx="8229600" cy="62229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CO" sz="2800" b="1" u="none" strike="noStrike" kern="1200" cap="none" spc="0" normalizeH="0" baseline="0" noProof="0" dirty="0" smtClean="0">
                <a:ln>
                  <a:noFill/>
                </a:ln>
                <a:solidFill>
                  <a:schemeClr val="tx1"/>
                </a:solidFill>
                <a:effectLst/>
                <a:uLnTx/>
                <a:uFillTx/>
                <a:latin typeface="+mj-lt"/>
                <a:ea typeface="+mj-ea"/>
                <a:cs typeface="+mj-cs"/>
              </a:rPr>
              <a:t>Reflexiones Sobre Su Aplicación</a:t>
            </a:r>
            <a:r>
              <a:rPr kumimoji="0" lang="es-ES" sz="2800" b="0" u="none" strike="noStrike" kern="1200" cap="none" spc="0" normalizeH="0" baseline="0" noProof="0" dirty="0" smtClean="0">
                <a:ln>
                  <a:noFill/>
                </a:ln>
                <a:solidFill>
                  <a:schemeClr val="tx1"/>
                </a:solidFill>
                <a:effectLst/>
                <a:uLnTx/>
                <a:uFillTx/>
                <a:latin typeface="+mj-lt"/>
                <a:ea typeface="+mj-ea"/>
                <a:cs typeface="+mj-cs"/>
              </a:rPr>
              <a:t/>
            </a:r>
            <a:br>
              <a:rPr kumimoji="0" lang="es-ES" sz="2800" b="0" u="none" strike="noStrike" kern="1200" cap="none" spc="0" normalizeH="0" baseline="0" noProof="0" dirty="0" smtClean="0">
                <a:ln>
                  <a:noFill/>
                </a:ln>
                <a:solidFill>
                  <a:schemeClr val="tx1"/>
                </a:solidFill>
                <a:effectLst/>
                <a:uLnTx/>
                <a:uFillTx/>
                <a:latin typeface="+mj-lt"/>
                <a:ea typeface="+mj-ea"/>
                <a:cs typeface="+mj-cs"/>
              </a:rPr>
            </a:br>
            <a:endParaRPr kumimoji="0" lang="es-ES" sz="2800" b="0" u="none" strike="noStrike" kern="1200" cap="none" spc="0" normalizeH="0" baseline="0" noProof="0" dirty="0">
              <a:ln>
                <a:noFill/>
              </a:ln>
              <a:solidFill>
                <a:schemeClr val="tx1"/>
              </a:solidFill>
              <a:effectLst/>
              <a:uLnTx/>
              <a:uFillTx/>
              <a:latin typeface="+mj-lt"/>
              <a:ea typeface="+mj-ea"/>
              <a:cs typeface="+mj-cs"/>
            </a:endParaRPr>
          </a:p>
        </p:txBody>
      </p:sp>
      <p:sp>
        <p:nvSpPr>
          <p:cNvPr id="5"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a:xfrm>
            <a:off x="457200" y="2500306"/>
            <a:ext cx="8229600" cy="3625857"/>
          </a:xfrm>
        </p:spPr>
        <p:txBody>
          <a:bodyPr>
            <a:normAutofit/>
          </a:bodyPr>
          <a:lstStyle/>
          <a:p>
            <a:r>
              <a:rPr lang="es-ES" b="1" dirty="0" smtClean="0"/>
              <a:t>Definición de Políticas </a:t>
            </a:r>
          </a:p>
          <a:p>
            <a:pPr>
              <a:buNone/>
            </a:pPr>
            <a:endParaRPr lang="es-ES" dirty="0" smtClean="0"/>
          </a:p>
          <a:p>
            <a:pPr lvl="1"/>
            <a:r>
              <a:rPr lang="es-ES" dirty="0" smtClean="0"/>
              <a:t>Financiación</a:t>
            </a:r>
          </a:p>
          <a:p>
            <a:pPr lvl="1"/>
            <a:r>
              <a:rPr lang="es-ES" dirty="0" smtClean="0"/>
              <a:t>Contratación</a:t>
            </a:r>
          </a:p>
          <a:p>
            <a:pPr>
              <a:buNone/>
            </a:pPr>
            <a:r>
              <a:rPr lang="es-ES" dirty="0" smtClean="0"/>
              <a:t> </a:t>
            </a:r>
          </a:p>
          <a:p>
            <a:pPr>
              <a:buNone/>
            </a:pPr>
            <a:endParaRPr lang="es-ES" dirty="0" smtClean="0"/>
          </a:p>
        </p:txBody>
      </p:sp>
      <p:sp>
        <p:nvSpPr>
          <p:cNvPr id="4"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
        <p:nvSpPr>
          <p:cNvPr id="6" name="1 Título"/>
          <p:cNvSpPr txBox="1">
            <a:spLocks/>
          </p:cNvSpPr>
          <p:nvPr/>
        </p:nvSpPr>
        <p:spPr>
          <a:xfrm>
            <a:off x="609600" y="1449386"/>
            <a:ext cx="8229600" cy="62229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CO" sz="2800" b="1" u="none" strike="noStrike" kern="1200" cap="none" spc="0" normalizeH="0" baseline="0" noProof="0" dirty="0" smtClean="0">
                <a:ln>
                  <a:noFill/>
                </a:ln>
                <a:solidFill>
                  <a:schemeClr val="tx1"/>
                </a:solidFill>
                <a:effectLst/>
                <a:uLnTx/>
                <a:uFillTx/>
                <a:latin typeface="+mj-lt"/>
                <a:ea typeface="+mj-ea"/>
                <a:cs typeface="+mj-cs"/>
              </a:rPr>
              <a:t>Reflexiones Sobre Su Aplicación</a:t>
            </a:r>
            <a:r>
              <a:rPr kumimoji="0" lang="es-ES" sz="2800" b="0" u="none" strike="noStrike" kern="1200" cap="none" spc="0" normalizeH="0" baseline="0" noProof="0" dirty="0" smtClean="0">
                <a:ln>
                  <a:noFill/>
                </a:ln>
                <a:solidFill>
                  <a:schemeClr val="tx1"/>
                </a:solidFill>
                <a:effectLst/>
                <a:uLnTx/>
                <a:uFillTx/>
                <a:latin typeface="+mj-lt"/>
                <a:ea typeface="+mj-ea"/>
                <a:cs typeface="+mj-cs"/>
              </a:rPr>
              <a:t/>
            </a:r>
            <a:br>
              <a:rPr kumimoji="0" lang="es-ES" sz="2800" b="0" u="none" strike="noStrike" kern="1200" cap="none" spc="0" normalizeH="0" baseline="0" noProof="0" dirty="0" smtClean="0">
                <a:ln>
                  <a:noFill/>
                </a:ln>
                <a:solidFill>
                  <a:schemeClr val="tx1"/>
                </a:solidFill>
                <a:effectLst/>
                <a:uLnTx/>
                <a:uFillTx/>
                <a:latin typeface="+mj-lt"/>
                <a:ea typeface="+mj-ea"/>
                <a:cs typeface="+mj-cs"/>
              </a:rPr>
            </a:br>
            <a:endParaRPr kumimoji="0" lang="es-ES" sz="2800" b="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a:xfrm>
            <a:off x="457200" y="2071679"/>
            <a:ext cx="8229600" cy="3595694"/>
          </a:xfrm>
        </p:spPr>
        <p:txBody>
          <a:bodyPr>
            <a:normAutofit/>
          </a:bodyPr>
          <a:lstStyle/>
          <a:p>
            <a:endParaRPr lang="es-ES" dirty="0" smtClean="0"/>
          </a:p>
          <a:p>
            <a:r>
              <a:rPr lang="es-ES" b="1" dirty="0" smtClean="0"/>
              <a:t>Necesidad de simplificación en el proceso</a:t>
            </a:r>
          </a:p>
          <a:p>
            <a:endParaRPr lang="es-ES" dirty="0" smtClean="0"/>
          </a:p>
          <a:p>
            <a:pPr lvl="1"/>
            <a:r>
              <a:rPr lang="es-ES" dirty="0" smtClean="0"/>
              <a:t>Uso de modelos</a:t>
            </a:r>
          </a:p>
          <a:p>
            <a:pPr lvl="1"/>
            <a:r>
              <a:rPr lang="es-ES" dirty="0" smtClean="0"/>
              <a:t>Relación costo beneficio</a:t>
            </a:r>
          </a:p>
          <a:p>
            <a:pPr>
              <a:buNone/>
            </a:pPr>
            <a:endParaRPr lang="es-ES" dirty="0" smtClean="0"/>
          </a:p>
          <a:p>
            <a:pPr>
              <a:buNone/>
            </a:pPr>
            <a:endParaRPr lang="es-ES" dirty="0" smtClean="0"/>
          </a:p>
          <a:p>
            <a:pPr>
              <a:buNone/>
            </a:pPr>
            <a:endParaRPr lang="es-ES" dirty="0" smtClean="0"/>
          </a:p>
        </p:txBody>
      </p:sp>
      <p:sp>
        <p:nvSpPr>
          <p:cNvPr id="4"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
        <p:nvSpPr>
          <p:cNvPr id="6" name="1 Título"/>
          <p:cNvSpPr txBox="1">
            <a:spLocks/>
          </p:cNvSpPr>
          <p:nvPr/>
        </p:nvSpPr>
        <p:spPr>
          <a:xfrm>
            <a:off x="609600" y="1449386"/>
            <a:ext cx="8229600" cy="62229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CO" sz="2800" b="1" u="none" strike="noStrike" kern="1200" cap="none" spc="0" normalizeH="0" baseline="0" noProof="0" dirty="0" smtClean="0">
                <a:ln>
                  <a:noFill/>
                </a:ln>
                <a:solidFill>
                  <a:schemeClr val="tx1"/>
                </a:solidFill>
                <a:effectLst/>
                <a:uLnTx/>
                <a:uFillTx/>
                <a:latin typeface="+mj-lt"/>
                <a:ea typeface="+mj-ea"/>
                <a:cs typeface="+mj-cs"/>
              </a:rPr>
              <a:t>Reflexiones Sobre Su Aplicación</a:t>
            </a:r>
            <a:r>
              <a:rPr kumimoji="0" lang="es-ES" sz="2800" b="0" u="none" strike="noStrike" kern="1200" cap="none" spc="0" normalizeH="0" baseline="0" noProof="0" dirty="0" smtClean="0">
                <a:ln>
                  <a:noFill/>
                </a:ln>
                <a:solidFill>
                  <a:schemeClr val="tx1"/>
                </a:solidFill>
                <a:effectLst/>
                <a:uLnTx/>
                <a:uFillTx/>
                <a:latin typeface="+mj-lt"/>
                <a:ea typeface="+mj-ea"/>
                <a:cs typeface="+mj-cs"/>
              </a:rPr>
              <a:t/>
            </a:r>
            <a:br>
              <a:rPr kumimoji="0" lang="es-ES" sz="2800" b="0" u="none" strike="noStrike" kern="1200" cap="none" spc="0" normalizeH="0" baseline="0" noProof="0" dirty="0" smtClean="0">
                <a:ln>
                  <a:noFill/>
                </a:ln>
                <a:solidFill>
                  <a:schemeClr val="tx1"/>
                </a:solidFill>
                <a:effectLst/>
                <a:uLnTx/>
                <a:uFillTx/>
                <a:latin typeface="+mj-lt"/>
                <a:ea typeface="+mj-ea"/>
                <a:cs typeface="+mj-cs"/>
              </a:rPr>
            </a:br>
            <a:endParaRPr kumimoji="0" lang="es-ES" sz="2800" b="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a:xfrm>
            <a:off x="457200" y="2143116"/>
            <a:ext cx="8229600" cy="3983047"/>
          </a:xfrm>
        </p:spPr>
        <p:txBody>
          <a:bodyPr>
            <a:normAutofit/>
          </a:bodyPr>
          <a:lstStyle/>
          <a:p>
            <a:r>
              <a:rPr lang="es-ES" b="1" dirty="0" smtClean="0"/>
              <a:t>Valoración</a:t>
            </a:r>
          </a:p>
          <a:p>
            <a:endParaRPr lang="es-ES" dirty="0" smtClean="0"/>
          </a:p>
          <a:p>
            <a:pPr lvl="1"/>
            <a:r>
              <a:rPr lang="es-ES" dirty="0" smtClean="0"/>
              <a:t>Valuación de bienes raíces</a:t>
            </a:r>
          </a:p>
          <a:p>
            <a:pPr lvl="1"/>
            <a:r>
              <a:rPr lang="es-ES" dirty="0" smtClean="0"/>
              <a:t>Valoración de otros bienes</a:t>
            </a:r>
          </a:p>
          <a:p>
            <a:pPr lvl="1"/>
            <a:endParaRPr lang="es-ES" dirty="0" smtClean="0"/>
          </a:p>
          <a:p>
            <a:pPr lvl="1"/>
            <a:endParaRPr lang="es-ES" dirty="0" smtClean="0"/>
          </a:p>
          <a:p>
            <a:pPr>
              <a:buNone/>
            </a:pPr>
            <a:endParaRPr lang="es-ES" dirty="0" smtClean="0"/>
          </a:p>
        </p:txBody>
      </p:sp>
      <p:sp>
        <p:nvSpPr>
          <p:cNvPr id="4"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
        <p:nvSpPr>
          <p:cNvPr id="6" name="1 Título"/>
          <p:cNvSpPr txBox="1">
            <a:spLocks/>
          </p:cNvSpPr>
          <p:nvPr/>
        </p:nvSpPr>
        <p:spPr>
          <a:xfrm>
            <a:off x="609600" y="1449386"/>
            <a:ext cx="8229600" cy="62229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CO" sz="2800" b="1" u="none" strike="noStrike" kern="1200" cap="none" spc="0" normalizeH="0" baseline="0" noProof="0" dirty="0" smtClean="0">
                <a:ln>
                  <a:noFill/>
                </a:ln>
                <a:solidFill>
                  <a:schemeClr val="tx1"/>
                </a:solidFill>
                <a:effectLst/>
                <a:uLnTx/>
                <a:uFillTx/>
                <a:latin typeface="+mj-lt"/>
                <a:ea typeface="+mj-ea"/>
                <a:cs typeface="+mj-cs"/>
              </a:rPr>
              <a:t>Reflexiones Sobre Su Aplicación</a:t>
            </a:r>
            <a:r>
              <a:rPr kumimoji="0" lang="es-ES" sz="2800" b="0" u="none" strike="noStrike" kern="1200" cap="none" spc="0" normalizeH="0" baseline="0" noProof="0" dirty="0" smtClean="0">
                <a:ln>
                  <a:noFill/>
                </a:ln>
                <a:solidFill>
                  <a:schemeClr val="tx1"/>
                </a:solidFill>
                <a:effectLst/>
                <a:uLnTx/>
                <a:uFillTx/>
                <a:latin typeface="+mj-lt"/>
                <a:ea typeface="+mj-ea"/>
                <a:cs typeface="+mj-cs"/>
              </a:rPr>
              <a:t/>
            </a:r>
            <a:br>
              <a:rPr kumimoji="0" lang="es-ES" sz="2800" b="0" u="none" strike="noStrike" kern="1200" cap="none" spc="0" normalizeH="0" baseline="0" noProof="0" dirty="0" smtClean="0">
                <a:ln>
                  <a:noFill/>
                </a:ln>
                <a:solidFill>
                  <a:schemeClr val="tx1"/>
                </a:solidFill>
                <a:effectLst/>
                <a:uLnTx/>
                <a:uFillTx/>
                <a:latin typeface="+mj-lt"/>
                <a:ea typeface="+mj-ea"/>
                <a:cs typeface="+mj-cs"/>
              </a:rPr>
            </a:br>
            <a:endParaRPr kumimoji="0" lang="es-ES" sz="2800" b="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a:xfrm>
            <a:off x="457200" y="2071679"/>
            <a:ext cx="8229600" cy="3595694"/>
          </a:xfrm>
        </p:spPr>
        <p:txBody>
          <a:bodyPr>
            <a:normAutofit fontScale="85000" lnSpcReduction="20000"/>
          </a:bodyPr>
          <a:lstStyle/>
          <a:p>
            <a:r>
              <a:rPr lang="es-ES" b="1" dirty="0" smtClean="0"/>
              <a:t>Prospectiva al impacto</a:t>
            </a:r>
          </a:p>
          <a:p>
            <a:endParaRPr lang="es-ES" dirty="0" smtClean="0"/>
          </a:p>
          <a:p>
            <a:pPr lvl="1"/>
            <a:r>
              <a:rPr lang="es-ES" dirty="0" smtClean="0"/>
              <a:t>Legislación, causal de disolución por disminución  del patrimonio  por debajo del 50%</a:t>
            </a:r>
          </a:p>
          <a:p>
            <a:pPr lvl="1">
              <a:buNone/>
            </a:pPr>
            <a:endParaRPr lang="es-ES" dirty="0" smtClean="0"/>
          </a:p>
          <a:p>
            <a:pPr lvl="1"/>
            <a:r>
              <a:rPr lang="es-ES" dirty="0" smtClean="0"/>
              <a:t>Tratados de libre comercio</a:t>
            </a:r>
          </a:p>
          <a:p>
            <a:pPr lvl="1"/>
            <a:endParaRPr lang="es-ES" dirty="0" smtClean="0"/>
          </a:p>
          <a:p>
            <a:pPr lvl="1"/>
            <a:endParaRPr lang="es-ES" dirty="0" smtClean="0"/>
          </a:p>
          <a:p>
            <a:pPr>
              <a:buNone/>
            </a:pPr>
            <a:r>
              <a:rPr lang="es-ES" dirty="0" smtClean="0"/>
              <a:t> </a:t>
            </a:r>
          </a:p>
          <a:p>
            <a:pPr>
              <a:buNone/>
            </a:pPr>
            <a:endParaRPr lang="es-ES" dirty="0" smtClean="0"/>
          </a:p>
        </p:txBody>
      </p:sp>
      <p:sp>
        <p:nvSpPr>
          <p:cNvPr id="4"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
        <p:nvSpPr>
          <p:cNvPr id="6" name="1 Título"/>
          <p:cNvSpPr txBox="1">
            <a:spLocks/>
          </p:cNvSpPr>
          <p:nvPr/>
        </p:nvSpPr>
        <p:spPr>
          <a:xfrm>
            <a:off x="609600" y="1449386"/>
            <a:ext cx="8229600" cy="62229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CO" sz="2800" b="1" u="none" strike="noStrike" kern="1200" cap="none" spc="0" normalizeH="0" baseline="0" noProof="0" dirty="0" smtClean="0">
                <a:ln>
                  <a:noFill/>
                </a:ln>
                <a:solidFill>
                  <a:schemeClr val="tx1"/>
                </a:solidFill>
                <a:effectLst/>
                <a:uLnTx/>
                <a:uFillTx/>
                <a:latin typeface="+mj-lt"/>
                <a:ea typeface="+mj-ea"/>
                <a:cs typeface="+mj-cs"/>
              </a:rPr>
              <a:t>Reflexiones Sobre Su Aplicación</a:t>
            </a:r>
            <a:r>
              <a:rPr kumimoji="0" lang="es-ES" sz="2800" b="0" u="none" strike="noStrike" kern="1200" cap="none" spc="0" normalizeH="0" baseline="0" noProof="0" dirty="0" smtClean="0">
                <a:ln>
                  <a:noFill/>
                </a:ln>
                <a:solidFill>
                  <a:schemeClr val="tx1"/>
                </a:solidFill>
                <a:effectLst/>
                <a:uLnTx/>
                <a:uFillTx/>
                <a:latin typeface="+mj-lt"/>
                <a:ea typeface="+mj-ea"/>
                <a:cs typeface="+mj-cs"/>
              </a:rPr>
              <a:t/>
            </a:r>
            <a:br>
              <a:rPr kumimoji="0" lang="es-ES" sz="2800" b="0" u="none" strike="noStrike" kern="1200" cap="none" spc="0" normalizeH="0" baseline="0" noProof="0" dirty="0" smtClean="0">
                <a:ln>
                  <a:noFill/>
                </a:ln>
                <a:solidFill>
                  <a:schemeClr val="tx1"/>
                </a:solidFill>
                <a:effectLst/>
                <a:uLnTx/>
                <a:uFillTx/>
                <a:latin typeface="+mj-lt"/>
                <a:ea typeface="+mj-ea"/>
                <a:cs typeface="+mj-cs"/>
              </a:rPr>
            </a:br>
            <a:endParaRPr kumimoji="0" lang="es-ES" sz="2800" b="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23900"/>
          </a:xfrm>
        </p:spPr>
        <p:txBody>
          <a:bodyPr>
            <a:noAutofit/>
          </a:bodyPr>
          <a:lstStyle/>
          <a:p>
            <a:r>
              <a:rPr lang="es-CO" sz="2800" b="1" i="1" dirty="0" smtClean="0"/>
              <a:t>“Normas Internacionales De Información Financiera: Reflexiones Sobre Su Aplicación</a:t>
            </a:r>
            <a:endParaRPr lang="es-ES" sz="2800" dirty="0"/>
          </a:p>
        </p:txBody>
      </p:sp>
      <p:sp>
        <p:nvSpPr>
          <p:cNvPr id="3" name="2 Marcador de contenido"/>
          <p:cNvSpPr>
            <a:spLocks noGrp="1"/>
          </p:cNvSpPr>
          <p:nvPr>
            <p:ph idx="1"/>
          </p:nvPr>
        </p:nvSpPr>
        <p:spPr>
          <a:xfrm>
            <a:off x="457200" y="2071679"/>
            <a:ext cx="8229600" cy="3571900"/>
          </a:xfrm>
        </p:spPr>
        <p:txBody>
          <a:bodyPr>
            <a:normAutofit/>
          </a:bodyPr>
          <a:lstStyle/>
          <a:p>
            <a:pPr algn="just">
              <a:buNone/>
            </a:pPr>
            <a:r>
              <a:rPr lang="es-ES" dirty="0" smtClean="0"/>
              <a:t>En el 2012 el ordenamiento jurídico tributario determinó un periodo de aplicación de cuatro años más para las actuales normas contables del Decreto 2649 de 1993 cuyo contenido sea utilizado en el cálculo de las bases fiscales que se incluyen en las declaraciones tributarias.</a:t>
            </a:r>
            <a:endParaRPr lang="es-ES" dirty="0"/>
          </a:p>
        </p:txBody>
      </p:sp>
      <p:sp>
        <p:nvSpPr>
          <p:cNvPr id="4" name="1 Título"/>
          <p:cNvSpPr txBox="1">
            <a:spLocks/>
          </p:cNvSpPr>
          <p:nvPr/>
        </p:nvSpPr>
        <p:spPr>
          <a:xfrm>
            <a:off x="457200" y="1214426"/>
            <a:ext cx="4329114" cy="857252"/>
          </a:xfrm>
          <a:prstGeom prst="rect">
            <a:avLst/>
          </a:prstGeom>
        </p:spPr>
        <p:txBody>
          <a:bodyPr vert="horz" lIns="91440" tIns="45720" rIns="91440" bIns="45720" rtlCol="0"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3200" b="1" i="0" u="none" strike="noStrike" kern="1200" cap="none" spc="0" normalizeH="0" baseline="0" noProof="0" dirty="0" smtClean="0">
                <a:ln>
                  <a:noFill/>
                </a:ln>
                <a:solidFill>
                  <a:schemeClr val="tx1"/>
                </a:solidFill>
                <a:effectLst/>
                <a:uLnTx/>
                <a:uFillTx/>
                <a:latin typeface="+mj-lt"/>
                <a:ea typeface="+mj-ea"/>
                <a:cs typeface="+mj-cs"/>
              </a:rPr>
              <a:t>Consideraciones</a:t>
            </a:r>
            <a:r>
              <a:rPr kumimoji="0" lang="es-ES" sz="3200" b="1" i="0" u="none" strike="noStrike" kern="1200" cap="none" spc="0" normalizeH="0" noProof="0" dirty="0" smtClean="0">
                <a:ln>
                  <a:noFill/>
                </a:ln>
                <a:solidFill>
                  <a:schemeClr val="tx1"/>
                </a:solidFill>
                <a:effectLst/>
                <a:uLnTx/>
                <a:uFillTx/>
                <a:latin typeface="+mj-lt"/>
                <a:ea typeface="+mj-ea"/>
                <a:cs typeface="+mj-cs"/>
              </a:rPr>
              <a:t> </a:t>
            </a:r>
            <a:r>
              <a:rPr lang="es-ES" sz="3200" b="1" dirty="0" smtClean="0">
                <a:latin typeface="+mj-lt"/>
                <a:ea typeface="+mj-ea"/>
                <a:cs typeface="+mj-cs"/>
              </a:rPr>
              <a:t>fiscales</a:t>
            </a:r>
            <a:endParaRPr kumimoji="0" lang="es-ES"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a:srcRect/>
          <a:stretch>
            <a:fillRect/>
          </a:stretch>
        </p:blipFill>
        <p:spPr bwMode="auto">
          <a:xfrm>
            <a:off x="2786050" y="1785926"/>
            <a:ext cx="2928958" cy="4261897"/>
          </a:xfrm>
          <a:prstGeom prst="rect">
            <a:avLst/>
          </a:prstGeom>
          <a:noFill/>
          <a:ln w="9525">
            <a:noFill/>
            <a:miter lim="800000"/>
            <a:headEnd/>
            <a:tailEnd/>
          </a:ln>
          <a:effectLst/>
        </p:spPr>
      </p:pic>
      <p:sp>
        <p:nvSpPr>
          <p:cNvPr id="3" name="2 Marcador de contenido"/>
          <p:cNvSpPr>
            <a:spLocks noGrp="1"/>
          </p:cNvSpPr>
          <p:nvPr>
            <p:ph idx="1"/>
          </p:nvPr>
        </p:nvSpPr>
        <p:spPr>
          <a:xfrm>
            <a:off x="457200" y="1821644"/>
            <a:ext cx="8229600" cy="1214447"/>
          </a:xfrm>
        </p:spPr>
        <p:txBody>
          <a:bodyPr>
            <a:normAutofit/>
          </a:bodyPr>
          <a:lstStyle/>
          <a:p>
            <a:pPr algn="ctr">
              <a:buNone/>
            </a:pPr>
            <a:r>
              <a:rPr lang="es-ES" sz="6000" dirty="0" smtClean="0"/>
              <a:t>Gracias </a:t>
            </a:r>
          </a:p>
          <a:p>
            <a:endParaRPr lang="es-ES" sz="4800" dirty="0"/>
          </a:p>
        </p:txBody>
      </p:sp>
      <p:pic>
        <p:nvPicPr>
          <p:cNvPr id="4" name="Picture 4"/>
          <p:cNvPicPr>
            <a:picLocks noChangeAspect="1" noChangeArrowheads="1"/>
          </p:cNvPicPr>
          <p:nvPr/>
        </p:nvPicPr>
        <p:blipFill>
          <a:blip r:embed="rId3"/>
          <a:srcRect/>
          <a:stretch>
            <a:fillRect/>
          </a:stretch>
        </p:blipFill>
        <p:spPr bwMode="auto">
          <a:xfrm>
            <a:off x="7588245" y="5667372"/>
            <a:ext cx="1190628" cy="1190628"/>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714348" y="160339"/>
            <a:ext cx="7683525" cy="1339836"/>
          </a:xfrm>
          <a:prstGeom prst="rect">
            <a:avLst/>
          </a:prstGeom>
          <a:noFill/>
          <a:ln w="9525">
            <a:noFill/>
            <a:miter lim="800000"/>
            <a:headEnd/>
            <a:tailEnd/>
          </a:ln>
          <a:effectLst/>
        </p:spPr>
      </p:pic>
      <p:pic>
        <p:nvPicPr>
          <p:cNvPr id="34820" name="Picture 4"/>
          <p:cNvPicPr>
            <a:picLocks noChangeAspect="1" noChangeArrowheads="1"/>
          </p:cNvPicPr>
          <p:nvPr/>
        </p:nvPicPr>
        <p:blipFill>
          <a:blip r:embed="rId5"/>
          <a:srcRect/>
          <a:stretch>
            <a:fillRect/>
          </a:stretch>
        </p:blipFill>
        <p:spPr bwMode="auto">
          <a:xfrm>
            <a:off x="6219825" y="3000372"/>
            <a:ext cx="2466975" cy="1847850"/>
          </a:xfrm>
          <a:prstGeom prst="rect">
            <a:avLst/>
          </a:prstGeom>
          <a:noFill/>
          <a:ln w="9525">
            <a:noFill/>
            <a:miter lim="800000"/>
            <a:headEnd/>
            <a:tailEnd/>
          </a:ln>
          <a:effectLst/>
        </p:spPr>
      </p:pic>
      <p:pic>
        <p:nvPicPr>
          <p:cNvPr id="34821" name="Picture 5"/>
          <p:cNvPicPr>
            <a:picLocks noChangeAspect="1" noChangeArrowheads="1"/>
          </p:cNvPicPr>
          <p:nvPr/>
        </p:nvPicPr>
        <p:blipFill>
          <a:blip r:embed="rId6"/>
          <a:srcRect/>
          <a:stretch>
            <a:fillRect/>
          </a:stretch>
        </p:blipFill>
        <p:spPr bwMode="auto">
          <a:xfrm>
            <a:off x="133443" y="2428868"/>
            <a:ext cx="2866921" cy="14959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225536"/>
          </a:xfrm>
        </p:spPr>
        <p:txBody>
          <a:bodyPr>
            <a:noAutofit/>
          </a:bodyPr>
          <a:lstStyle/>
          <a:p>
            <a:r>
              <a:rPr lang="es-CO" sz="3200" b="1" i="1" dirty="0" smtClean="0"/>
              <a:t>“Normas Internacionales De Información Financiera: Reflexiones Sobre Su Aplicación</a:t>
            </a:r>
            <a:r>
              <a:rPr lang="es-ES" sz="3200" dirty="0" smtClean="0"/>
              <a:t/>
            </a:r>
            <a:br>
              <a:rPr lang="es-ES" sz="3200" dirty="0" smtClean="0"/>
            </a:br>
            <a:endParaRPr lang="es-ES" sz="3200" dirty="0"/>
          </a:p>
        </p:txBody>
      </p:sp>
      <p:sp>
        <p:nvSpPr>
          <p:cNvPr id="3" name="2 Marcador de contenido"/>
          <p:cNvSpPr>
            <a:spLocks noGrp="1"/>
          </p:cNvSpPr>
          <p:nvPr>
            <p:ph idx="1"/>
          </p:nvPr>
        </p:nvSpPr>
        <p:spPr>
          <a:xfrm>
            <a:off x="457200" y="1857364"/>
            <a:ext cx="8229600" cy="4268799"/>
          </a:xfrm>
        </p:spPr>
        <p:txBody>
          <a:bodyPr>
            <a:normAutofit/>
          </a:bodyPr>
          <a:lstStyle/>
          <a:p>
            <a:r>
              <a:rPr lang="es-ES" sz="4400" dirty="0" smtClean="0"/>
              <a:t>Tipo de aplicación</a:t>
            </a:r>
            <a:endParaRPr lang="es-ES" sz="4400" dirty="0" smtClean="0"/>
          </a:p>
          <a:p>
            <a:r>
              <a:rPr lang="es-ES" sz="4400" dirty="0" smtClean="0"/>
              <a:t>Regulación en Colombia</a:t>
            </a:r>
          </a:p>
          <a:p>
            <a:r>
              <a:rPr lang="es-ES" sz="4400" dirty="0" smtClean="0"/>
              <a:t>Aplicación en Colombia</a:t>
            </a:r>
          </a:p>
          <a:p>
            <a:r>
              <a:rPr lang="es-ES" sz="4400" dirty="0" smtClean="0"/>
              <a:t>Reflexiones de su aplicación</a:t>
            </a:r>
          </a:p>
          <a:p>
            <a:endParaRPr lang="es-ES" sz="4400" dirty="0" smtClean="0"/>
          </a:p>
          <a:p>
            <a:endParaRPr lang="es-ES" sz="4400" dirty="0" smtClean="0"/>
          </a:p>
          <a:p>
            <a:endParaRPr lang="es-ES" sz="4400" dirty="0"/>
          </a:p>
        </p:txBody>
      </p:sp>
      <p:sp>
        <p:nvSpPr>
          <p:cNvPr id="4" name="1 Título"/>
          <p:cNvSpPr txBox="1">
            <a:spLocks/>
          </p:cNvSpPr>
          <p:nvPr/>
        </p:nvSpPr>
        <p:spPr>
          <a:xfrm>
            <a:off x="2357422" y="5857891"/>
            <a:ext cx="4786346" cy="83977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1600"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1600"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a:xfrm>
            <a:off x="285720" y="857232"/>
            <a:ext cx="8443914" cy="4832092"/>
          </a:xfrm>
          <a:prstGeom prst="rect">
            <a:avLst/>
          </a:prstGeom>
        </p:spPr>
        <p:txBody>
          <a:bodyPr wrap="square">
            <a:spAutoFit/>
          </a:bodyPr>
          <a:lstStyle/>
          <a:p>
            <a:pPr algn="ctr"/>
            <a:r>
              <a:rPr lang="es-CO" sz="4400" dirty="0" smtClean="0"/>
              <a:t>El contador público en ejercicio de su profesión y en cumplimiento del artículo 43 de la ley 43 de 1990 “</a:t>
            </a:r>
            <a:r>
              <a:rPr lang="es-CO" sz="4400" b="1" dirty="0" smtClean="0"/>
              <a:t>se excusará de aceptar o ejecutar trabajos para los cuales él o sus asociados no se consideren idóneos”.</a:t>
            </a:r>
            <a:r>
              <a:rPr lang="es-CO" sz="4400" dirty="0" smtClean="0"/>
              <a:t> </a:t>
            </a:r>
            <a:endParaRPr lang="es-CO" sz="4400" dirty="0"/>
          </a:p>
        </p:txBody>
      </p:sp>
      <p:sp>
        <p:nvSpPr>
          <p:cNvPr id="3"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a:xfrm>
            <a:off x="457200" y="2070092"/>
            <a:ext cx="8229600" cy="4056071"/>
          </a:xfrm>
        </p:spPr>
        <p:txBody>
          <a:bodyPr/>
          <a:lstStyle/>
          <a:p>
            <a:endParaRPr lang="es-ES" dirty="0" smtClean="0"/>
          </a:p>
          <a:p>
            <a:r>
              <a:rPr lang="es-ES" dirty="0" smtClean="0"/>
              <a:t>Adopción (sector privado)</a:t>
            </a:r>
          </a:p>
          <a:p>
            <a:pPr>
              <a:buNone/>
            </a:pPr>
            <a:endParaRPr lang="es-ES" dirty="0" smtClean="0"/>
          </a:p>
          <a:p>
            <a:r>
              <a:rPr lang="es-ES" dirty="0" smtClean="0"/>
              <a:t>Adaptación (público)</a:t>
            </a:r>
            <a:endParaRPr lang="es-ES" dirty="0"/>
          </a:p>
        </p:txBody>
      </p:sp>
      <p:sp>
        <p:nvSpPr>
          <p:cNvPr id="4" name="1 Título"/>
          <p:cNvSpPr txBox="1">
            <a:spLocks/>
          </p:cNvSpPr>
          <p:nvPr/>
        </p:nvSpPr>
        <p:spPr>
          <a:xfrm>
            <a:off x="609600" y="1130308"/>
            <a:ext cx="8229600" cy="939784"/>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CO" sz="3200" b="1" u="none" strike="noStrike" kern="1200" cap="none" spc="0" normalizeH="0" baseline="0" noProof="0" dirty="0" smtClean="0">
                <a:ln>
                  <a:noFill/>
                </a:ln>
                <a:solidFill>
                  <a:schemeClr val="tx1"/>
                </a:solidFill>
                <a:effectLst/>
                <a:uLnTx/>
                <a:uFillTx/>
                <a:latin typeface="+mj-lt"/>
                <a:ea typeface="+mj-ea"/>
                <a:cs typeface="+mj-cs"/>
              </a:rPr>
              <a:t>Tipo de aplicación</a:t>
            </a:r>
            <a:endParaRPr kumimoji="0" lang="es-ES" sz="3200" b="0" u="none" strike="noStrike" kern="1200" cap="none" spc="0" normalizeH="0" baseline="0" noProof="0" dirty="0">
              <a:ln>
                <a:noFill/>
              </a:ln>
              <a:solidFill>
                <a:schemeClr val="tx1"/>
              </a:solidFill>
              <a:effectLst/>
              <a:uLnTx/>
              <a:uFillTx/>
              <a:latin typeface="+mj-lt"/>
              <a:ea typeface="+mj-ea"/>
              <a:cs typeface="+mj-cs"/>
            </a:endParaRPr>
          </a:p>
        </p:txBody>
      </p:sp>
      <p:sp>
        <p:nvSpPr>
          <p:cNvPr id="5"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3820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graphicFrame>
        <p:nvGraphicFramePr>
          <p:cNvPr id="4" name="3 Marcador de contenido"/>
          <p:cNvGraphicFramePr>
            <a:graphicFrameLocks noGrp="1"/>
          </p:cNvGraphicFramePr>
          <p:nvPr>
            <p:ph idx="1"/>
          </p:nvPr>
        </p:nvGraphicFramePr>
        <p:xfrm>
          <a:off x="457200" y="1464456"/>
          <a:ext cx="8382000" cy="46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a:xfrm>
            <a:off x="609600" y="964389"/>
            <a:ext cx="8229600" cy="500066"/>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CO" sz="2800" b="1" dirty="0" smtClean="0">
                <a:latin typeface="+mj-lt"/>
                <a:ea typeface="+mj-ea"/>
                <a:cs typeface="+mj-cs"/>
              </a:rPr>
              <a:t>Regulación en Colombia</a:t>
            </a:r>
            <a:endParaRPr kumimoji="0" lang="es-ES" sz="2800" b="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a:xfrm>
            <a:off x="457200" y="1836713"/>
            <a:ext cx="8472518" cy="4021179"/>
          </a:xfrm>
        </p:spPr>
        <p:txBody>
          <a:bodyPr/>
          <a:lstStyle/>
          <a:p>
            <a:pPr>
              <a:buNone/>
            </a:pPr>
            <a:endParaRPr lang="es-ES" sz="2400" b="1" dirty="0" smtClean="0"/>
          </a:p>
          <a:p>
            <a:pPr>
              <a:buNone/>
            </a:pPr>
            <a:r>
              <a:rPr lang="es-ES" dirty="0" smtClean="0"/>
              <a:t>Ley 1314 de 2009</a:t>
            </a:r>
          </a:p>
          <a:p>
            <a:pPr algn="ctr">
              <a:buNone/>
            </a:pPr>
            <a:endParaRPr lang="es-CO" sz="1800" dirty="0" smtClean="0"/>
          </a:p>
          <a:p>
            <a:pPr algn="ctr">
              <a:buNone/>
            </a:pPr>
            <a:r>
              <a:rPr lang="es-CO" dirty="0" smtClean="0"/>
              <a:t>“Ley de convergencia" y </a:t>
            </a:r>
            <a:r>
              <a:rPr lang="es-CO" b="1" dirty="0" smtClean="0"/>
              <a:t>manifiesta la intención </a:t>
            </a:r>
            <a:r>
              <a:rPr lang="es-CO" dirty="0" smtClean="0"/>
              <a:t>de convergencia de los PCGA en Colombia con las normas internacionales a partir del año </a:t>
            </a:r>
            <a:r>
              <a:rPr lang="es-CO" dirty="0" smtClean="0"/>
              <a:t>2014 </a:t>
            </a:r>
            <a:endParaRPr lang="es-ES" dirty="0" smtClean="0"/>
          </a:p>
        </p:txBody>
      </p:sp>
      <p:sp>
        <p:nvSpPr>
          <p:cNvPr id="4" name="1 Título"/>
          <p:cNvSpPr txBox="1">
            <a:spLocks/>
          </p:cNvSpPr>
          <p:nvPr/>
        </p:nvSpPr>
        <p:spPr>
          <a:xfrm>
            <a:off x="609600" y="1525567"/>
            <a:ext cx="8229600" cy="622292"/>
          </a:xfrm>
          <a:prstGeom prst="rect">
            <a:avLst/>
          </a:prstGeom>
        </p:spPr>
        <p:txBody>
          <a:bodyPr vert="horz" lIns="91440" tIns="45720" rIns="91440" bIns="45720" rtlCol="0" anchor="ctr">
            <a:noAutofit/>
          </a:bodyPr>
          <a:lstStyle/>
          <a:p>
            <a:pPr>
              <a:spcBef>
                <a:spcPct val="0"/>
              </a:spcBef>
            </a:pPr>
            <a:r>
              <a:rPr lang="es-ES" sz="2800" b="1" dirty="0" smtClean="0"/>
              <a:t>Aplicación en Colombia</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p:txBody>
          <a:bodyPr/>
          <a:lstStyle/>
          <a:p>
            <a:pPr>
              <a:buNone/>
            </a:pPr>
            <a:r>
              <a:rPr lang="es-ES" dirty="0" smtClean="0"/>
              <a:t> </a:t>
            </a:r>
          </a:p>
          <a:p>
            <a:pPr>
              <a:buNone/>
            </a:pPr>
            <a:endParaRPr lang="es-ES" dirty="0" smtClean="0"/>
          </a:p>
        </p:txBody>
      </p:sp>
      <p:graphicFrame>
        <p:nvGraphicFramePr>
          <p:cNvPr id="5" name="4 Tabla"/>
          <p:cNvGraphicFramePr>
            <a:graphicFrameLocks noGrp="1"/>
          </p:cNvGraphicFramePr>
          <p:nvPr/>
        </p:nvGraphicFramePr>
        <p:xfrm>
          <a:off x="285720" y="1600198"/>
          <a:ext cx="8572560" cy="2971809"/>
        </p:xfrm>
        <a:graphic>
          <a:graphicData uri="http://schemas.openxmlformats.org/drawingml/2006/table">
            <a:tbl>
              <a:tblPr firstRow="1" bandRow="1">
                <a:tableStyleId>{5C22544A-7EE6-4342-B048-85BDC9FD1C3A}</a:tableStyleId>
              </a:tblPr>
              <a:tblGrid>
                <a:gridCol w="4286280"/>
                <a:gridCol w="4286280"/>
              </a:tblGrid>
              <a:tr h="761733">
                <a:tc>
                  <a:txBody>
                    <a:bodyPr/>
                    <a:lstStyle/>
                    <a:p>
                      <a:pPr algn="ctr"/>
                      <a:r>
                        <a:rPr lang="es-ES" sz="3000" dirty="0" smtClean="0"/>
                        <a:t>Clasificación</a:t>
                      </a:r>
                      <a:r>
                        <a:rPr lang="es-ES" sz="3000" baseline="0" dirty="0" smtClean="0"/>
                        <a:t> de empresas</a:t>
                      </a:r>
                      <a:endParaRPr lang="es-ES" sz="3000" dirty="0"/>
                    </a:p>
                  </a:txBody>
                  <a:tcPr/>
                </a:tc>
                <a:tc>
                  <a:txBody>
                    <a:bodyPr/>
                    <a:lstStyle/>
                    <a:p>
                      <a:pPr algn="ctr"/>
                      <a:r>
                        <a:rPr lang="es-ES" sz="3000" dirty="0" smtClean="0"/>
                        <a:t>Normas a aplicar</a:t>
                      </a:r>
                      <a:endParaRPr lang="es-ES" sz="3000" dirty="0"/>
                    </a:p>
                  </a:txBody>
                  <a:tcPr/>
                </a:tc>
              </a:tr>
              <a:tr h="719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3000" dirty="0" smtClean="0"/>
                        <a:t>G. 1 -Grandes empresas </a:t>
                      </a:r>
                      <a:endParaRPr lang="es-ES" sz="3000" dirty="0"/>
                    </a:p>
                  </a:txBody>
                  <a:tcPr/>
                </a:tc>
                <a:tc>
                  <a:txBody>
                    <a:bodyPr/>
                    <a:lstStyle/>
                    <a:p>
                      <a:pPr algn="ctr"/>
                      <a:r>
                        <a:rPr lang="es-ES" sz="3000" dirty="0" smtClean="0"/>
                        <a:t>NIIF Plenas</a:t>
                      </a:r>
                      <a:endParaRPr lang="es-ES" sz="3000" dirty="0"/>
                    </a:p>
                  </a:txBody>
                  <a:tcPr/>
                </a:tc>
              </a:tr>
              <a:tr h="719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3000" dirty="0" smtClean="0"/>
                        <a:t>G. 2 -Medianas empresas</a:t>
                      </a:r>
                      <a:endParaRPr lang="es-ES" sz="3000" dirty="0"/>
                    </a:p>
                  </a:txBody>
                  <a:tcPr/>
                </a:tc>
                <a:tc>
                  <a:txBody>
                    <a:bodyPr/>
                    <a:lstStyle/>
                    <a:p>
                      <a:pPr algn="ctr"/>
                      <a:r>
                        <a:rPr lang="es-ES" sz="3000" dirty="0" smtClean="0"/>
                        <a:t>NIIF</a:t>
                      </a:r>
                      <a:r>
                        <a:rPr lang="es-ES" sz="3000" baseline="0" dirty="0" smtClean="0"/>
                        <a:t> Pymes</a:t>
                      </a:r>
                      <a:endParaRPr lang="es-ES" sz="3000" dirty="0"/>
                    </a:p>
                  </a:txBody>
                  <a:tcPr/>
                </a:tc>
              </a:tr>
              <a:tr h="7708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3000" dirty="0" smtClean="0"/>
                        <a:t>G. 3 -Pequeñas empresas</a:t>
                      </a:r>
                      <a:endParaRPr lang="es-ES" sz="3000" dirty="0"/>
                    </a:p>
                  </a:txBody>
                  <a:tcPr/>
                </a:tc>
                <a:tc>
                  <a:txBody>
                    <a:bodyPr/>
                    <a:lstStyle/>
                    <a:p>
                      <a:pPr algn="ctr"/>
                      <a:r>
                        <a:rPr lang="es-ES" sz="3000" dirty="0" smtClean="0"/>
                        <a:t>Contabilidad simplificada</a:t>
                      </a:r>
                      <a:endParaRPr lang="es-ES" sz="3000" dirty="0"/>
                    </a:p>
                  </a:txBody>
                  <a:tcPr/>
                </a:tc>
              </a:tr>
            </a:tbl>
          </a:graphicData>
        </a:graphic>
      </p:graphicFrame>
      <p:sp>
        <p:nvSpPr>
          <p:cNvPr id="6"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4"/>
          <p:cNvPicPr>
            <a:picLocks noChangeAspect="1" noChangeArrowheads="1"/>
          </p:cNvPicPr>
          <p:nvPr/>
        </p:nvPicPr>
        <p:blipFill>
          <a:blip r:embed="rId2"/>
          <a:srcRect/>
          <a:stretch>
            <a:fillRect/>
          </a:stretch>
        </p:blipFill>
        <p:spPr bwMode="auto">
          <a:xfrm>
            <a:off x="7588245" y="5667372"/>
            <a:ext cx="1190628" cy="1190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sp>
        <p:nvSpPr>
          <p:cNvPr id="3" name="2 Marcador de contenido"/>
          <p:cNvSpPr>
            <a:spLocks noGrp="1"/>
          </p:cNvSpPr>
          <p:nvPr>
            <p:ph idx="1"/>
          </p:nvPr>
        </p:nvSpPr>
        <p:spPr/>
        <p:txBody>
          <a:bodyPr/>
          <a:lstStyle/>
          <a:p>
            <a:pPr>
              <a:buNone/>
            </a:pPr>
            <a:r>
              <a:rPr lang="es-ES" dirty="0" smtClean="0"/>
              <a:t> </a:t>
            </a:r>
          </a:p>
          <a:p>
            <a:pPr>
              <a:buNone/>
            </a:pPr>
            <a:endParaRPr lang="es-ES" dirty="0" smtClean="0"/>
          </a:p>
        </p:txBody>
      </p:sp>
      <p:graphicFrame>
        <p:nvGraphicFramePr>
          <p:cNvPr id="4" name="3 Diagrama"/>
          <p:cNvGraphicFramePr/>
          <p:nvPr>
            <p:extLst>
              <p:ext uri="{D42A27DB-BD31-4B8C-83A1-F6EECF244321}">
                <p14:modId xmlns="" xmlns:p14="http://schemas.microsoft.com/office/powerpoint/2010/main" val="341189838"/>
              </p:ext>
            </p:extLst>
          </p:nvPr>
        </p:nvGraphicFramePr>
        <p:xfrm>
          <a:off x="251520" y="1988840"/>
          <a:ext cx="8712968" cy="3892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a:xfrm>
            <a:off x="609600" y="1214422"/>
            <a:ext cx="8229600" cy="774418"/>
          </a:xfrm>
          <a:prstGeom prst="rect">
            <a:avLst/>
          </a:prstGeom>
        </p:spPr>
        <p:txBody>
          <a:bodyPr vert="horz" lIns="91440" tIns="45720" rIns="91440" bIns="45720" rtlCol="0" anchor="ctr">
            <a:noAutofit/>
          </a:bodyPr>
          <a:lstStyle/>
          <a:p>
            <a:pPr>
              <a:spcBef>
                <a:spcPct val="0"/>
              </a:spcBef>
              <a:defRPr/>
            </a:pPr>
            <a:r>
              <a:rPr kumimoji="0" lang="es-CO" sz="2800" b="1" u="none" strike="noStrike" kern="1200" cap="none" spc="0" normalizeH="0" baseline="0" noProof="0" dirty="0" smtClean="0">
                <a:ln>
                  <a:noFill/>
                </a:ln>
                <a:solidFill>
                  <a:schemeClr val="tx1"/>
                </a:solidFill>
                <a:effectLst/>
                <a:uLnTx/>
                <a:uFillTx/>
                <a:latin typeface="+mj-lt"/>
                <a:ea typeface="+mj-ea"/>
                <a:cs typeface="+mj-cs"/>
              </a:rPr>
              <a:t>Grupo 1. </a:t>
            </a:r>
            <a:r>
              <a:rPr lang="es-CO" sz="2800" b="1" dirty="0" smtClean="0">
                <a:latin typeface="+mj-lt"/>
                <a:ea typeface="+mj-ea"/>
                <a:cs typeface="+mj-cs"/>
              </a:rPr>
              <a:t>y 3</a:t>
            </a:r>
            <a:r>
              <a:rPr lang="es-CO" sz="2800" b="1" dirty="0" smtClean="0">
                <a:latin typeface="+mj-lt"/>
                <a:ea typeface="+mj-ea"/>
                <a:cs typeface="+mj-cs"/>
              </a:rPr>
              <a:t>. </a:t>
            </a:r>
            <a:r>
              <a:rPr lang="es-CO" sz="2800" b="1" dirty="0" smtClean="0"/>
              <a:t>Cronograma</a:t>
            </a:r>
            <a:endParaRPr kumimoji="0" lang="es-ES" sz="2800" b="0" u="none" strike="noStrike" kern="1200" cap="none" spc="0" normalizeH="0" baseline="0" noProof="0" dirty="0">
              <a:ln>
                <a:noFill/>
              </a:ln>
              <a:solidFill>
                <a:schemeClr val="tx1"/>
              </a:solidFill>
              <a:effectLst/>
              <a:uLnTx/>
              <a:uFillTx/>
              <a:latin typeface="+mj-lt"/>
              <a:ea typeface="+mj-ea"/>
              <a:cs typeface="+mj-cs"/>
            </a:endParaRPr>
          </a:p>
        </p:txBody>
      </p:sp>
      <p:sp>
        <p:nvSpPr>
          <p:cNvPr id="6" name="1 Título"/>
          <p:cNvSpPr txBox="1">
            <a:spLocks/>
          </p:cNvSpPr>
          <p:nvPr/>
        </p:nvSpPr>
        <p:spPr>
          <a:xfrm>
            <a:off x="2357422" y="6000768"/>
            <a:ext cx="4786346" cy="6968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Ángela Maryed Flórez Ríos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b="0" i="0" u="none" strike="noStrike" kern="1200" cap="none" spc="0" normalizeH="0" baseline="0" noProof="0" dirty="0" smtClean="0">
                <a:ln>
                  <a:noFill/>
                </a:ln>
                <a:solidFill>
                  <a:schemeClr val="tx1"/>
                </a:solidFill>
                <a:effectLst/>
                <a:uLnTx/>
                <a:uFillTx/>
                <a:latin typeface="+mj-lt"/>
                <a:ea typeface="+mj-ea"/>
                <a:cs typeface="+mj-cs"/>
              </a:rPr>
              <a:t>Harold Cerón Espinosa</a:t>
            </a:r>
            <a:endParaRPr kumimoji="0" lang="es-ES" b="0"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4"/>
          <p:cNvPicPr>
            <a:picLocks noChangeAspect="1" noChangeArrowheads="1"/>
          </p:cNvPicPr>
          <p:nvPr/>
        </p:nvPicPr>
        <p:blipFill>
          <a:blip r:embed="rId6"/>
          <a:srcRect/>
          <a:stretch>
            <a:fillRect/>
          </a:stretch>
        </p:blipFill>
        <p:spPr bwMode="auto">
          <a:xfrm>
            <a:off x="7588245" y="5667372"/>
            <a:ext cx="1190628" cy="1190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Autofit/>
          </a:bodyPr>
          <a:lstStyle/>
          <a:p>
            <a:r>
              <a:rPr lang="es-CO" sz="2800" b="1" i="1" dirty="0" smtClean="0"/>
              <a:t>“Normas Internacionales De Información Financiera: Reflexiones Sobre Su Aplicación</a:t>
            </a:r>
            <a:r>
              <a:rPr lang="es-ES" sz="2800" dirty="0" smtClean="0"/>
              <a:t/>
            </a:r>
            <a:br>
              <a:rPr lang="es-ES" sz="2800" dirty="0" smtClean="0"/>
            </a:br>
            <a:endParaRPr lang="es-ES" sz="2800" dirty="0"/>
          </a:p>
        </p:txBody>
      </p:sp>
      <p:graphicFrame>
        <p:nvGraphicFramePr>
          <p:cNvPr id="4" name="3 Marcador de contenido"/>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a:xfrm>
            <a:off x="609600" y="1130308"/>
            <a:ext cx="8229600" cy="46989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CO" sz="2800" b="1" u="none" strike="noStrike" kern="1200" cap="none" spc="0" normalizeH="0" baseline="0" noProof="0" dirty="0" smtClean="0">
                <a:ln>
                  <a:noFill/>
                </a:ln>
                <a:solidFill>
                  <a:schemeClr val="tx1"/>
                </a:solidFill>
                <a:effectLst/>
                <a:uLnTx/>
                <a:uFillTx/>
                <a:latin typeface="+mj-lt"/>
                <a:ea typeface="+mj-ea"/>
                <a:cs typeface="+mj-cs"/>
              </a:rPr>
              <a:t>Grupo 1.</a:t>
            </a:r>
            <a:r>
              <a:rPr kumimoji="0" lang="es-ES" sz="2800" b="0" u="none" strike="noStrike" kern="1200" cap="none" spc="0" normalizeH="0" baseline="0" noProof="0" dirty="0" smtClean="0">
                <a:ln>
                  <a:noFill/>
                </a:ln>
                <a:solidFill>
                  <a:schemeClr val="tx1"/>
                </a:solidFill>
                <a:effectLst/>
                <a:uLnTx/>
                <a:uFillTx/>
                <a:latin typeface="+mj-lt"/>
                <a:ea typeface="+mj-ea"/>
                <a:cs typeface="+mj-cs"/>
              </a:rPr>
              <a:t/>
            </a:r>
            <a:br>
              <a:rPr kumimoji="0" lang="es-ES" sz="2800" b="0" u="none" strike="noStrike" kern="1200" cap="none" spc="0" normalizeH="0" baseline="0" noProof="0" dirty="0" smtClean="0">
                <a:ln>
                  <a:noFill/>
                </a:ln>
                <a:solidFill>
                  <a:schemeClr val="tx1"/>
                </a:solidFill>
                <a:effectLst/>
                <a:uLnTx/>
                <a:uFillTx/>
                <a:latin typeface="+mj-lt"/>
                <a:ea typeface="+mj-ea"/>
                <a:cs typeface="+mj-cs"/>
              </a:rPr>
            </a:br>
            <a:endParaRPr kumimoji="0" lang="es-ES" sz="2800" b="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2365</TotalTime>
  <Words>824</Words>
  <Application>Microsoft Office PowerPoint</Application>
  <PresentationFormat>Presentación en pantalla (4:3)</PresentationFormat>
  <Paragraphs>156</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Tema de Office</vt:lpstr>
      <vt:lpstr>Diapositiva 1</vt:lpstr>
      <vt:lpstr>“Normas Internacionales De Información Financiera: Reflexiones Sobre Su Aplicación </vt:lpstr>
      <vt:lpstr>Diapositiva 3</vt:lpstr>
      <vt:lpstr>“Normas Internacionales De Información Financiera: Reflexiones Sobre Su Aplicación </vt:lpstr>
      <vt:lpstr>“Normas Internacionales De Información Financiera: Reflexiones Sobre Su Aplicación </vt:lpstr>
      <vt:lpstr>“Normas Internacionales De Información Financiera: Reflexiones Sobre Su Aplicación </vt:lpstr>
      <vt:lpstr>“Normas Internacionales De Información Financiera: Reflexiones Sobre Su Aplicación </vt:lpstr>
      <vt:lpstr>“Normas Internacionales De Información Financiera: Reflexiones Sobre Su Aplicación </vt:lpstr>
      <vt:lpstr>“Normas Internacionales De Información Financiera: Reflexiones Sobre Su Aplicación </vt:lpstr>
      <vt:lpstr>“Normas Internacionales De Información Financiera: Reflexiones Sobre Su Aplicación </vt:lpstr>
      <vt:lpstr>“Normas Internacionales De Información Financiera: Reflexiones Sobre Su Aplicación </vt:lpstr>
      <vt:lpstr>Diapositiva 12</vt:lpstr>
      <vt:lpstr>“Normas Internacionales De Información Financiera: Reflexiones Sobre Su Aplicación </vt:lpstr>
      <vt:lpstr>“Normas Internacionales De Información Financiera: Reflexiones Sobre Su Aplicación </vt:lpstr>
      <vt:lpstr>“Normas Internacionales De Información Financiera: Reflexiones Sobre Su Aplicación </vt:lpstr>
      <vt:lpstr>“Normas Internacionales De Información Financiera: Reflexiones Sobre Su Aplicación </vt:lpstr>
      <vt:lpstr>“Normas Internacionales De Información Financiera: Reflexiones Sobre Su Aplicación </vt:lpstr>
      <vt:lpstr>“Normas Internacionales De Información Financiera: Reflexiones Sobre Su Aplicación</vt:lpstr>
      <vt:lpstr>Diapositiva 19</vt:lpstr>
    </vt:vector>
  </TitlesOfParts>
  <Company>iue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Jef_Bienestar</dc:creator>
  <cp:lastModifiedBy>ANGELA</cp:lastModifiedBy>
  <cp:revision>455</cp:revision>
  <dcterms:created xsi:type="dcterms:W3CDTF">2009-01-20T13:26:19Z</dcterms:created>
  <dcterms:modified xsi:type="dcterms:W3CDTF">2013-10-08T13:03:30Z</dcterms:modified>
</cp:coreProperties>
</file>