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7" r:id="rId7"/>
    <p:sldId id="278" r:id="rId8"/>
    <p:sldId id="281" r:id="rId9"/>
    <p:sldId id="280" r:id="rId10"/>
    <p:sldId id="282" r:id="rId11"/>
    <p:sldId id="283" r:id="rId12"/>
    <p:sldId id="287" r:id="rId13"/>
    <p:sldId id="286" r:id="rId14"/>
    <p:sldId id="284" r:id="rId15"/>
    <p:sldId id="288" r:id="rId16"/>
    <p:sldId id="289" r:id="rId17"/>
    <p:sldId id="290" r:id="rId18"/>
    <p:sldId id="291" r:id="rId19"/>
    <p:sldId id="272" r:id="rId20"/>
    <p:sldId id="269" r:id="rId21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00" autoAdjust="0"/>
  </p:normalViewPr>
  <p:slideViewPr>
    <p:cSldViewPr snapToGrid="0" snapToObjects="1">
      <p:cViewPr varScale="1">
        <p:scale>
          <a:sx n="57" d="100"/>
          <a:sy n="57" d="100"/>
        </p:scale>
        <p:origin x="-90" y="-75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 smtClean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3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37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Requisitos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Enero 2019</a:t>
            </a:r>
          </a:p>
          <a:p>
            <a:pPr algn="l"/>
            <a:endParaRPr lang="es-PE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59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F2</a:t>
            </a:r>
            <a:endParaRPr lang="es-PE" sz="2000" b="1" kern="12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Análisis de Sistemas </a:t>
            </a:r>
          </a:p>
          <a:p>
            <a:pPr lvl="1"/>
            <a:r>
              <a:rPr lang="es-PE" b="1" dirty="0" smtClean="0"/>
              <a:t>Requisito Funcional / No funcional</a:t>
            </a:r>
          </a:p>
          <a:p>
            <a:pPr lvl="1"/>
            <a:r>
              <a:rPr lang="es-PE" dirty="0" smtClean="0"/>
              <a:t>Interfaz de Usuario / Formatos de Salida</a:t>
            </a:r>
          </a:p>
          <a:p>
            <a:pPr lvl="1"/>
            <a:r>
              <a:rPr lang="es-PE" b="1" dirty="0" smtClean="0"/>
              <a:t>Caso de Uso</a:t>
            </a:r>
          </a:p>
          <a:p>
            <a:pPr lvl="1"/>
            <a:r>
              <a:rPr lang="es-PE" b="1" dirty="0" smtClean="0"/>
              <a:t>Criterio de Aceptación</a:t>
            </a:r>
          </a:p>
          <a:p>
            <a:pPr lvl="1"/>
            <a:r>
              <a:rPr lang="es-PE" dirty="0" smtClean="0"/>
              <a:t>Modelo de Datos Inicial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Diseño de Sistemas</a:t>
            </a:r>
          </a:p>
          <a:p>
            <a:pPr lvl="1"/>
            <a:r>
              <a:rPr lang="es-PE" dirty="0" smtClean="0"/>
              <a:t>Arquitectura, Tipo </a:t>
            </a:r>
            <a:r>
              <a:rPr lang="es-PE" dirty="0" smtClean="0"/>
              <a:t>de </a:t>
            </a:r>
            <a:r>
              <a:rPr lang="es-PE" dirty="0" smtClean="0"/>
              <a:t>programación, Acceso </a:t>
            </a:r>
            <a:r>
              <a:rPr lang="es-PE" dirty="0" smtClean="0"/>
              <a:t>a Datos</a:t>
            </a:r>
          </a:p>
          <a:p>
            <a:endParaRPr lang="es-PE" dirty="0" smtClean="0"/>
          </a:p>
          <a:p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F2 - </a:t>
            </a:r>
            <a:r>
              <a:rPr lang="es-PE" dirty="0" smtClean="0"/>
              <a:t>Análisis de Sistemas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Sistema de Información a Partir del Requerimiento Informático del MPN</a:t>
            </a:r>
          </a:p>
          <a:p>
            <a:r>
              <a:rPr lang="es-PE" dirty="0" smtClean="0"/>
              <a:t>Se especifica lo mínimo necesario para que el sistema funcione.</a:t>
            </a:r>
          </a:p>
          <a:p>
            <a:r>
              <a:rPr lang="es-PE" dirty="0" smtClean="0"/>
              <a:t>Acuerdo con el usuario por Entregable:</a:t>
            </a:r>
          </a:p>
          <a:p>
            <a:pPr lvl="1"/>
            <a:r>
              <a:rPr lang="es-PE" dirty="0" smtClean="0"/>
              <a:t>Funcionalidad del Entregable</a:t>
            </a:r>
            <a:endParaRPr lang="es-PE" dirty="0" smtClean="0"/>
          </a:p>
          <a:p>
            <a:pPr lvl="1"/>
            <a:r>
              <a:rPr lang="es-PE" dirty="0" smtClean="0"/>
              <a:t>Interfaz de Usuario</a:t>
            </a:r>
          </a:p>
          <a:p>
            <a:pPr lvl="1"/>
            <a:r>
              <a:rPr lang="es-PE" dirty="0" smtClean="0"/>
              <a:t>Formato de Salida</a:t>
            </a:r>
          </a:p>
          <a:p>
            <a:pPr lvl="1"/>
            <a:r>
              <a:rPr lang="es-PE" dirty="0" smtClean="0"/>
              <a:t>Flujo de Eventos</a:t>
            </a:r>
          </a:p>
          <a:p>
            <a:pPr lvl="1"/>
            <a:r>
              <a:rPr lang="es-PE" dirty="0" smtClean="0"/>
              <a:t>Criterio de Aceptación 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Los artefactos acordados se desarrollan tal cual se encuentran registrado en el F2, </a:t>
            </a:r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F2 – Requisitos Funcionales / No funcionales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 Funcionales</a:t>
            </a:r>
          </a:p>
          <a:p>
            <a:pPr lvl="1"/>
            <a:r>
              <a:rPr lang="es-PE" dirty="0" smtClean="0"/>
              <a:t>La actividad del negocio que se atenderá con el sistema</a:t>
            </a:r>
          </a:p>
          <a:p>
            <a:pPr lvl="1"/>
            <a:r>
              <a:rPr lang="es-PE" dirty="0" smtClean="0"/>
              <a:t>Descripción de los eventos que se atenderán.</a:t>
            </a:r>
          </a:p>
          <a:p>
            <a:pPr lvl="1"/>
            <a:r>
              <a:rPr lang="es-PE" dirty="0" smtClean="0"/>
              <a:t>La especificación debe cubrir lo necesario para el sistema.</a:t>
            </a:r>
          </a:p>
          <a:p>
            <a:endParaRPr lang="es-PE" dirty="0" smtClean="0"/>
          </a:p>
          <a:p>
            <a:r>
              <a:rPr lang="es-PE" dirty="0" smtClean="0"/>
              <a:t>Requisitos No funcionales Condiciones Técnicas de:</a:t>
            </a:r>
          </a:p>
          <a:p>
            <a:pPr lvl="1"/>
            <a:r>
              <a:rPr lang="es-PE" dirty="0" smtClean="0"/>
              <a:t>Calidad del Software</a:t>
            </a:r>
          </a:p>
          <a:p>
            <a:pPr lvl="1"/>
            <a:r>
              <a:rPr lang="es-PE" dirty="0" smtClean="0"/>
              <a:t>Operatividad del Sistema</a:t>
            </a:r>
          </a:p>
          <a:p>
            <a:pPr lvl="1"/>
            <a:r>
              <a:rPr lang="es-PE" dirty="0" smtClean="0"/>
              <a:t>Ambiente Tecnológico</a:t>
            </a:r>
          </a:p>
          <a:p>
            <a:pPr lvl="1"/>
            <a:r>
              <a:rPr lang="es-PE" dirty="0" smtClean="0"/>
              <a:t>Seguridad del Sistema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F2 – Interfaz de Usuario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 diagrama la pantalla de interacción del sistema con el usuario según:</a:t>
            </a:r>
          </a:p>
          <a:p>
            <a:pPr lvl="1"/>
            <a:r>
              <a:rPr lang="es-PE" dirty="0" smtClean="0"/>
              <a:t>Requisitos Funcionales</a:t>
            </a:r>
          </a:p>
          <a:p>
            <a:pPr lvl="1"/>
            <a:r>
              <a:rPr lang="es-PE" dirty="0" smtClean="0"/>
              <a:t>Requisitos No funcionales</a:t>
            </a:r>
          </a:p>
          <a:p>
            <a:pPr lvl="1"/>
            <a:r>
              <a:rPr lang="es-PE" dirty="0" smtClean="0"/>
              <a:t>Formatos de recepción de información</a:t>
            </a:r>
          </a:p>
          <a:p>
            <a:pPr lvl="1"/>
            <a:r>
              <a:rPr lang="es-PE" dirty="0" smtClean="0"/>
              <a:t>Reglas de Negocio </a:t>
            </a:r>
          </a:p>
          <a:p>
            <a:pPr lvl="1"/>
            <a:r>
              <a:rPr lang="es-PE" dirty="0" smtClean="0"/>
              <a:t>Estándares  del Desarrollo de Sistemas.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F2 –Caso de uso del Sistema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Describe la interacción del Sistema con el Usuario Paso a Paso</a:t>
            </a:r>
          </a:p>
          <a:p>
            <a:pPr lvl="1"/>
            <a:r>
              <a:rPr lang="es-PE" dirty="0" smtClean="0"/>
              <a:t>Cada paso es una iteración usuario sistema</a:t>
            </a:r>
          </a:p>
          <a:p>
            <a:pPr lvl="1"/>
            <a:r>
              <a:rPr lang="es-PE" dirty="0" smtClean="0"/>
              <a:t>Sólo ocurren eventos del negocio.</a:t>
            </a:r>
          </a:p>
          <a:p>
            <a:pPr lvl="1"/>
            <a:r>
              <a:rPr lang="es-PE" dirty="0" smtClean="0"/>
              <a:t>El flujo principal se realiza de forma optimista el Paso es el que debe ocurrir.</a:t>
            </a:r>
          </a:p>
          <a:p>
            <a:pPr lvl="1"/>
            <a:r>
              <a:rPr lang="es-PE" dirty="0" smtClean="0"/>
              <a:t>Los flujos alternativos se realizan en el área de flujos alternativos</a:t>
            </a:r>
          </a:p>
          <a:p>
            <a:pPr lvl="1"/>
            <a:r>
              <a:rPr lang="es-PE" dirty="0" smtClean="0"/>
              <a:t>Las validaciones se especifican realizan en las RF y RNF, </a:t>
            </a:r>
          </a:p>
          <a:p>
            <a:pPr lvl="1"/>
            <a:r>
              <a:rPr lang="es-PE" dirty="0" smtClean="0"/>
              <a:t>Los Mensajes de error de la ejecución del flujo de eventos se especifican en el área de las excepciones. </a:t>
            </a:r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F2 – Criterios de Aceptación del Sistema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pruebas del Sistema se realizan con el Usuario</a:t>
            </a:r>
          </a:p>
          <a:p>
            <a:pPr lvl="1"/>
            <a:r>
              <a:rPr lang="es-PE" dirty="0" smtClean="0"/>
              <a:t>Los Criterios de Aceptación serán las pruebas de que el Sistema Funciona tal como se acordó con el Usuario.</a:t>
            </a:r>
          </a:p>
          <a:p>
            <a:pPr lvl="1"/>
            <a:r>
              <a:rPr lang="es-PE" dirty="0" smtClean="0"/>
              <a:t>El Usuario realiza las pruebas con el área de Calidad</a:t>
            </a:r>
          </a:p>
          <a:p>
            <a:pPr lvl="1">
              <a:buNone/>
            </a:pPr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Preguntas?</a:t>
            </a:r>
            <a:endParaRPr lang="es-PE" dirty="0"/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1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 smtClean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 del Desarrollo de Sistemas </a:t>
            </a:r>
          </a:p>
          <a:p>
            <a:pPr lvl="1"/>
            <a:r>
              <a:rPr lang="es-PE" dirty="0" smtClean="0"/>
              <a:t>Requisitos de la Documentación </a:t>
            </a:r>
          </a:p>
          <a:p>
            <a:pPr lvl="2"/>
            <a:r>
              <a:rPr lang="es-PE" dirty="0" smtClean="0"/>
              <a:t>Objetivos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Modelo de Procesos de negocio (MPN)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Formato de Definición de Sistemas (F2)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Fácil de registrar</a:t>
            </a:r>
            <a:endParaRPr lang="es-ES" dirty="0" smtClean="0"/>
          </a:p>
          <a:p>
            <a:pPr lvl="0"/>
            <a:r>
              <a:rPr lang="es-PE" dirty="0" smtClean="0"/>
              <a:t>Fácil de leer</a:t>
            </a:r>
            <a:endParaRPr lang="es-ES" dirty="0" smtClean="0"/>
          </a:p>
          <a:p>
            <a:pPr lvl="0"/>
            <a:r>
              <a:rPr lang="es-PE" dirty="0" smtClean="0"/>
              <a:t>Fácil de modificar</a:t>
            </a:r>
            <a:endParaRPr lang="es-ES" dirty="0" smtClean="0"/>
          </a:p>
          <a:p>
            <a:endParaRPr lang="es-PE" dirty="0" smtClean="0"/>
          </a:p>
          <a:p>
            <a:endParaRPr lang="es-ES" dirty="0" smtClean="0"/>
          </a:p>
          <a:p>
            <a:r>
              <a:rPr lang="es-PE" dirty="0" smtClean="0"/>
              <a:t>Formatos predefinidos, guías,  orientación al usuario,  única ubicación, facilitar la búsqueda y registrar que se modifica.</a:t>
            </a:r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  <a:endParaRPr lang="es-PE" sz="2000" b="1" kern="12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Historia de Usuario</a:t>
            </a:r>
            <a:endParaRPr lang="es-ES" dirty="0" smtClean="0"/>
          </a:p>
          <a:p>
            <a:pPr lvl="1"/>
            <a:r>
              <a:rPr lang="es-PE" dirty="0" smtClean="0"/>
              <a:t>Modelo Propuesto, Diagrama de Actividades, Ficha de </a:t>
            </a:r>
            <a:r>
              <a:rPr lang="es-PE" dirty="0" smtClean="0"/>
              <a:t>Determinación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Desarrollo Detallado  </a:t>
            </a:r>
            <a:r>
              <a:rPr lang="es-PE" b="1" dirty="0" smtClean="0"/>
              <a:t>( a Implementar)</a:t>
            </a:r>
            <a:endParaRPr lang="es-ES" dirty="0" smtClean="0"/>
          </a:p>
          <a:p>
            <a:pPr lvl="1"/>
            <a:r>
              <a:rPr lang="es-PE" dirty="0" smtClean="0"/>
              <a:t>Flujo de Actividad</a:t>
            </a:r>
            <a:endParaRPr lang="es-ES" dirty="0" smtClean="0"/>
          </a:p>
          <a:p>
            <a:pPr lvl="1"/>
            <a:r>
              <a:rPr lang="es-PE" dirty="0" smtClean="0"/>
              <a:t>Regla de Negocio</a:t>
            </a:r>
            <a:endParaRPr lang="es-ES" dirty="0" smtClean="0"/>
          </a:p>
          <a:p>
            <a:pPr lvl="1"/>
            <a:r>
              <a:rPr lang="es-PE" dirty="0" smtClean="0"/>
              <a:t>Formato Detallado</a:t>
            </a:r>
            <a:endParaRPr lang="es-ES" dirty="0" smtClean="0"/>
          </a:p>
          <a:p>
            <a:pPr lvl="1"/>
            <a:r>
              <a:rPr lang="es-PE" dirty="0" smtClean="0"/>
              <a:t>Estadísticas del Proceso </a:t>
            </a:r>
            <a:endParaRPr lang="es-PE" dirty="0" smtClean="0"/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Requerimientos Informáticos (RIN)</a:t>
            </a:r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 </a:t>
            </a:r>
            <a:r>
              <a:rPr lang="es-ES" dirty="0" smtClean="0"/>
              <a:t>Desarrollo </a:t>
            </a:r>
            <a:r>
              <a:rPr lang="es-ES" dirty="0" smtClean="0"/>
              <a:t>Detallado 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Precisar </a:t>
            </a:r>
            <a:r>
              <a:rPr lang="es-ES" dirty="0" smtClean="0"/>
              <a:t>el </a:t>
            </a:r>
            <a:r>
              <a:rPr lang="es-ES" dirty="0" smtClean="0"/>
              <a:t>sistema para medirlo</a:t>
            </a:r>
          </a:p>
          <a:p>
            <a:r>
              <a:rPr lang="es-ES" dirty="0" smtClean="0"/>
              <a:t>Especificación </a:t>
            </a:r>
          </a:p>
          <a:p>
            <a:pPr lvl="1"/>
            <a:r>
              <a:rPr lang="es-ES" dirty="0" smtClean="0"/>
              <a:t>Única</a:t>
            </a:r>
          </a:p>
          <a:p>
            <a:pPr lvl="1"/>
            <a:r>
              <a:rPr lang="es-ES" dirty="0" smtClean="0"/>
              <a:t>Correcta</a:t>
            </a:r>
          </a:p>
          <a:p>
            <a:pPr lvl="1"/>
            <a:r>
              <a:rPr lang="es-ES" dirty="0" smtClean="0"/>
              <a:t>Completa</a:t>
            </a:r>
          </a:p>
          <a:p>
            <a:pPr lvl="1"/>
            <a:r>
              <a:rPr lang="es-ES" dirty="0" smtClean="0"/>
              <a:t>Consistente</a:t>
            </a:r>
          </a:p>
          <a:p>
            <a:pPr lvl="1"/>
            <a:r>
              <a:rPr lang="es-ES" dirty="0" smtClean="0"/>
              <a:t>Sin ambigüedad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Asegurar la comprobación por casos</a:t>
            </a:r>
          </a:p>
          <a:p>
            <a:r>
              <a:rPr lang="es-PE" dirty="0" smtClean="0"/>
              <a:t>El especialista es el analista del proceso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</a:t>
            </a:r>
            <a:r>
              <a:rPr lang="es-ES" dirty="0" smtClean="0"/>
              <a:t>Flujo de la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Permite conocer el número y la secuencia de pasos de la actividad. </a:t>
            </a:r>
            <a:endParaRPr lang="es-PE" dirty="0" smtClean="0"/>
          </a:p>
          <a:p>
            <a:r>
              <a:rPr lang="es-PE" dirty="0" smtClean="0"/>
              <a:t>Secuencia continua de Pasos:</a:t>
            </a:r>
          </a:p>
          <a:p>
            <a:pPr lvl="1"/>
            <a:r>
              <a:rPr lang="es-PE" dirty="0" smtClean="0"/>
              <a:t>Se inicia en el Paso 1</a:t>
            </a:r>
          </a:p>
          <a:p>
            <a:pPr lvl="1"/>
            <a:r>
              <a:rPr lang="es-PE" dirty="0" smtClean="0"/>
              <a:t>El paso actual sólo describe su acción</a:t>
            </a:r>
          </a:p>
          <a:p>
            <a:pPr lvl="1"/>
            <a:r>
              <a:rPr lang="es-PE" dirty="0" smtClean="0"/>
              <a:t>El Paso siguiente es consecuencia de la acción del Paso actual</a:t>
            </a:r>
          </a:p>
          <a:p>
            <a:pPr lvl="1"/>
            <a:r>
              <a:rPr lang="es-PE" dirty="0" smtClean="0"/>
              <a:t>El paso final es el último Paso de la secuencia</a:t>
            </a:r>
          </a:p>
          <a:p>
            <a:endParaRPr lang="es-PE" dirty="0" smtClean="0"/>
          </a:p>
          <a:p>
            <a:r>
              <a:rPr lang="es-PE" dirty="0" smtClean="0"/>
              <a:t>El especialista comprueba que se cumplan los requisitos.</a:t>
            </a:r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</a:t>
            </a:r>
            <a:r>
              <a:rPr lang="es-ES" dirty="0" smtClean="0"/>
              <a:t>La Regla de Negocio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Proviene del Negocio</a:t>
            </a:r>
          </a:p>
          <a:p>
            <a:r>
              <a:rPr lang="es-PE" dirty="0" smtClean="0"/>
              <a:t>Condición a cumplir por el proceso</a:t>
            </a:r>
          </a:p>
          <a:p>
            <a:r>
              <a:rPr lang="es-PE" dirty="0" smtClean="0"/>
              <a:t>Único y</a:t>
            </a:r>
            <a:r>
              <a:rPr lang="es-PE" dirty="0" smtClean="0"/>
              <a:t> propio de un Proceso</a:t>
            </a:r>
          </a:p>
          <a:p>
            <a:r>
              <a:rPr lang="es-PE" dirty="0" smtClean="0"/>
              <a:t>Especifico para cada caso de aplicación.</a:t>
            </a:r>
          </a:p>
          <a:p>
            <a:r>
              <a:rPr lang="es-PE" dirty="0" smtClean="0"/>
              <a:t>Consistente ante reglas similares y contradictorias</a:t>
            </a:r>
          </a:p>
          <a:p>
            <a:r>
              <a:rPr lang="es-PE" dirty="0" smtClean="0"/>
              <a:t>Probado en todos sus </a:t>
            </a:r>
            <a:r>
              <a:rPr lang="es-PE" dirty="0" smtClean="0"/>
              <a:t>casos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Detallados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Formato para recibir información / </a:t>
            </a:r>
            <a:r>
              <a:rPr lang="es-PE" dirty="0" smtClean="0"/>
              <a:t>Formato de Salida de Información</a:t>
            </a:r>
          </a:p>
          <a:p>
            <a:r>
              <a:rPr lang="es-PE" dirty="0" smtClean="0"/>
              <a:t>Identificación del Formato</a:t>
            </a:r>
          </a:p>
          <a:p>
            <a:r>
              <a:rPr lang="es-PE" dirty="0" smtClean="0"/>
              <a:t>Nombre del Formato</a:t>
            </a:r>
          </a:p>
          <a:p>
            <a:r>
              <a:rPr lang="es-PE" dirty="0" smtClean="0"/>
              <a:t>Descripción del Formato</a:t>
            </a:r>
          </a:p>
          <a:p>
            <a:r>
              <a:rPr lang="es-PE" dirty="0" smtClean="0"/>
              <a:t>Descripción de atributos</a:t>
            </a:r>
          </a:p>
          <a:p>
            <a:pPr lvl="1"/>
            <a:r>
              <a:rPr lang="es-PE" dirty="0" smtClean="0"/>
              <a:t>Nombre</a:t>
            </a:r>
          </a:p>
          <a:p>
            <a:pPr lvl="1"/>
            <a:r>
              <a:rPr lang="es-PE" dirty="0" smtClean="0"/>
              <a:t>Descripción</a:t>
            </a:r>
          </a:p>
          <a:p>
            <a:pPr lvl="1"/>
            <a:r>
              <a:rPr lang="es-PE" dirty="0" smtClean="0"/>
              <a:t>Valores permitidos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Proceso: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/>
              <a:t>Indicadores de: </a:t>
            </a:r>
          </a:p>
          <a:p>
            <a:pPr lvl="1"/>
            <a:r>
              <a:rPr lang="es-PE" dirty="0" smtClean="0"/>
              <a:t>Cantidad de ítems a procesar</a:t>
            </a:r>
          </a:p>
          <a:p>
            <a:pPr lvl="1"/>
            <a:r>
              <a:rPr lang="es-PE" dirty="0" smtClean="0"/>
              <a:t>Tipos de usuario</a:t>
            </a:r>
          </a:p>
          <a:p>
            <a:pPr lvl="1"/>
            <a:r>
              <a:rPr lang="es-PE" dirty="0" smtClean="0"/>
              <a:t>Cantidad de usuarios</a:t>
            </a:r>
          </a:p>
          <a:p>
            <a:pPr lvl="1"/>
            <a:r>
              <a:rPr lang="es-PE" dirty="0" smtClean="0"/>
              <a:t>Tiempo de respuesta</a:t>
            </a:r>
          </a:p>
          <a:p>
            <a:pPr lvl="1"/>
            <a:r>
              <a:rPr lang="es-PE" dirty="0" smtClean="0"/>
              <a:t>Seguridad requerida</a:t>
            </a:r>
          </a:p>
          <a:p>
            <a:pPr lvl="1"/>
            <a:r>
              <a:rPr lang="es-PE" dirty="0" smtClean="0"/>
              <a:t>Ubicación de usuarios</a:t>
            </a:r>
          </a:p>
          <a:p>
            <a:pPr lvl="1"/>
            <a:r>
              <a:rPr lang="es-PE" dirty="0" smtClean="0"/>
              <a:t>Alcance geográfico</a:t>
            </a:r>
          </a:p>
          <a:p>
            <a:pPr lvl="1"/>
            <a:r>
              <a:rPr lang="es-PE" dirty="0" smtClean="0"/>
              <a:t>Interacción con terceros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ED7C54-85C9-4AC0-AD98-FC542214DBA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9255</TotalTime>
  <Words>693</Words>
  <Application>Microsoft Office PowerPoint</Application>
  <PresentationFormat>Presentación en pantalla (16:10)</PresentationFormat>
  <Paragraphs>198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Desarrollo de Sistemas - Requisitos</vt:lpstr>
      <vt:lpstr>Contenido:</vt:lpstr>
      <vt:lpstr>Objetivos de la Documentación:</vt:lpstr>
      <vt:lpstr>Requisitos del MPN</vt:lpstr>
      <vt:lpstr>MPN -  Desarrollo Detallado </vt:lpstr>
      <vt:lpstr>MPN - Flujo de la actividad</vt:lpstr>
      <vt:lpstr>MPN - La Regla de Negocio</vt:lpstr>
      <vt:lpstr>MPN - Formatos Detallados</vt:lpstr>
      <vt:lpstr>Características del Proceso:</vt:lpstr>
      <vt:lpstr>Requisitos del F2</vt:lpstr>
      <vt:lpstr>F2 - Análisis de Sistemas </vt:lpstr>
      <vt:lpstr>F2 – Requisitos Funcionales / No funcionales</vt:lpstr>
      <vt:lpstr>F2 – Interfaz de Usuario</vt:lpstr>
      <vt:lpstr>F2 –Caso de uso del Sistema</vt:lpstr>
      <vt:lpstr>F2 – Criterios de Aceptación del Sistema</vt:lpstr>
      <vt:lpstr>Preguntas?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usuario</cp:lastModifiedBy>
  <cp:revision>577</cp:revision>
  <dcterms:created xsi:type="dcterms:W3CDTF">2015-01-26T20:46:22Z</dcterms:created>
  <dcterms:modified xsi:type="dcterms:W3CDTF">2019-01-28T23:20:41Z</dcterms:modified>
</cp:coreProperties>
</file>