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71" r:id="rId6"/>
    <p:sldId id="277" r:id="rId7"/>
    <p:sldId id="288" r:id="rId8"/>
    <p:sldId id="291" r:id="rId9"/>
    <p:sldId id="294" r:id="rId10"/>
    <p:sldId id="293" r:id="rId11"/>
    <p:sldId id="292" r:id="rId12"/>
    <p:sldId id="295" r:id="rId13"/>
    <p:sldId id="278" r:id="rId14"/>
    <p:sldId id="281" r:id="rId15"/>
    <p:sldId id="280" r:id="rId16"/>
    <p:sldId id="282" r:id="rId17"/>
    <p:sldId id="283" r:id="rId18"/>
    <p:sldId id="287" r:id="rId19"/>
    <p:sldId id="272" r:id="rId20"/>
    <p:sldId id="269" r:id="rId21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1A"/>
    <a:srgbClr val="CDCD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00" autoAdjust="0"/>
  </p:normalViewPr>
  <p:slideViewPr>
    <p:cSldViewPr snapToGrid="0" snapToObjects="1">
      <p:cViewPr varScale="1">
        <p:scale>
          <a:sx n="85" d="100"/>
          <a:sy n="85" d="100"/>
        </p:scale>
        <p:origin x="-78" y="-3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3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Por favor, antes de empezar a elaborar tu presentación, copia y abre el siguiente</a:t>
            </a:r>
            <a:r>
              <a:rPr lang="es-PE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enlace en tu navegador, para conocer las consideraciones a tener en cuenta:</a:t>
            </a:r>
            <a:br>
              <a:rPr lang="es-PE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PE" sz="1400" b="1" baseline="0" dirty="0" smtClean="0">
                <a:solidFill>
                  <a:srgbClr val="0070C0"/>
                </a:solidFill>
              </a:rPr>
              <a:t>http://bit.ly/consideraciones_powerpoint</a:t>
            </a:r>
            <a:r>
              <a:rPr lang="es-PE" sz="140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PE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31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37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j9jouHorPSAhVFSSYKHdm3CNYQjRwIBw&amp;url=https://www.entrevistadetrabajo.org/las-preguntas-abiertas-en-la-entrevista-de-trabajo.html&amp;bvm=bv.148073327,d.cGc&amp;psig=AFQjCNHKBPt-P9RFbr8QHp0jP702pJ1LSQ&amp;ust=148838749751089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ierNy4n7PSAhUJ6iYKHROACP8QjRwIBw&amp;url=https://ingenieriasofwarehugovenegas.wordpress.com/2016/05/02/analisis-del-proyecto-de-software/&amp;bvm=bv.148073327,d.cGc&amp;psig=AFQjCNFII_7BZfaxYBZxqY4Gew5VTG3onQ&amp;ust=1488386879665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723" y="1593130"/>
            <a:ext cx="5479165" cy="643764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Desarrollo de Sistemas - </a:t>
            </a:r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Procesos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724" y="2376272"/>
            <a:ext cx="4888212" cy="10663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 - División de Desarrollo de Sistemas Administrativos</a:t>
            </a:r>
          </a:p>
          <a:p>
            <a:pPr algn="l"/>
            <a:endParaRPr lang="es-PE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Febrero 2019</a:t>
            </a:r>
            <a:endParaRPr lang="es-PE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s-PE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59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kern="1200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Requisitos del MPN</a:t>
            </a:r>
            <a:endParaRPr lang="es-PE" sz="2000" b="1" kern="1200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 smtClean="0"/>
              <a:t>Historia de Usuario</a:t>
            </a:r>
            <a:endParaRPr lang="es-ES" dirty="0" smtClean="0"/>
          </a:p>
          <a:p>
            <a:pPr lvl="1"/>
            <a:r>
              <a:rPr lang="es-PE" dirty="0" smtClean="0"/>
              <a:t>Modelo Propuesto, Diagrama de Actividades, Ficha de Determinación</a:t>
            </a:r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Desarrollo Detallado  </a:t>
            </a:r>
            <a:r>
              <a:rPr lang="es-PE" b="1" dirty="0" smtClean="0"/>
              <a:t>( a Implementar)</a:t>
            </a:r>
            <a:endParaRPr lang="es-ES" dirty="0" smtClean="0"/>
          </a:p>
          <a:p>
            <a:pPr lvl="1"/>
            <a:r>
              <a:rPr lang="es-PE" dirty="0" smtClean="0"/>
              <a:t>Flujo de Actividad</a:t>
            </a:r>
            <a:endParaRPr lang="es-ES" dirty="0" smtClean="0"/>
          </a:p>
          <a:p>
            <a:pPr lvl="1"/>
            <a:r>
              <a:rPr lang="es-PE" dirty="0" smtClean="0"/>
              <a:t>Regla de Negocio</a:t>
            </a:r>
            <a:endParaRPr lang="es-ES" dirty="0" smtClean="0"/>
          </a:p>
          <a:p>
            <a:pPr lvl="1"/>
            <a:r>
              <a:rPr lang="es-PE" dirty="0" smtClean="0"/>
              <a:t>Formato Detallado</a:t>
            </a:r>
            <a:endParaRPr lang="es-ES" dirty="0" smtClean="0"/>
          </a:p>
          <a:p>
            <a:pPr lvl="1"/>
            <a:r>
              <a:rPr lang="es-PE" dirty="0" smtClean="0"/>
              <a:t>Características</a:t>
            </a:r>
            <a:r>
              <a:rPr lang="es-PE" b="1" dirty="0" smtClean="0"/>
              <a:t> </a:t>
            </a:r>
            <a:r>
              <a:rPr lang="es-PE" dirty="0" smtClean="0"/>
              <a:t>del Proceso </a:t>
            </a:r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Requerimientos Informáticos (RIN)</a:t>
            </a:r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 Desarrollo Detallado 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Precisar el sistema para medirlo</a:t>
            </a:r>
          </a:p>
          <a:p>
            <a:r>
              <a:rPr lang="es-ES" dirty="0" smtClean="0"/>
              <a:t>Especificación </a:t>
            </a:r>
          </a:p>
          <a:p>
            <a:pPr lvl="1"/>
            <a:r>
              <a:rPr lang="es-ES" dirty="0" smtClean="0"/>
              <a:t>Única</a:t>
            </a:r>
          </a:p>
          <a:p>
            <a:pPr lvl="1"/>
            <a:r>
              <a:rPr lang="es-ES" dirty="0" smtClean="0"/>
              <a:t>Correcta</a:t>
            </a:r>
          </a:p>
          <a:p>
            <a:pPr lvl="1"/>
            <a:r>
              <a:rPr lang="es-ES" dirty="0" smtClean="0"/>
              <a:t>Completa</a:t>
            </a:r>
          </a:p>
          <a:p>
            <a:pPr lvl="1"/>
            <a:r>
              <a:rPr lang="es-ES" dirty="0" smtClean="0"/>
              <a:t>Consistente</a:t>
            </a:r>
          </a:p>
          <a:p>
            <a:pPr lvl="1"/>
            <a:r>
              <a:rPr lang="es-ES" dirty="0" smtClean="0"/>
              <a:t>Sin ambigüedad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Asegurar la comprobación por casos</a:t>
            </a:r>
          </a:p>
          <a:p>
            <a:r>
              <a:rPr lang="es-PE" dirty="0" smtClean="0"/>
              <a:t>El especialista es el analista del proceso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Flujo de la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Permite conocer el número y la secuencia de pasos de la actividad. </a:t>
            </a:r>
          </a:p>
          <a:p>
            <a:r>
              <a:rPr lang="es-PE" dirty="0" smtClean="0"/>
              <a:t>Secuencia continua de Pasos:</a:t>
            </a:r>
          </a:p>
          <a:p>
            <a:pPr lvl="1"/>
            <a:r>
              <a:rPr lang="es-PE" dirty="0" smtClean="0"/>
              <a:t>Se inicia en el Paso 1</a:t>
            </a:r>
          </a:p>
          <a:p>
            <a:pPr lvl="1"/>
            <a:r>
              <a:rPr lang="es-PE" dirty="0" smtClean="0"/>
              <a:t>El paso actual sólo describe su acción</a:t>
            </a:r>
          </a:p>
          <a:p>
            <a:pPr lvl="1"/>
            <a:r>
              <a:rPr lang="es-PE" dirty="0" smtClean="0"/>
              <a:t>El Paso siguiente es consecuencia de la acción del Paso actual</a:t>
            </a:r>
          </a:p>
          <a:p>
            <a:pPr lvl="1"/>
            <a:r>
              <a:rPr lang="es-PE" dirty="0" smtClean="0"/>
              <a:t>El paso final es el último Paso de la secuencia</a:t>
            </a:r>
          </a:p>
          <a:p>
            <a:endParaRPr lang="es-PE" dirty="0" smtClean="0"/>
          </a:p>
          <a:p>
            <a:r>
              <a:rPr lang="es-PE" dirty="0" smtClean="0"/>
              <a:t>El especialista comprueba que se cumplan los requisitos.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La Regla de Negocio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Proviene del Negocio</a:t>
            </a:r>
          </a:p>
          <a:p>
            <a:r>
              <a:rPr lang="es-PE" dirty="0" smtClean="0"/>
              <a:t>Condición a cumplir por el proceso</a:t>
            </a:r>
          </a:p>
          <a:p>
            <a:r>
              <a:rPr lang="es-PE" dirty="0" smtClean="0"/>
              <a:t>Único y propio de un Proceso</a:t>
            </a:r>
          </a:p>
          <a:p>
            <a:r>
              <a:rPr lang="es-PE" dirty="0" smtClean="0"/>
              <a:t>Especifico para cada caso de aplicación.</a:t>
            </a:r>
          </a:p>
          <a:p>
            <a:r>
              <a:rPr lang="es-PE" dirty="0" smtClean="0"/>
              <a:t>Consistente ante reglas similares y contradictorias</a:t>
            </a:r>
          </a:p>
          <a:p>
            <a:r>
              <a:rPr lang="es-PE" dirty="0" smtClean="0"/>
              <a:t>Probado en todos sus casos</a:t>
            </a:r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MPN - Formatos Detallados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Formato para recibir información / Formato de Salida de Información</a:t>
            </a:r>
          </a:p>
          <a:p>
            <a:r>
              <a:rPr lang="es-PE" dirty="0" smtClean="0"/>
              <a:t>Identificación del Formato</a:t>
            </a:r>
          </a:p>
          <a:p>
            <a:r>
              <a:rPr lang="es-PE" dirty="0" smtClean="0"/>
              <a:t>Nombre del Formato</a:t>
            </a:r>
          </a:p>
          <a:p>
            <a:r>
              <a:rPr lang="es-PE" dirty="0" smtClean="0"/>
              <a:t>Descripción del Formato</a:t>
            </a:r>
          </a:p>
          <a:p>
            <a:r>
              <a:rPr lang="es-PE" dirty="0" smtClean="0"/>
              <a:t>Descripción de atributos</a:t>
            </a:r>
          </a:p>
          <a:p>
            <a:pPr lvl="1"/>
            <a:r>
              <a:rPr lang="es-PE" dirty="0" smtClean="0"/>
              <a:t>Nombre</a:t>
            </a:r>
          </a:p>
          <a:p>
            <a:pPr lvl="1"/>
            <a:r>
              <a:rPr lang="es-PE" dirty="0" smtClean="0"/>
              <a:t>Descripción</a:t>
            </a:r>
          </a:p>
          <a:p>
            <a:pPr lvl="1"/>
            <a:r>
              <a:rPr lang="es-PE" dirty="0" smtClean="0"/>
              <a:t>Valores permitidos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 smtClean="0"/>
              <a:t>Indicadores de: </a:t>
            </a:r>
          </a:p>
          <a:p>
            <a:pPr lvl="1"/>
            <a:r>
              <a:rPr lang="es-PE" dirty="0" smtClean="0"/>
              <a:t>Cantidad de ítems a procesar</a:t>
            </a:r>
          </a:p>
          <a:p>
            <a:pPr lvl="1"/>
            <a:r>
              <a:rPr lang="es-PE" dirty="0" smtClean="0"/>
              <a:t>Tipos de usuario</a:t>
            </a:r>
          </a:p>
          <a:p>
            <a:pPr lvl="1"/>
            <a:r>
              <a:rPr lang="es-PE" dirty="0" smtClean="0"/>
              <a:t>Cantidad de usuarios</a:t>
            </a:r>
          </a:p>
          <a:p>
            <a:pPr lvl="1"/>
            <a:r>
              <a:rPr lang="es-PE" dirty="0" smtClean="0"/>
              <a:t>Tiempo de respuesta</a:t>
            </a:r>
          </a:p>
          <a:p>
            <a:pPr lvl="1"/>
            <a:r>
              <a:rPr lang="es-PE" dirty="0" smtClean="0"/>
              <a:t>Seguridad requerida</a:t>
            </a:r>
          </a:p>
          <a:p>
            <a:pPr lvl="1"/>
            <a:r>
              <a:rPr lang="es-PE" dirty="0" smtClean="0"/>
              <a:t>Ubicación de usuarios</a:t>
            </a:r>
          </a:p>
          <a:p>
            <a:pPr lvl="1"/>
            <a:r>
              <a:rPr lang="es-PE" dirty="0" smtClean="0"/>
              <a:t>Alcance geográfico</a:t>
            </a:r>
          </a:p>
          <a:p>
            <a:pPr lvl="1"/>
            <a:r>
              <a:rPr lang="es-PE" dirty="0" smtClean="0"/>
              <a:t>Interacción con terceros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Preguntas?</a:t>
            </a:r>
            <a:endParaRPr lang="es-PE" dirty="0"/>
          </a:p>
        </p:txBody>
      </p:sp>
      <p:sp>
        <p:nvSpPr>
          <p:cNvPr id="4" name="AutoShape 2" descr="Resultado de imagen para pregu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Resultado de imagen para pregu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6" descr="Resultado de imagen para pregu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8" descr="Resultado de imagen para pregun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098" name="Picture 2" descr="Resultado de imagen para Preguntas?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183991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01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3154493"/>
            <a:ext cx="8308728" cy="674557"/>
          </a:xfrm>
        </p:spPr>
        <p:txBody>
          <a:bodyPr>
            <a:normAutofit/>
          </a:bodyPr>
          <a:lstStyle/>
          <a:p>
            <a:pPr algn="ctr">
              <a:buClr>
                <a:srgbClr val="009EE0"/>
              </a:buClr>
            </a:pPr>
            <a:r>
              <a:rPr lang="es-PE" sz="2000" dirty="0" smtClean="0"/>
              <a:t>Gracias!</a:t>
            </a:r>
            <a:endParaRPr lang="es-PE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Requisitos del Desarrollo de Sistemas </a:t>
            </a:r>
          </a:p>
          <a:p>
            <a:pPr lvl="1"/>
            <a:r>
              <a:rPr lang="es-PE" dirty="0" smtClean="0"/>
              <a:t>Requisitos de la Documentación </a:t>
            </a:r>
          </a:p>
          <a:p>
            <a:pPr lvl="2"/>
            <a:r>
              <a:rPr lang="es-PE" dirty="0" smtClean="0"/>
              <a:t>Objetivos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Modelo de Procesos de negocio (MPN)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Formato de Definición de Sistemas (F2)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endParaRPr lang="es-PE" dirty="0"/>
          </a:p>
        </p:txBody>
      </p:sp>
      <p:pic>
        <p:nvPicPr>
          <p:cNvPr id="5" name="Picture 2" descr="Resultado de imagen para entregables de un proyect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743" y="2041395"/>
            <a:ext cx="2962275" cy="296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 la Documentación: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 smtClean="0"/>
              <a:t>Fácil de registrar</a:t>
            </a:r>
            <a:endParaRPr lang="es-ES" dirty="0" smtClean="0"/>
          </a:p>
          <a:p>
            <a:pPr lvl="0"/>
            <a:r>
              <a:rPr lang="es-PE" dirty="0" smtClean="0"/>
              <a:t>Fácil de leer</a:t>
            </a:r>
            <a:endParaRPr lang="es-ES" dirty="0" smtClean="0"/>
          </a:p>
          <a:p>
            <a:pPr lvl="0"/>
            <a:r>
              <a:rPr lang="es-PE" dirty="0" smtClean="0"/>
              <a:t>Fácil de modificar</a:t>
            </a:r>
            <a:endParaRPr lang="es-ES" dirty="0" smtClean="0"/>
          </a:p>
          <a:p>
            <a:endParaRPr lang="es-PE" dirty="0" smtClean="0"/>
          </a:p>
          <a:p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registrar: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Uso de ayudas</a:t>
            </a:r>
          </a:p>
          <a:p>
            <a:r>
              <a:rPr lang="es-PE" dirty="0" smtClean="0"/>
              <a:t>Ubicación predeterminada</a:t>
            </a:r>
          </a:p>
          <a:p>
            <a:r>
              <a:rPr lang="es-PE" dirty="0" smtClean="0"/>
              <a:t>Una sola vez</a:t>
            </a:r>
            <a:endParaRPr lang="es-E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2994" y="1382084"/>
            <a:ext cx="4890275" cy="38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Leer: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Usar:</a:t>
            </a:r>
            <a:endParaRPr lang="es-ES" dirty="0" smtClean="0"/>
          </a:p>
          <a:p>
            <a:pPr lvl="1"/>
            <a:r>
              <a:rPr lang="es-PE" dirty="0" smtClean="0"/>
              <a:t>Selección de Ideas Principales, uso </a:t>
            </a:r>
            <a:r>
              <a:rPr lang="es-PE" dirty="0" smtClean="0"/>
              <a:t>común para los usuarios</a:t>
            </a:r>
            <a:endParaRPr lang="es-ES" dirty="0" smtClean="0"/>
          </a:p>
          <a:p>
            <a:pPr lvl="1"/>
            <a:r>
              <a:rPr lang="es-ES" dirty="0" smtClean="0"/>
              <a:t>Frases cortas: una línea, sujeto </a:t>
            </a:r>
            <a:r>
              <a:rPr lang="es-ES" dirty="0" smtClean="0"/>
              <a:t>más verbo más </a:t>
            </a:r>
            <a:r>
              <a:rPr lang="es-ES" dirty="0" smtClean="0"/>
              <a:t>complementos</a:t>
            </a:r>
          </a:p>
          <a:p>
            <a:pPr lvl="1"/>
            <a:r>
              <a:rPr lang="es-PE" dirty="0" smtClean="0"/>
              <a:t>Alinear a la izquierda, ordenar en secuencia lógica 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Evitar:</a:t>
            </a:r>
          </a:p>
          <a:p>
            <a:pPr lvl="1"/>
            <a:r>
              <a:rPr lang="es-ES" dirty="0" smtClean="0"/>
              <a:t>Oraciones impersonales, pasivas, </a:t>
            </a:r>
          </a:p>
          <a:p>
            <a:pPr lvl="1"/>
            <a:r>
              <a:rPr lang="es-ES" dirty="0" smtClean="0"/>
              <a:t>El subjuntivo, signos poco habituales, tecnicismos y acrónimos</a:t>
            </a:r>
          </a:p>
          <a:p>
            <a:pPr lvl="1"/>
            <a:r>
              <a:rPr lang="es-PE" dirty="0" smtClean="0"/>
              <a:t>Asumir conocimiento previo</a:t>
            </a:r>
          </a:p>
          <a:p>
            <a:pPr lvl="1"/>
            <a:r>
              <a:rPr lang="es-PE" dirty="0" smtClean="0"/>
              <a:t>Imágenes poco claras, contrastes ilegibles.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Leer – Ejemplos: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Leer – Ejemplos: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responde "retire su dinero y boleta, hasta luego"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Modificar: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Documento fácil de registrar y fácil  de leer</a:t>
            </a:r>
          </a:p>
          <a:p>
            <a:r>
              <a:rPr lang="es-PE" dirty="0" smtClean="0"/>
              <a:t>Control de Cambios</a:t>
            </a:r>
          </a:p>
          <a:p>
            <a:pPr lvl="1"/>
            <a:r>
              <a:rPr lang="es-PE" dirty="0" smtClean="0"/>
              <a:t>Quien, cuando, que, donde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Control de Versiones</a:t>
            </a:r>
          </a:p>
          <a:p>
            <a:pPr lvl="1"/>
            <a:r>
              <a:rPr lang="es-PE" dirty="0" smtClean="0"/>
              <a:t>Guardar la versión actual, Generar la versión Nueva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Comunicación a los Interesados</a:t>
            </a:r>
          </a:p>
          <a:p>
            <a:pPr lvl="1"/>
            <a:endParaRPr lang="es-PE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Modificar - ejemplo: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Documento fácil de registrar y fácil  de leer</a:t>
            </a:r>
          </a:p>
          <a:p>
            <a:pPr lvl="1"/>
            <a:endParaRPr lang="es-PE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C57D42E5CD8B45BF6EA414B87F138F" ma:contentTypeVersion="0" ma:contentTypeDescription="Crear nuevo documento." ma:contentTypeScope="" ma:versionID="b39d9b34af1b90dd72ca12ac7deffd0c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7ED7C54-85C9-4AC0-AD98-FC542214DBA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790E25-1A69-47E0-8843-B8D7D53C4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943D3-8A87-4033-9403-CC8C8F1A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12349</TotalTime>
  <Words>575</Words>
  <Application>Microsoft Office PowerPoint</Application>
  <PresentationFormat>Presentación en pantalla (16:10)</PresentationFormat>
  <Paragraphs>163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Desarrollo de Sistemas - Procesos</vt:lpstr>
      <vt:lpstr>Contenido:</vt:lpstr>
      <vt:lpstr>Objetivos de la Documentación:</vt:lpstr>
      <vt:lpstr>Fácil de registrar:</vt:lpstr>
      <vt:lpstr>Fácil de Leer:</vt:lpstr>
      <vt:lpstr>Fácil de Leer – Ejemplos:</vt:lpstr>
      <vt:lpstr>Fácil de Leer – Ejemplos:</vt:lpstr>
      <vt:lpstr>Fácil de Modificar:</vt:lpstr>
      <vt:lpstr>Fácil de Modificar - ejemplo:</vt:lpstr>
      <vt:lpstr>Requisitos del MPN</vt:lpstr>
      <vt:lpstr>MPN -  Desarrollo Detallado </vt:lpstr>
      <vt:lpstr>MPN - Flujo de la actividad</vt:lpstr>
      <vt:lpstr>MPN - La Regla de Negocio</vt:lpstr>
      <vt:lpstr>MPN - Formatos Detallados</vt:lpstr>
      <vt:lpstr>Características del Proceso:</vt:lpstr>
      <vt:lpstr>Preguntas?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phuarache</cp:lastModifiedBy>
  <cp:revision>619</cp:revision>
  <dcterms:created xsi:type="dcterms:W3CDTF">2015-01-26T20:46:22Z</dcterms:created>
  <dcterms:modified xsi:type="dcterms:W3CDTF">2019-02-06T15:40:27Z</dcterms:modified>
</cp:coreProperties>
</file>