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950" y="-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86D9E-9937-45F9-A4A8-AD4309B24324}" type="datetimeFigureOut">
              <a:rPr lang="es-ES" smtClean="0"/>
              <a:pPr/>
              <a:t>27/02/2019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48816-035E-4137-AF14-1399A746463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67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2" name="Google Shape;42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3" name="Google Shape;42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4" name="Google Shape;427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1309-1D0F-481D-8CA3-05C035ABC130}" type="datetimeFigureOut">
              <a:rPr lang="es-ES" smtClean="0"/>
              <a:pPr/>
              <a:t>27/02/2019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1975-C443-4C25-A131-45347E3C0D7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1309-1D0F-481D-8CA3-05C035ABC130}" type="datetimeFigureOut">
              <a:rPr lang="es-ES" smtClean="0"/>
              <a:pPr/>
              <a:t>27/02/2019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1975-C443-4C25-A131-45347E3C0D7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1309-1D0F-481D-8CA3-05C035ABC130}" type="datetimeFigureOut">
              <a:rPr lang="es-ES" smtClean="0"/>
              <a:pPr/>
              <a:t>27/02/2019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1975-C443-4C25-A131-45347E3C0D7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1309-1D0F-481D-8CA3-05C035ABC130}" type="datetimeFigureOut">
              <a:rPr lang="es-ES" smtClean="0"/>
              <a:pPr/>
              <a:t>27/02/2019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1975-C443-4C25-A131-45347E3C0D7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1309-1D0F-481D-8CA3-05C035ABC130}" type="datetimeFigureOut">
              <a:rPr lang="es-ES" smtClean="0"/>
              <a:pPr/>
              <a:t>27/02/2019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1975-C443-4C25-A131-45347E3C0D7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1309-1D0F-481D-8CA3-05C035ABC130}" type="datetimeFigureOut">
              <a:rPr lang="es-ES" smtClean="0"/>
              <a:pPr/>
              <a:t>27/02/2019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1975-C443-4C25-A131-45347E3C0D7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1309-1D0F-481D-8CA3-05C035ABC130}" type="datetimeFigureOut">
              <a:rPr lang="es-ES" smtClean="0"/>
              <a:pPr/>
              <a:t>27/02/2019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1975-C443-4C25-A131-45347E3C0D7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1309-1D0F-481D-8CA3-05C035ABC130}" type="datetimeFigureOut">
              <a:rPr lang="es-ES" smtClean="0"/>
              <a:pPr/>
              <a:t>27/02/2019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1975-C443-4C25-A131-45347E3C0D7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1309-1D0F-481D-8CA3-05C035ABC130}" type="datetimeFigureOut">
              <a:rPr lang="es-ES" smtClean="0"/>
              <a:pPr/>
              <a:t>27/02/2019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1975-C443-4C25-A131-45347E3C0D7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1309-1D0F-481D-8CA3-05C035ABC130}" type="datetimeFigureOut">
              <a:rPr lang="es-ES" smtClean="0"/>
              <a:pPr/>
              <a:t>27/02/2019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1975-C443-4C25-A131-45347E3C0D7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1309-1D0F-481D-8CA3-05C035ABC130}" type="datetimeFigureOut">
              <a:rPr lang="es-ES" smtClean="0"/>
              <a:pPr/>
              <a:t>27/02/2019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1975-C443-4C25-A131-45347E3C0D7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71309-1D0F-481D-8CA3-05C035ABC130}" type="datetimeFigureOut">
              <a:rPr lang="es-ES" smtClean="0"/>
              <a:pPr/>
              <a:t>27/02/2019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41975-C443-4C25-A131-45347E3C0D7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6" name="Google Shape;4276;p26"/>
          <p:cNvSpPr txBox="1">
            <a:spLocks noGrp="1"/>
          </p:cNvSpPr>
          <p:nvPr>
            <p:ph type="title"/>
          </p:nvPr>
        </p:nvSpPr>
        <p:spPr>
          <a:xfrm>
            <a:off x="378072" y="274638"/>
            <a:ext cx="693023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PE" sz="2800" dirty="0"/>
              <a:t>F2 –Caso de </a:t>
            </a:r>
            <a:r>
              <a:rPr lang="es-PE" sz="2800" dirty="0" smtClean="0"/>
              <a:t>uso </a:t>
            </a:r>
            <a:r>
              <a:rPr lang="es-PE" sz="2800" dirty="0" smtClean="0"/>
              <a:t>– Diagrama</a:t>
            </a:r>
            <a:br>
              <a:rPr lang="es-PE" sz="2800" dirty="0" smtClean="0"/>
            </a:br>
            <a:r>
              <a:rPr lang="es-PE" sz="2800" dirty="0" smtClean="0"/>
              <a:t>C1, C2 flujo de CUS</a:t>
            </a:r>
            <a:br>
              <a:rPr lang="es-PE" sz="2800" dirty="0" smtClean="0"/>
            </a:br>
            <a:r>
              <a:rPr lang="es-PE" sz="2800" dirty="0" smtClean="0"/>
              <a:t>C3 validaciones</a:t>
            </a:r>
            <a:br>
              <a:rPr lang="es-PE" sz="2800" dirty="0" smtClean="0"/>
            </a:br>
            <a:r>
              <a:rPr lang="es-PE" sz="2800" dirty="0" smtClean="0"/>
              <a:t>C4 manejo de errores</a:t>
            </a:r>
            <a:endParaRPr sz="28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9266" y="1482488"/>
            <a:ext cx="7141463" cy="495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</Words>
  <Application>Microsoft Office PowerPoint</Application>
  <PresentationFormat>Presentación en pantalla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F2 –Caso de uso – Diagrama C1, C2 flujo de CUS C3 validaciones C4 manejo de errores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phuarache</dc:creator>
  <cp:lastModifiedBy>Cortez Rochabrun Juan Mario</cp:lastModifiedBy>
  <cp:revision>4</cp:revision>
  <dcterms:created xsi:type="dcterms:W3CDTF">2019-02-27T15:00:24Z</dcterms:created>
  <dcterms:modified xsi:type="dcterms:W3CDTF">2019-02-27T15:42:01Z</dcterms:modified>
</cp:coreProperties>
</file>