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5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99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5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7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9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95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1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5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9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9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5C56-BF16-432C-ADE8-EDB61BFDBB1C}" type="datetimeFigureOut">
              <a:rPr lang="es-CO" smtClean="0"/>
              <a:t>15/09/2020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E58D-A43A-433F-BEAF-98E0692AFC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94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7B3C88C-F199-48E6-8A9A-8F9FA5278D78}"/>
              </a:ext>
            </a:extLst>
          </p:cNvPr>
          <p:cNvSpPr/>
          <p:nvPr/>
        </p:nvSpPr>
        <p:spPr>
          <a:xfrm>
            <a:off x="7102650" y="1222309"/>
            <a:ext cx="4413379" cy="44133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11284A0-D2A1-4C0B-9E04-705A8EC6A8B0}"/>
              </a:ext>
            </a:extLst>
          </p:cNvPr>
          <p:cNvSpPr/>
          <p:nvPr/>
        </p:nvSpPr>
        <p:spPr>
          <a:xfrm>
            <a:off x="1173032" y="1222309"/>
            <a:ext cx="4413379" cy="441337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55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A3C0C85-FF5D-4F20-9560-6ADC3F45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71" y="581985"/>
            <a:ext cx="1274341" cy="1087115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18D7009-8BF0-4BD8-8705-1DEB8070C814}"/>
              </a:ext>
            </a:extLst>
          </p:cNvPr>
          <p:cNvCxnSpPr/>
          <p:nvPr/>
        </p:nvCxnSpPr>
        <p:spPr>
          <a:xfrm flipH="1">
            <a:off x="4350085" y="1400652"/>
            <a:ext cx="738232" cy="536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4784B5-084E-4AC3-AAA0-A7782CA36191}"/>
                  </a:ext>
                </a:extLst>
              </p:cNvPr>
              <p:cNvSpPr txBox="1"/>
              <p:nvPr/>
            </p:nvSpPr>
            <p:spPr>
              <a:xfrm>
                <a:off x="5338651" y="1709162"/>
                <a:ext cx="984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⁡{−1,1,0}</m:t>
                      </m:r>
                    </m:oMath>
                  </m:oMathPara>
                </a14:m>
                <a:endParaRPr lang="es-ES" sz="1050" b="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4784B5-084E-4AC3-AAA0-A7782CA3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51" y="1709162"/>
                <a:ext cx="984180" cy="323165"/>
              </a:xfrm>
              <a:prstGeom prst="rect">
                <a:avLst/>
              </a:prstGeom>
              <a:blipFill>
                <a:blip r:embed="rId3"/>
                <a:stretch>
                  <a:fillRect l="-3727" r="-3106" b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CDE7360C-64ED-4B37-AEEC-54ADE6359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322" y="2014623"/>
            <a:ext cx="1313749" cy="1130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020ADF7-A35A-46D9-B56D-F74CB492DFB5}"/>
                  </a:ext>
                </a:extLst>
              </p:cNvPr>
              <p:cNvSpPr txBox="1"/>
              <p:nvPr/>
            </p:nvSpPr>
            <p:spPr>
              <a:xfrm>
                <a:off x="3848196" y="3222206"/>
                <a:ext cx="7940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𝑈𝑡𝑖𝑙𝑖𝑑𝑎𝑑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105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020ADF7-A35A-46D9-B56D-F74CB492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96" y="3222206"/>
                <a:ext cx="794000" cy="161583"/>
              </a:xfrm>
              <a:prstGeom prst="rect">
                <a:avLst/>
              </a:prstGeom>
              <a:blipFill>
                <a:blip r:embed="rId5"/>
                <a:stretch>
                  <a:fillRect l="-3817" r="-3053" b="-115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072B899-CDC1-4BEE-AE32-097E6CC1BFF6}"/>
              </a:ext>
            </a:extLst>
          </p:cNvPr>
          <p:cNvCxnSpPr>
            <a:cxnSpLocks/>
          </p:cNvCxnSpPr>
          <p:nvPr/>
        </p:nvCxnSpPr>
        <p:spPr>
          <a:xfrm flipH="1" flipV="1">
            <a:off x="6573518" y="1358706"/>
            <a:ext cx="661947" cy="51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747DDF26-F233-49A6-84CF-112160129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410" y="1928233"/>
            <a:ext cx="1293661" cy="1105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5979FC3-DBFF-4045-866E-1C582A697530}"/>
                  </a:ext>
                </a:extLst>
              </p:cNvPr>
              <p:cNvSpPr txBox="1"/>
              <p:nvPr/>
            </p:nvSpPr>
            <p:spPr>
              <a:xfrm>
                <a:off x="6914150" y="3060623"/>
                <a:ext cx="984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{−1,1,0}</m:t>
                      </m:r>
                    </m:oMath>
                  </m:oMathPara>
                </a14:m>
                <a:endParaRPr lang="es-ES" sz="1050" b="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5979FC3-DBFF-4045-866E-1C582A69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0" y="3060623"/>
                <a:ext cx="984180" cy="323165"/>
              </a:xfrm>
              <a:prstGeom prst="rect">
                <a:avLst/>
              </a:prstGeom>
              <a:blipFill>
                <a:blip r:embed="rId7"/>
                <a:stretch>
                  <a:fillRect l="-3086" t="-1887" r="-2469" b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7B25FC7-CCB1-4BAA-905C-C80126BDDA39}"/>
              </a:ext>
            </a:extLst>
          </p:cNvPr>
          <p:cNvCxnSpPr>
            <a:cxnSpLocks/>
          </p:cNvCxnSpPr>
          <p:nvPr/>
        </p:nvCxnSpPr>
        <p:spPr>
          <a:xfrm flipH="1">
            <a:off x="6096000" y="3222205"/>
            <a:ext cx="667998" cy="602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9D4BE4A-71DA-496B-9E69-EB02BDE6E65E}"/>
              </a:ext>
            </a:extLst>
          </p:cNvPr>
          <p:cNvCxnSpPr>
            <a:cxnSpLocks/>
          </p:cNvCxnSpPr>
          <p:nvPr/>
        </p:nvCxnSpPr>
        <p:spPr>
          <a:xfrm flipH="1" flipV="1">
            <a:off x="8113339" y="3183298"/>
            <a:ext cx="510544" cy="549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851FBFE7-260B-47B8-B546-E5753F37A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7464" y="3924946"/>
            <a:ext cx="1274341" cy="1089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43D6A2B-DA88-4477-8D72-644EC0DA3581}"/>
                  </a:ext>
                </a:extLst>
              </p:cNvPr>
              <p:cNvSpPr txBox="1"/>
              <p:nvPr/>
            </p:nvSpPr>
            <p:spPr>
              <a:xfrm>
                <a:off x="5422544" y="5014644"/>
                <a:ext cx="984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⁡{−1,1,0}</m:t>
                      </m:r>
                    </m:oMath>
                  </m:oMathPara>
                </a14:m>
                <a:endParaRPr lang="es-ES" sz="1050" b="0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43D6A2B-DA88-4477-8D72-644EC0DA3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44" y="5014644"/>
                <a:ext cx="984180" cy="323165"/>
              </a:xfrm>
              <a:prstGeom prst="rect">
                <a:avLst/>
              </a:prstGeom>
              <a:blipFill>
                <a:blip r:embed="rId9"/>
                <a:stretch>
                  <a:fillRect l="-3727" t="-1887" r="-3106" b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>
            <a:extLst>
              <a:ext uri="{FF2B5EF4-FFF2-40B4-BE49-F238E27FC236}">
                <a16:creationId xmlns:a16="http://schemas.microsoft.com/office/drawing/2014/main" id="{FA6EA6F5-2D5D-4271-A165-05FE9EA32A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3339" y="3924946"/>
            <a:ext cx="1297450" cy="1118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761C5F5-5F43-4F18-9020-02638EB24688}"/>
                  </a:ext>
                </a:extLst>
              </p:cNvPr>
              <p:cNvSpPr txBox="1"/>
              <p:nvPr/>
            </p:nvSpPr>
            <p:spPr>
              <a:xfrm>
                <a:off x="8269974" y="5043650"/>
                <a:ext cx="984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⁡{−1,1,0}</m:t>
                      </m:r>
                    </m:oMath>
                  </m:oMathPara>
                </a14:m>
                <a:endParaRPr lang="es-ES" sz="1050" b="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761C5F5-5F43-4F18-9020-02638EB24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974" y="5043650"/>
                <a:ext cx="984180" cy="323165"/>
              </a:xfrm>
              <a:prstGeom prst="rect">
                <a:avLst/>
              </a:prstGeom>
              <a:blipFill>
                <a:blip r:embed="rId11"/>
                <a:stretch>
                  <a:fillRect l="-3727" r="-3106" b="-188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áfico 33" descr="Marca de verificación">
            <a:extLst>
              <a:ext uri="{FF2B5EF4-FFF2-40B4-BE49-F238E27FC236}">
                <a16:creationId xmlns:a16="http://schemas.microsoft.com/office/drawing/2014/main" id="{9E758058-9BF3-4723-AB8D-361875CD5B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2709" y="2980327"/>
            <a:ext cx="405941" cy="405941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82736D8-4EC8-43AB-87DB-D8B3735BD815}"/>
              </a:ext>
            </a:extLst>
          </p:cNvPr>
          <p:cNvCxnSpPr>
            <a:cxnSpLocks/>
          </p:cNvCxnSpPr>
          <p:nvPr/>
        </p:nvCxnSpPr>
        <p:spPr>
          <a:xfrm flipH="1">
            <a:off x="5914634" y="5551916"/>
            <a:ext cx="1" cy="22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C9FB7B-0C55-4B0C-AB30-182AC382F755}"/>
              </a:ext>
            </a:extLst>
          </p:cNvPr>
          <p:cNvSpPr txBox="1"/>
          <p:nvPr/>
        </p:nvSpPr>
        <p:spPr>
          <a:xfrm>
            <a:off x="5906979" y="5772835"/>
            <a:ext cx="18902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ES" sz="1000" b="0" dirty="0"/>
          </a:p>
          <a:p>
            <a:r>
              <a:rPr lang="es-CO" sz="1000" dirty="0"/>
              <a:t>.</a:t>
            </a:r>
          </a:p>
          <a:p>
            <a:r>
              <a:rPr lang="es-CO" sz="1000" dirty="0"/>
              <a:t>.</a:t>
            </a:r>
          </a:p>
          <a:p>
            <a:r>
              <a:rPr lang="es-CO" sz="1000" dirty="0"/>
              <a:t>.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11487BC-6E9F-40DE-A13A-41BA66E3B708}"/>
              </a:ext>
            </a:extLst>
          </p:cNvPr>
          <p:cNvCxnSpPr>
            <a:cxnSpLocks/>
          </p:cNvCxnSpPr>
          <p:nvPr/>
        </p:nvCxnSpPr>
        <p:spPr>
          <a:xfrm flipH="1">
            <a:off x="8762063" y="5551916"/>
            <a:ext cx="1" cy="22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EDE7965-0F36-43DF-93FD-3752C9E4F881}"/>
              </a:ext>
            </a:extLst>
          </p:cNvPr>
          <p:cNvSpPr txBox="1"/>
          <p:nvPr/>
        </p:nvSpPr>
        <p:spPr>
          <a:xfrm>
            <a:off x="8762063" y="5772835"/>
            <a:ext cx="18902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ES" sz="1000" b="0" dirty="0"/>
          </a:p>
          <a:p>
            <a:r>
              <a:rPr lang="es-CO" sz="1000" dirty="0"/>
              <a:t>.</a:t>
            </a:r>
          </a:p>
          <a:p>
            <a:r>
              <a:rPr lang="es-CO" sz="1000" dirty="0"/>
              <a:t>.</a:t>
            </a:r>
          </a:p>
          <a:p>
            <a:r>
              <a:rPr lang="es-CO" sz="1000" dirty="0"/>
              <a:t>.</a:t>
            </a:r>
          </a:p>
        </p:txBody>
      </p: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369B16A2-F0CA-495F-AE35-E084AA7628EF}"/>
              </a:ext>
            </a:extLst>
          </p:cNvPr>
          <p:cNvCxnSpPr/>
          <p:nvPr/>
        </p:nvCxnSpPr>
        <p:spPr>
          <a:xfrm flipV="1">
            <a:off x="6686026" y="1501629"/>
            <a:ext cx="419449" cy="2075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5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21B570-259C-4FAF-9138-B7BE42A1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6" y="1202447"/>
            <a:ext cx="3665607" cy="315067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374F5E1-EBD3-4179-B415-AF3F8042258B}"/>
              </a:ext>
            </a:extLst>
          </p:cNvPr>
          <p:cNvCxnSpPr/>
          <p:nvPr/>
        </p:nvCxnSpPr>
        <p:spPr>
          <a:xfrm>
            <a:off x="4146797" y="1073791"/>
            <a:ext cx="353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A40D3A-ECD1-4A01-99FD-83F729F2E316}"/>
                  </a:ext>
                </a:extLst>
              </p:cNvPr>
              <p:cNvSpPr txBox="1"/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A40D3A-ECD1-4A01-99FD-83F729F2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7F68CE-9B65-4A44-9456-916F16810FA0}"/>
              </a:ext>
            </a:extLst>
          </p:cNvPr>
          <p:cNvCxnSpPr>
            <a:cxnSpLocks/>
          </p:cNvCxnSpPr>
          <p:nvPr/>
        </p:nvCxnSpPr>
        <p:spPr>
          <a:xfrm>
            <a:off x="3988805" y="1284914"/>
            <a:ext cx="0" cy="2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01B3D-5420-4F8B-BC29-5F9852721585}"/>
                  </a:ext>
                </a:extLst>
              </p:cNvPr>
              <p:cNvSpPr txBox="1"/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01B3D-5420-4F8B-BC29-5F985272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47518-55F1-4E35-BB80-8049019D0E07}"/>
                  </a:ext>
                </a:extLst>
              </p:cNvPr>
              <p:cNvSpPr txBox="1"/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47518-55F1-4E35-BB80-8049019D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70ADF03-A86A-4003-9F1B-C3995A806B4B}"/>
                  </a:ext>
                </a:extLst>
              </p:cNvPr>
              <p:cNvSpPr txBox="1"/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70ADF03-A86A-4003-9F1B-C3995A80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F5F9DF-721D-4E7F-9A1D-E6A2D3A9CC41}"/>
                  </a:ext>
                </a:extLst>
              </p:cNvPr>
              <p:cNvSpPr txBox="1"/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F5F9DF-721D-4E7F-9A1D-E6A2D3A9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2456E92-4E0F-406B-A176-5F25EDEFC77C}"/>
                  </a:ext>
                </a:extLst>
              </p:cNvPr>
              <p:cNvSpPr txBox="1"/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2456E92-4E0F-406B-A176-5F25EDEF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274ACD-A462-47C3-9818-8CF11591E4E2}"/>
                  </a:ext>
                </a:extLst>
              </p:cNvPr>
              <p:cNvSpPr txBox="1"/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274ACD-A462-47C3-9818-8CF11591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93B5F69-B279-4C67-81D3-A64FABEA2C8C}"/>
                  </a:ext>
                </a:extLst>
              </p:cNvPr>
              <p:cNvSpPr txBox="1"/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93B5F69-B279-4C67-81D3-A64FABEA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74FC895-6A41-43A5-A3A8-EFDEF16E0459}"/>
                  </a:ext>
                </a:extLst>
              </p:cNvPr>
              <p:cNvSpPr txBox="1"/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74FC895-6A41-43A5-A3A8-EFDEF16E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6237367-3235-4EFA-8C42-00BF10F2AB81}"/>
                  </a:ext>
                </a:extLst>
              </p:cNvPr>
              <p:cNvSpPr txBox="1"/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6237367-3235-4EFA-8C42-00BF10F2A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B26B2A-1429-49D2-980E-20B2ADC9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6" y="1202447"/>
            <a:ext cx="3665607" cy="315067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A8C806-0CEA-4294-834F-3D17A6E57A4A}"/>
              </a:ext>
            </a:extLst>
          </p:cNvPr>
          <p:cNvCxnSpPr/>
          <p:nvPr/>
        </p:nvCxnSpPr>
        <p:spPr>
          <a:xfrm>
            <a:off x="4146797" y="1073791"/>
            <a:ext cx="353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6E6D62-E411-47F5-B51A-5D5112C5698B}"/>
              </a:ext>
            </a:extLst>
          </p:cNvPr>
          <p:cNvCxnSpPr>
            <a:cxnSpLocks/>
          </p:cNvCxnSpPr>
          <p:nvPr/>
        </p:nvCxnSpPr>
        <p:spPr>
          <a:xfrm>
            <a:off x="3988805" y="1284914"/>
            <a:ext cx="0" cy="2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19902C-E856-4EED-AF58-7F01912A89B7}"/>
                  </a:ext>
                </a:extLst>
              </p:cNvPr>
              <p:cNvSpPr txBox="1"/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19902C-E856-4EED-AF58-7F01912A8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B217F8-6723-4497-B479-3E7BEDAF3BAB}"/>
                  </a:ext>
                </a:extLst>
              </p:cNvPr>
              <p:cNvSpPr txBox="1"/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EB217F8-6723-4497-B479-3E7BEDAF3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068CF76-9A15-4880-BBC8-F3912B3ADC63}"/>
                  </a:ext>
                </a:extLst>
              </p:cNvPr>
              <p:cNvSpPr txBox="1"/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068CF76-9A15-4880-BBC8-F3912B3A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DC6F951-2FE3-4B05-8D59-549B57895944}"/>
                  </a:ext>
                </a:extLst>
              </p:cNvPr>
              <p:cNvSpPr txBox="1"/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DC6F951-2FE3-4B05-8D59-549B5789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A8D1EB1-37A2-402C-B2F3-8EDC79EDE9ED}"/>
                  </a:ext>
                </a:extLst>
              </p:cNvPr>
              <p:cNvSpPr txBox="1"/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A8D1EB1-37A2-402C-B2F3-8EDC79EDE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653753-1113-4026-9B97-42D5900A7824}"/>
                  </a:ext>
                </a:extLst>
              </p:cNvPr>
              <p:cNvSpPr txBox="1"/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653753-1113-4026-9B97-42D5900A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76EB400-B2C2-4DEF-9C55-F4F645C2106B}"/>
                  </a:ext>
                </a:extLst>
              </p:cNvPr>
              <p:cNvSpPr txBox="1"/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76EB400-B2C2-4DEF-9C55-F4F645C21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960DC51-CB3A-455F-927C-B3D1BFAB14B1}"/>
                  </a:ext>
                </a:extLst>
              </p:cNvPr>
              <p:cNvSpPr txBox="1"/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960DC51-CB3A-455F-927C-B3D1BFAB1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C48CE1B-2B55-451C-AB35-D83DBA640A20}"/>
                  </a:ext>
                </a:extLst>
              </p:cNvPr>
              <p:cNvSpPr txBox="1"/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C48CE1B-2B55-451C-AB35-D83DBA64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1410F758-5955-4736-9FB9-20E51A189EB1}"/>
              </a:ext>
            </a:extLst>
          </p:cNvPr>
          <p:cNvSpPr/>
          <p:nvPr/>
        </p:nvSpPr>
        <p:spPr>
          <a:xfrm rot="8052969">
            <a:off x="5446943" y="2020332"/>
            <a:ext cx="691060" cy="956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7691BE7-CEAA-45F1-8A04-6CD5B76EC4C7}"/>
              </a:ext>
            </a:extLst>
          </p:cNvPr>
          <p:cNvSpPr/>
          <p:nvPr/>
        </p:nvSpPr>
        <p:spPr>
          <a:xfrm rot="2751347">
            <a:off x="6542063" y="2020331"/>
            <a:ext cx="691060" cy="956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71790F8D-690A-455B-A716-38ADC8B4630D}"/>
              </a:ext>
            </a:extLst>
          </p:cNvPr>
          <p:cNvSpPr/>
          <p:nvPr/>
        </p:nvSpPr>
        <p:spPr>
          <a:xfrm rot="14037199">
            <a:off x="4595684" y="3286899"/>
            <a:ext cx="691060" cy="956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2B4FDA7F-FE16-4B72-AD21-FEFD760B5DC3}"/>
              </a:ext>
            </a:extLst>
          </p:cNvPr>
          <p:cNvSpPr/>
          <p:nvPr/>
        </p:nvSpPr>
        <p:spPr>
          <a:xfrm rot="19031496">
            <a:off x="5743017" y="3324524"/>
            <a:ext cx="691060" cy="956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9114C4-A531-4879-BAF4-72279630ABFB}"/>
                  </a:ext>
                </a:extLst>
              </p:cNvPr>
              <p:cNvSpPr txBox="1"/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C9114C4-A531-4879-BAF4-72279630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1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4301C4-DA70-4B91-B2B1-8FFCD035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97" y="1284915"/>
            <a:ext cx="3543937" cy="305219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7814884-978D-4890-A8CE-A193AE070DA9}"/>
              </a:ext>
            </a:extLst>
          </p:cNvPr>
          <p:cNvCxnSpPr/>
          <p:nvPr/>
        </p:nvCxnSpPr>
        <p:spPr>
          <a:xfrm>
            <a:off x="4146797" y="1073791"/>
            <a:ext cx="353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E0B4D2-A89A-4767-9FFB-07493495C326}"/>
              </a:ext>
            </a:extLst>
          </p:cNvPr>
          <p:cNvCxnSpPr>
            <a:cxnSpLocks/>
          </p:cNvCxnSpPr>
          <p:nvPr/>
        </p:nvCxnSpPr>
        <p:spPr>
          <a:xfrm>
            <a:off x="3988805" y="1284914"/>
            <a:ext cx="0" cy="2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A1D616F-CA33-471A-8AD1-15307F363D5E}"/>
                  </a:ext>
                </a:extLst>
              </p:cNvPr>
              <p:cNvSpPr txBox="1"/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A1D616F-CA33-471A-8AD1-15307F36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E0263B-1817-4DDF-AA6D-07470C15EFB5}"/>
                  </a:ext>
                </a:extLst>
              </p:cNvPr>
              <p:cNvSpPr txBox="1"/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E0263B-1817-4DDF-AA6D-07470C15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AEDB4-8855-40B8-9C94-0714ECD18D0B}"/>
                  </a:ext>
                </a:extLst>
              </p:cNvPr>
              <p:cNvSpPr txBox="1"/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AEDB4-8855-40B8-9C94-0714ECD18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01C8507-3275-4A76-82E3-48EF4683564A}"/>
                  </a:ext>
                </a:extLst>
              </p:cNvPr>
              <p:cNvSpPr txBox="1"/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01C8507-3275-4A76-82E3-48EF4683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5850621-B171-410E-A198-6C7FBFB9F703}"/>
                  </a:ext>
                </a:extLst>
              </p:cNvPr>
              <p:cNvSpPr txBox="1"/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5850621-B171-410E-A198-6C7FBFB9F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EB7B962-0738-402A-AD62-1EC1D7BBCB63}"/>
                  </a:ext>
                </a:extLst>
              </p:cNvPr>
              <p:cNvSpPr txBox="1"/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EB7B962-0738-402A-AD62-1EC1D7BB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A3E0E04-2110-4379-8239-C045CA39428B}"/>
                  </a:ext>
                </a:extLst>
              </p:cNvPr>
              <p:cNvSpPr txBox="1"/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A3E0E04-2110-4379-8239-C045CA39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7E9DC16-4627-42E0-913C-D1BBE33BB54B}"/>
                  </a:ext>
                </a:extLst>
              </p:cNvPr>
              <p:cNvSpPr txBox="1"/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7E9DC16-4627-42E0-913C-D1BBE33BB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5E1C55-2569-45C7-9161-1B29883EC1B3}"/>
                  </a:ext>
                </a:extLst>
              </p:cNvPr>
              <p:cNvSpPr txBox="1"/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75E1C55-2569-45C7-9161-1B29883E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A39D9DC-F533-4471-A0D5-9EA8601BC64B}"/>
                  </a:ext>
                </a:extLst>
              </p:cNvPr>
              <p:cNvSpPr txBox="1"/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A39D9DC-F533-4471-A0D5-9EA8601B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echa: curvada hacia abajo 30">
            <a:extLst>
              <a:ext uri="{FF2B5EF4-FFF2-40B4-BE49-F238E27FC236}">
                <a16:creationId xmlns:a16="http://schemas.microsoft.com/office/drawing/2014/main" id="{8D34F1F7-EC6D-4B27-BD6B-7AD2338FAA00}"/>
              </a:ext>
            </a:extLst>
          </p:cNvPr>
          <p:cNvSpPr/>
          <p:nvPr/>
        </p:nvSpPr>
        <p:spPr>
          <a:xfrm rot="2977642">
            <a:off x="5626479" y="2517656"/>
            <a:ext cx="2557405" cy="72365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D4A2BFA8-4EC2-47A6-A7D7-C8ED63B335D9}"/>
              </a:ext>
            </a:extLst>
          </p:cNvPr>
          <p:cNvSpPr/>
          <p:nvPr/>
        </p:nvSpPr>
        <p:spPr>
          <a:xfrm>
            <a:off x="6044197" y="2811012"/>
            <a:ext cx="618127" cy="6597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33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D3A242-4739-401B-A4B5-E6A54C86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97" y="1221363"/>
            <a:ext cx="3585705" cy="311573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3F074BB-A36B-4224-9895-1463E968C86F}"/>
              </a:ext>
            </a:extLst>
          </p:cNvPr>
          <p:cNvCxnSpPr/>
          <p:nvPr/>
        </p:nvCxnSpPr>
        <p:spPr>
          <a:xfrm>
            <a:off x="4146797" y="1073791"/>
            <a:ext cx="353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E435D9-BEC5-44F0-A25B-1EAB8A48F755}"/>
              </a:ext>
            </a:extLst>
          </p:cNvPr>
          <p:cNvCxnSpPr>
            <a:cxnSpLocks/>
          </p:cNvCxnSpPr>
          <p:nvPr/>
        </p:nvCxnSpPr>
        <p:spPr>
          <a:xfrm>
            <a:off x="3988805" y="1284914"/>
            <a:ext cx="0" cy="2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343B0EF-34C0-4942-B4DE-579621C63AB1}"/>
                  </a:ext>
                </a:extLst>
              </p:cNvPr>
              <p:cNvSpPr txBox="1"/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343B0EF-34C0-4942-B4DE-579621C6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67" y="2507505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9BEF0D-5339-4C0D-9B18-A62625797CBB}"/>
                  </a:ext>
                </a:extLst>
              </p:cNvPr>
              <p:cNvSpPr txBox="1"/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9BEF0D-5339-4C0D-9B18-A6262579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43" y="7967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8F8491-DF10-4FFB-A25E-C7E250C3A93C}"/>
                  </a:ext>
                </a:extLst>
              </p:cNvPr>
              <p:cNvSpPr txBox="1"/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8F8491-DF10-4FFB-A25E-C7E250C3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17" y="791269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486930-C5D2-42C7-81E4-EDA884B8F1AF}"/>
                  </a:ext>
                </a:extLst>
              </p:cNvPr>
              <p:cNvSpPr txBox="1"/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3486930-C5D2-42C7-81E4-EDA884B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92" y="796792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C17231-CD3B-4C82-BABB-61178B403EC1}"/>
                  </a:ext>
                </a:extLst>
              </p:cNvPr>
              <p:cNvSpPr txBox="1"/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C17231-CD3B-4C82-BABB-61178B403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66" y="806637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B17CB0B-D2E4-4E58-87AB-F032AA9CD699}"/>
                  </a:ext>
                </a:extLst>
              </p:cNvPr>
              <p:cNvSpPr txBox="1"/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B17CB0B-D2E4-4E58-87AB-F032AA9C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2" y="149447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471FD1F-A8FE-4A40-800A-1263B2422AAD}"/>
                  </a:ext>
                </a:extLst>
              </p:cNvPr>
              <p:cNvSpPr txBox="1"/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471FD1F-A8FE-4A40-800A-1263B242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221040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6949AE-F024-4E6F-83A6-F2DD54DA3147}"/>
                  </a:ext>
                </a:extLst>
              </p:cNvPr>
              <p:cNvSpPr txBox="1"/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6949AE-F024-4E6F-83A6-F2DD54DA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0" y="292633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9D3857-D2BF-4AB7-84B3-9AA43C701C49}"/>
                  </a:ext>
                </a:extLst>
              </p:cNvPr>
              <p:cNvSpPr txBox="1"/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9D3857-D2BF-4AB7-84B3-9AA43C70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18" y="365466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DDB5BD-0B71-41B2-9F8C-BB7460B9E4F2}"/>
                  </a:ext>
                </a:extLst>
              </p:cNvPr>
              <p:cNvSpPr txBox="1"/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DDB5BD-0B71-41B2-9F8C-BB7460B9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19" y="458413"/>
                <a:ext cx="183320" cy="276999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97</Words>
  <Application>Microsoft Office PowerPoint</Application>
  <PresentationFormat>Panorámica</PresentationFormat>
  <Paragraphs>57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Gutierrez Vidal</dc:creator>
  <cp:lastModifiedBy>Miguel Gutierrez Vidal</cp:lastModifiedBy>
  <cp:revision>15</cp:revision>
  <dcterms:created xsi:type="dcterms:W3CDTF">2020-09-12T04:00:19Z</dcterms:created>
  <dcterms:modified xsi:type="dcterms:W3CDTF">2020-09-16T00:29:11Z</dcterms:modified>
</cp:coreProperties>
</file>