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7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Imagen que contiene tabla, comida, pequeño, pieza&#10;&#10;Descripción generada automáticamente">
            <a:extLst>
              <a:ext uri="{FF2B5EF4-FFF2-40B4-BE49-F238E27FC236}">
                <a16:creationId xmlns:a16="http://schemas.microsoft.com/office/drawing/2014/main" id="{78793553-D180-4F38-9142-80A5FF00E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7" r="-1" b="390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4F914-5943-431D-A950-BB48E9A85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ES" sz="4800"/>
              <a:t>Solución Damas</a:t>
            </a:r>
            <a:endParaRPr lang="es-CO" sz="4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1D7908-0F7E-4DFA-83CA-1D21B0C1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ES" sz="2000"/>
              <a:t>Juan Camilo Llanos</a:t>
            </a:r>
          </a:p>
          <a:p>
            <a:r>
              <a:rPr lang="es-ES" sz="2000"/>
              <a:t>Juan Miguel Gutierrez Vidal</a:t>
            </a:r>
            <a:endParaRPr lang="es-CO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7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DD3FE-52F4-459C-8FA9-FFF72AE52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¿Qué vamos aprender?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FD7AA-0F1A-4E51-904B-AFD5EF747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Vamos a saber como funciona y se construye una inteligencia artificial para solucionar el juego de las damas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1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892CC29-6B4C-4EDF-9B8D-42679C57F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40" y="177377"/>
            <a:ext cx="11469935" cy="2190750"/>
          </a:xfrm>
        </p:spPr>
        <p:txBody>
          <a:bodyPr anchor="ctr">
            <a:normAutofit/>
          </a:bodyPr>
          <a:lstStyle/>
          <a:p>
            <a:r>
              <a:rPr lang="es-ES" sz="4400" dirty="0"/>
              <a:t>¿Qué significa “solucionar” un juego ?</a:t>
            </a:r>
            <a:endParaRPr lang="es-CO" sz="4400" dirty="0"/>
          </a:p>
        </p:txBody>
      </p:sp>
      <p:pic>
        <p:nvPicPr>
          <p:cNvPr id="13" name="Imagen 12" descr="Imagen que contiene oscuro, iluminado, luz, noche&#10;&#10;Descripción generada automáticamente">
            <a:extLst>
              <a:ext uri="{FF2B5EF4-FFF2-40B4-BE49-F238E27FC236}">
                <a16:creationId xmlns:a16="http://schemas.microsoft.com/office/drawing/2014/main" id="{41A4D357-62F3-4F90-8019-6A60D6FA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0" y="3322154"/>
            <a:ext cx="1102056" cy="1500672"/>
          </a:xfrm>
          <a:prstGeom prst="rect">
            <a:avLst/>
          </a:prstGeom>
        </p:spPr>
      </p:pic>
      <p:sp>
        <p:nvSpPr>
          <p:cNvPr id="17" name="Subtítulo 2">
            <a:extLst>
              <a:ext uri="{FF2B5EF4-FFF2-40B4-BE49-F238E27FC236}">
                <a16:creationId xmlns:a16="http://schemas.microsoft.com/office/drawing/2014/main" id="{8F6893A7-362D-4AB2-9233-FAAB38997E27}"/>
              </a:ext>
            </a:extLst>
          </p:cNvPr>
          <p:cNvSpPr txBox="1">
            <a:spLocks/>
          </p:cNvSpPr>
          <p:nvPr/>
        </p:nvSpPr>
        <p:spPr>
          <a:xfrm>
            <a:off x="7320549" y="2406961"/>
            <a:ext cx="4574426" cy="6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3. Solución Fuerte</a:t>
            </a:r>
            <a:endParaRPr lang="es-CO" dirty="0"/>
          </a:p>
        </p:txBody>
      </p:sp>
      <p:pic>
        <p:nvPicPr>
          <p:cNvPr id="18" name="Imagen 17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82DAF75-FA79-4064-BDB0-F29F9F3C2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3" y="3086751"/>
            <a:ext cx="1718003" cy="1718003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6FF99BFD-276B-420A-9C0E-2FD7E7C127D6}"/>
              </a:ext>
            </a:extLst>
          </p:cNvPr>
          <p:cNvSpPr txBox="1">
            <a:spLocks/>
          </p:cNvSpPr>
          <p:nvPr/>
        </p:nvSpPr>
        <p:spPr>
          <a:xfrm>
            <a:off x="3694082" y="2406961"/>
            <a:ext cx="4574426" cy="6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2. Solución débil</a:t>
            </a: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542EEAE-2C35-485A-98E4-2C1287BDD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101" y="3086751"/>
            <a:ext cx="1323269" cy="1594078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E940D84C-67B9-48E6-BE91-874BF884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6961"/>
            <a:ext cx="4574426" cy="612094"/>
          </a:xfrm>
        </p:spPr>
        <p:txBody>
          <a:bodyPr/>
          <a:lstStyle/>
          <a:p>
            <a:pPr algn="ctr"/>
            <a:r>
              <a:rPr lang="es-ES" dirty="0"/>
              <a:t>1. Solución ultra débil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30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892CC29-6B4C-4EDF-9B8D-42679C57F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32" y="158868"/>
            <a:ext cx="11469935" cy="219075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/>
              <a:t>¿Qué tan difícil es solucionar un juego?</a:t>
            </a:r>
            <a:endParaRPr lang="es-CO" sz="4400" dirty="0"/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6FF99BFD-276B-420A-9C0E-2FD7E7C127D6}"/>
              </a:ext>
            </a:extLst>
          </p:cNvPr>
          <p:cNvSpPr txBox="1">
            <a:spLocks/>
          </p:cNvSpPr>
          <p:nvPr/>
        </p:nvSpPr>
        <p:spPr>
          <a:xfrm>
            <a:off x="6479227" y="2262686"/>
            <a:ext cx="4574426" cy="61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2. Espacio</a:t>
            </a:r>
            <a:endParaRPr lang="es-CO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E940D84C-67B9-48E6-BE91-874BF884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921" y="2262686"/>
            <a:ext cx="4574426" cy="61209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1. Decisión</a:t>
            </a:r>
            <a:endParaRPr lang="es-CO" dirty="0"/>
          </a:p>
        </p:txBody>
      </p:sp>
      <p:pic>
        <p:nvPicPr>
          <p:cNvPr id="3" name="Imagen 2" descr="Imagen que contiene señal, reloj, dibujo&#10;&#10;Descripción generada automáticamente">
            <a:extLst>
              <a:ext uri="{FF2B5EF4-FFF2-40B4-BE49-F238E27FC236}">
                <a16:creationId xmlns:a16="http://schemas.microsoft.com/office/drawing/2014/main" id="{DFB0CEB8-9E0D-4435-9D1C-85EA8398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82" y="3147790"/>
            <a:ext cx="2283503" cy="22835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EA8254-5DE2-4E25-AED0-40E88F92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96" y="2894896"/>
            <a:ext cx="2536687" cy="25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AD1691F-7EF9-474C-B988-D286AC38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45" y="5859463"/>
            <a:ext cx="10927080" cy="487235"/>
          </a:xfrm>
        </p:spPr>
        <p:txBody>
          <a:bodyPr anchor="ctr">
            <a:normAutofit/>
          </a:bodyPr>
          <a:lstStyle/>
          <a:p>
            <a:pPr algn="r"/>
            <a:endParaRPr lang="es-CO" sz="200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8F3D768-026B-4756-9BEA-C42A31B32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508" y="333405"/>
            <a:ext cx="3862198" cy="84944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/>
              <a:t>Datos</a:t>
            </a:r>
            <a:endParaRPr lang="es-CO" sz="4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95F8FA-2046-43BA-AF6B-5C59F0A18F70}"/>
              </a:ext>
            </a:extLst>
          </p:cNvPr>
          <p:cNvSpPr txBox="1"/>
          <p:nvPr/>
        </p:nvSpPr>
        <p:spPr>
          <a:xfrm>
            <a:off x="880844" y="1434517"/>
            <a:ext cx="726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2082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Solución Damas</vt:lpstr>
      <vt:lpstr>¿Qué vamos aprender?</vt:lpstr>
      <vt:lpstr>¿Qué significa “solucionar” un juego ?</vt:lpstr>
      <vt:lpstr>¿Qué tan difícil es solucionar un juego?</vt:lpstr>
      <vt:lpstr>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 Damas</dc:title>
  <dc:creator>Miguel Gutierrez Vidal</dc:creator>
  <cp:lastModifiedBy>Miguel Gutierrez Vidal</cp:lastModifiedBy>
  <cp:revision>5</cp:revision>
  <dcterms:created xsi:type="dcterms:W3CDTF">2020-09-11T03:06:09Z</dcterms:created>
  <dcterms:modified xsi:type="dcterms:W3CDTF">2020-09-11T05:50:21Z</dcterms:modified>
</cp:coreProperties>
</file>