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9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3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9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05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61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19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5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5277-3901-447C-8B81-7D362908D1F6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3707-7D4C-4F74-A51E-948EC49440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04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9879" y="199336"/>
            <a:ext cx="9144000" cy="2387600"/>
          </a:xfrm>
        </p:spPr>
        <p:txBody>
          <a:bodyPr/>
          <a:lstStyle/>
          <a:p>
            <a:r>
              <a:rPr lang="es-ES" dirty="0" smtClean="0"/>
              <a:t>Taller introductorio Ada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81" y="3815481"/>
            <a:ext cx="47339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707366"/>
            <a:ext cx="9144000" cy="4550434"/>
          </a:xfrm>
        </p:spPr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s-ES" dirty="0" smtClean="0"/>
              <a:t>¿Qué es una tarea concurrente?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s-ES" dirty="0" smtClean="0"/>
              <a:t>¿Qué sucedería si ejecutas dos tareas sin concurrencia?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s-ES" dirty="0" smtClean="0"/>
              <a:t>Prioridades de ejecución en tareas concurrentes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2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05442"/>
            <a:ext cx="10515600" cy="5771521"/>
          </a:xfrm>
        </p:spPr>
        <p:txBody>
          <a:bodyPr/>
          <a:lstStyle/>
          <a:p>
            <a:pPr marL="0" indent="0" algn="ctr">
              <a:lnSpc>
                <a:spcPct val="300000"/>
              </a:lnSpc>
              <a:buNone/>
            </a:pPr>
            <a:r>
              <a:rPr lang="es-ES" b="1" dirty="0" smtClean="0"/>
              <a:t>Redes de Petri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Uso de las redes de Petri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Redes de Petri Temporales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/>
              <a:t>Elementos para la creación de Redes de Petri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62" y="910626"/>
            <a:ext cx="2181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1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Taller introductorio Ada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introductorio Ada</dc:title>
  <dc:creator>Juan Miguel Herrada Acosta</dc:creator>
  <cp:lastModifiedBy>Juan Miguel Herrada Acosta</cp:lastModifiedBy>
  <cp:revision>3</cp:revision>
  <dcterms:created xsi:type="dcterms:W3CDTF">2018-05-17T13:40:54Z</dcterms:created>
  <dcterms:modified xsi:type="dcterms:W3CDTF">2018-05-17T14:16:29Z</dcterms:modified>
</cp:coreProperties>
</file>