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35" r:id="rId3"/>
    <p:sldId id="271" r:id="rId4"/>
    <p:sldId id="365" r:id="rId5"/>
    <p:sldId id="366" r:id="rId6"/>
    <p:sldId id="266" r:id="rId7"/>
    <p:sldId id="367" r:id="rId8"/>
    <p:sldId id="368" r:id="rId9"/>
    <p:sldId id="369" r:id="rId10"/>
    <p:sldId id="371" r:id="rId11"/>
    <p:sldId id="374" r:id="rId12"/>
    <p:sldId id="275" r:id="rId13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微软雅黑" pitchFamily="3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80604020202020204" pitchFamily="34" charset="0"/>
      <a:buNone/>
      <a:defRPr b="0" i="0" u="none" kern="1200" baseline="0">
        <a:solidFill>
          <a:schemeClr val="tx1"/>
        </a:solidFill>
        <a:latin typeface="Calibri" pitchFamily="34" charset="0"/>
        <a:ea typeface="微软雅黑" pitchFamily="3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itchFamily="34" charset="0"/>
        <a:ea typeface="微软雅黑" pitchFamily="3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80604020202020204" pitchFamily="34" charset="0"/>
      <a:buNone/>
      <a:defRPr b="0" i="0" u="none" kern="1200" baseline="0">
        <a:solidFill>
          <a:schemeClr val="tx1"/>
        </a:solidFill>
        <a:latin typeface="Calibri" pitchFamily="34" charset="0"/>
        <a:ea typeface="微软雅黑" pitchFamily="3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itchFamily="34" charset="0"/>
        <a:ea typeface="微软雅黑" pitchFamily="3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itchFamily="34" charset="0"/>
        <a:ea typeface="微软雅黑" pitchFamily="3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itchFamily="34" charset="0"/>
        <a:ea typeface="微软雅黑" pitchFamily="3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itchFamily="34" charset="0"/>
        <a:ea typeface="微软雅黑" pitchFamily="3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itchFamily="34" charset="0"/>
        <a:ea typeface="微软雅黑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C1C"/>
    <a:srgbClr val="FCE646"/>
    <a:srgbClr val="FBBD0D"/>
    <a:srgbClr val="F3A60D"/>
    <a:srgbClr val="FACB1E"/>
    <a:srgbClr val="FDA901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00"/>
    <p:restoredTop sz="94522"/>
  </p:normalViewPr>
  <p:slideViewPr>
    <p:cSldViewPr snapToGrid="0" showGuides="1">
      <p:cViewPr>
        <p:scale>
          <a:sx n="95" d="100"/>
          <a:sy n="95" d="100"/>
        </p:scale>
        <p:origin x="66" y="-954"/>
      </p:cViewPr>
      <p:guideLst>
        <p:guide orient="horz" pos="2220"/>
        <p:guide pos="3804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70" d="100"/>
        <a:sy n="70" d="100"/>
      </p:scale>
      <p:origin x="0" y="-9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717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Click to edit Master text style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Second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Third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Fourth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Fifth level</a:t>
            </a:r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itchFamily="34" charset="0"/>
                <a:ea typeface="微软雅黑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6"/>
          <p:cNvGrpSpPr/>
          <p:nvPr userDrawn="1"/>
        </p:nvGrpSpPr>
        <p:grpSpPr>
          <a:xfrm rot="661938">
            <a:off x="5365750" y="1989138"/>
            <a:ext cx="5341938" cy="5329237"/>
            <a:chOff x="5967660" y="994392"/>
            <a:chExt cx="5342495" cy="5329328"/>
          </a:xfrm>
        </p:grpSpPr>
        <p:sp>
          <p:nvSpPr>
            <p:cNvPr id="2051" name="Freeform 5"/>
            <p:cNvSpPr/>
            <p:nvPr userDrawn="1"/>
          </p:nvSpPr>
          <p:spPr>
            <a:xfrm rot="-649946">
              <a:off x="6887183" y="994392"/>
              <a:ext cx="4070350" cy="1854200"/>
            </a:xfrm>
            <a:custGeom>
              <a:avLst/>
              <a:gdLst/>
              <a:ahLst/>
              <a:cxnLst>
                <a:cxn ang="0">
                  <a:pos x="801409688" y="0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066528125"/>
                </a:cxn>
                <a:cxn ang="0">
                  <a:pos x="801409688" y="0"/>
                </a:cxn>
              </a:cxnLst>
              <a:pathLst>
                <a:path w="2564" h="1168">
                  <a:moveTo>
                    <a:pt x="318" y="0"/>
                  </a:moveTo>
                  <a:lnTo>
                    <a:pt x="2564" y="1168"/>
                  </a:lnTo>
                  <a:lnTo>
                    <a:pt x="0" y="1168"/>
                  </a:lnTo>
                  <a:lnTo>
                    <a:pt x="0" y="82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FCE646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2" name="Freeform 6"/>
            <p:cNvSpPr/>
            <p:nvPr userDrawn="1"/>
          </p:nvSpPr>
          <p:spPr>
            <a:xfrm rot="-649946">
              <a:off x="6430040" y="2712709"/>
              <a:ext cx="762000" cy="2036763"/>
            </a:xfrm>
            <a:custGeom>
              <a:avLst/>
              <a:gdLst/>
              <a:ahLst/>
              <a:cxnLst>
                <a:cxn ang="0">
                  <a:pos x="1209675000" y="0"/>
                </a:cxn>
                <a:cxn ang="0">
                  <a:pos x="1209675000" y="2147483646"/>
                </a:cxn>
                <a:cxn ang="0">
                  <a:pos x="0" y="2147483646"/>
                </a:cxn>
                <a:cxn ang="0">
                  <a:pos x="1209675000" y="0"/>
                </a:cxn>
              </a:cxnLst>
              <a:pathLst>
                <a:path w="480" h="1283">
                  <a:moveTo>
                    <a:pt x="480" y="0"/>
                  </a:moveTo>
                  <a:lnTo>
                    <a:pt x="480" y="1283"/>
                  </a:lnTo>
                  <a:lnTo>
                    <a:pt x="0" y="1035"/>
                  </a:lnTo>
                  <a:lnTo>
                    <a:pt x="480" y="0"/>
                  </a:lnTo>
                  <a:close/>
                </a:path>
              </a:pathLst>
            </a:custGeom>
            <a:solidFill>
              <a:srgbClr val="FACB1E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3" name="Freeform 7"/>
            <p:cNvSpPr/>
            <p:nvPr userDrawn="1"/>
          </p:nvSpPr>
          <p:spPr>
            <a:xfrm rot="-649946">
              <a:off x="5967660" y="4399611"/>
              <a:ext cx="1524000" cy="1866900"/>
            </a:xfrm>
            <a:custGeom>
              <a:avLst/>
              <a:gdLst/>
              <a:ahLst/>
              <a:cxnLst>
                <a:cxn ang="0">
                  <a:pos x="1209675000" y="0"/>
                </a:cxn>
                <a:cxn ang="0">
                  <a:pos x="2147483646" y="624998750"/>
                </a:cxn>
                <a:cxn ang="0">
                  <a:pos x="0" y="2147483646"/>
                </a:cxn>
                <a:cxn ang="0">
                  <a:pos x="1209675000" y="0"/>
                </a:cxn>
              </a:cxnLst>
              <a:pathLst>
                <a:path w="960" h="1176">
                  <a:moveTo>
                    <a:pt x="480" y="0"/>
                  </a:moveTo>
                  <a:lnTo>
                    <a:pt x="960" y="248"/>
                  </a:lnTo>
                  <a:lnTo>
                    <a:pt x="0" y="1176"/>
                  </a:lnTo>
                  <a:lnTo>
                    <a:pt x="480" y="0"/>
                  </a:lnTo>
                  <a:close/>
                </a:path>
              </a:pathLst>
            </a:custGeom>
            <a:solidFill>
              <a:srgbClr val="FEDB5C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4" name="Freeform 8"/>
            <p:cNvSpPr/>
            <p:nvPr userDrawn="1"/>
          </p:nvSpPr>
          <p:spPr>
            <a:xfrm rot="-649946">
              <a:off x="7136903" y="2824915"/>
              <a:ext cx="4070350" cy="8032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7483646" y="1275199063"/>
                </a:cxn>
                <a:cxn ang="0">
                  <a:pos x="2147483646" y="0"/>
                </a:cxn>
                <a:cxn ang="0">
                  <a:pos x="0" y="0"/>
                </a:cxn>
              </a:cxnLst>
              <a:pathLst>
                <a:path w="2564" h="506">
                  <a:moveTo>
                    <a:pt x="0" y="0"/>
                  </a:moveTo>
                  <a:lnTo>
                    <a:pt x="1478" y="506"/>
                  </a:lnTo>
                  <a:lnTo>
                    <a:pt x="25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BC1C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5" name="Freeform 9"/>
            <p:cNvSpPr/>
            <p:nvPr userDrawn="1"/>
          </p:nvSpPr>
          <p:spPr>
            <a:xfrm rot="-649946">
              <a:off x="7216259" y="2968152"/>
              <a:ext cx="2346325" cy="14843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7483646" y="1275199492"/>
                </a:cxn>
                <a:cxn ang="0">
                  <a:pos x="0" y="2147483646"/>
                </a:cxn>
                <a:cxn ang="0">
                  <a:pos x="0" y="0"/>
                </a:cxn>
              </a:cxnLst>
              <a:pathLst>
                <a:path w="1478" h="935">
                  <a:moveTo>
                    <a:pt x="0" y="0"/>
                  </a:moveTo>
                  <a:lnTo>
                    <a:pt x="1478" y="506"/>
                  </a:lnTo>
                  <a:lnTo>
                    <a:pt x="0" y="9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A901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6" name="Freeform 10"/>
            <p:cNvSpPr/>
            <p:nvPr userDrawn="1"/>
          </p:nvSpPr>
          <p:spPr>
            <a:xfrm rot="-649946">
              <a:off x="6354270" y="4668303"/>
              <a:ext cx="2057400" cy="1079500"/>
            </a:xfrm>
            <a:custGeom>
              <a:avLst/>
              <a:gdLst/>
              <a:ahLst/>
              <a:cxnLst>
                <a:cxn ang="0">
                  <a:pos x="0" y="1713706250"/>
                </a:cxn>
                <a:cxn ang="0">
                  <a:pos x="2147483646" y="1713706250"/>
                </a:cxn>
                <a:cxn ang="0">
                  <a:pos x="1786791575" y="0"/>
                </a:cxn>
                <a:cxn ang="0">
                  <a:pos x="0" y="1713706250"/>
                </a:cxn>
              </a:cxnLst>
              <a:pathLst>
                <a:path w="1296" h="680">
                  <a:moveTo>
                    <a:pt x="0" y="680"/>
                  </a:moveTo>
                  <a:lnTo>
                    <a:pt x="1296" y="680"/>
                  </a:lnTo>
                  <a:lnTo>
                    <a:pt x="709" y="0"/>
                  </a:lnTo>
                  <a:lnTo>
                    <a:pt x="0" y="680"/>
                  </a:lnTo>
                  <a:close/>
                </a:path>
              </a:pathLst>
            </a:custGeom>
            <a:solidFill>
              <a:srgbClr val="FDA901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7" name="Freeform 11"/>
            <p:cNvSpPr/>
            <p:nvPr userDrawn="1"/>
          </p:nvSpPr>
          <p:spPr>
            <a:xfrm rot="-649946">
              <a:off x="6112884" y="5930020"/>
              <a:ext cx="762000" cy="393700"/>
            </a:xfrm>
            <a:custGeom>
              <a:avLst/>
              <a:gdLst/>
              <a:ahLst/>
              <a:cxnLst>
                <a:cxn ang="0">
                  <a:pos x="632560013" y="0"/>
                </a:cxn>
                <a:cxn ang="0">
                  <a:pos x="1209675000" y="624998750"/>
                </a:cxn>
                <a:cxn ang="0">
                  <a:pos x="0" y="624998750"/>
                </a:cxn>
                <a:cxn ang="0">
                  <a:pos x="632560013" y="0"/>
                </a:cxn>
              </a:cxnLst>
              <a:pathLst>
                <a:path w="480" h="248">
                  <a:moveTo>
                    <a:pt x="251" y="0"/>
                  </a:moveTo>
                  <a:lnTo>
                    <a:pt x="480" y="248"/>
                  </a:lnTo>
                  <a:lnTo>
                    <a:pt x="0" y="24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F3A60D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Freeform 12"/>
            <p:cNvSpPr/>
            <p:nvPr userDrawn="1"/>
          </p:nvSpPr>
          <p:spPr>
            <a:xfrm rot="-649946">
              <a:off x="6492704" y="5734677"/>
              <a:ext cx="2057400" cy="393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7483646" y="0"/>
                </a:cxn>
                <a:cxn ang="0">
                  <a:pos x="2147483646" y="624998750"/>
                </a:cxn>
                <a:cxn ang="0">
                  <a:pos x="577116575" y="624998750"/>
                </a:cxn>
                <a:cxn ang="0">
                  <a:pos x="0" y="0"/>
                </a:cxn>
              </a:cxnLst>
              <a:pathLst>
                <a:path w="1296" h="248">
                  <a:moveTo>
                    <a:pt x="0" y="0"/>
                  </a:moveTo>
                  <a:lnTo>
                    <a:pt x="1296" y="0"/>
                  </a:lnTo>
                  <a:lnTo>
                    <a:pt x="1027" y="248"/>
                  </a:lnTo>
                  <a:lnTo>
                    <a:pt x="229" y="2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CB1E"/>
            </a:solidFill>
            <a:ln w="9525" cap="flat" cmpd="sng">
              <a:solidFill>
                <a:srgbClr val="FCE64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2059" name="Freeform 13"/>
            <p:cNvSpPr/>
            <p:nvPr userDrawn="1"/>
          </p:nvSpPr>
          <p:spPr>
            <a:xfrm rot="-649946">
              <a:off x="7381609" y="3722839"/>
              <a:ext cx="2421203" cy="1816722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1575257934" y="2147483646"/>
                </a:cxn>
                <a:cxn ang="0">
                  <a:pos x="0" y="1151254602"/>
                </a:cxn>
                <a:cxn ang="0">
                  <a:pos x="2147483646" y="0"/>
                </a:cxn>
              </a:cxnLst>
              <a:pathLst>
                <a:path w="1478" h="1109">
                  <a:moveTo>
                    <a:pt x="1478" y="0"/>
                  </a:moveTo>
                  <a:lnTo>
                    <a:pt x="587" y="1109"/>
                  </a:lnTo>
                  <a:lnTo>
                    <a:pt x="0" y="429"/>
                  </a:lnTo>
                  <a:lnTo>
                    <a:pt x="1478" y="0"/>
                  </a:lnTo>
                  <a:close/>
                </a:path>
              </a:pathLst>
            </a:custGeom>
            <a:solidFill>
              <a:srgbClr val="FBBD0D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Freeform 14"/>
            <p:cNvSpPr/>
            <p:nvPr userDrawn="1"/>
          </p:nvSpPr>
          <p:spPr>
            <a:xfrm rot="-649946">
              <a:off x="8311989" y="3616964"/>
              <a:ext cx="1947863" cy="1760538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</a:cxnLst>
              <a:pathLst>
                <a:path w="1227" h="1109">
                  <a:moveTo>
                    <a:pt x="891" y="0"/>
                  </a:moveTo>
                  <a:lnTo>
                    <a:pt x="1227" y="891"/>
                  </a:lnTo>
                  <a:lnTo>
                    <a:pt x="0" y="1109"/>
                  </a:lnTo>
                  <a:lnTo>
                    <a:pt x="891" y="0"/>
                  </a:lnTo>
                  <a:close/>
                </a:path>
              </a:pathLst>
            </a:custGeom>
            <a:solidFill>
              <a:srgbClr val="FCE646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1" name="Freeform 15"/>
            <p:cNvSpPr/>
            <p:nvPr userDrawn="1"/>
          </p:nvSpPr>
          <p:spPr>
            <a:xfrm rot="-649946">
              <a:off x="9586130" y="2577126"/>
              <a:ext cx="1724025" cy="2217738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0" y="1275199350"/>
                </a:cxn>
                <a:cxn ang="0">
                  <a:pos x="846772500" y="2147483646"/>
                </a:cxn>
                <a:cxn ang="0">
                  <a:pos x="2147483646" y="0"/>
                </a:cxn>
              </a:cxnLst>
              <a:pathLst>
                <a:path w="1086" h="1397">
                  <a:moveTo>
                    <a:pt x="1086" y="0"/>
                  </a:moveTo>
                  <a:lnTo>
                    <a:pt x="0" y="506"/>
                  </a:lnTo>
                  <a:lnTo>
                    <a:pt x="336" y="1397"/>
                  </a:lnTo>
                  <a:lnTo>
                    <a:pt x="1086" y="0"/>
                  </a:lnTo>
                  <a:close/>
                </a:path>
              </a:pathLst>
            </a:custGeom>
            <a:solidFill>
              <a:srgbClr val="FACB1E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2" name="Freeform 16"/>
            <p:cNvSpPr/>
            <p:nvPr userDrawn="1"/>
          </p:nvSpPr>
          <p:spPr>
            <a:xfrm rot="-649946">
              <a:off x="8481899" y="5015316"/>
              <a:ext cx="1947863" cy="739775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1174392813"/>
                </a:cxn>
                <a:cxn ang="0">
                  <a:pos x="849293668" y="1174392813"/>
                </a:cxn>
                <a:cxn ang="0">
                  <a:pos x="0" y="549394063"/>
                </a:cxn>
                <a:cxn ang="0">
                  <a:pos x="2147483646" y="0"/>
                </a:cxn>
              </a:cxnLst>
              <a:pathLst>
                <a:path w="1227" h="466">
                  <a:moveTo>
                    <a:pt x="1227" y="0"/>
                  </a:moveTo>
                  <a:lnTo>
                    <a:pt x="891" y="466"/>
                  </a:lnTo>
                  <a:lnTo>
                    <a:pt x="337" y="466"/>
                  </a:lnTo>
                  <a:lnTo>
                    <a:pt x="0" y="218"/>
                  </a:lnTo>
                  <a:lnTo>
                    <a:pt x="1227" y="0"/>
                  </a:lnTo>
                  <a:close/>
                </a:path>
              </a:pathLst>
            </a:custGeom>
            <a:solidFill>
              <a:srgbClr val="F7CB29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Freeform 17"/>
            <p:cNvSpPr/>
            <p:nvPr userDrawn="1"/>
          </p:nvSpPr>
          <p:spPr>
            <a:xfrm rot="-649946">
              <a:off x="8101394" y="5527392"/>
              <a:ext cx="962025" cy="393700"/>
            </a:xfrm>
            <a:custGeom>
              <a:avLst/>
              <a:gdLst/>
              <a:ahLst/>
              <a:cxnLst>
                <a:cxn ang="0">
                  <a:pos x="677922825" y="0"/>
                </a:cxn>
                <a:cxn ang="0">
                  <a:pos x="1527214688" y="624998750"/>
                </a:cxn>
                <a:cxn ang="0">
                  <a:pos x="0" y="624998750"/>
                </a:cxn>
                <a:cxn ang="0">
                  <a:pos x="677922825" y="0"/>
                </a:cxn>
              </a:cxnLst>
              <a:pathLst>
                <a:path w="606" h="248">
                  <a:moveTo>
                    <a:pt x="269" y="0"/>
                  </a:moveTo>
                  <a:lnTo>
                    <a:pt x="606" y="248"/>
                  </a:lnTo>
                  <a:lnTo>
                    <a:pt x="0" y="248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F3A60D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grpSp>
        <p:nvGrpSpPr>
          <p:cNvPr id="2064" name="组合 20"/>
          <p:cNvGrpSpPr/>
          <p:nvPr userDrawn="1"/>
        </p:nvGrpSpPr>
        <p:grpSpPr>
          <a:xfrm>
            <a:off x="5378450" y="1466850"/>
            <a:ext cx="5681663" cy="4886325"/>
            <a:chOff x="4994643" y="1887503"/>
            <a:chExt cx="5682516" cy="4886712"/>
          </a:xfrm>
        </p:grpSpPr>
        <p:grpSp>
          <p:nvGrpSpPr>
            <p:cNvPr id="2065" name="Group 20"/>
            <p:cNvGrpSpPr>
              <a:grpSpLocks noChangeAspect="1"/>
            </p:cNvGrpSpPr>
            <p:nvPr userDrawn="1"/>
          </p:nvGrpSpPr>
          <p:grpSpPr>
            <a:xfrm rot="-794917">
              <a:off x="4994643" y="1887503"/>
              <a:ext cx="5682516" cy="4886712"/>
              <a:chOff x="3373" y="208"/>
              <a:chExt cx="4063" cy="3494"/>
            </a:xfrm>
          </p:grpSpPr>
          <p:sp>
            <p:nvSpPr>
              <p:cNvPr id="2066" name="Freeform 21"/>
              <p:cNvSpPr/>
              <p:nvPr userDrawn="1"/>
            </p:nvSpPr>
            <p:spPr>
              <a:xfrm>
                <a:off x="4480" y="208"/>
                <a:ext cx="2956" cy="1346"/>
              </a:xfrm>
              <a:custGeom>
                <a:avLst/>
                <a:gdLst/>
                <a:ahLst/>
                <a:cxnLst>
                  <a:cxn ang="0">
                    <a:pos x="366" y="0"/>
                  </a:cxn>
                  <a:cxn ang="0">
                    <a:pos x="2956" y="1346"/>
                  </a:cxn>
                  <a:cxn ang="0">
                    <a:pos x="0" y="1346"/>
                  </a:cxn>
                  <a:cxn ang="0">
                    <a:pos x="0" y="946"/>
                  </a:cxn>
                  <a:cxn ang="0">
                    <a:pos x="366" y="0"/>
                  </a:cxn>
                </a:cxnLst>
                <a:pathLst>
                  <a:path w="2956" h="1346">
                    <a:moveTo>
                      <a:pt x="366" y="0"/>
                    </a:moveTo>
                    <a:lnTo>
                      <a:pt x="2956" y="1346"/>
                    </a:lnTo>
                    <a:lnTo>
                      <a:pt x="0" y="1346"/>
                    </a:lnTo>
                    <a:lnTo>
                      <a:pt x="0" y="946"/>
                    </a:lnTo>
                    <a:lnTo>
                      <a:pt x="366" y="0"/>
                    </a:lnTo>
                    <a:close/>
                  </a:path>
                </a:pathLst>
              </a:custGeom>
              <a:noFill/>
              <a:ln w="317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2067" name="Freeform 22"/>
              <p:cNvSpPr/>
              <p:nvPr userDrawn="1"/>
            </p:nvSpPr>
            <p:spPr>
              <a:xfrm>
                <a:off x="3927" y="1154"/>
                <a:ext cx="553" cy="1478"/>
              </a:xfrm>
              <a:custGeom>
                <a:avLst/>
                <a:gdLst/>
                <a:ahLst/>
                <a:cxnLst>
                  <a:cxn ang="0">
                    <a:pos x="553" y="0"/>
                  </a:cxn>
                  <a:cxn ang="0">
                    <a:pos x="553" y="1478"/>
                  </a:cxn>
                  <a:cxn ang="0">
                    <a:pos x="0" y="1193"/>
                  </a:cxn>
                  <a:cxn ang="0">
                    <a:pos x="553" y="0"/>
                  </a:cxn>
                </a:cxnLst>
                <a:pathLst>
                  <a:path w="553" h="1478">
                    <a:moveTo>
                      <a:pt x="553" y="0"/>
                    </a:moveTo>
                    <a:lnTo>
                      <a:pt x="553" y="1478"/>
                    </a:lnTo>
                    <a:lnTo>
                      <a:pt x="0" y="1193"/>
                    </a:lnTo>
                    <a:lnTo>
                      <a:pt x="553" y="0"/>
                    </a:lnTo>
                    <a:close/>
                  </a:path>
                </a:pathLst>
              </a:custGeom>
              <a:noFill/>
              <a:ln w="317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2068" name="Freeform 23"/>
              <p:cNvSpPr/>
              <p:nvPr userDrawn="1"/>
            </p:nvSpPr>
            <p:spPr>
              <a:xfrm>
                <a:off x="3373" y="2347"/>
                <a:ext cx="1107" cy="1355"/>
              </a:xfrm>
              <a:custGeom>
                <a:avLst/>
                <a:gdLst/>
                <a:ahLst/>
                <a:cxnLst>
                  <a:cxn ang="0">
                    <a:pos x="554" y="0"/>
                  </a:cxn>
                  <a:cxn ang="0">
                    <a:pos x="1107" y="285"/>
                  </a:cxn>
                  <a:cxn ang="0">
                    <a:pos x="0" y="1355"/>
                  </a:cxn>
                  <a:cxn ang="0">
                    <a:pos x="554" y="0"/>
                  </a:cxn>
                </a:cxnLst>
                <a:pathLst>
                  <a:path w="1107" h="1355">
                    <a:moveTo>
                      <a:pt x="554" y="0"/>
                    </a:moveTo>
                    <a:lnTo>
                      <a:pt x="1107" y="285"/>
                    </a:lnTo>
                    <a:lnTo>
                      <a:pt x="0" y="1355"/>
                    </a:lnTo>
                    <a:lnTo>
                      <a:pt x="554" y="0"/>
                    </a:lnTo>
                    <a:close/>
                  </a:path>
                </a:pathLst>
              </a:custGeom>
              <a:noFill/>
              <a:ln w="3175" cap="flat" cmpd="sng">
                <a:solidFill>
                  <a:srgbClr val="FCE64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2069" name="Freeform 27"/>
              <p:cNvSpPr/>
              <p:nvPr userDrawn="1"/>
            </p:nvSpPr>
            <p:spPr>
              <a:xfrm>
                <a:off x="3373" y="3416"/>
                <a:ext cx="554" cy="286"/>
              </a:xfrm>
              <a:custGeom>
                <a:avLst/>
                <a:gdLst/>
                <a:ahLst/>
                <a:cxnLst>
                  <a:cxn ang="0">
                    <a:pos x="289" y="0"/>
                  </a:cxn>
                  <a:cxn ang="0">
                    <a:pos x="554" y="286"/>
                  </a:cxn>
                  <a:cxn ang="0">
                    <a:pos x="0" y="286"/>
                  </a:cxn>
                  <a:cxn ang="0">
                    <a:pos x="289" y="0"/>
                  </a:cxn>
                </a:cxnLst>
                <a:pathLst>
                  <a:path w="554" h="286">
                    <a:moveTo>
                      <a:pt x="289" y="0"/>
                    </a:moveTo>
                    <a:lnTo>
                      <a:pt x="554" y="286"/>
                    </a:lnTo>
                    <a:lnTo>
                      <a:pt x="0" y="286"/>
                    </a:lnTo>
                    <a:lnTo>
                      <a:pt x="289" y="0"/>
                    </a:lnTo>
                    <a:close/>
                  </a:path>
                </a:pathLst>
              </a:custGeom>
              <a:noFill/>
              <a:ln w="3175" cap="flat" cmpd="sng">
                <a:solidFill>
                  <a:srgbClr val="FCE64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2070" name="Freeform 28"/>
              <p:cNvSpPr/>
              <p:nvPr userDrawn="1"/>
            </p:nvSpPr>
            <p:spPr>
              <a:xfrm>
                <a:off x="3662" y="3416"/>
                <a:ext cx="1495" cy="28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95" y="0"/>
                  </a:cxn>
                  <a:cxn ang="0">
                    <a:pos x="1184" y="286"/>
                  </a:cxn>
                  <a:cxn ang="0">
                    <a:pos x="265" y="286"/>
                  </a:cxn>
                  <a:cxn ang="0">
                    <a:pos x="0" y="0"/>
                  </a:cxn>
                </a:cxnLst>
                <a:pathLst>
                  <a:path w="1495" h="286">
                    <a:moveTo>
                      <a:pt x="0" y="0"/>
                    </a:moveTo>
                    <a:lnTo>
                      <a:pt x="1495" y="0"/>
                    </a:lnTo>
                    <a:lnTo>
                      <a:pt x="1184" y="286"/>
                    </a:lnTo>
                    <a:lnTo>
                      <a:pt x="265" y="28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 cmpd="sng">
                <a:solidFill>
                  <a:srgbClr val="FCE64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2071" name="Freeform 29"/>
              <p:cNvSpPr/>
              <p:nvPr userDrawn="1"/>
            </p:nvSpPr>
            <p:spPr>
              <a:xfrm>
                <a:off x="4480" y="2138"/>
                <a:ext cx="1704" cy="1278"/>
              </a:xfrm>
              <a:custGeom>
                <a:avLst/>
                <a:gdLst/>
                <a:ahLst/>
                <a:cxnLst>
                  <a:cxn ang="0">
                    <a:pos x="1704" y="0"/>
                  </a:cxn>
                  <a:cxn ang="0">
                    <a:pos x="677" y="1278"/>
                  </a:cxn>
                  <a:cxn ang="0">
                    <a:pos x="0" y="494"/>
                  </a:cxn>
                  <a:cxn ang="0">
                    <a:pos x="1704" y="0"/>
                  </a:cxn>
                </a:cxnLst>
                <a:pathLst>
                  <a:path w="1704" h="1278">
                    <a:moveTo>
                      <a:pt x="1704" y="0"/>
                    </a:moveTo>
                    <a:lnTo>
                      <a:pt x="677" y="1278"/>
                    </a:lnTo>
                    <a:lnTo>
                      <a:pt x="0" y="494"/>
                    </a:lnTo>
                    <a:lnTo>
                      <a:pt x="1704" y="0"/>
                    </a:lnTo>
                    <a:close/>
                  </a:path>
                </a:pathLst>
              </a:custGeom>
              <a:noFill/>
              <a:ln w="317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2072" name="Freeform 30"/>
              <p:cNvSpPr/>
              <p:nvPr userDrawn="1"/>
            </p:nvSpPr>
            <p:spPr>
              <a:xfrm>
                <a:off x="5157" y="2138"/>
                <a:ext cx="1414" cy="1278"/>
              </a:xfrm>
              <a:custGeom>
                <a:avLst/>
                <a:gdLst/>
                <a:ahLst/>
                <a:cxnLst>
                  <a:cxn ang="0">
                    <a:pos x="1027" y="0"/>
                  </a:cxn>
                  <a:cxn ang="0">
                    <a:pos x="1414" y="1027"/>
                  </a:cxn>
                  <a:cxn ang="0">
                    <a:pos x="0" y="1278"/>
                  </a:cxn>
                  <a:cxn ang="0">
                    <a:pos x="1027" y="0"/>
                  </a:cxn>
                </a:cxnLst>
                <a:pathLst>
                  <a:path w="1414" h="1278">
                    <a:moveTo>
                      <a:pt x="1027" y="0"/>
                    </a:moveTo>
                    <a:lnTo>
                      <a:pt x="1414" y="1027"/>
                    </a:lnTo>
                    <a:lnTo>
                      <a:pt x="0" y="1278"/>
                    </a:lnTo>
                    <a:lnTo>
                      <a:pt x="1027" y="0"/>
                    </a:lnTo>
                    <a:close/>
                  </a:path>
                </a:pathLst>
              </a:custGeom>
              <a:noFill/>
              <a:ln w="317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2073" name="Freeform 31"/>
              <p:cNvSpPr/>
              <p:nvPr userDrawn="1"/>
            </p:nvSpPr>
            <p:spPr>
              <a:xfrm>
                <a:off x="6184" y="1554"/>
                <a:ext cx="1252" cy="1611"/>
              </a:xfrm>
              <a:custGeom>
                <a:avLst/>
                <a:gdLst/>
                <a:ahLst/>
                <a:cxnLst>
                  <a:cxn ang="0">
                    <a:pos x="1252" y="0"/>
                  </a:cxn>
                  <a:cxn ang="0">
                    <a:pos x="0" y="584"/>
                  </a:cxn>
                  <a:cxn ang="0">
                    <a:pos x="387" y="1611"/>
                  </a:cxn>
                  <a:cxn ang="0">
                    <a:pos x="1252" y="0"/>
                  </a:cxn>
                </a:cxnLst>
                <a:pathLst>
                  <a:path w="1252" h="1611">
                    <a:moveTo>
                      <a:pt x="1252" y="0"/>
                    </a:moveTo>
                    <a:lnTo>
                      <a:pt x="0" y="584"/>
                    </a:lnTo>
                    <a:lnTo>
                      <a:pt x="387" y="1611"/>
                    </a:lnTo>
                    <a:lnTo>
                      <a:pt x="1252" y="0"/>
                    </a:lnTo>
                    <a:close/>
                  </a:path>
                </a:pathLst>
              </a:custGeom>
              <a:noFill/>
              <a:ln w="317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2074" name="Freeform 32"/>
              <p:cNvSpPr/>
              <p:nvPr userDrawn="1"/>
            </p:nvSpPr>
            <p:spPr>
              <a:xfrm>
                <a:off x="5157" y="3165"/>
                <a:ext cx="1414" cy="537"/>
              </a:xfrm>
              <a:custGeom>
                <a:avLst/>
                <a:gdLst/>
                <a:ahLst/>
                <a:cxnLst>
                  <a:cxn ang="0">
                    <a:pos x="1414" y="0"/>
                  </a:cxn>
                  <a:cxn ang="0">
                    <a:pos x="1027" y="537"/>
                  </a:cxn>
                  <a:cxn ang="0">
                    <a:pos x="388" y="537"/>
                  </a:cxn>
                  <a:cxn ang="0">
                    <a:pos x="0" y="251"/>
                  </a:cxn>
                  <a:cxn ang="0">
                    <a:pos x="1414" y="0"/>
                  </a:cxn>
                </a:cxnLst>
                <a:pathLst>
                  <a:path w="1414" h="537">
                    <a:moveTo>
                      <a:pt x="1414" y="0"/>
                    </a:moveTo>
                    <a:lnTo>
                      <a:pt x="1027" y="537"/>
                    </a:lnTo>
                    <a:lnTo>
                      <a:pt x="388" y="537"/>
                    </a:lnTo>
                    <a:lnTo>
                      <a:pt x="0" y="251"/>
                    </a:lnTo>
                    <a:lnTo>
                      <a:pt x="1414" y="0"/>
                    </a:lnTo>
                    <a:close/>
                  </a:path>
                </a:pathLst>
              </a:custGeom>
              <a:noFill/>
              <a:ln w="317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2075" name="Freeform 33"/>
              <p:cNvSpPr/>
              <p:nvPr userDrawn="1"/>
            </p:nvSpPr>
            <p:spPr>
              <a:xfrm>
                <a:off x="4846" y="3416"/>
                <a:ext cx="699" cy="286"/>
              </a:xfrm>
              <a:custGeom>
                <a:avLst/>
                <a:gdLst/>
                <a:ahLst/>
                <a:cxnLst>
                  <a:cxn ang="0">
                    <a:pos x="311" y="0"/>
                  </a:cxn>
                  <a:cxn ang="0">
                    <a:pos x="699" y="286"/>
                  </a:cxn>
                  <a:cxn ang="0">
                    <a:pos x="0" y="286"/>
                  </a:cxn>
                  <a:cxn ang="0">
                    <a:pos x="311" y="0"/>
                  </a:cxn>
                </a:cxnLst>
                <a:pathLst>
                  <a:path w="699" h="286">
                    <a:moveTo>
                      <a:pt x="311" y="0"/>
                    </a:moveTo>
                    <a:lnTo>
                      <a:pt x="699" y="286"/>
                    </a:lnTo>
                    <a:lnTo>
                      <a:pt x="0" y="286"/>
                    </a:lnTo>
                    <a:lnTo>
                      <a:pt x="311" y="0"/>
                    </a:lnTo>
                    <a:close/>
                  </a:path>
                </a:pathLst>
              </a:custGeom>
              <a:noFill/>
              <a:ln w="317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en-US"/>
              </a:p>
            </p:txBody>
          </p:sp>
        </p:grpSp>
        <p:cxnSp>
          <p:nvCxnSpPr>
            <p:cNvPr id="23" name="直接连接符 22"/>
            <p:cNvCxnSpPr/>
            <p:nvPr/>
          </p:nvCxnSpPr>
          <p:spPr>
            <a:xfrm>
              <a:off x="6423608" y="4068901"/>
              <a:ext cx="2532443" cy="261959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流程图: 手动输入 33"/>
          <p:cNvSpPr/>
          <p:nvPr/>
        </p:nvSpPr>
        <p:spPr>
          <a:xfrm rot="16200000" flipV="1">
            <a:off x="398463" y="-433387"/>
            <a:ext cx="6911975" cy="7708900"/>
          </a:xfrm>
          <a:prstGeom prst="flowChartManualInpu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9788" y="1630363"/>
            <a:ext cx="525621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39788" y="3919540"/>
            <a:ext cx="5256212" cy="165576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dirty="0" smtClean="0"/>
              <a:t>Click to edit Master title style</a:t>
            </a:r>
            <a:endParaRPr lang="zh-CN" altLang="en-US" strike="noStrike" noProof="1" dirty="0" smtClean="0"/>
          </a:p>
        </p:txBody>
      </p:sp>
      <p:sp>
        <p:nvSpPr>
          <p:cNvPr id="35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E0E2FF3-1267-49B0-8EA9-DBCD7A6A59E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6"/>
          <p:cNvGrpSpPr/>
          <p:nvPr userDrawn="1"/>
        </p:nvGrpSpPr>
        <p:grpSpPr>
          <a:xfrm flipH="1">
            <a:off x="1184275" y="841375"/>
            <a:ext cx="5741988" cy="5408613"/>
            <a:chOff x="-1536302" y="95328"/>
            <a:chExt cx="5742103" cy="5408566"/>
          </a:xfrm>
        </p:grpSpPr>
        <p:grpSp>
          <p:nvGrpSpPr>
            <p:cNvPr id="3075" name="组合 7"/>
            <p:cNvGrpSpPr/>
            <p:nvPr userDrawn="1"/>
          </p:nvGrpSpPr>
          <p:grpSpPr>
            <a:xfrm rot="661938">
              <a:off x="-1136694" y="174566"/>
              <a:ext cx="5342495" cy="5329328"/>
              <a:chOff x="5967660" y="994392"/>
              <a:chExt cx="5342495" cy="5329328"/>
            </a:xfrm>
          </p:grpSpPr>
          <p:sp>
            <p:nvSpPr>
              <p:cNvPr id="3076" name="Freeform 5"/>
              <p:cNvSpPr/>
              <p:nvPr userDrawn="1"/>
            </p:nvSpPr>
            <p:spPr>
              <a:xfrm rot="-649946">
                <a:off x="6887183" y="994392"/>
                <a:ext cx="4070350" cy="1854200"/>
              </a:xfrm>
              <a:custGeom>
                <a:avLst/>
                <a:gdLst/>
                <a:ahLst/>
                <a:cxnLst>
                  <a:cxn ang="0">
                    <a:pos x="801409688" y="0"/>
                  </a:cxn>
                  <a:cxn ang="0">
                    <a:pos x="2147483646" y="2147483646"/>
                  </a:cxn>
                  <a:cxn ang="0">
                    <a:pos x="0" y="2147483646"/>
                  </a:cxn>
                  <a:cxn ang="0">
                    <a:pos x="0" y="2066528125"/>
                  </a:cxn>
                  <a:cxn ang="0">
                    <a:pos x="801409688" y="0"/>
                  </a:cxn>
                </a:cxnLst>
                <a:pathLst>
                  <a:path w="2564" h="1168">
                    <a:moveTo>
                      <a:pt x="318" y="0"/>
                    </a:moveTo>
                    <a:lnTo>
                      <a:pt x="2564" y="1168"/>
                    </a:lnTo>
                    <a:lnTo>
                      <a:pt x="0" y="1168"/>
                    </a:lnTo>
                    <a:lnTo>
                      <a:pt x="0" y="820"/>
                    </a:lnTo>
                    <a:lnTo>
                      <a:pt x="318" y="0"/>
                    </a:lnTo>
                    <a:close/>
                  </a:path>
                </a:pathLst>
              </a:custGeom>
              <a:solidFill>
                <a:srgbClr val="FCE646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3077" name="Freeform 6"/>
              <p:cNvSpPr/>
              <p:nvPr userDrawn="1"/>
            </p:nvSpPr>
            <p:spPr>
              <a:xfrm rot="-649946">
                <a:off x="6430040" y="2712709"/>
                <a:ext cx="762000" cy="2036763"/>
              </a:xfrm>
              <a:custGeom>
                <a:avLst/>
                <a:gdLst/>
                <a:ahLst/>
                <a:cxnLst>
                  <a:cxn ang="0">
                    <a:pos x="1209675000" y="0"/>
                  </a:cxn>
                  <a:cxn ang="0">
                    <a:pos x="1209675000" y="2147483646"/>
                  </a:cxn>
                  <a:cxn ang="0">
                    <a:pos x="0" y="2147483646"/>
                  </a:cxn>
                  <a:cxn ang="0">
                    <a:pos x="1209675000" y="0"/>
                  </a:cxn>
                </a:cxnLst>
                <a:pathLst>
                  <a:path w="480" h="1283">
                    <a:moveTo>
                      <a:pt x="480" y="0"/>
                    </a:moveTo>
                    <a:lnTo>
                      <a:pt x="480" y="1283"/>
                    </a:lnTo>
                    <a:lnTo>
                      <a:pt x="0" y="1035"/>
                    </a:lnTo>
                    <a:lnTo>
                      <a:pt x="480" y="0"/>
                    </a:lnTo>
                    <a:close/>
                  </a:path>
                </a:pathLst>
              </a:custGeom>
              <a:solidFill>
                <a:srgbClr val="FACB1E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3078" name="Freeform 7"/>
              <p:cNvSpPr/>
              <p:nvPr userDrawn="1"/>
            </p:nvSpPr>
            <p:spPr>
              <a:xfrm rot="-649946">
                <a:off x="5967660" y="4399611"/>
                <a:ext cx="1524000" cy="1866900"/>
              </a:xfrm>
              <a:custGeom>
                <a:avLst/>
                <a:gdLst/>
                <a:ahLst/>
                <a:cxnLst>
                  <a:cxn ang="0">
                    <a:pos x="1209675000" y="0"/>
                  </a:cxn>
                  <a:cxn ang="0">
                    <a:pos x="2147483646" y="624998750"/>
                  </a:cxn>
                  <a:cxn ang="0">
                    <a:pos x="0" y="2147483646"/>
                  </a:cxn>
                  <a:cxn ang="0">
                    <a:pos x="1209675000" y="0"/>
                  </a:cxn>
                </a:cxnLst>
                <a:pathLst>
                  <a:path w="960" h="1176">
                    <a:moveTo>
                      <a:pt x="480" y="0"/>
                    </a:moveTo>
                    <a:lnTo>
                      <a:pt x="960" y="248"/>
                    </a:lnTo>
                    <a:lnTo>
                      <a:pt x="0" y="1176"/>
                    </a:lnTo>
                    <a:lnTo>
                      <a:pt x="480" y="0"/>
                    </a:lnTo>
                    <a:close/>
                  </a:path>
                </a:pathLst>
              </a:custGeom>
              <a:solidFill>
                <a:srgbClr val="FEDB5C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3079" name="Freeform 8"/>
              <p:cNvSpPr/>
              <p:nvPr userDrawn="1"/>
            </p:nvSpPr>
            <p:spPr>
              <a:xfrm rot="-649946">
                <a:off x="7136903" y="2824915"/>
                <a:ext cx="4070350" cy="8032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47483646" y="1275199063"/>
                  </a:cxn>
                  <a:cxn ang="0">
                    <a:pos x="2147483646" y="0"/>
                  </a:cxn>
                  <a:cxn ang="0">
                    <a:pos x="0" y="0"/>
                  </a:cxn>
                </a:cxnLst>
                <a:pathLst>
                  <a:path w="2564" h="506">
                    <a:moveTo>
                      <a:pt x="0" y="0"/>
                    </a:moveTo>
                    <a:lnTo>
                      <a:pt x="1478" y="506"/>
                    </a:lnTo>
                    <a:lnTo>
                      <a:pt x="256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BC1C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3080" name="Freeform 9"/>
              <p:cNvSpPr/>
              <p:nvPr userDrawn="1"/>
            </p:nvSpPr>
            <p:spPr>
              <a:xfrm rot="-649946">
                <a:off x="7216259" y="2968152"/>
                <a:ext cx="2346325" cy="1484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47483646" y="1275199492"/>
                  </a:cxn>
                  <a:cxn ang="0">
                    <a:pos x="0" y="2147483646"/>
                  </a:cxn>
                  <a:cxn ang="0">
                    <a:pos x="0" y="0"/>
                  </a:cxn>
                </a:cxnLst>
                <a:pathLst>
                  <a:path w="1478" h="935">
                    <a:moveTo>
                      <a:pt x="0" y="0"/>
                    </a:moveTo>
                    <a:lnTo>
                      <a:pt x="1478" y="506"/>
                    </a:lnTo>
                    <a:lnTo>
                      <a:pt x="0" y="9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A901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3081" name="Freeform 10"/>
              <p:cNvSpPr/>
              <p:nvPr userDrawn="1"/>
            </p:nvSpPr>
            <p:spPr>
              <a:xfrm rot="-649946">
                <a:off x="6354270" y="4668303"/>
                <a:ext cx="2057400" cy="1079500"/>
              </a:xfrm>
              <a:custGeom>
                <a:avLst/>
                <a:gdLst/>
                <a:ahLst/>
                <a:cxnLst>
                  <a:cxn ang="0">
                    <a:pos x="0" y="1713706250"/>
                  </a:cxn>
                  <a:cxn ang="0">
                    <a:pos x="2147483646" y="1713706250"/>
                  </a:cxn>
                  <a:cxn ang="0">
                    <a:pos x="1786791575" y="0"/>
                  </a:cxn>
                  <a:cxn ang="0">
                    <a:pos x="0" y="1713706250"/>
                  </a:cxn>
                </a:cxnLst>
                <a:pathLst>
                  <a:path w="1296" h="680">
                    <a:moveTo>
                      <a:pt x="0" y="680"/>
                    </a:moveTo>
                    <a:lnTo>
                      <a:pt x="1296" y="680"/>
                    </a:lnTo>
                    <a:lnTo>
                      <a:pt x="709" y="0"/>
                    </a:lnTo>
                    <a:lnTo>
                      <a:pt x="0" y="680"/>
                    </a:lnTo>
                    <a:close/>
                  </a:path>
                </a:pathLst>
              </a:custGeom>
              <a:solidFill>
                <a:srgbClr val="FDA901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3082" name="Freeform 11"/>
              <p:cNvSpPr/>
              <p:nvPr userDrawn="1"/>
            </p:nvSpPr>
            <p:spPr>
              <a:xfrm rot="-649946">
                <a:off x="6112884" y="5930020"/>
                <a:ext cx="762000" cy="393700"/>
              </a:xfrm>
              <a:custGeom>
                <a:avLst/>
                <a:gdLst/>
                <a:ahLst/>
                <a:cxnLst>
                  <a:cxn ang="0">
                    <a:pos x="632560013" y="0"/>
                  </a:cxn>
                  <a:cxn ang="0">
                    <a:pos x="1209675000" y="624998750"/>
                  </a:cxn>
                  <a:cxn ang="0">
                    <a:pos x="0" y="624998750"/>
                  </a:cxn>
                  <a:cxn ang="0">
                    <a:pos x="632560013" y="0"/>
                  </a:cxn>
                </a:cxnLst>
                <a:pathLst>
                  <a:path w="480" h="248">
                    <a:moveTo>
                      <a:pt x="251" y="0"/>
                    </a:moveTo>
                    <a:lnTo>
                      <a:pt x="480" y="248"/>
                    </a:lnTo>
                    <a:lnTo>
                      <a:pt x="0" y="248"/>
                    </a:lnTo>
                    <a:lnTo>
                      <a:pt x="251" y="0"/>
                    </a:lnTo>
                    <a:close/>
                  </a:path>
                </a:pathLst>
              </a:custGeom>
              <a:solidFill>
                <a:srgbClr val="F3A60D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3083" name="Freeform 12"/>
              <p:cNvSpPr/>
              <p:nvPr userDrawn="1"/>
            </p:nvSpPr>
            <p:spPr>
              <a:xfrm rot="-649946">
                <a:off x="6492704" y="5734677"/>
                <a:ext cx="2057400" cy="3937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47483646" y="0"/>
                  </a:cxn>
                  <a:cxn ang="0">
                    <a:pos x="2147483646" y="624998750"/>
                  </a:cxn>
                  <a:cxn ang="0">
                    <a:pos x="577116575" y="624998750"/>
                  </a:cxn>
                  <a:cxn ang="0">
                    <a:pos x="0" y="0"/>
                  </a:cxn>
                </a:cxnLst>
                <a:pathLst>
                  <a:path w="1296" h="248">
                    <a:moveTo>
                      <a:pt x="0" y="0"/>
                    </a:moveTo>
                    <a:lnTo>
                      <a:pt x="1296" y="0"/>
                    </a:lnTo>
                    <a:lnTo>
                      <a:pt x="1027" y="248"/>
                    </a:lnTo>
                    <a:lnTo>
                      <a:pt x="229" y="2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CB1E"/>
              </a:solidFill>
              <a:ln w="9525" cap="flat" cmpd="sng">
                <a:solidFill>
                  <a:srgbClr val="FCE64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3084" name="Freeform 13"/>
              <p:cNvSpPr/>
              <p:nvPr userDrawn="1"/>
            </p:nvSpPr>
            <p:spPr>
              <a:xfrm rot="-649946">
                <a:off x="7381609" y="3722839"/>
                <a:ext cx="2421203" cy="1816722"/>
              </a:xfrm>
              <a:custGeom>
                <a:avLst/>
                <a:gdLst/>
                <a:ahLst/>
                <a:cxnLst>
                  <a:cxn ang="0">
                    <a:pos x="2147483646" y="0"/>
                  </a:cxn>
                  <a:cxn ang="0">
                    <a:pos x="1575257934" y="2147483646"/>
                  </a:cxn>
                  <a:cxn ang="0">
                    <a:pos x="0" y="1151254602"/>
                  </a:cxn>
                  <a:cxn ang="0">
                    <a:pos x="2147483646" y="0"/>
                  </a:cxn>
                </a:cxnLst>
                <a:pathLst>
                  <a:path w="1478" h="1109">
                    <a:moveTo>
                      <a:pt x="1478" y="0"/>
                    </a:moveTo>
                    <a:lnTo>
                      <a:pt x="587" y="1109"/>
                    </a:lnTo>
                    <a:lnTo>
                      <a:pt x="0" y="429"/>
                    </a:lnTo>
                    <a:lnTo>
                      <a:pt x="1478" y="0"/>
                    </a:lnTo>
                    <a:close/>
                  </a:path>
                </a:pathLst>
              </a:custGeom>
              <a:solidFill>
                <a:srgbClr val="FBBD0D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3085" name="Freeform 14"/>
              <p:cNvSpPr/>
              <p:nvPr userDrawn="1"/>
            </p:nvSpPr>
            <p:spPr>
              <a:xfrm rot="-649946">
                <a:off x="8311989" y="3616964"/>
                <a:ext cx="1947863" cy="1760538"/>
              </a:xfrm>
              <a:custGeom>
                <a:avLst/>
                <a:gdLst/>
                <a:ahLst/>
                <a:cxnLst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0" y="2147483646"/>
                  </a:cxn>
                  <a:cxn ang="0">
                    <a:pos x="2147483646" y="0"/>
                  </a:cxn>
                </a:cxnLst>
                <a:pathLst>
                  <a:path w="1227" h="1109">
                    <a:moveTo>
                      <a:pt x="891" y="0"/>
                    </a:moveTo>
                    <a:lnTo>
                      <a:pt x="1227" y="891"/>
                    </a:lnTo>
                    <a:lnTo>
                      <a:pt x="0" y="1109"/>
                    </a:lnTo>
                    <a:lnTo>
                      <a:pt x="891" y="0"/>
                    </a:lnTo>
                    <a:close/>
                  </a:path>
                </a:pathLst>
              </a:custGeom>
              <a:solidFill>
                <a:srgbClr val="FCE646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3086" name="Freeform 15"/>
              <p:cNvSpPr/>
              <p:nvPr userDrawn="1"/>
            </p:nvSpPr>
            <p:spPr>
              <a:xfrm rot="-649946">
                <a:off x="9586130" y="2577126"/>
                <a:ext cx="1724025" cy="2217738"/>
              </a:xfrm>
              <a:custGeom>
                <a:avLst/>
                <a:gdLst/>
                <a:ahLst/>
                <a:cxnLst>
                  <a:cxn ang="0">
                    <a:pos x="2147483646" y="0"/>
                  </a:cxn>
                  <a:cxn ang="0">
                    <a:pos x="0" y="1275199350"/>
                  </a:cxn>
                  <a:cxn ang="0">
                    <a:pos x="846772500" y="2147483646"/>
                  </a:cxn>
                  <a:cxn ang="0">
                    <a:pos x="2147483646" y="0"/>
                  </a:cxn>
                </a:cxnLst>
                <a:pathLst>
                  <a:path w="1086" h="1397">
                    <a:moveTo>
                      <a:pt x="1086" y="0"/>
                    </a:moveTo>
                    <a:lnTo>
                      <a:pt x="0" y="506"/>
                    </a:lnTo>
                    <a:lnTo>
                      <a:pt x="336" y="1397"/>
                    </a:lnTo>
                    <a:lnTo>
                      <a:pt x="1086" y="0"/>
                    </a:lnTo>
                    <a:close/>
                  </a:path>
                </a:pathLst>
              </a:custGeom>
              <a:solidFill>
                <a:srgbClr val="FACB1E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3087" name="Freeform 16"/>
              <p:cNvSpPr/>
              <p:nvPr userDrawn="1"/>
            </p:nvSpPr>
            <p:spPr>
              <a:xfrm rot="-649946">
                <a:off x="8481899" y="5015316"/>
                <a:ext cx="1947863" cy="739775"/>
              </a:xfrm>
              <a:custGeom>
                <a:avLst/>
                <a:gdLst/>
                <a:ahLst/>
                <a:cxnLst>
                  <a:cxn ang="0">
                    <a:pos x="2147483646" y="0"/>
                  </a:cxn>
                  <a:cxn ang="0">
                    <a:pos x="2147483646" y="1174392813"/>
                  </a:cxn>
                  <a:cxn ang="0">
                    <a:pos x="849293668" y="1174392813"/>
                  </a:cxn>
                  <a:cxn ang="0">
                    <a:pos x="0" y="549394063"/>
                  </a:cxn>
                  <a:cxn ang="0">
                    <a:pos x="2147483646" y="0"/>
                  </a:cxn>
                </a:cxnLst>
                <a:pathLst>
                  <a:path w="1227" h="466">
                    <a:moveTo>
                      <a:pt x="1227" y="0"/>
                    </a:moveTo>
                    <a:lnTo>
                      <a:pt x="891" y="466"/>
                    </a:lnTo>
                    <a:lnTo>
                      <a:pt x="337" y="466"/>
                    </a:lnTo>
                    <a:lnTo>
                      <a:pt x="0" y="218"/>
                    </a:lnTo>
                    <a:lnTo>
                      <a:pt x="1227" y="0"/>
                    </a:lnTo>
                    <a:close/>
                  </a:path>
                </a:pathLst>
              </a:custGeom>
              <a:solidFill>
                <a:srgbClr val="F7CB29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3088" name="Freeform 17"/>
              <p:cNvSpPr/>
              <p:nvPr userDrawn="1"/>
            </p:nvSpPr>
            <p:spPr>
              <a:xfrm rot="-649946">
                <a:off x="8101394" y="5527392"/>
                <a:ext cx="962025" cy="393700"/>
              </a:xfrm>
              <a:custGeom>
                <a:avLst/>
                <a:gdLst/>
                <a:ahLst/>
                <a:cxnLst>
                  <a:cxn ang="0">
                    <a:pos x="677922825" y="0"/>
                  </a:cxn>
                  <a:cxn ang="0">
                    <a:pos x="1527214688" y="624998750"/>
                  </a:cxn>
                  <a:cxn ang="0">
                    <a:pos x="0" y="624998750"/>
                  </a:cxn>
                  <a:cxn ang="0">
                    <a:pos x="677922825" y="0"/>
                  </a:cxn>
                </a:cxnLst>
                <a:pathLst>
                  <a:path w="606" h="248">
                    <a:moveTo>
                      <a:pt x="269" y="0"/>
                    </a:moveTo>
                    <a:lnTo>
                      <a:pt x="606" y="248"/>
                    </a:lnTo>
                    <a:lnTo>
                      <a:pt x="0" y="248"/>
                    </a:lnTo>
                    <a:lnTo>
                      <a:pt x="269" y="0"/>
                    </a:lnTo>
                    <a:close/>
                  </a:path>
                </a:pathLst>
              </a:custGeom>
              <a:solidFill>
                <a:srgbClr val="F3A60D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</p:grpSp>
        <p:grpSp>
          <p:nvGrpSpPr>
            <p:cNvPr id="3089" name="组合 8"/>
            <p:cNvGrpSpPr/>
            <p:nvPr userDrawn="1"/>
          </p:nvGrpSpPr>
          <p:grpSpPr>
            <a:xfrm>
              <a:off x="-1536302" y="95328"/>
              <a:ext cx="5682516" cy="4886712"/>
              <a:chOff x="4994643" y="1887503"/>
              <a:chExt cx="5682516" cy="4886712"/>
            </a:xfrm>
          </p:grpSpPr>
          <p:grpSp>
            <p:nvGrpSpPr>
              <p:cNvPr id="3090" name="Group 20"/>
              <p:cNvGrpSpPr>
                <a:grpSpLocks noChangeAspect="1"/>
              </p:cNvGrpSpPr>
              <p:nvPr userDrawn="1"/>
            </p:nvGrpSpPr>
            <p:grpSpPr>
              <a:xfrm rot="-794917">
                <a:off x="4994643" y="1887503"/>
                <a:ext cx="5682516" cy="4886712"/>
                <a:chOff x="3373" y="208"/>
                <a:chExt cx="4063" cy="3494"/>
              </a:xfrm>
            </p:grpSpPr>
            <p:sp>
              <p:nvSpPr>
                <p:cNvPr id="3091" name="Freeform 21"/>
                <p:cNvSpPr/>
                <p:nvPr userDrawn="1"/>
              </p:nvSpPr>
              <p:spPr>
                <a:xfrm>
                  <a:off x="4480" y="208"/>
                  <a:ext cx="2956" cy="1346"/>
                </a:xfrm>
                <a:custGeom>
                  <a:avLst/>
                  <a:gdLst/>
                  <a:ahLst/>
                  <a:cxnLst>
                    <a:cxn ang="0">
                      <a:pos x="366" y="0"/>
                    </a:cxn>
                    <a:cxn ang="0">
                      <a:pos x="2956" y="1346"/>
                    </a:cxn>
                    <a:cxn ang="0">
                      <a:pos x="0" y="1346"/>
                    </a:cxn>
                    <a:cxn ang="0">
                      <a:pos x="0" y="946"/>
                    </a:cxn>
                    <a:cxn ang="0">
                      <a:pos x="366" y="0"/>
                    </a:cxn>
                  </a:cxnLst>
                  <a:pathLst>
                    <a:path w="2956" h="1346">
                      <a:moveTo>
                        <a:pt x="366" y="0"/>
                      </a:moveTo>
                      <a:lnTo>
                        <a:pt x="2956" y="1346"/>
                      </a:lnTo>
                      <a:lnTo>
                        <a:pt x="0" y="1346"/>
                      </a:lnTo>
                      <a:lnTo>
                        <a:pt x="0" y="946"/>
                      </a:lnTo>
                      <a:lnTo>
                        <a:pt x="366" y="0"/>
                      </a:lnTo>
                      <a:close/>
                    </a:path>
                  </a:pathLst>
                </a:custGeom>
                <a:noFill/>
                <a:ln w="3175" cap="flat" cmpd="sng">
                  <a:solidFill>
                    <a:schemeClr val="bg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en-US"/>
                </a:p>
              </p:txBody>
            </p:sp>
            <p:sp>
              <p:nvSpPr>
                <p:cNvPr id="3092" name="Freeform 22"/>
                <p:cNvSpPr/>
                <p:nvPr userDrawn="1"/>
              </p:nvSpPr>
              <p:spPr>
                <a:xfrm>
                  <a:off x="3927" y="1154"/>
                  <a:ext cx="553" cy="1478"/>
                </a:xfrm>
                <a:custGeom>
                  <a:avLst/>
                  <a:gdLst/>
                  <a:ahLst/>
                  <a:cxnLst>
                    <a:cxn ang="0">
                      <a:pos x="553" y="0"/>
                    </a:cxn>
                    <a:cxn ang="0">
                      <a:pos x="553" y="1478"/>
                    </a:cxn>
                    <a:cxn ang="0">
                      <a:pos x="0" y="1193"/>
                    </a:cxn>
                    <a:cxn ang="0">
                      <a:pos x="553" y="0"/>
                    </a:cxn>
                  </a:cxnLst>
                  <a:pathLst>
                    <a:path w="553" h="1478">
                      <a:moveTo>
                        <a:pt x="553" y="0"/>
                      </a:moveTo>
                      <a:lnTo>
                        <a:pt x="553" y="1478"/>
                      </a:lnTo>
                      <a:lnTo>
                        <a:pt x="0" y="1193"/>
                      </a:lnTo>
                      <a:lnTo>
                        <a:pt x="553" y="0"/>
                      </a:lnTo>
                      <a:close/>
                    </a:path>
                  </a:pathLst>
                </a:custGeom>
                <a:noFill/>
                <a:ln w="3175" cap="flat" cmpd="sng">
                  <a:solidFill>
                    <a:schemeClr val="bg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en-US"/>
                </a:p>
              </p:txBody>
            </p:sp>
            <p:sp>
              <p:nvSpPr>
                <p:cNvPr id="3093" name="Freeform 23"/>
                <p:cNvSpPr/>
                <p:nvPr userDrawn="1"/>
              </p:nvSpPr>
              <p:spPr>
                <a:xfrm>
                  <a:off x="3373" y="2347"/>
                  <a:ext cx="1107" cy="1355"/>
                </a:xfrm>
                <a:custGeom>
                  <a:avLst/>
                  <a:gdLst/>
                  <a:ahLst/>
                  <a:cxnLst>
                    <a:cxn ang="0">
                      <a:pos x="554" y="0"/>
                    </a:cxn>
                    <a:cxn ang="0">
                      <a:pos x="1107" y="285"/>
                    </a:cxn>
                    <a:cxn ang="0">
                      <a:pos x="0" y="1355"/>
                    </a:cxn>
                    <a:cxn ang="0">
                      <a:pos x="554" y="0"/>
                    </a:cxn>
                  </a:cxnLst>
                  <a:pathLst>
                    <a:path w="1107" h="1355">
                      <a:moveTo>
                        <a:pt x="554" y="0"/>
                      </a:moveTo>
                      <a:lnTo>
                        <a:pt x="1107" y="285"/>
                      </a:lnTo>
                      <a:lnTo>
                        <a:pt x="0" y="1355"/>
                      </a:lnTo>
                      <a:lnTo>
                        <a:pt x="554" y="0"/>
                      </a:lnTo>
                      <a:close/>
                    </a:path>
                  </a:pathLst>
                </a:custGeom>
                <a:noFill/>
                <a:ln w="3175" cap="flat" cmpd="sng">
                  <a:solidFill>
                    <a:srgbClr val="FCE64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en-US"/>
                </a:p>
              </p:txBody>
            </p:sp>
            <p:sp>
              <p:nvSpPr>
                <p:cNvPr id="3094" name="Freeform 27"/>
                <p:cNvSpPr/>
                <p:nvPr userDrawn="1"/>
              </p:nvSpPr>
              <p:spPr>
                <a:xfrm>
                  <a:off x="3373" y="3416"/>
                  <a:ext cx="554" cy="286"/>
                </a:xfrm>
                <a:custGeom>
                  <a:avLst/>
                  <a:gdLst/>
                  <a:ahLst/>
                  <a:cxnLst>
                    <a:cxn ang="0">
                      <a:pos x="289" y="0"/>
                    </a:cxn>
                    <a:cxn ang="0">
                      <a:pos x="554" y="286"/>
                    </a:cxn>
                    <a:cxn ang="0">
                      <a:pos x="0" y="286"/>
                    </a:cxn>
                    <a:cxn ang="0">
                      <a:pos x="289" y="0"/>
                    </a:cxn>
                  </a:cxnLst>
                  <a:pathLst>
                    <a:path w="554" h="286">
                      <a:moveTo>
                        <a:pt x="289" y="0"/>
                      </a:moveTo>
                      <a:lnTo>
                        <a:pt x="554" y="286"/>
                      </a:lnTo>
                      <a:lnTo>
                        <a:pt x="0" y="286"/>
                      </a:lnTo>
                      <a:lnTo>
                        <a:pt x="289" y="0"/>
                      </a:lnTo>
                      <a:close/>
                    </a:path>
                  </a:pathLst>
                </a:custGeom>
                <a:noFill/>
                <a:ln w="3175" cap="flat" cmpd="sng">
                  <a:solidFill>
                    <a:srgbClr val="FCE64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en-US"/>
                </a:p>
              </p:txBody>
            </p:sp>
            <p:sp>
              <p:nvSpPr>
                <p:cNvPr id="3095" name="Freeform 28"/>
                <p:cNvSpPr/>
                <p:nvPr userDrawn="1"/>
              </p:nvSpPr>
              <p:spPr>
                <a:xfrm>
                  <a:off x="3662" y="3416"/>
                  <a:ext cx="1495" cy="28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95" y="0"/>
                    </a:cxn>
                    <a:cxn ang="0">
                      <a:pos x="1184" y="286"/>
                    </a:cxn>
                    <a:cxn ang="0">
                      <a:pos x="265" y="286"/>
                    </a:cxn>
                    <a:cxn ang="0">
                      <a:pos x="0" y="0"/>
                    </a:cxn>
                  </a:cxnLst>
                  <a:pathLst>
                    <a:path w="1495" h="286">
                      <a:moveTo>
                        <a:pt x="0" y="0"/>
                      </a:moveTo>
                      <a:lnTo>
                        <a:pt x="1495" y="0"/>
                      </a:lnTo>
                      <a:lnTo>
                        <a:pt x="1184" y="286"/>
                      </a:lnTo>
                      <a:lnTo>
                        <a:pt x="265" y="28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3175" cap="flat" cmpd="sng">
                  <a:solidFill>
                    <a:srgbClr val="FCE646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en-US"/>
                </a:p>
              </p:txBody>
            </p:sp>
            <p:sp>
              <p:nvSpPr>
                <p:cNvPr id="3096" name="Freeform 29"/>
                <p:cNvSpPr/>
                <p:nvPr userDrawn="1"/>
              </p:nvSpPr>
              <p:spPr>
                <a:xfrm>
                  <a:off x="4480" y="2138"/>
                  <a:ext cx="1704" cy="1278"/>
                </a:xfrm>
                <a:custGeom>
                  <a:avLst/>
                  <a:gdLst/>
                  <a:ahLst/>
                  <a:cxnLst>
                    <a:cxn ang="0">
                      <a:pos x="1704" y="0"/>
                    </a:cxn>
                    <a:cxn ang="0">
                      <a:pos x="677" y="1278"/>
                    </a:cxn>
                    <a:cxn ang="0">
                      <a:pos x="0" y="494"/>
                    </a:cxn>
                    <a:cxn ang="0">
                      <a:pos x="1704" y="0"/>
                    </a:cxn>
                  </a:cxnLst>
                  <a:pathLst>
                    <a:path w="1704" h="1278">
                      <a:moveTo>
                        <a:pt x="1704" y="0"/>
                      </a:moveTo>
                      <a:lnTo>
                        <a:pt x="677" y="1278"/>
                      </a:lnTo>
                      <a:lnTo>
                        <a:pt x="0" y="494"/>
                      </a:lnTo>
                      <a:lnTo>
                        <a:pt x="1704" y="0"/>
                      </a:lnTo>
                      <a:close/>
                    </a:path>
                  </a:pathLst>
                </a:custGeom>
                <a:noFill/>
                <a:ln w="3175" cap="flat" cmpd="sng">
                  <a:solidFill>
                    <a:schemeClr val="bg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en-US"/>
                </a:p>
              </p:txBody>
            </p:sp>
            <p:sp>
              <p:nvSpPr>
                <p:cNvPr id="3097" name="Freeform 30"/>
                <p:cNvSpPr/>
                <p:nvPr userDrawn="1"/>
              </p:nvSpPr>
              <p:spPr>
                <a:xfrm>
                  <a:off x="5157" y="2138"/>
                  <a:ext cx="1414" cy="1278"/>
                </a:xfrm>
                <a:custGeom>
                  <a:avLst/>
                  <a:gdLst/>
                  <a:ahLst/>
                  <a:cxnLst>
                    <a:cxn ang="0">
                      <a:pos x="1027" y="0"/>
                    </a:cxn>
                    <a:cxn ang="0">
                      <a:pos x="1414" y="1027"/>
                    </a:cxn>
                    <a:cxn ang="0">
                      <a:pos x="0" y="1278"/>
                    </a:cxn>
                    <a:cxn ang="0">
                      <a:pos x="1027" y="0"/>
                    </a:cxn>
                  </a:cxnLst>
                  <a:pathLst>
                    <a:path w="1414" h="1278">
                      <a:moveTo>
                        <a:pt x="1027" y="0"/>
                      </a:moveTo>
                      <a:lnTo>
                        <a:pt x="1414" y="1027"/>
                      </a:lnTo>
                      <a:lnTo>
                        <a:pt x="0" y="1278"/>
                      </a:lnTo>
                      <a:lnTo>
                        <a:pt x="1027" y="0"/>
                      </a:lnTo>
                      <a:close/>
                    </a:path>
                  </a:pathLst>
                </a:custGeom>
                <a:noFill/>
                <a:ln w="3175" cap="flat" cmpd="sng">
                  <a:solidFill>
                    <a:schemeClr val="bg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en-US"/>
                </a:p>
              </p:txBody>
            </p:sp>
            <p:sp>
              <p:nvSpPr>
                <p:cNvPr id="3098" name="Freeform 31"/>
                <p:cNvSpPr/>
                <p:nvPr userDrawn="1"/>
              </p:nvSpPr>
              <p:spPr>
                <a:xfrm>
                  <a:off x="6184" y="1554"/>
                  <a:ext cx="1252" cy="1611"/>
                </a:xfrm>
                <a:custGeom>
                  <a:avLst/>
                  <a:gdLst/>
                  <a:ahLst/>
                  <a:cxnLst>
                    <a:cxn ang="0">
                      <a:pos x="1252" y="0"/>
                    </a:cxn>
                    <a:cxn ang="0">
                      <a:pos x="0" y="584"/>
                    </a:cxn>
                    <a:cxn ang="0">
                      <a:pos x="387" y="1611"/>
                    </a:cxn>
                    <a:cxn ang="0">
                      <a:pos x="1252" y="0"/>
                    </a:cxn>
                  </a:cxnLst>
                  <a:pathLst>
                    <a:path w="1252" h="1611">
                      <a:moveTo>
                        <a:pt x="1252" y="0"/>
                      </a:moveTo>
                      <a:lnTo>
                        <a:pt x="0" y="584"/>
                      </a:lnTo>
                      <a:lnTo>
                        <a:pt x="387" y="1611"/>
                      </a:lnTo>
                      <a:lnTo>
                        <a:pt x="1252" y="0"/>
                      </a:lnTo>
                      <a:close/>
                    </a:path>
                  </a:pathLst>
                </a:custGeom>
                <a:noFill/>
                <a:ln w="3175" cap="flat" cmpd="sng">
                  <a:solidFill>
                    <a:schemeClr val="bg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en-US"/>
                </a:p>
              </p:txBody>
            </p:sp>
            <p:sp>
              <p:nvSpPr>
                <p:cNvPr id="3099" name="Freeform 32"/>
                <p:cNvSpPr/>
                <p:nvPr userDrawn="1"/>
              </p:nvSpPr>
              <p:spPr>
                <a:xfrm>
                  <a:off x="5157" y="3165"/>
                  <a:ext cx="1414" cy="537"/>
                </a:xfrm>
                <a:custGeom>
                  <a:avLst/>
                  <a:gdLst/>
                  <a:ahLst/>
                  <a:cxnLst>
                    <a:cxn ang="0">
                      <a:pos x="1414" y="0"/>
                    </a:cxn>
                    <a:cxn ang="0">
                      <a:pos x="1027" y="537"/>
                    </a:cxn>
                    <a:cxn ang="0">
                      <a:pos x="388" y="537"/>
                    </a:cxn>
                    <a:cxn ang="0">
                      <a:pos x="0" y="251"/>
                    </a:cxn>
                    <a:cxn ang="0">
                      <a:pos x="1414" y="0"/>
                    </a:cxn>
                  </a:cxnLst>
                  <a:pathLst>
                    <a:path w="1414" h="537">
                      <a:moveTo>
                        <a:pt x="1414" y="0"/>
                      </a:moveTo>
                      <a:lnTo>
                        <a:pt x="1027" y="537"/>
                      </a:lnTo>
                      <a:lnTo>
                        <a:pt x="388" y="537"/>
                      </a:lnTo>
                      <a:lnTo>
                        <a:pt x="0" y="251"/>
                      </a:lnTo>
                      <a:lnTo>
                        <a:pt x="1414" y="0"/>
                      </a:lnTo>
                      <a:close/>
                    </a:path>
                  </a:pathLst>
                </a:custGeom>
                <a:noFill/>
                <a:ln w="3175" cap="flat" cmpd="sng">
                  <a:solidFill>
                    <a:schemeClr val="bg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en-US"/>
                </a:p>
              </p:txBody>
            </p:sp>
            <p:sp>
              <p:nvSpPr>
                <p:cNvPr id="3100" name="Freeform 33"/>
                <p:cNvSpPr/>
                <p:nvPr userDrawn="1"/>
              </p:nvSpPr>
              <p:spPr>
                <a:xfrm>
                  <a:off x="4846" y="3416"/>
                  <a:ext cx="699" cy="286"/>
                </a:xfrm>
                <a:custGeom>
                  <a:avLst/>
                  <a:gdLst/>
                  <a:ahLst/>
                  <a:cxnLst>
                    <a:cxn ang="0">
                      <a:pos x="311" y="0"/>
                    </a:cxn>
                    <a:cxn ang="0">
                      <a:pos x="699" y="286"/>
                    </a:cxn>
                    <a:cxn ang="0">
                      <a:pos x="0" y="286"/>
                    </a:cxn>
                    <a:cxn ang="0">
                      <a:pos x="311" y="0"/>
                    </a:cxn>
                  </a:cxnLst>
                  <a:pathLst>
                    <a:path w="699" h="286">
                      <a:moveTo>
                        <a:pt x="311" y="0"/>
                      </a:moveTo>
                      <a:lnTo>
                        <a:pt x="699" y="286"/>
                      </a:lnTo>
                      <a:lnTo>
                        <a:pt x="0" y="286"/>
                      </a:lnTo>
                      <a:lnTo>
                        <a:pt x="311" y="0"/>
                      </a:lnTo>
                      <a:close/>
                    </a:path>
                  </a:pathLst>
                </a:custGeom>
                <a:noFill/>
                <a:ln w="3175" cap="flat" cmpd="sng">
                  <a:solidFill>
                    <a:schemeClr val="bg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en-US"/>
                </a:p>
              </p:txBody>
            </p:sp>
          </p:grpSp>
          <p:cxnSp>
            <p:nvCxnSpPr>
              <p:cNvPr id="11" name="直接连接符 10"/>
              <p:cNvCxnSpPr/>
              <p:nvPr/>
            </p:nvCxnSpPr>
            <p:spPr>
              <a:xfrm>
                <a:off x="6423422" y="4068709"/>
                <a:ext cx="2532114" cy="261936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流程图: 手动输入 34"/>
          <p:cNvSpPr/>
          <p:nvPr/>
        </p:nvSpPr>
        <p:spPr>
          <a:xfrm rot="5400000" flipH="1" flipV="1">
            <a:off x="4927600" y="-433387"/>
            <a:ext cx="6911975" cy="7708900"/>
          </a:xfrm>
          <a:prstGeom prst="flowChartManualInpu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7878" y="1630363"/>
            <a:ext cx="525621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117878" y="3919540"/>
            <a:ext cx="5256212" cy="165576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dirty="0" smtClean="0"/>
              <a:t>Click to edit Master title style</a:t>
            </a:r>
            <a:endParaRPr lang="zh-CN" altLang="en-US" strike="noStrike" noProof="1" dirty="0" smtClean="0"/>
          </a:p>
        </p:txBody>
      </p:sp>
      <p:sp>
        <p:nvSpPr>
          <p:cNvPr id="36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817C355-B52E-4ADA-BEB8-5BD67D4F04F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690938" y="0"/>
            <a:ext cx="46038" cy="6858000"/>
          </a:xfrm>
          <a:prstGeom prst="rect">
            <a:avLst/>
          </a:prstGeom>
          <a:solidFill>
            <a:srgbClr val="F3A6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25863" y="0"/>
            <a:ext cx="8466138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等腰三角形 8"/>
          <p:cNvSpPr/>
          <p:nvPr/>
        </p:nvSpPr>
        <p:spPr>
          <a:xfrm rot="5400000">
            <a:off x="-235744" y="1616869"/>
            <a:ext cx="3240088" cy="2781300"/>
          </a:xfrm>
          <a:prstGeom prst="triangle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等腰三角形 9"/>
          <p:cNvSpPr/>
          <p:nvPr/>
        </p:nvSpPr>
        <p:spPr>
          <a:xfrm rot="3592637">
            <a:off x="981075" y="2911475"/>
            <a:ext cx="1630363" cy="3211513"/>
          </a:xfrm>
          <a:prstGeom prst="triangle">
            <a:avLst>
              <a:gd name="adj" fmla="val 0"/>
            </a:avLst>
          </a:prstGeom>
          <a:solidFill>
            <a:schemeClr val="bg1">
              <a:lumMod val="6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直角三角形 10"/>
          <p:cNvSpPr/>
          <p:nvPr/>
        </p:nvSpPr>
        <p:spPr>
          <a:xfrm>
            <a:off x="0" y="4618038"/>
            <a:ext cx="831850" cy="1411288"/>
          </a:xfrm>
          <a:prstGeom prst="rtTriangle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等腰三角形 11"/>
          <p:cNvSpPr/>
          <p:nvPr/>
        </p:nvSpPr>
        <p:spPr>
          <a:xfrm>
            <a:off x="-6350" y="1360488"/>
            <a:ext cx="2781300" cy="1647825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等腰三角形 12"/>
          <p:cNvSpPr/>
          <p:nvPr/>
        </p:nvSpPr>
        <p:spPr>
          <a:xfrm rot="5400000">
            <a:off x="-404019" y="2548731"/>
            <a:ext cx="1639888" cy="831850"/>
          </a:xfrm>
          <a:prstGeom prst="triangle">
            <a:avLst>
              <a:gd name="adj" fmla="val 52585"/>
            </a:avLst>
          </a:prstGeom>
          <a:solidFill>
            <a:schemeClr val="bg1">
              <a:lumMod val="6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直角三角形 13"/>
          <p:cNvSpPr/>
          <p:nvPr/>
        </p:nvSpPr>
        <p:spPr>
          <a:xfrm rot="5400000">
            <a:off x="1230313" y="2595563"/>
            <a:ext cx="1139825" cy="1962150"/>
          </a:xfrm>
          <a:prstGeom prst="rtTriangle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106" name="组合 14"/>
          <p:cNvGrpSpPr/>
          <p:nvPr userDrawn="1"/>
        </p:nvGrpSpPr>
        <p:grpSpPr>
          <a:xfrm>
            <a:off x="-31750" y="1630363"/>
            <a:ext cx="3525838" cy="4275137"/>
            <a:chOff x="-32528" y="1335314"/>
            <a:chExt cx="3526971" cy="4273791"/>
          </a:xfrm>
        </p:grpSpPr>
        <p:cxnSp>
          <p:nvCxnSpPr>
            <p:cNvPr id="16" name="直接连接符 15"/>
            <p:cNvCxnSpPr/>
            <p:nvPr/>
          </p:nvCxnSpPr>
          <p:spPr>
            <a:xfrm flipH="1" flipV="1">
              <a:off x="-7120" y="4345853"/>
              <a:ext cx="238202" cy="119026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08" name="组合 16"/>
            <p:cNvGrpSpPr/>
            <p:nvPr userDrawn="1"/>
          </p:nvGrpSpPr>
          <p:grpSpPr>
            <a:xfrm>
              <a:off x="-32528" y="1335314"/>
              <a:ext cx="3526971" cy="4273791"/>
              <a:chOff x="-32528" y="1335314"/>
              <a:chExt cx="3526971" cy="4273791"/>
            </a:xfrm>
          </p:grpSpPr>
          <p:grpSp>
            <p:nvGrpSpPr>
              <p:cNvPr id="4109" name="组合 17"/>
              <p:cNvGrpSpPr/>
              <p:nvPr userDrawn="1"/>
            </p:nvGrpSpPr>
            <p:grpSpPr>
              <a:xfrm rot="151746">
                <a:off x="-27754" y="1335314"/>
                <a:ext cx="3522197" cy="4066736"/>
                <a:chOff x="6424179" y="1710091"/>
                <a:chExt cx="4232377" cy="4886712"/>
              </a:xfrm>
            </p:grpSpPr>
            <p:grpSp>
              <p:nvGrpSpPr>
                <p:cNvPr id="4110" name="Group 20"/>
                <p:cNvGrpSpPr>
                  <a:grpSpLocks noChangeAspect="1"/>
                </p:cNvGrpSpPr>
                <p:nvPr userDrawn="1"/>
              </p:nvGrpSpPr>
              <p:grpSpPr>
                <a:xfrm rot="-794917">
                  <a:off x="6522291" y="1710091"/>
                  <a:ext cx="4134265" cy="4886712"/>
                  <a:chOff x="4480" y="208"/>
                  <a:chExt cx="2956" cy="3494"/>
                </a:xfrm>
              </p:grpSpPr>
              <p:sp>
                <p:nvSpPr>
                  <p:cNvPr id="4111" name="Freeform 21"/>
                  <p:cNvSpPr/>
                  <p:nvPr userDrawn="1"/>
                </p:nvSpPr>
                <p:spPr>
                  <a:xfrm>
                    <a:off x="4480" y="208"/>
                    <a:ext cx="2956" cy="1346"/>
                  </a:xfrm>
                  <a:custGeom>
                    <a:avLst/>
                    <a:gdLst/>
                    <a:ahLst/>
                    <a:cxnLst>
                      <a:cxn ang="0">
                        <a:pos x="366" y="0"/>
                      </a:cxn>
                      <a:cxn ang="0">
                        <a:pos x="2956" y="1346"/>
                      </a:cxn>
                      <a:cxn ang="0">
                        <a:pos x="0" y="1346"/>
                      </a:cxn>
                      <a:cxn ang="0">
                        <a:pos x="0" y="946"/>
                      </a:cxn>
                      <a:cxn ang="0">
                        <a:pos x="366" y="0"/>
                      </a:cxn>
                    </a:cxnLst>
                    <a:pathLst>
                      <a:path w="2956" h="1346">
                        <a:moveTo>
                          <a:pt x="366" y="0"/>
                        </a:moveTo>
                        <a:lnTo>
                          <a:pt x="2956" y="1346"/>
                        </a:lnTo>
                        <a:lnTo>
                          <a:pt x="0" y="1346"/>
                        </a:lnTo>
                        <a:lnTo>
                          <a:pt x="0" y="946"/>
                        </a:lnTo>
                        <a:lnTo>
                          <a:pt x="366" y="0"/>
                        </a:lnTo>
                        <a:close/>
                      </a:path>
                    </a:pathLst>
                  </a:custGeom>
                  <a:noFill/>
                  <a:ln w="3175" cap="flat" cmpd="sng">
                    <a:solidFill>
                      <a:schemeClr val="bg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en-US"/>
                  </a:p>
                </p:txBody>
              </p:sp>
              <p:sp>
                <p:nvSpPr>
                  <p:cNvPr id="4112" name="Freeform 29"/>
                  <p:cNvSpPr/>
                  <p:nvPr userDrawn="1"/>
                </p:nvSpPr>
                <p:spPr>
                  <a:xfrm>
                    <a:off x="4480" y="2138"/>
                    <a:ext cx="1704" cy="1278"/>
                  </a:xfrm>
                  <a:custGeom>
                    <a:avLst/>
                    <a:gdLst/>
                    <a:ahLst/>
                    <a:cxnLst>
                      <a:cxn ang="0">
                        <a:pos x="1704" y="0"/>
                      </a:cxn>
                      <a:cxn ang="0">
                        <a:pos x="677" y="1278"/>
                      </a:cxn>
                      <a:cxn ang="0">
                        <a:pos x="0" y="494"/>
                      </a:cxn>
                      <a:cxn ang="0">
                        <a:pos x="1704" y="0"/>
                      </a:cxn>
                    </a:cxnLst>
                    <a:pathLst>
                      <a:path w="1704" h="1278">
                        <a:moveTo>
                          <a:pt x="1704" y="0"/>
                        </a:moveTo>
                        <a:lnTo>
                          <a:pt x="677" y="1278"/>
                        </a:lnTo>
                        <a:lnTo>
                          <a:pt x="0" y="494"/>
                        </a:lnTo>
                        <a:lnTo>
                          <a:pt x="1704" y="0"/>
                        </a:lnTo>
                        <a:close/>
                      </a:path>
                    </a:pathLst>
                  </a:custGeom>
                  <a:noFill/>
                  <a:ln w="3175" cap="flat" cmpd="sng">
                    <a:solidFill>
                      <a:schemeClr val="bg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en-US"/>
                  </a:p>
                </p:txBody>
              </p:sp>
              <p:sp>
                <p:nvSpPr>
                  <p:cNvPr id="4113" name="Freeform 30"/>
                  <p:cNvSpPr/>
                  <p:nvPr userDrawn="1"/>
                </p:nvSpPr>
                <p:spPr>
                  <a:xfrm>
                    <a:off x="5157" y="2138"/>
                    <a:ext cx="1414" cy="1278"/>
                  </a:xfrm>
                  <a:custGeom>
                    <a:avLst/>
                    <a:gdLst/>
                    <a:ahLst/>
                    <a:cxnLst>
                      <a:cxn ang="0">
                        <a:pos x="1027" y="0"/>
                      </a:cxn>
                      <a:cxn ang="0">
                        <a:pos x="1414" y="1027"/>
                      </a:cxn>
                      <a:cxn ang="0">
                        <a:pos x="0" y="1278"/>
                      </a:cxn>
                      <a:cxn ang="0">
                        <a:pos x="1027" y="0"/>
                      </a:cxn>
                    </a:cxnLst>
                    <a:pathLst>
                      <a:path w="1414" h="1278">
                        <a:moveTo>
                          <a:pt x="1027" y="0"/>
                        </a:moveTo>
                        <a:lnTo>
                          <a:pt x="1414" y="1027"/>
                        </a:lnTo>
                        <a:lnTo>
                          <a:pt x="0" y="1278"/>
                        </a:lnTo>
                        <a:lnTo>
                          <a:pt x="1027" y="0"/>
                        </a:lnTo>
                        <a:close/>
                      </a:path>
                    </a:pathLst>
                  </a:custGeom>
                  <a:noFill/>
                  <a:ln w="3175" cap="flat" cmpd="sng">
                    <a:solidFill>
                      <a:schemeClr val="bg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en-US"/>
                  </a:p>
                </p:txBody>
              </p:sp>
              <p:sp>
                <p:nvSpPr>
                  <p:cNvPr id="4114" name="Freeform 31"/>
                  <p:cNvSpPr/>
                  <p:nvPr userDrawn="1"/>
                </p:nvSpPr>
                <p:spPr>
                  <a:xfrm>
                    <a:off x="6184" y="1554"/>
                    <a:ext cx="1252" cy="1611"/>
                  </a:xfrm>
                  <a:custGeom>
                    <a:avLst/>
                    <a:gdLst/>
                    <a:ahLst/>
                    <a:cxnLst>
                      <a:cxn ang="0">
                        <a:pos x="1252" y="0"/>
                      </a:cxn>
                      <a:cxn ang="0">
                        <a:pos x="0" y="584"/>
                      </a:cxn>
                      <a:cxn ang="0">
                        <a:pos x="387" y="1611"/>
                      </a:cxn>
                      <a:cxn ang="0">
                        <a:pos x="1252" y="0"/>
                      </a:cxn>
                    </a:cxnLst>
                    <a:pathLst>
                      <a:path w="1252" h="1611">
                        <a:moveTo>
                          <a:pt x="1252" y="0"/>
                        </a:moveTo>
                        <a:lnTo>
                          <a:pt x="0" y="584"/>
                        </a:lnTo>
                        <a:lnTo>
                          <a:pt x="387" y="1611"/>
                        </a:lnTo>
                        <a:lnTo>
                          <a:pt x="1252" y="0"/>
                        </a:lnTo>
                        <a:close/>
                      </a:path>
                    </a:pathLst>
                  </a:custGeom>
                  <a:noFill/>
                  <a:ln w="3175" cap="flat" cmpd="sng">
                    <a:solidFill>
                      <a:schemeClr val="bg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en-US"/>
                  </a:p>
                </p:txBody>
              </p:sp>
              <p:sp>
                <p:nvSpPr>
                  <p:cNvPr id="4115" name="Freeform 32"/>
                  <p:cNvSpPr/>
                  <p:nvPr userDrawn="1"/>
                </p:nvSpPr>
                <p:spPr>
                  <a:xfrm>
                    <a:off x="5157" y="3165"/>
                    <a:ext cx="1414" cy="537"/>
                  </a:xfrm>
                  <a:custGeom>
                    <a:avLst/>
                    <a:gdLst/>
                    <a:ahLst/>
                    <a:cxnLst>
                      <a:cxn ang="0">
                        <a:pos x="1414" y="0"/>
                      </a:cxn>
                      <a:cxn ang="0">
                        <a:pos x="1027" y="537"/>
                      </a:cxn>
                      <a:cxn ang="0">
                        <a:pos x="388" y="537"/>
                      </a:cxn>
                      <a:cxn ang="0">
                        <a:pos x="0" y="251"/>
                      </a:cxn>
                      <a:cxn ang="0">
                        <a:pos x="1414" y="0"/>
                      </a:cxn>
                    </a:cxnLst>
                    <a:pathLst>
                      <a:path w="1414" h="537">
                        <a:moveTo>
                          <a:pt x="1414" y="0"/>
                        </a:moveTo>
                        <a:lnTo>
                          <a:pt x="1027" y="537"/>
                        </a:lnTo>
                        <a:lnTo>
                          <a:pt x="388" y="537"/>
                        </a:lnTo>
                        <a:lnTo>
                          <a:pt x="0" y="251"/>
                        </a:lnTo>
                        <a:lnTo>
                          <a:pt x="1414" y="0"/>
                        </a:lnTo>
                        <a:close/>
                      </a:path>
                    </a:pathLst>
                  </a:custGeom>
                  <a:noFill/>
                  <a:ln w="3175" cap="flat" cmpd="sng">
                    <a:solidFill>
                      <a:schemeClr val="bg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en-US"/>
                  </a:p>
                </p:txBody>
              </p:sp>
              <p:sp>
                <p:nvSpPr>
                  <p:cNvPr id="4116" name="Freeform 33"/>
                  <p:cNvSpPr/>
                  <p:nvPr userDrawn="1"/>
                </p:nvSpPr>
                <p:spPr>
                  <a:xfrm>
                    <a:off x="4846" y="3416"/>
                    <a:ext cx="699" cy="286"/>
                  </a:xfrm>
                  <a:custGeom>
                    <a:avLst/>
                    <a:gdLst/>
                    <a:ahLst/>
                    <a:cxnLst>
                      <a:cxn ang="0">
                        <a:pos x="311" y="0"/>
                      </a:cxn>
                      <a:cxn ang="0">
                        <a:pos x="699" y="286"/>
                      </a:cxn>
                      <a:cxn ang="0">
                        <a:pos x="0" y="286"/>
                      </a:cxn>
                      <a:cxn ang="0">
                        <a:pos x="311" y="0"/>
                      </a:cxn>
                    </a:cxnLst>
                    <a:pathLst>
                      <a:path w="699" h="286">
                        <a:moveTo>
                          <a:pt x="311" y="0"/>
                        </a:moveTo>
                        <a:lnTo>
                          <a:pt x="699" y="286"/>
                        </a:lnTo>
                        <a:lnTo>
                          <a:pt x="0" y="286"/>
                        </a:lnTo>
                        <a:lnTo>
                          <a:pt x="311" y="0"/>
                        </a:lnTo>
                        <a:close/>
                      </a:path>
                    </a:pathLst>
                  </a:custGeom>
                  <a:noFill/>
                  <a:ln w="3175" cap="flat" cmpd="sng">
                    <a:solidFill>
                      <a:schemeClr val="bg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en-US"/>
                  </a:p>
                </p:txBody>
              </p:sp>
            </p:grpSp>
            <p:cxnSp>
              <p:nvCxnSpPr>
                <p:cNvPr id="23" name="直接连接符 22"/>
                <p:cNvCxnSpPr/>
                <p:nvPr/>
              </p:nvCxnSpPr>
              <p:spPr>
                <a:xfrm>
                  <a:off x="6423488" y="4070365"/>
                  <a:ext cx="2532182" cy="259350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" name="直接连接符 18"/>
              <p:cNvCxnSpPr/>
              <p:nvPr/>
            </p:nvCxnSpPr>
            <p:spPr>
              <a:xfrm flipH="1" flipV="1">
                <a:off x="231082" y="4464878"/>
                <a:ext cx="649497" cy="1144227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 flipH="1" flipV="1">
                <a:off x="-32528" y="5361533"/>
                <a:ext cx="913106" cy="247572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 flipH="1">
                <a:off x="-7120" y="1613039"/>
                <a:ext cx="131805" cy="87286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矩形 29"/>
          <p:cNvSpPr/>
          <p:nvPr/>
        </p:nvSpPr>
        <p:spPr>
          <a:xfrm>
            <a:off x="3719513" y="2803525"/>
            <a:ext cx="196850" cy="1660525"/>
          </a:xfrm>
          <a:prstGeom prst="rect">
            <a:avLst/>
          </a:prstGeom>
          <a:solidFill>
            <a:srgbClr val="F3A6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69053" y="700324"/>
            <a:ext cx="6983159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fontAlgn="base"/>
            <a:r>
              <a:rPr lang="zh-CN" altLang="en-US" strike="noStrike" noProof="1" dirty="0" smtClean="0"/>
              <a:t>Click to edit Master title style</a:t>
            </a:r>
            <a:endParaRPr lang="zh-CN" altLang="en-US" strike="noStrike" noProof="1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369053" y="3580049"/>
            <a:ext cx="6983159" cy="150018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Click to edit Master text style</a:t>
            </a:r>
            <a:endParaRPr lang="zh-CN" altLang="en-US" strike="noStrike" noProof="1" smtClean="0"/>
          </a:p>
        </p:txBody>
      </p:sp>
      <p:sp>
        <p:nvSpPr>
          <p:cNvPr id="31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0B9D9E6-E33C-4FAE-8176-B2E4C0B0F83B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7937" y="511175"/>
            <a:ext cx="236538" cy="1033463"/>
          </a:xfrm>
          <a:prstGeom prst="rect">
            <a:avLst/>
          </a:prstGeom>
          <a:solidFill>
            <a:srgbClr val="F3A6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1895" y="365125"/>
            <a:ext cx="10631905" cy="1325563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fontAlgn="base"/>
            <a:r>
              <a:rPr lang="zh-CN" altLang="en-US" strike="noStrike" noProof="1" dirty="0" smtClean="0"/>
              <a:t>Click to edit Master title style</a:t>
            </a:r>
            <a:endParaRPr lang="zh-CN" altLang="en-US" strike="noStrike" noProof="1" dirty="0" smtClean="0"/>
          </a:p>
        </p:txBody>
      </p:sp>
      <p:sp>
        <p:nvSpPr>
          <p:cNvPr id="8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0ABEC9-FD50-4B58-9095-64B888FD309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6CD534C-3ED2-4972-9FF4-FD1E9F86408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微软雅黑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微软雅黑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微软雅黑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微软雅黑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圆角矩形 14"/>
          <p:cNvSpPr/>
          <p:nvPr/>
        </p:nvSpPr>
        <p:spPr>
          <a:xfrm>
            <a:off x="7782560" y="2329180"/>
            <a:ext cx="3653790" cy="733425"/>
          </a:xfrm>
          <a:prstGeom prst="roundRect">
            <a:avLst>
              <a:gd name="adj" fmla="val 8051"/>
            </a:avLst>
          </a:prstGeom>
          <a:solidFill>
            <a:srgbClr val="F3A6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650" name="标题 1"/>
          <p:cNvSpPr>
            <a:spLocks noGrp="1"/>
          </p:cNvSpPr>
          <p:nvPr>
            <p:ph type="ctrTitle"/>
          </p:nvPr>
        </p:nvSpPr>
        <p:spPr>
          <a:xfrm>
            <a:off x="6118225" y="1630363"/>
            <a:ext cx="5256213" cy="2387600"/>
          </a:xfrm>
        </p:spPr>
        <p:txBody>
          <a:bodyPr wrap="square" lIns="91440" tIns="45720" rIns="91440" bIns="45720" anchor="b" anchorCtr="0"/>
          <a:p>
            <a:pPr algn="r" eaLnBrk="1" hangingPunct="1"/>
            <a:r>
              <a:rPr lang="en-US" alt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@juanmisak</a:t>
            </a:r>
            <a:endParaRPr lang="en-US" altLang="en-US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238875" y="3919538"/>
            <a:ext cx="5135563" cy="1655763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Amante del prototipado y de las hackatones, desarrollador de aplicaciones móviles, aplicaciones web y sistemas embebidos para la industria, ganador de varios premios locales y nacionales. Promotor de tecnologías libres tanto en hardware, software y aeromodelismo, obsesionado con el buen diseño, aficionado a la seguridad informática, inteligencia artificial y a la música.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58175" y="2329180"/>
            <a:ext cx="3298825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Juan Mite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pic>
        <p:nvPicPr>
          <p:cNvPr id="6" name="Picture 5" descr="sticker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5545" y="2329180"/>
            <a:ext cx="2391410" cy="23914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22313" y="365125"/>
            <a:ext cx="10631488" cy="1325563"/>
          </a:xfrm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" altLang="en-US" sz="4000" b="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Calida de servicio (QoS)</a:t>
            </a:r>
            <a:endParaRPr kumimoji="0" lang="" altLang="en-US" sz="4000" b="0" i="0" u="none" strike="noStrike" kern="1200" cap="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058025" y="2470150"/>
            <a:ext cx="217487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+mn-ea"/>
              </a:rPr>
              <a:t>0</a:t>
            </a:r>
            <a:endParaRPr kumimoji="0" lang="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58025" y="2767013"/>
            <a:ext cx="3990975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Confía en TCP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.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6999288" y="2613025"/>
            <a:ext cx="0" cy="565150"/>
          </a:xfrm>
          <a:prstGeom prst="line">
            <a:avLst/>
          </a:prstGeom>
          <a:ln w="38100">
            <a:solidFill>
              <a:srgbClr val="F3A6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056438" y="3359150"/>
            <a:ext cx="217487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+mn-ea"/>
              </a:rPr>
              <a:t>1</a:t>
            </a:r>
            <a:endParaRPr kumimoji="0" lang="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56438" y="3654425"/>
            <a:ext cx="3990975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Al menos una vez.</a:t>
            </a:r>
            <a:endParaRPr kumimoji="0" lang="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997700" y="3500438"/>
            <a:ext cx="0" cy="565150"/>
          </a:xfrm>
          <a:prstGeom prst="line">
            <a:avLst/>
          </a:prstGeom>
          <a:ln w="38100">
            <a:solidFill>
              <a:srgbClr val="F3A6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056438" y="4246563"/>
            <a:ext cx="217487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+mn-ea"/>
              </a:rPr>
              <a:t>2</a:t>
            </a:r>
            <a:endParaRPr kumimoji="0" lang="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056438" y="4541838"/>
            <a:ext cx="3990975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Solo una vez.</a:t>
            </a:r>
            <a:endParaRPr kumimoji="0" lang="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6997700" y="4389438"/>
            <a:ext cx="0" cy="563563"/>
          </a:xfrm>
          <a:prstGeom prst="line">
            <a:avLst/>
          </a:prstGeom>
          <a:ln w="38100">
            <a:solidFill>
              <a:srgbClr val="F3A6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六边形 15"/>
          <p:cNvSpPr/>
          <p:nvPr/>
        </p:nvSpPr>
        <p:spPr>
          <a:xfrm>
            <a:off x="3176588" y="3824288"/>
            <a:ext cx="1684338" cy="1452563"/>
          </a:xfrm>
          <a:prstGeom prst="hexagon">
            <a:avLst/>
          </a:prstGeom>
          <a:solidFill>
            <a:srgbClr val="F3A6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六边形 17"/>
          <p:cNvSpPr/>
          <p:nvPr/>
        </p:nvSpPr>
        <p:spPr>
          <a:xfrm>
            <a:off x="3176588" y="2301875"/>
            <a:ext cx="1684338" cy="1452563"/>
          </a:xfrm>
          <a:prstGeom prst="hexagon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六边形 18"/>
          <p:cNvSpPr/>
          <p:nvPr/>
        </p:nvSpPr>
        <p:spPr>
          <a:xfrm>
            <a:off x="1798638" y="4591050"/>
            <a:ext cx="1684338" cy="1450975"/>
          </a:xfrm>
          <a:prstGeom prst="hexagon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六边形 19"/>
          <p:cNvSpPr/>
          <p:nvPr/>
        </p:nvSpPr>
        <p:spPr>
          <a:xfrm>
            <a:off x="1798638" y="3068638"/>
            <a:ext cx="1684338" cy="1452563"/>
          </a:xfrm>
          <a:prstGeom prst="hexagon">
            <a:avLst/>
          </a:prstGeom>
          <a:solidFill>
            <a:srgbClr val="F3A6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KSO_Shape"/>
          <p:cNvSpPr>
            <a:spLocks noChangeAspect="1"/>
          </p:cNvSpPr>
          <p:nvPr/>
        </p:nvSpPr>
        <p:spPr>
          <a:xfrm>
            <a:off x="2252663" y="5099050"/>
            <a:ext cx="776288" cy="433388"/>
          </a:xfrm>
          <a:custGeom>
            <a:avLst/>
            <a:gdLst/>
            <a:ahLst/>
            <a:cxnLst/>
            <a:rect l="l" t="t" r="r" b="b"/>
            <a:pathLst>
              <a:path w="2263730" h="1265688">
                <a:moveTo>
                  <a:pt x="905551" y="0"/>
                </a:moveTo>
                <a:cubicBezTo>
                  <a:pt x="964955" y="0"/>
                  <a:pt x="1021809" y="12275"/>
                  <a:pt x="1073606" y="36122"/>
                </a:cubicBezTo>
                <a:cubicBezTo>
                  <a:pt x="867772" y="107015"/>
                  <a:pt x="717264" y="277397"/>
                  <a:pt x="695253" y="481416"/>
                </a:cubicBezTo>
                <a:cubicBezTo>
                  <a:pt x="659529" y="464587"/>
                  <a:pt x="621677" y="456871"/>
                  <a:pt x="584749" y="459054"/>
                </a:cubicBezTo>
                <a:cubicBezTo>
                  <a:pt x="568316" y="460025"/>
                  <a:pt x="552067" y="462956"/>
                  <a:pt x="536229" y="467989"/>
                </a:cubicBezTo>
                <a:cubicBezTo>
                  <a:pt x="461080" y="491867"/>
                  <a:pt x="412084" y="557684"/>
                  <a:pt x="398547" y="640069"/>
                </a:cubicBezTo>
                <a:cubicBezTo>
                  <a:pt x="252469" y="690186"/>
                  <a:pt x="150529" y="805213"/>
                  <a:pt x="150529" y="939037"/>
                </a:cubicBezTo>
                <a:cubicBezTo>
                  <a:pt x="150529" y="1060859"/>
                  <a:pt x="235005" y="1167106"/>
                  <a:pt x="360867" y="1221858"/>
                </a:cubicBezTo>
                <a:cubicBezTo>
                  <a:pt x="258008" y="1163330"/>
                  <a:pt x="191624" y="1067577"/>
                  <a:pt x="191624" y="959585"/>
                </a:cubicBezTo>
                <a:cubicBezTo>
                  <a:pt x="191624" y="825761"/>
                  <a:pt x="293564" y="710734"/>
                  <a:pt x="439642" y="660617"/>
                </a:cubicBezTo>
                <a:cubicBezTo>
                  <a:pt x="453179" y="578232"/>
                  <a:pt x="502175" y="512415"/>
                  <a:pt x="577324" y="488537"/>
                </a:cubicBezTo>
                <a:cubicBezTo>
                  <a:pt x="593162" y="483504"/>
                  <a:pt x="609411" y="480573"/>
                  <a:pt x="625844" y="479602"/>
                </a:cubicBezTo>
                <a:cubicBezTo>
                  <a:pt x="662772" y="477419"/>
                  <a:pt x="700624" y="485135"/>
                  <a:pt x="736348" y="501964"/>
                </a:cubicBezTo>
                <a:cubicBezTo>
                  <a:pt x="765500" y="231754"/>
                  <a:pt x="1020053" y="20548"/>
                  <a:pt x="1329741" y="20548"/>
                </a:cubicBezTo>
                <a:cubicBezTo>
                  <a:pt x="1659087" y="20548"/>
                  <a:pt x="1926075" y="259418"/>
                  <a:pt x="1926075" y="554079"/>
                </a:cubicBezTo>
                <a:cubicBezTo>
                  <a:pt x="1926075" y="582788"/>
                  <a:pt x="1923540" y="610967"/>
                  <a:pt x="1917927" y="638343"/>
                </a:cubicBezTo>
                <a:cubicBezTo>
                  <a:pt x="2114194" y="662993"/>
                  <a:pt x="2263730" y="797503"/>
                  <a:pt x="2263730" y="959585"/>
                </a:cubicBezTo>
                <a:cubicBezTo>
                  <a:pt x="2263730" y="1100449"/>
                  <a:pt x="2150783" y="1220487"/>
                  <a:pt x="1992071" y="1265207"/>
                </a:cubicBezTo>
                <a:lnTo>
                  <a:pt x="1990321" y="1265688"/>
                </a:lnTo>
                <a:lnTo>
                  <a:pt x="465245" y="1265688"/>
                </a:lnTo>
                <a:lnTo>
                  <a:pt x="370547" y="1265688"/>
                </a:lnTo>
                <a:lnTo>
                  <a:pt x="351179" y="1263493"/>
                </a:lnTo>
                <a:cubicBezTo>
                  <a:pt x="343976" y="1265446"/>
                  <a:pt x="336631" y="1265688"/>
                  <a:pt x="329229" y="1265688"/>
                </a:cubicBezTo>
                <a:cubicBezTo>
                  <a:pt x="147401" y="1265688"/>
                  <a:pt x="0" y="1119441"/>
                  <a:pt x="0" y="939037"/>
                </a:cubicBezTo>
                <a:cubicBezTo>
                  <a:pt x="0" y="805213"/>
                  <a:pt x="81109" y="690186"/>
                  <a:pt x="197338" y="640069"/>
                </a:cubicBezTo>
                <a:cubicBezTo>
                  <a:pt x="208108" y="557684"/>
                  <a:pt x="247093" y="491867"/>
                  <a:pt x="306885" y="467989"/>
                </a:cubicBezTo>
                <a:cubicBezTo>
                  <a:pt x="319486" y="462956"/>
                  <a:pt x="332415" y="460025"/>
                  <a:pt x="345490" y="459054"/>
                </a:cubicBezTo>
                <a:cubicBezTo>
                  <a:pt x="374873" y="456871"/>
                  <a:pt x="404990" y="464587"/>
                  <a:pt x="433414" y="481416"/>
                </a:cubicBezTo>
                <a:cubicBezTo>
                  <a:pt x="456609" y="211206"/>
                  <a:pt x="659145" y="0"/>
                  <a:pt x="905551" y="0"/>
                </a:cubicBezTo>
                <a:close/>
              </a:path>
            </a:pathLst>
          </a:custGeom>
          <a:solidFill>
            <a:srgbClr val="F3A60D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6404" name="组合 27"/>
          <p:cNvGrpSpPr/>
          <p:nvPr/>
        </p:nvGrpSpPr>
        <p:grpSpPr>
          <a:xfrm>
            <a:off x="2279650" y="3478213"/>
            <a:ext cx="720725" cy="633412"/>
            <a:chOff x="4488650" y="2861037"/>
            <a:chExt cx="720000" cy="633551"/>
          </a:xfrm>
        </p:grpSpPr>
        <p:sp>
          <p:nvSpPr>
            <p:cNvPr id="16405" name="Freeform 13"/>
            <p:cNvSpPr>
              <a:spLocks noEditPoints="1"/>
            </p:cNvSpPr>
            <p:nvPr/>
          </p:nvSpPr>
          <p:spPr>
            <a:xfrm>
              <a:off x="4488650" y="2861037"/>
              <a:ext cx="720000" cy="633551"/>
            </a:xfrm>
            <a:custGeom>
              <a:avLst/>
              <a:gdLst/>
              <a:ahLst/>
              <a:cxnLst>
                <a:cxn ang="0">
                  <a:pos x="243805574" y="937821269"/>
                </a:cxn>
                <a:cxn ang="0">
                  <a:pos x="330878361" y="867701384"/>
                </a:cxn>
                <a:cxn ang="0">
                  <a:pos x="330878361" y="1735405728"/>
                </a:cxn>
                <a:cxn ang="0">
                  <a:pos x="470195410" y="1875639578"/>
                </a:cxn>
                <a:cxn ang="0">
                  <a:pos x="1654394754" y="1875639578"/>
                </a:cxn>
                <a:cxn ang="0">
                  <a:pos x="1793711803" y="1735405728"/>
                </a:cxn>
                <a:cxn ang="0">
                  <a:pos x="1793711803" y="858938249"/>
                </a:cxn>
                <a:cxn ang="0">
                  <a:pos x="1889492459" y="937821269"/>
                </a:cxn>
                <a:cxn ang="0">
                  <a:pos x="1967857377" y="964113636"/>
                </a:cxn>
                <a:cxn ang="0">
                  <a:pos x="2081053770" y="902759846"/>
                </a:cxn>
                <a:cxn ang="0">
                  <a:pos x="2054930164" y="709938303"/>
                </a:cxn>
                <a:cxn ang="0">
                  <a:pos x="1140660000" y="35058462"/>
                </a:cxn>
                <a:cxn ang="0">
                  <a:pos x="975222295" y="35058462"/>
                </a:cxn>
                <a:cxn ang="0">
                  <a:pos x="78364918" y="709938303"/>
                </a:cxn>
                <a:cxn ang="0">
                  <a:pos x="43536393" y="902759846"/>
                </a:cxn>
                <a:cxn ang="0">
                  <a:pos x="243805574" y="937821269"/>
                </a:cxn>
                <a:cxn ang="0">
                  <a:pos x="1062295082" y="324292257"/>
                </a:cxn>
                <a:cxn ang="0">
                  <a:pos x="1515077705" y="657350610"/>
                </a:cxn>
                <a:cxn ang="0">
                  <a:pos x="1515077705" y="683642976"/>
                </a:cxn>
                <a:cxn ang="0">
                  <a:pos x="1515077705" y="1595168918"/>
                </a:cxn>
                <a:cxn ang="0">
                  <a:pos x="609512459" y="1595168918"/>
                </a:cxn>
                <a:cxn ang="0">
                  <a:pos x="609512459" y="683642976"/>
                </a:cxn>
                <a:cxn ang="0">
                  <a:pos x="600807541" y="666113745"/>
                </a:cxn>
                <a:cxn ang="0">
                  <a:pos x="1062295082" y="324292257"/>
                </a:cxn>
              </a:cxnLst>
              <a:pathLst>
                <a:path w="244" h="214">
                  <a:moveTo>
                    <a:pt x="28" y="107"/>
                  </a:moveTo>
                  <a:cubicBezTo>
                    <a:pt x="38" y="99"/>
                    <a:pt x="38" y="99"/>
                    <a:pt x="38" y="99"/>
                  </a:cubicBezTo>
                  <a:cubicBezTo>
                    <a:pt x="38" y="198"/>
                    <a:pt x="38" y="198"/>
                    <a:pt x="38" y="198"/>
                  </a:cubicBezTo>
                  <a:cubicBezTo>
                    <a:pt x="38" y="207"/>
                    <a:pt x="45" y="214"/>
                    <a:pt x="54" y="214"/>
                  </a:cubicBezTo>
                  <a:cubicBezTo>
                    <a:pt x="190" y="214"/>
                    <a:pt x="190" y="214"/>
                    <a:pt x="190" y="214"/>
                  </a:cubicBezTo>
                  <a:cubicBezTo>
                    <a:pt x="199" y="214"/>
                    <a:pt x="206" y="207"/>
                    <a:pt x="206" y="198"/>
                  </a:cubicBezTo>
                  <a:cubicBezTo>
                    <a:pt x="206" y="98"/>
                    <a:pt x="206" y="98"/>
                    <a:pt x="206" y="98"/>
                  </a:cubicBezTo>
                  <a:cubicBezTo>
                    <a:pt x="217" y="107"/>
                    <a:pt x="217" y="107"/>
                    <a:pt x="217" y="107"/>
                  </a:cubicBezTo>
                  <a:cubicBezTo>
                    <a:pt x="220" y="109"/>
                    <a:pt x="223" y="110"/>
                    <a:pt x="226" y="110"/>
                  </a:cubicBezTo>
                  <a:cubicBezTo>
                    <a:pt x="231" y="110"/>
                    <a:pt x="236" y="108"/>
                    <a:pt x="239" y="103"/>
                  </a:cubicBezTo>
                  <a:cubicBezTo>
                    <a:pt x="244" y="96"/>
                    <a:pt x="243" y="86"/>
                    <a:pt x="236" y="81"/>
                  </a:cubicBezTo>
                  <a:cubicBezTo>
                    <a:pt x="131" y="4"/>
                    <a:pt x="131" y="4"/>
                    <a:pt x="131" y="4"/>
                  </a:cubicBezTo>
                  <a:cubicBezTo>
                    <a:pt x="125" y="0"/>
                    <a:pt x="118" y="0"/>
                    <a:pt x="112" y="4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2" y="86"/>
                    <a:pt x="0" y="96"/>
                    <a:pt x="5" y="103"/>
                  </a:cubicBezTo>
                  <a:cubicBezTo>
                    <a:pt x="11" y="110"/>
                    <a:pt x="21" y="112"/>
                    <a:pt x="28" y="107"/>
                  </a:cubicBezTo>
                  <a:close/>
                  <a:moveTo>
                    <a:pt x="122" y="37"/>
                  </a:moveTo>
                  <a:cubicBezTo>
                    <a:pt x="174" y="75"/>
                    <a:pt x="174" y="75"/>
                    <a:pt x="174" y="75"/>
                  </a:cubicBezTo>
                  <a:cubicBezTo>
                    <a:pt x="174" y="76"/>
                    <a:pt x="174" y="77"/>
                    <a:pt x="174" y="78"/>
                  </a:cubicBezTo>
                  <a:cubicBezTo>
                    <a:pt x="174" y="182"/>
                    <a:pt x="174" y="182"/>
                    <a:pt x="174" y="182"/>
                  </a:cubicBezTo>
                  <a:cubicBezTo>
                    <a:pt x="70" y="182"/>
                    <a:pt x="70" y="182"/>
                    <a:pt x="70" y="182"/>
                  </a:cubicBezTo>
                  <a:cubicBezTo>
                    <a:pt x="70" y="78"/>
                    <a:pt x="70" y="78"/>
                    <a:pt x="70" y="78"/>
                  </a:cubicBezTo>
                  <a:cubicBezTo>
                    <a:pt x="70" y="77"/>
                    <a:pt x="70" y="76"/>
                    <a:pt x="69" y="76"/>
                  </a:cubicBezTo>
                  <a:lnTo>
                    <a:pt x="122" y="3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6406" name="Freeform 14"/>
            <p:cNvSpPr>
              <a:spLocks noEditPoints="1"/>
            </p:cNvSpPr>
            <p:nvPr/>
          </p:nvSpPr>
          <p:spPr>
            <a:xfrm>
              <a:off x="4762818" y="3051226"/>
              <a:ext cx="174134" cy="312453"/>
            </a:xfrm>
            <a:custGeom>
              <a:avLst/>
              <a:gdLst/>
              <a:ahLst/>
              <a:cxnLst>
                <a:cxn ang="0">
                  <a:pos x="191638894" y="695101809"/>
                </a:cxn>
                <a:cxn ang="0">
                  <a:pos x="156797337" y="669035565"/>
                </a:cxn>
                <a:cxn ang="0">
                  <a:pos x="148084734" y="625589859"/>
                </a:cxn>
                <a:cxn ang="0">
                  <a:pos x="69686066" y="582147102"/>
                </a:cxn>
                <a:cxn ang="0">
                  <a:pos x="8709651" y="669035565"/>
                </a:cxn>
                <a:cxn ang="0">
                  <a:pos x="87108320" y="781987324"/>
                </a:cxn>
                <a:cxn ang="0">
                  <a:pos x="156797337" y="808053568"/>
                </a:cxn>
                <a:cxn ang="0">
                  <a:pos x="235193054" y="868875787"/>
                </a:cxn>
                <a:cxn ang="0">
                  <a:pos x="261327911" y="921008276"/>
                </a:cxn>
                <a:cxn ang="0">
                  <a:pos x="287459817" y="868875787"/>
                </a:cxn>
                <a:cxn ang="0">
                  <a:pos x="357145883" y="808053568"/>
                </a:cxn>
                <a:cxn ang="0">
                  <a:pos x="418122297" y="781987324"/>
                </a:cxn>
                <a:cxn ang="0">
                  <a:pos x="513943220" y="590836832"/>
                </a:cxn>
                <a:cxn ang="0">
                  <a:pos x="444257154" y="443126150"/>
                </a:cxn>
                <a:cxn ang="0">
                  <a:pos x="365858485" y="399683393"/>
                </a:cxn>
                <a:cxn ang="0">
                  <a:pos x="287459817" y="286728686"/>
                </a:cxn>
                <a:cxn ang="0">
                  <a:pos x="287459817" y="260662441"/>
                </a:cxn>
                <a:cxn ang="0">
                  <a:pos x="322304325" y="191153440"/>
                </a:cxn>
                <a:cxn ang="0">
                  <a:pos x="357145883" y="217219684"/>
                </a:cxn>
                <a:cxn ang="0">
                  <a:pos x="365858485" y="251972711"/>
                </a:cxn>
                <a:cxn ang="0">
                  <a:pos x="435544551" y="278038955"/>
                </a:cxn>
                <a:cxn ang="0">
                  <a:pos x="487811314" y="199840223"/>
                </a:cxn>
                <a:cxn ang="0">
                  <a:pos x="418122297" y="104264977"/>
                </a:cxn>
                <a:cxn ang="0">
                  <a:pos x="348436231" y="78198732"/>
                </a:cxn>
                <a:cxn ang="0">
                  <a:pos x="287459817" y="34755975"/>
                </a:cxn>
                <a:cxn ang="0">
                  <a:pos x="261327911" y="0"/>
                </a:cxn>
                <a:cxn ang="0">
                  <a:pos x="235193054" y="34755975"/>
                </a:cxn>
                <a:cxn ang="0">
                  <a:pos x="191638894" y="69509002"/>
                </a:cxn>
                <a:cxn ang="0">
                  <a:pos x="156797337" y="78198732"/>
                </a:cxn>
                <a:cxn ang="0">
                  <a:pos x="78398669" y="130331221"/>
                </a:cxn>
                <a:cxn ang="0">
                  <a:pos x="34844509" y="191153440"/>
                </a:cxn>
                <a:cxn ang="0">
                  <a:pos x="17422254" y="278038955"/>
                </a:cxn>
                <a:cxn ang="0">
                  <a:pos x="26131906" y="347550904"/>
                </a:cxn>
                <a:cxn ang="0">
                  <a:pos x="121952828" y="451815881"/>
                </a:cxn>
                <a:cxn ang="0">
                  <a:pos x="191638894" y="477882125"/>
                </a:cxn>
                <a:cxn ang="0">
                  <a:pos x="217773751" y="486571856"/>
                </a:cxn>
                <a:cxn ang="0">
                  <a:pos x="235193054" y="582147102"/>
                </a:cxn>
                <a:cxn ang="0">
                  <a:pos x="235193054" y="625589859"/>
                </a:cxn>
                <a:cxn ang="0">
                  <a:pos x="191638894" y="695101809"/>
                </a:cxn>
                <a:cxn ang="0">
                  <a:pos x="287459817" y="599523615"/>
                </a:cxn>
                <a:cxn ang="0">
                  <a:pos x="313591723" y="521324883"/>
                </a:cxn>
                <a:cxn ang="0">
                  <a:pos x="348436231" y="538704344"/>
                </a:cxn>
                <a:cxn ang="0">
                  <a:pos x="374568137" y="608213346"/>
                </a:cxn>
                <a:cxn ang="0">
                  <a:pos x="339726580" y="686412078"/>
                </a:cxn>
                <a:cxn ang="0">
                  <a:pos x="313591723" y="703788592"/>
                </a:cxn>
                <a:cxn ang="0">
                  <a:pos x="287459817" y="625589859"/>
                </a:cxn>
                <a:cxn ang="0">
                  <a:pos x="287459817" y="599523615"/>
                </a:cxn>
                <a:cxn ang="0">
                  <a:pos x="209061148" y="347550904"/>
                </a:cxn>
                <a:cxn ang="0">
                  <a:pos x="182929243" y="330171443"/>
                </a:cxn>
                <a:cxn ang="0">
                  <a:pos x="148084734" y="260662441"/>
                </a:cxn>
                <a:cxn ang="0">
                  <a:pos x="174216640" y="199840223"/>
                </a:cxn>
                <a:cxn ang="0">
                  <a:pos x="200351497" y="182463709"/>
                </a:cxn>
                <a:cxn ang="0">
                  <a:pos x="235193054" y="260662441"/>
                </a:cxn>
                <a:cxn ang="0">
                  <a:pos x="235193054" y="269352172"/>
                </a:cxn>
                <a:cxn ang="0">
                  <a:pos x="209061148" y="347550904"/>
                </a:cxn>
              </a:cxnLst>
              <a:pathLst>
                <a:path w="59" h="106">
                  <a:moveTo>
                    <a:pt x="22" y="80"/>
                  </a:moveTo>
                  <a:cubicBezTo>
                    <a:pt x="20" y="79"/>
                    <a:pt x="19" y="78"/>
                    <a:pt x="18" y="77"/>
                  </a:cubicBezTo>
                  <a:cubicBezTo>
                    <a:pt x="18" y="76"/>
                    <a:pt x="17" y="74"/>
                    <a:pt x="17" y="72"/>
                  </a:cubicBezTo>
                  <a:cubicBezTo>
                    <a:pt x="16" y="69"/>
                    <a:pt x="12" y="67"/>
                    <a:pt x="8" y="67"/>
                  </a:cubicBezTo>
                  <a:cubicBezTo>
                    <a:pt x="4" y="67"/>
                    <a:pt x="0" y="71"/>
                    <a:pt x="1" y="77"/>
                  </a:cubicBezTo>
                  <a:cubicBezTo>
                    <a:pt x="3" y="82"/>
                    <a:pt x="5" y="87"/>
                    <a:pt x="10" y="90"/>
                  </a:cubicBezTo>
                  <a:cubicBezTo>
                    <a:pt x="12" y="91"/>
                    <a:pt x="15" y="92"/>
                    <a:pt x="18" y="93"/>
                  </a:cubicBezTo>
                  <a:cubicBezTo>
                    <a:pt x="23" y="94"/>
                    <a:pt x="27" y="97"/>
                    <a:pt x="27" y="100"/>
                  </a:cubicBezTo>
                  <a:cubicBezTo>
                    <a:pt x="27" y="104"/>
                    <a:pt x="28" y="106"/>
                    <a:pt x="30" y="106"/>
                  </a:cubicBezTo>
                  <a:cubicBezTo>
                    <a:pt x="31" y="106"/>
                    <a:pt x="33" y="104"/>
                    <a:pt x="33" y="100"/>
                  </a:cubicBezTo>
                  <a:cubicBezTo>
                    <a:pt x="33" y="97"/>
                    <a:pt x="36" y="94"/>
                    <a:pt x="41" y="93"/>
                  </a:cubicBezTo>
                  <a:cubicBezTo>
                    <a:pt x="44" y="92"/>
                    <a:pt x="46" y="91"/>
                    <a:pt x="48" y="90"/>
                  </a:cubicBezTo>
                  <a:cubicBezTo>
                    <a:pt x="56" y="85"/>
                    <a:pt x="59" y="78"/>
                    <a:pt x="59" y="68"/>
                  </a:cubicBezTo>
                  <a:cubicBezTo>
                    <a:pt x="59" y="61"/>
                    <a:pt x="57" y="55"/>
                    <a:pt x="51" y="51"/>
                  </a:cubicBezTo>
                  <a:cubicBezTo>
                    <a:pt x="49" y="50"/>
                    <a:pt x="46" y="48"/>
                    <a:pt x="42" y="46"/>
                  </a:cubicBezTo>
                  <a:cubicBezTo>
                    <a:pt x="37" y="44"/>
                    <a:pt x="33" y="38"/>
                    <a:pt x="33" y="3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25"/>
                    <a:pt x="35" y="20"/>
                    <a:pt x="37" y="22"/>
                  </a:cubicBezTo>
                  <a:cubicBezTo>
                    <a:pt x="39" y="22"/>
                    <a:pt x="40" y="23"/>
                    <a:pt x="41" y="25"/>
                  </a:cubicBezTo>
                  <a:cubicBezTo>
                    <a:pt x="41" y="26"/>
                    <a:pt x="42" y="27"/>
                    <a:pt x="42" y="29"/>
                  </a:cubicBezTo>
                  <a:cubicBezTo>
                    <a:pt x="42" y="31"/>
                    <a:pt x="46" y="32"/>
                    <a:pt x="50" y="32"/>
                  </a:cubicBezTo>
                  <a:cubicBezTo>
                    <a:pt x="54" y="32"/>
                    <a:pt x="58" y="28"/>
                    <a:pt x="56" y="23"/>
                  </a:cubicBezTo>
                  <a:cubicBezTo>
                    <a:pt x="54" y="18"/>
                    <a:pt x="52" y="15"/>
                    <a:pt x="48" y="12"/>
                  </a:cubicBezTo>
                  <a:cubicBezTo>
                    <a:pt x="46" y="11"/>
                    <a:pt x="43" y="10"/>
                    <a:pt x="40" y="9"/>
                  </a:cubicBezTo>
                  <a:cubicBezTo>
                    <a:pt x="36" y="8"/>
                    <a:pt x="33" y="6"/>
                    <a:pt x="33" y="4"/>
                  </a:cubicBezTo>
                  <a:cubicBezTo>
                    <a:pt x="33" y="1"/>
                    <a:pt x="31" y="0"/>
                    <a:pt x="30" y="0"/>
                  </a:cubicBezTo>
                  <a:cubicBezTo>
                    <a:pt x="28" y="0"/>
                    <a:pt x="27" y="1"/>
                    <a:pt x="27" y="4"/>
                  </a:cubicBezTo>
                  <a:cubicBezTo>
                    <a:pt x="27" y="6"/>
                    <a:pt x="25" y="8"/>
                    <a:pt x="22" y="8"/>
                  </a:cubicBezTo>
                  <a:cubicBezTo>
                    <a:pt x="21" y="8"/>
                    <a:pt x="19" y="8"/>
                    <a:pt x="18" y="9"/>
                  </a:cubicBezTo>
                  <a:cubicBezTo>
                    <a:pt x="15" y="10"/>
                    <a:pt x="12" y="12"/>
                    <a:pt x="9" y="15"/>
                  </a:cubicBezTo>
                  <a:cubicBezTo>
                    <a:pt x="7" y="17"/>
                    <a:pt x="5" y="19"/>
                    <a:pt x="4" y="22"/>
                  </a:cubicBezTo>
                  <a:cubicBezTo>
                    <a:pt x="3" y="25"/>
                    <a:pt x="2" y="29"/>
                    <a:pt x="2" y="32"/>
                  </a:cubicBezTo>
                  <a:cubicBezTo>
                    <a:pt x="2" y="35"/>
                    <a:pt x="2" y="37"/>
                    <a:pt x="3" y="40"/>
                  </a:cubicBezTo>
                  <a:cubicBezTo>
                    <a:pt x="4" y="44"/>
                    <a:pt x="9" y="50"/>
                    <a:pt x="14" y="52"/>
                  </a:cubicBezTo>
                  <a:cubicBezTo>
                    <a:pt x="16" y="53"/>
                    <a:pt x="19" y="54"/>
                    <a:pt x="22" y="55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6" y="56"/>
                    <a:pt x="27" y="61"/>
                    <a:pt x="27" y="67"/>
                  </a:cubicBezTo>
                  <a:cubicBezTo>
                    <a:pt x="27" y="72"/>
                    <a:pt x="27" y="72"/>
                    <a:pt x="27" y="72"/>
                  </a:cubicBezTo>
                  <a:cubicBezTo>
                    <a:pt x="27" y="77"/>
                    <a:pt x="25" y="81"/>
                    <a:pt x="22" y="80"/>
                  </a:cubicBezTo>
                  <a:close/>
                  <a:moveTo>
                    <a:pt x="33" y="69"/>
                  </a:moveTo>
                  <a:cubicBezTo>
                    <a:pt x="33" y="63"/>
                    <a:pt x="34" y="59"/>
                    <a:pt x="36" y="60"/>
                  </a:cubicBezTo>
                  <a:cubicBezTo>
                    <a:pt x="38" y="61"/>
                    <a:pt x="39" y="62"/>
                    <a:pt x="40" y="62"/>
                  </a:cubicBezTo>
                  <a:cubicBezTo>
                    <a:pt x="42" y="64"/>
                    <a:pt x="43" y="67"/>
                    <a:pt x="43" y="70"/>
                  </a:cubicBezTo>
                  <a:cubicBezTo>
                    <a:pt x="43" y="75"/>
                    <a:pt x="42" y="78"/>
                    <a:pt x="39" y="79"/>
                  </a:cubicBezTo>
                  <a:cubicBezTo>
                    <a:pt x="39" y="80"/>
                    <a:pt x="37" y="80"/>
                    <a:pt x="36" y="81"/>
                  </a:cubicBezTo>
                  <a:cubicBezTo>
                    <a:pt x="34" y="81"/>
                    <a:pt x="33" y="77"/>
                    <a:pt x="33" y="72"/>
                  </a:cubicBezTo>
                  <a:cubicBezTo>
                    <a:pt x="33" y="69"/>
                    <a:pt x="33" y="69"/>
                    <a:pt x="33" y="69"/>
                  </a:cubicBezTo>
                  <a:close/>
                  <a:moveTo>
                    <a:pt x="24" y="40"/>
                  </a:moveTo>
                  <a:cubicBezTo>
                    <a:pt x="23" y="39"/>
                    <a:pt x="22" y="39"/>
                    <a:pt x="21" y="38"/>
                  </a:cubicBezTo>
                  <a:cubicBezTo>
                    <a:pt x="18" y="36"/>
                    <a:pt x="17" y="34"/>
                    <a:pt x="17" y="30"/>
                  </a:cubicBezTo>
                  <a:cubicBezTo>
                    <a:pt x="17" y="27"/>
                    <a:pt x="18" y="25"/>
                    <a:pt x="20" y="23"/>
                  </a:cubicBezTo>
                  <a:cubicBezTo>
                    <a:pt x="20" y="22"/>
                    <a:pt x="22" y="22"/>
                    <a:pt x="23" y="21"/>
                  </a:cubicBezTo>
                  <a:cubicBezTo>
                    <a:pt x="25" y="20"/>
                    <a:pt x="27" y="25"/>
                    <a:pt x="27" y="30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6"/>
                    <a:pt x="26" y="41"/>
                    <a:pt x="24" y="4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1" name="KSO_Shape"/>
          <p:cNvSpPr>
            <a:spLocks noChangeAspect="1"/>
          </p:cNvSpPr>
          <p:nvPr/>
        </p:nvSpPr>
        <p:spPr>
          <a:xfrm>
            <a:off x="3667125" y="2730500"/>
            <a:ext cx="703263" cy="655638"/>
          </a:xfrm>
          <a:custGeom>
            <a:avLst/>
            <a:gdLst/>
            <a:ahLst/>
            <a:cxnLst/>
            <a:rect l="l" t="t" r="r" b="b"/>
            <a:pathLst>
              <a:path w="969654" h="903534">
                <a:moveTo>
                  <a:pt x="813088" y="487443"/>
                </a:moveTo>
                <a:cubicBezTo>
                  <a:pt x="793206" y="487443"/>
                  <a:pt x="777088" y="503561"/>
                  <a:pt x="777088" y="523443"/>
                </a:cubicBezTo>
                <a:cubicBezTo>
                  <a:pt x="777088" y="543325"/>
                  <a:pt x="793206" y="559443"/>
                  <a:pt x="813088" y="559443"/>
                </a:cubicBezTo>
                <a:cubicBezTo>
                  <a:pt x="832970" y="559443"/>
                  <a:pt x="849088" y="543325"/>
                  <a:pt x="849088" y="523443"/>
                </a:cubicBezTo>
                <a:cubicBezTo>
                  <a:pt x="849088" y="503561"/>
                  <a:pt x="832970" y="487443"/>
                  <a:pt x="813088" y="487443"/>
                </a:cubicBezTo>
                <a:close/>
                <a:moveTo>
                  <a:pt x="606961" y="487443"/>
                </a:moveTo>
                <a:cubicBezTo>
                  <a:pt x="587079" y="487443"/>
                  <a:pt x="570961" y="503561"/>
                  <a:pt x="570961" y="523443"/>
                </a:cubicBezTo>
                <a:cubicBezTo>
                  <a:pt x="570961" y="543325"/>
                  <a:pt x="587079" y="559443"/>
                  <a:pt x="606961" y="559443"/>
                </a:cubicBezTo>
                <a:cubicBezTo>
                  <a:pt x="626843" y="559443"/>
                  <a:pt x="642961" y="543325"/>
                  <a:pt x="642961" y="523443"/>
                </a:cubicBezTo>
                <a:cubicBezTo>
                  <a:pt x="642961" y="503561"/>
                  <a:pt x="626843" y="487443"/>
                  <a:pt x="606961" y="487443"/>
                </a:cubicBezTo>
                <a:close/>
                <a:moveTo>
                  <a:pt x="691345" y="336511"/>
                </a:moveTo>
                <a:cubicBezTo>
                  <a:pt x="769490" y="335080"/>
                  <a:pt x="847112" y="364668"/>
                  <a:pt x="901758" y="422110"/>
                </a:cubicBezTo>
                <a:cubicBezTo>
                  <a:pt x="999759" y="525126"/>
                  <a:pt x="990612" y="681640"/>
                  <a:pt x="881173" y="774306"/>
                </a:cubicBezTo>
                <a:lnTo>
                  <a:pt x="905846" y="903534"/>
                </a:lnTo>
                <a:lnTo>
                  <a:pt x="792422" y="824563"/>
                </a:lnTo>
                <a:cubicBezTo>
                  <a:pt x="666952" y="867914"/>
                  <a:pt x="525982" y="820668"/>
                  <a:pt x="459770" y="713074"/>
                </a:cubicBezTo>
                <a:cubicBezTo>
                  <a:pt x="386891" y="594648"/>
                  <a:pt x="429055" y="444146"/>
                  <a:pt x="554971" y="373268"/>
                </a:cubicBezTo>
                <a:cubicBezTo>
                  <a:pt x="597384" y="349394"/>
                  <a:pt x="644458" y="337369"/>
                  <a:pt x="691345" y="336511"/>
                </a:cubicBezTo>
                <a:close/>
                <a:moveTo>
                  <a:pt x="547874" y="187267"/>
                </a:moveTo>
                <a:cubicBezTo>
                  <a:pt x="518051" y="187267"/>
                  <a:pt x="493874" y="211444"/>
                  <a:pt x="493874" y="241267"/>
                </a:cubicBezTo>
                <a:cubicBezTo>
                  <a:pt x="493874" y="271090"/>
                  <a:pt x="518051" y="295267"/>
                  <a:pt x="547874" y="295267"/>
                </a:cubicBezTo>
                <a:cubicBezTo>
                  <a:pt x="577697" y="295267"/>
                  <a:pt x="601874" y="271090"/>
                  <a:pt x="601874" y="241267"/>
                </a:cubicBezTo>
                <a:cubicBezTo>
                  <a:pt x="601874" y="211444"/>
                  <a:pt x="577697" y="187267"/>
                  <a:pt x="547874" y="187267"/>
                </a:cubicBezTo>
                <a:close/>
                <a:moveTo>
                  <a:pt x="294449" y="187267"/>
                </a:moveTo>
                <a:cubicBezTo>
                  <a:pt x="264626" y="187267"/>
                  <a:pt x="240449" y="211444"/>
                  <a:pt x="240449" y="241267"/>
                </a:cubicBezTo>
                <a:cubicBezTo>
                  <a:pt x="240449" y="271090"/>
                  <a:pt x="264626" y="295267"/>
                  <a:pt x="294449" y="295267"/>
                </a:cubicBezTo>
                <a:cubicBezTo>
                  <a:pt x="324272" y="295267"/>
                  <a:pt x="348449" y="271090"/>
                  <a:pt x="348449" y="241267"/>
                </a:cubicBezTo>
                <a:cubicBezTo>
                  <a:pt x="348449" y="211444"/>
                  <a:pt x="324272" y="187267"/>
                  <a:pt x="294449" y="187267"/>
                </a:cubicBezTo>
                <a:close/>
                <a:moveTo>
                  <a:pt x="408549" y="168"/>
                </a:moveTo>
                <a:cubicBezTo>
                  <a:pt x="456533" y="-1113"/>
                  <a:pt x="505397" y="4870"/>
                  <a:pt x="553141" y="18800"/>
                </a:cubicBezTo>
                <a:cubicBezTo>
                  <a:pt x="730896" y="70663"/>
                  <a:pt x="843952" y="217556"/>
                  <a:pt x="840274" y="375462"/>
                </a:cubicBezTo>
                <a:cubicBezTo>
                  <a:pt x="754752" y="310337"/>
                  <a:pt x="632797" y="302687"/>
                  <a:pt x="535419" y="357502"/>
                </a:cubicBezTo>
                <a:cubicBezTo>
                  <a:pt x="409503" y="428380"/>
                  <a:pt x="367339" y="578882"/>
                  <a:pt x="440218" y="697308"/>
                </a:cubicBezTo>
                <a:cubicBezTo>
                  <a:pt x="450352" y="713775"/>
                  <a:pt x="462237" y="728829"/>
                  <a:pt x="478397" y="739559"/>
                </a:cubicBezTo>
                <a:cubicBezTo>
                  <a:pt x="442192" y="745523"/>
                  <a:pt x="404623" y="745773"/>
                  <a:pt x="366675" y="741395"/>
                </a:cubicBezTo>
                <a:lnTo>
                  <a:pt x="245711" y="837584"/>
                </a:lnTo>
                <a:lnTo>
                  <a:pt x="214226" y="696474"/>
                </a:lnTo>
                <a:cubicBezTo>
                  <a:pt x="11680" y="595442"/>
                  <a:pt x="-59861" y="368389"/>
                  <a:pt x="54436" y="189343"/>
                </a:cubicBezTo>
                <a:cubicBezTo>
                  <a:pt x="128564" y="73222"/>
                  <a:pt x="264598" y="4010"/>
                  <a:pt x="408549" y="168"/>
                </a:cubicBezTo>
                <a:close/>
              </a:path>
            </a:pathLst>
          </a:custGeom>
          <a:solidFill>
            <a:srgbClr val="F3A6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六边形 29"/>
          <p:cNvSpPr/>
          <p:nvPr/>
        </p:nvSpPr>
        <p:spPr>
          <a:xfrm>
            <a:off x="4464050" y="2389188"/>
            <a:ext cx="581025" cy="501650"/>
          </a:xfrm>
          <a:prstGeom prst="hexagon">
            <a:avLst/>
          </a:prstGeom>
          <a:solidFill>
            <a:srgbClr val="494949"/>
          </a:solidFill>
          <a:ln>
            <a:solidFill>
              <a:srgbClr val="F3A6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31" name="六边形 30"/>
          <p:cNvSpPr/>
          <p:nvPr/>
        </p:nvSpPr>
        <p:spPr>
          <a:xfrm>
            <a:off x="1562100" y="4632325"/>
            <a:ext cx="581025" cy="501650"/>
          </a:xfrm>
          <a:prstGeom prst="hexagon">
            <a:avLst/>
          </a:prstGeom>
          <a:solidFill>
            <a:srgbClr val="494949"/>
          </a:solidFill>
          <a:ln>
            <a:solidFill>
              <a:srgbClr val="F3A6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2</a:t>
            </a:r>
            <a:endParaRPr kumimoji="0" lang="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32" name="六边形 31"/>
          <p:cNvSpPr/>
          <p:nvPr/>
        </p:nvSpPr>
        <p:spPr>
          <a:xfrm>
            <a:off x="4532313" y="3952875"/>
            <a:ext cx="582613" cy="501650"/>
          </a:xfrm>
          <a:prstGeom prst="hexagon">
            <a:avLst/>
          </a:prstGeom>
          <a:solidFill>
            <a:srgbClr val="F3A60D"/>
          </a:solidFill>
          <a:ln>
            <a:solidFill>
              <a:srgbClr val="4949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0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33" name="六边形 32"/>
          <p:cNvSpPr/>
          <p:nvPr/>
        </p:nvSpPr>
        <p:spPr>
          <a:xfrm>
            <a:off x="1631950" y="3135313"/>
            <a:ext cx="582613" cy="501650"/>
          </a:xfrm>
          <a:prstGeom prst="hexagon">
            <a:avLst/>
          </a:prstGeom>
          <a:solidFill>
            <a:srgbClr val="F3A60D"/>
          </a:solidFill>
          <a:ln>
            <a:solidFill>
              <a:srgbClr val="4949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1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2" name="Freeform 17"/>
          <p:cNvSpPr>
            <a:spLocks noChangeAspect="1" noEditPoints="1"/>
          </p:cNvSpPr>
          <p:nvPr/>
        </p:nvSpPr>
        <p:spPr bwMode="auto">
          <a:xfrm>
            <a:off x="3762375" y="4195445"/>
            <a:ext cx="423545" cy="691515"/>
          </a:xfrm>
          <a:custGeom>
            <a:avLst/>
            <a:gdLst>
              <a:gd name="T0" fmla="*/ 139 w 152"/>
              <a:gd name="T1" fmla="*/ 0 h 244"/>
              <a:gd name="T2" fmla="*/ 150 w 152"/>
              <a:gd name="T3" fmla="*/ 9 h 244"/>
              <a:gd name="T4" fmla="*/ 152 w 152"/>
              <a:gd name="T5" fmla="*/ 17 h 244"/>
              <a:gd name="T6" fmla="*/ 152 w 152"/>
              <a:gd name="T7" fmla="*/ 141 h 244"/>
              <a:gd name="T8" fmla="*/ 152 w 152"/>
              <a:gd name="T9" fmla="*/ 227 h 244"/>
              <a:gd name="T10" fmla="*/ 135 w 152"/>
              <a:gd name="T11" fmla="*/ 244 h 244"/>
              <a:gd name="T12" fmla="*/ 17 w 152"/>
              <a:gd name="T13" fmla="*/ 244 h 244"/>
              <a:gd name="T14" fmla="*/ 0 w 152"/>
              <a:gd name="T15" fmla="*/ 227 h 244"/>
              <a:gd name="T16" fmla="*/ 0 w 152"/>
              <a:gd name="T17" fmla="*/ 19 h 244"/>
              <a:gd name="T18" fmla="*/ 12 w 152"/>
              <a:gd name="T19" fmla="*/ 0 h 244"/>
              <a:gd name="T20" fmla="*/ 139 w 152"/>
              <a:gd name="T21" fmla="*/ 0 h 244"/>
              <a:gd name="T22" fmla="*/ 137 w 152"/>
              <a:gd name="T23" fmla="*/ 206 h 244"/>
              <a:gd name="T24" fmla="*/ 137 w 152"/>
              <a:gd name="T25" fmla="*/ 39 h 244"/>
              <a:gd name="T26" fmla="*/ 15 w 152"/>
              <a:gd name="T27" fmla="*/ 39 h 244"/>
              <a:gd name="T28" fmla="*/ 15 w 152"/>
              <a:gd name="T29" fmla="*/ 206 h 244"/>
              <a:gd name="T30" fmla="*/ 137 w 152"/>
              <a:gd name="T31" fmla="*/ 206 h 244"/>
              <a:gd name="T32" fmla="*/ 76 w 152"/>
              <a:gd name="T33" fmla="*/ 16 h 244"/>
              <a:gd name="T34" fmla="*/ 52 w 152"/>
              <a:gd name="T35" fmla="*/ 16 h 244"/>
              <a:gd name="T36" fmla="*/ 49 w 152"/>
              <a:gd name="T37" fmla="*/ 16 h 244"/>
              <a:gd name="T38" fmla="*/ 45 w 152"/>
              <a:gd name="T39" fmla="*/ 19 h 244"/>
              <a:gd name="T40" fmla="*/ 49 w 152"/>
              <a:gd name="T41" fmla="*/ 23 h 244"/>
              <a:gd name="T42" fmla="*/ 51 w 152"/>
              <a:gd name="T43" fmla="*/ 23 h 244"/>
              <a:gd name="T44" fmla="*/ 101 w 152"/>
              <a:gd name="T45" fmla="*/ 23 h 244"/>
              <a:gd name="T46" fmla="*/ 103 w 152"/>
              <a:gd name="T47" fmla="*/ 23 h 244"/>
              <a:gd name="T48" fmla="*/ 106 w 152"/>
              <a:gd name="T49" fmla="*/ 19 h 244"/>
              <a:gd name="T50" fmla="*/ 103 w 152"/>
              <a:gd name="T51" fmla="*/ 16 h 244"/>
              <a:gd name="T52" fmla="*/ 101 w 152"/>
              <a:gd name="T53" fmla="*/ 16 h 244"/>
              <a:gd name="T54" fmla="*/ 76 w 152"/>
              <a:gd name="T55" fmla="*/ 16 h 244"/>
              <a:gd name="T56" fmla="*/ 87 w 152"/>
              <a:gd name="T57" fmla="*/ 225 h 244"/>
              <a:gd name="T58" fmla="*/ 76 w 152"/>
              <a:gd name="T59" fmla="*/ 214 h 244"/>
              <a:gd name="T60" fmla="*/ 64 w 152"/>
              <a:gd name="T61" fmla="*/ 225 h 244"/>
              <a:gd name="T62" fmla="*/ 76 w 152"/>
              <a:gd name="T63" fmla="*/ 237 h 244"/>
              <a:gd name="T64" fmla="*/ 87 w 152"/>
              <a:gd name="T65" fmla="*/ 225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52" h="244">
                <a:moveTo>
                  <a:pt x="139" y="0"/>
                </a:moveTo>
                <a:cubicBezTo>
                  <a:pt x="144" y="2"/>
                  <a:pt x="148" y="4"/>
                  <a:pt x="150" y="9"/>
                </a:cubicBezTo>
                <a:cubicBezTo>
                  <a:pt x="151" y="11"/>
                  <a:pt x="152" y="14"/>
                  <a:pt x="152" y="17"/>
                </a:cubicBezTo>
                <a:cubicBezTo>
                  <a:pt x="152" y="58"/>
                  <a:pt x="152" y="100"/>
                  <a:pt x="152" y="141"/>
                </a:cubicBezTo>
                <a:cubicBezTo>
                  <a:pt x="152" y="170"/>
                  <a:pt x="152" y="198"/>
                  <a:pt x="152" y="227"/>
                </a:cubicBezTo>
                <a:cubicBezTo>
                  <a:pt x="152" y="238"/>
                  <a:pt x="146" y="244"/>
                  <a:pt x="135" y="244"/>
                </a:cubicBezTo>
                <a:cubicBezTo>
                  <a:pt x="96" y="244"/>
                  <a:pt x="56" y="244"/>
                  <a:pt x="17" y="244"/>
                </a:cubicBezTo>
                <a:cubicBezTo>
                  <a:pt x="6" y="244"/>
                  <a:pt x="0" y="238"/>
                  <a:pt x="0" y="227"/>
                </a:cubicBezTo>
                <a:cubicBezTo>
                  <a:pt x="0" y="158"/>
                  <a:pt x="0" y="89"/>
                  <a:pt x="0" y="19"/>
                </a:cubicBezTo>
                <a:cubicBezTo>
                  <a:pt x="0" y="8"/>
                  <a:pt x="2" y="4"/>
                  <a:pt x="12" y="0"/>
                </a:cubicBezTo>
                <a:cubicBezTo>
                  <a:pt x="55" y="0"/>
                  <a:pt x="97" y="0"/>
                  <a:pt x="139" y="0"/>
                </a:cubicBezTo>
                <a:close/>
                <a:moveTo>
                  <a:pt x="137" y="206"/>
                </a:moveTo>
                <a:cubicBezTo>
                  <a:pt x="137" y="150"/>
                  <a:pt x="137" y="94"/>
                  <a:pt x="137" y="39"/>
                </a:cubicBezTo>
                <a:cubicBezTo>
                  <a:pt x="96" y="39"/>
                  <a:pt x="55" y="39"/>
                  <a:pt x="15" y="39"/>
                </a:cubicBezTo>
                <a:cubicBezTo>
                  <a:pt x="15" y="95"/>
                  <a:pt x="15" y="150"/>
                  <a:pt x="15" y="206"/>
                </a:cubicBezTo>
                <a:cubicBezTo>
                  <a:pt x="56" y="206"/>
                  <a:pt x="96" y="206"/>
                  <a:pt x="137" y="206"/>
                </a:cubicBezTo>
                <a:close/>
                <a:moveTo>
                  <a:pt x="76" y="16"/>
                </a:moveTo>
                <a:cubicBezTo>
                  <a:pt x="68" y="16"/>
                  <a:pt x="60" y="16"/>
                  <a:pt x="52" y="16"/>
                </a:cubicBezTo>
                <a:cubicBezTo>
                  <a:pt x="51" y="16"/>
                  <a:pt x="50" y="16"/>
                  <a:pt x="49" y="16"/>
                </a:cubicBezTo>
                <a:cubicBezTo>
                  <a:pt x="47" y="16"/>
                  <a:pt x="45" y="17"/>
                  <a:pt x="45" y="19"/>
                </a:cubicBezTo>
                <a:cubicBezTo>
                  <a:pt x="45" y="21"/>
                  <a:pt x="47" y="23"/>
                  <a:pt x="49" y="23"/>
                </a:cubicBezTo>
                <a:cubicBezTo>
                  <a:pt x="50" y="23"/>
                  <a:pt x="50" y="23"/>
                  <a:pt x="51" y="23"/>
                </a:cubicBezTo>
                <a:cubicBezTo>
                  <a:pt x="68" y="23"/>
                  <a:pt x="84" y="23"/>
                  <a:pt x="101" y="23"/>
                </a:cubicBezTo>
                <a:cubicBezTo>
                  <a:pt x="102" y="23"/>
                  <a:pt x="103" y="23"/>
                  <a:pt x="103" y="23"/>
                </a:cubicBezTo>
                <a:cubicBezTo>
                  <a:pt x="105" y="23"/>
                  <a:pt x="106" y="21"/>
                  <a:pt x="106" y="19"/>
                </a:cubicBezTo>
                <a:cubicBezTo>
                  <a:pt x="106" y="18"/>
                  <a:pt x="105" y="16"/>
                  <a:pt x="103" y="16"/>
                </a:cubicBezTo>
                <a:cubicBezTo>
                  <a:pt x="103" y="16"/>
                  <a:pt x="102" y="16"/>
                  <a:pt x="101" y="16"/>
                </a:cubicBezTo>
                <a:cubicBezTo>
                  <a:pt x="92" y="16"/>
                  <a:pt x="84" y="16"/>
                  <a:pt x="76" y="16"/>
                </a:cubicBezTo>
                <a:close/>
                <a:moveTo>
                  <a:pt x="87" y="225"/>
                </a:moveTo>
                <a:cubicBezTo>
                  <a:pt x="87" y="219"/>
                  <a:pt x="82" y="214"/>
                  <a:pt x="76" y="214"/>
                </a:cubicBezTo>
                <a:cubicBezTo>
                  <a:pt x="70" y="214"/>
                  <a:pt x="65" y="219"/>
                  <a:pt x="64" y="225"/>
                </a:cubicBezTo>
                <a:cubicBezTo>
                  <a:pt x="64" y="231"/>
                  <a:pt x="70" y="237"/>
                  <a:pt x="76" y="237"/>
                </a:cubicBezTo>
                <a:cubicBezTo>
                  <a:pt x="82" y="237"/>
                  <a:pt x="87" y="231"/>
                  <a:pt x="87" y="22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圆角矩形 14"/>
          <p:cNvSpPr/>
          <p:nvPr/>
        </p:nvSpPr>
        <p:spPr>
          <a:xfrm>
            <a:off x="7782560" y="2329180"/>
            <a:ext cx="3653790" cy="733425"/>
          </a:xfrm>
          <a:prstGeom prst="roundRect">
            <a:avLst>
              <a:gd name="adj" fmla="val 8051"/>
            </a:avLst>
          </a:prstGeom>
          <a:solidFill>
            <a:srgbClr val="F3A6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650" name="标题 1"/>
          <p:cNvSpPr>
            <a:spLocks noGrp="1"/>
          </p:cNvSpPr>
          <p:nvPr>
            <p:ph type="ctrTitle"/>
          </p:nvPr>
        </p:nvSpPr>
        <p:spPr>
          <a:xfrm>
            <a:off x="6118225" y="1630363"/>
            <a:ext cx="5256213" cy="2387600"/>
          </a:xfrm>
        </p:spPr>
        <p:txBody>
          <a:bodyPr wrap="square" lIns="91440" tIns="45720" rIns="91440" bIns="45720" anchor="b" anchorCtr="0"/>
          <a:p>
            <a:pPr algn="r" eaLnBrk="1" hangingPunct="1"/>
            <a:r>
              <a:rPr lang="en-US" alt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@juanmisak</a:t>
            </a:r>
            <a:endParaRPr lang="en-US" altLang="en-US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238875" y="3919538"/>
            <a:ext cx="5135563" cy="1655763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Amante del prototipado y de las hackatones, desarrollador de aplicaciones móviles, aplicaciones web y sistemas embebidos para la industria, ganador de varios premios locales y nacionales. Promotor de tecnologías libres tanto en hardware, software y aeromodelismo, obsesionado con el buen diseño, aficionado a la seguridad informática, inteligencia artificial y a la música.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58175" y="2329180"/>
            <a:ext cx="3298825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Juan Mite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pic>
        <p:nvPicPr>
          <p:cNvPr id="6" name="Picture 5" descr="sticker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5545" y="2329180"/>
            <a:ext cx="2391410" cy="23914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3"/>
          <p:cNvSpPr>
            <a:spLocks noGrp="1"/>
          </p:cNvSpPr>
          <p:nvPr>
            <p:ph type="title"/>
          </p:nvPr>
        </p:nvSpPr>
        <p:spPr>
          <a:xfrm>
            <a:off x="4368800" y="700088"/>
            <a:ext cx="6983413" cy="2852737"/>
          </a:xfrm>
        </p:spPr>
        <p:txBody>
          <a:bodyPr wrap="square" lIns="91440" tIns="45720" rIns="91440" bIns="45720" anchor="b" anchorCtr="0"/>
          <a:p>
            <a:pPr eaLnBrk="1" hangingPunct="1"/>
            <a:r>
              <a:rPr lang="en-US" kern="1200" dirty="0">
                <a:latin typeface="+mj-lt"/>
                <a:ea typeface="+mj-ea"/>
                <a:cs typeface="+mj-cs"/>
              </a:rPr>
              <a:t>MQTT</a:t>
            </a:r>
            <a:endParaRPr 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 hasCustomPrompt="1"/>
          </p:nvPr>
        </p:nvSpPr>
        <p:spPr>
          <a:xfrm>
            <a:off x="4368800" y="3714750"/>
            <a:ext cx="4976813" cy="1500188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Protocolo por excelencia para IoT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sticker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0" y="233680"/>
            <a:ext cx="1501775" cy="15017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2" name="Group 41"/>
          <p:cNvGrpSpPr/>
          <p:nvPr/>
        </p:nvGrpSpPr>
        <p:grpSpPr>
          <a:xfrm>
            <a:off x="708025" y="2370455"/>
            <a:ext cx="2000250" cy="2000250"/>
            <a:chOff x="3426" y="4228"/>
            <a:chExt cx="1940" cy="1940"/>
          </a:xfrm>
        </p:grpSpPr>
        <p:sp>
          <p:nvSpPr>
            <p:cNvPr id="40" name="椭圆 7"/>
            <p:cNvSpPr/>
            <p:nvPr/>
          </p:nvSpPr>
          <p:spPr>
            <a:xfrm rot="19800000">
              <a:off x="3426" y="4228"/>
              <a:ext cx="1940" cy="1940"/>
            </a:xfrm>
            <a:prstGeom prst="ellipse">
              <a:avLst/>
            </a:prstGeom>
            <a:solidFill>
              <a:srgbClr val="494949"/>
            </a:solidFill>
            <a:ln w="57150">
              <a:solidFill>
                <a:srgbClr val="F3A6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 rot="5400000">
              <a:off x="3949" y="4800"/>
              <a:ext cx="914" cy="796"/>
              <a:chOff x="3527" y="4711"/>
              <a:chExt cx="548" cy="446"/>
            </a:xfrm>
          </p:grpSpPr>
          <p:sp>
            <p:nvSpPr>
              <p:cNvPr id="22628" name="Oval 100"/>
              <p:cNvSpPr/>
              <p:nvPr/>
            </p:nvSpPr>
            <p:spPr>
              <a:xfrm>
                <a:off x="3738" y="5031"/>
                <a:ext cx="127" cy="127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anchor="t" anchorCtr="0"/>
              <a:p>
                <a:pPr>
                  <a:buFont typeface="Arial" panose="02080604020202020204" pitchFamily="34" charset="0"/>
                </a:pPr>
                <a:endParaRPr lang="zh-CN" altLang="en-US" dirty="0">
                  <a:solidFill>
                    <a:srgbClr val="000000"/>
                  </a:solidFill>
                  <a:latin typeface="Calibri" pitchFamily="34" charset="0"/>
                  <a:ea typeface="微软雅黑" pitchFamily="34" charset="-122"/>
                </a:endParaRPr>
              </a:p>
            </p:txBody>
          </p:sp>
          <p:sp>
            <p:nvSpPr>
              <p:cNvPr id="22629" name="Freeform 101"/>
              <p:cNvSpPr/>
              <p:nvPr/>
            </p:nvSpPr>
            <p:spPr>
              <a:xfrm>
                <a:off x="3624" y="4862"/>
                <a:ext cx="356" cy="173"/>
              </a:xfrm>
              <a:custGeom>
                <a:avLst/>
                <a:gdLst/>
                <a:ahLst/>
                <a:cxnLst>
                  <a:cxn ang="0">
                    <a:pos x="359936350" y="88711208"/>
                  </a:cxn>
                  <a:cxn ang="0">
                    <a:pos x="356961199" y="85755200"/>
                  </a:cxn>
                  <a:cxn ang="0">
                    <a:pos x="353986048" y="82797472"/>
                  </a:cxn>
                  <a:cxn ang="0">
                    <a:pos x="353986048" y="79839744"/>
                  </a:cxn>
                  <a:cxn ang="0">
                    <a:pos x="41645214" y="88711208"/>
                  </a:cxn>
                  <a:cxn ang="0">
                    <a:pos x="29746335" y="97582673"/>
                  </a:cxn>
                  <a:cxn ang="0">
                    <a:pos x="17847456" y="112367875"/>
                  </a:cxn>
                  <a:cxn ang="0">
                    <a:pos x="17847456" y="171508680"/>
                  </a:cxn>
                  <a:cxn ang="0">
                    <a:pos x="77341852" y="171508680"/>
                  </a:cxn>
                  <a:cxn ang="0">
                    <a:pos x="101139610" y="147852014"/>
                  </a:cxn>
                  <a:cxn ang="0">
                    <a:pos x="300441954" y="147852014"/>
                  </a:cxn>
                  <a:cxn ang="0">
                    <a:pos x="318291135" y="165594944"/>
                  </a:cxn>
                  <a:cxn ang="0">
                    <a:pos x="377783806" y="165594944"/>
                  </a:cxn>
                  <a:cxn ang="0">
                    <a:pos x="389682685" y="136024541"/>
                  </a:cxn>
                  <a:cxn ang="0">
                    <a:pos x="377783806" y="103496410"/>
                  </a:cxn>
                  <a:cxn ang="0">
                    <a:pos x="359936350" y="88711208"/>
                  </a:cxn>
                </a:cxnLst>
                <a:pathLst>
                  <a:path w="131" h="64">
                    <a:moveTo>
                      <a:pt x="121" y="30"/>
                    </a:moveTo>
                    <a:cubicBezTo>
                      <a:pt x="121" y="29"/>
                      <a:pt x="121" y="29"/>
                      <a:pt x="120" y="29"/>
                    </a:cubicBezTo>
                    <a:cubicBezTo>
                      <a:pt x="119" y="28"/>
                      <a:pt x="119" y="28"/>
                      <a:pt x="119" y="28"/>
                    </a:cubicBezTo>
                    <a:cubicBezTo>
                      <a:pt x="119" y="27"/>
                      <a:pt x="119" y="27"/>
                      <a:pt x="119" y="27"/>
                    </a:cubicBezTo>
                    <a:cubicBezTo>
                      <a:pt x="89" y="0"/>
                      <a:pt x="43" y="1"/>
                      <a:pt x="14" y="30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0" y="43"/>
                      <a:pt x="0" y="53"/>
                      <a:pt x="6" y="58"/>
                    </a:cubicBezTo>
                    <a:cubicBezTo>
                      <a:pt x="12" y="64"/>
                      <a:pt x="21" y="64"/>
                      <a:pt x="26" y="58"/>
                    </a:cubicBezTo>
                    <a:cubicBezTo>
                      <a:pt x="34" y="50"/>
                      <a:pt x="34" y="50"/>
                      <a:pt x="34" y="50"/>
                    </a:cubicBezTo>
                    <a:cubicBezTo>
                      <a:pt x="53" y="32"/>
                      <a:pt x="82" y="32"/>
                      <a:pt x="101" y="50"/>
                    </a:cubicBezTo>
                    <a:cubicBezTo>
                      <a:pt x="107" y="56"/>
                      <a:pt x="107" y="56"/>
                      <a:pt x="107" y="56"/>
                    </a:cubicBezTo>
                    <a:cubicBezTo>
                      <a:pt x="112" y="61"/>
                      <a:pt x="121" y="61"/>
                      <a:pt x="127" y="56"/>
                    </a:cubicBezTo>
                    <a:cubicBezTo>
                      <a:pt x="130" y="53"/>
                      <a:pt x="131" y="49"/>
                      <a:pt x="131" y="46"/>
                    </a:cubicBezTo>
                    <a:cubicBezTo>
                      <a:pt x="131" y="42"/>
                      <a:pt x="130" y="38"/>
                      <a:pt x="127" y="35"/>
                    </a:cubicBezTo>
                    <a:lnTo>
                      <a:pt x="121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22630" name="Freeform 102"/>
              <p:cNvSpPr/>
              <p:nvPr/>
            </p:nvSpPr>
            <p:spPr>
              <a:xfrm>
                <a:off x="3527" y="4711"/>
                <a:ext cx="548" cy="219"/>
              </a:xfrm>
              <a:custGeom>
                <a:avLst/>
                <a:gdLst/>
                <a:ahLst/>
                <a:cxnLst>
                  <a:cxn ang="0">
                    <a:pos x="583526870" y="159496277"/>
                  </a:cxn>
                  <a:cxn ang="0">
                    <a:pos x="568715390" y="144728199"/>
                  </a:cxn>
                  <a:cxn ang="0">
                    <a:pos x="568715390" y="144728199"/>
                  </a:cxn>
                  <a:cxn ang="0">
                    <a:pos x="556867583" y="132914424"/>
                  </a:cxn>
                  <a:cxn ang="0">
                    <a:pos x="550943680" y="127007536"/>
                  </a:cxn>
                  <a:cxn ang="0">
                    <a:pos x="44430997" y="138821311"/>
                  </a:cxn>
                  <a:cxn ang="0">
                    <a:pos x="41469046" y="141775614"/>
                  </a:cxn>
                  <a:cxn ang="0">
                    <a:pos x="17771711" y="168357468"/>
                  </a:cxn>
                  <a:cxn ang="0">
                    <a:pos x="17771711" y="221522893"/>
                  </a:cxn>
                  <a:cxn ang="0">
                    <a:pos x="71090284" y="221522893"/>
                  </a:cxn>
                  <a:cxn ang="0">
                    <a:pos x="97747850" y="197893624"/>
                  </a:cxn>
                  <a:cxn ang="0">
                    <a:pos x="97747850" y="197893624"/>
                  </a:cxn>
                  <a:cxn ang="0">
                    <a:pos x="506512682" y="194941040"/>
                  </a:cxn>
                  <a:cxn ang="0">
                    <a:pos x="527246345" y="215616006"/>
                  </a:cxn>
                  <a:cxn ang="0">
                    <a:pos x="583526870" y="215616006"/>
                  </a:cxn>
                  <a:cxn ang="0">
                    <a:pos x="583526870" y="159496277"/>
                  </a:cxn>
                </a:cxnLst>
                <a:pathLst>
                  <a:path w="202" h="81">
                    <a:moveTo>
                      <a:pt x="197" y="54"/>
                    </a:moveTo>
                    <a:cubicBezTo>
                      <a:pt x="192" y="49"/>
                      <a:pt x="192" y="49"/>
                      <a:pt x="192" y="49"/>
                    </a:cubicBezTo>
                    <a:cubicBezTo>
                      <a:pt x="192" y="49"/>
                      <a:pt x="192" y="49"/>
                      <a:pt x="192" y="49"/>
                    </a:cubicBezTo>
                    <a:cubicBezTo>
                      <a:pt x="188" y="45"/>
                      <a:pt x="188" y="45"/>
                      <a:pt x="188" y="45"/>
                    </a:cubicBezTo>
                    <a:cubicBezTo>
                      <a:pt x="188" y="44"/>
                      <a:pt x="187" y="44"/>
                      <a:pt x="186" y="43"/>
                    </a:cubicBezTo>
                    <a:cubicBezTo>
                      <a:pt x="137" y="0"/>
                      <a:pt x="62" y="2"/>
                      <a:pt x="15" y="47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6" y="57"/>
                      <a:pt x="6" y="57"/>
                      <a:pt x="6" y="57"/>
                    </a:cubicBezTo>
                    <a:cubicBezTo>
                      <a:pt x="0" y="62"/>
                      <a:pt x="0" y="70"/>
                      <a:pt x="6" y="75"/>
                    </a:cubicBezTo>
                    <a:cubicBezTo>
                      <a:pt x="11" y="81"/>
                      <a:pt x="19" y="81"/>
                      <a:pt x="24" y="75"/>
                    </a:cubicBezTo>
                    <a:cubicBezTo>
                      <a:pt x="33" y="67"/>
                      <a:pt x="33" y="67"/>
                      <a:pt x="33" y="67"/>
                    </a:cubicBezTo>
                    <a:cubicBezTo>
                      <a:pt x="33" y="67"/>
                      <a:pt x="33" y="67"/>
                      <a:pt x="33" y="67"/>
                    </a:cubicBezTo>
                    <a:cubicBezTo>
                      <a:pt x="72" y="29"/>
                      <a:pt x="133" y="29"/>
                      <a:pt x="171" y="66"/>
                    </a:cubicBezTo>
                    <a:cubicBezTo>
                      <a:pt x="178" y="73"/>
                      <a:pt x="178" y="73"/>
                      <a:pt x="178" y="73"/>
                    </a:cubicBezTo>
                    <a:cubicBezTo>
                      <a:pt x="183" y="78"/>
                      <a:pt x="192" y="78"/>
                      <a:pt x="197" y="73"/>
                    </a:cubicBezTo>
                    <a:cubicBezTo>
                      <a:pt x="202" y="67"/>
                      <a:pt x="202" y="59"/>
                      <a:pt x="197" y="54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8293735" y="689610"/>
            <a:ext cx="2000250" cy="2000250"/>
            <a:chOff x="11855" y="2659"/>
            <a:chExt cx="1940" cy="1940"/>
          </a:xfrm>
        </p:grpSpPr>
        <p:sp>
          <p:nvSpPr>
            <p:cNvPr id="39" name="椭圆 7"/>
            <p:cNvSpPr/>
            <p:nvPr/>
          </p:nvSpPr>
          <p:spPr>
            <a:xfrm rot="19800000">
              <a:off x="11855" y="2659"/>
              <a:ext cx="1940" cy="1940"/>
            </a:xfrm>
            <a:prstGeom prst="ellipse">
              <a:avLst/>
            </a:prstGeom>
            <a:solidFill>
              <a:srgbClr val="494949"/>
            </a:solidFill>
            <a:ln w="57150">
              <a:solidFill>
                <a:srgbClr val="F3A6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Freeform 17"/>
            <p:cNvSpPr>
              <a:spLocks noChangeAspect="1" noEditPoints="1"/>
            </p:cNvSpPr>
            <p:nvPr/>
          </p:nvSpPr>
          <p:spPr bwMode="auto">
            <a:xfrm>
              <a:off x="12496" y="3041"/>
              <a:ext cx="667" cy="1089"/>
            </a:xfrm>
            <a:custGeom>
              <a:avLst/>
              <a:gdLst>
                <a:gd name="T0" fmla="*/ 139 w 152"/>
                <a:gd name="T1" fmla="*/ 0 h 244"/>
                <a:gd name="T2" fmla="*/ 150 w 152"/>
                <a:gd name="T3" fmla="*/ 9 h 244"/>
                <a:gd name="T4" fmla="*/ 152 w 152"/>
                <a:gd name="T5" fmla="*/ 17 h 244"/>
                <a:gd name="T6" fmla="*/ 152 w 152"/>
                <a:gd name="T7" fmla="*/ 141 h 244"/>
                <a:gd name="T8" fmla="*/ 152 w 152"/>
                <a:gd name="T9" fmla="*/ 227 h 244"/>
                <a:gd name="T10" fmla="*/ 135 w 152"/>
                <a:gd name="T11" fmla="*/ 244 h 244"/>
                <a:gd name="T12" fmla="*/ 17 w 152"/>
                <a:gd name="T13" fmla="*/ 244 h 244"/>
                <a:gd name="T14" fmla="*/ 0 w 152"/>
                <a:gd name="T15" fmla="*/ 227 h 244"/>
                <a:gd name="T16" fmla="*/ 0 w 152"/>
                <a:gd name="T17" fmla="*/ 19 h 244"/>
                <a:gd name="T18" fmla="*/ 12 w 152"/>
                <a:gd name="T19" fmla="*/ 0 h 244"/>
                <a:gd name="T20" fmla="*/ 139 w 152"/>
                <a:gd name="T21" fmla="*/ 0 h 244"/>
                <a:gd name="T22" fmla="*/ 137 w 152"/>
                <a:gd name="T23" fmla="*/ 206 h 244"/>
                <a:gd name="T24" fmla="*/ 137 w 152"/>
                <a:gd name="T25" fmla="*/ 39 h 244"/>
                <a:gd name="T26" fmla="*/ 15 w 152"/>
                <a:gd name="T27" fmla="*/ 39 h 244"/>
                <a:gd name="T28" fmla="*/ 15 w 152"/>
                <a:gd name="T29" fmla="*/ 206 h 244"/>
                <a:gd name="T30" fmla="*/ 137 w 152"/>
                <a:gd name="T31" fmla="*/ 206 h 244"/>
                <a:gd name="T32" fmla="*/ 76 w 152"/>
                <a:gd name="T33" fmla="*/ 16 h 244"/>
                <a:gd name="T34" fmla="*/ 52 w 152"/>
                <a:gd name="T35" fmla="*/ 16 h 244"/>
                <a:gd name="T36" fmla="*/ 49 w 152"/>
                <a:gd name="T37" fmla="*/ 16 h 244"/>
                <a:gd name="T38" fmla="*/ 45 w 152"/>
                <a:gd name="T39" fmla="*/ 19 h 244"/>
                <a:gd name="T40" fmla="*/ 49 w 152"/>
                <a:gd name="T41" fmla="*/ 23 h 244"/>
                <a:gd name="T42" fmla="*/ 51 w 152"/>
                <a:gd name="T43" fmla="*/ 23 h 244"/>
                <a:gd name="T44" fmla="*/ 101 w 152"/>
                <a:gd name="T45" fmla="*/ 23 h 244"/>
                <a:gd name="T46" fmla="*/ 103 w 152"/>
                <a:gd name="T47" fmla="*/ 23 h 244"/>
                <a:gd name="T48" fmla="*/ 106 w 152"/>
                <a:gd name="T49" fmla="*/ 19 h 244"/>
                <a:gd name="T50" fmla="*/ 103 w 152"/>
                <a:gd name="T51" fmla="*/ 16 h 244"/>
                <a:gd name="T52" fmla="*/ 101 w 152"/>
                <a:gd name="T53" fmla="*/ 16 h 244"/>
                <a:gd name="T54" fmla="*/ 76 w 152"/>
                <a:gd name="T55" fmla="*/ 16 h 244"/>
                <a:gd name="T56" fmla="*/ 87 w 152"/>
                <a:gd name="T57" fmla="*/ 225 h 244"/>
                <a:gd name="T58" fmla="*/ 76 w 152"/>
                <a:gd name="T59" fmla="*/ 214 h 244"/>
                <a:gd name="T60" fmla="*/ 64 w 152"/>
                <a:gd name="T61" fmla="*/ 225 h 244"/>
                <a:gd name="T62" fmla="*/ 76 w 152"/>
                <a:gd name="T63" fmla="*/ 237 h 244"/>
                <a:gd name="T64" fmla="*/ 87 w 152"/>
                <a:gd name="T65" fmla="*/ 225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2" h="244">
                  <a:moveTo>
                    <a:pt x="139" y="0"/>
                  </a:moveTo>
                  <a:cubicBezTo>
                    <a:pt x="144" y="2"/>
                    <a:pt x="148" y="4"/>
                    <a:pt x="150" y="9"/>
                  </a:cubicBezTo>
                  <a:cubicBezTo>
                    <a:pt x="151" y="11"/>
                    <a:pt x="152" y="14"/>
                    <a:pt x="152" y="17"/>
                  </a:cubicBezTo>
                  <a:cubicBezTo>
                    <a:pt x="152" y="58"/>
                    <a:pt x="152" y="100"/>
                    <a:pt x="152" y="141"/>
                  </a:cubicBezTo>
                  <a:cubicBezTo>
                    <a:pt x="152" y="170"/>
                    <a:pt x="152" y="198"/>
                    <a:pt x="152" y="227"/>
                  </a:cubicBezTo>
                  <a:cubicBezTo>
                    <a:pt x="152" y="238"/>
                    <a:pt x="146" y="244"/>
                    <a:pt x="135" y="244"/>
                  </a:cubicBezTo>
                  <a:cubicBezTo>
                    <a:pt x="96" y="244"/>
                    <a:pt x="56" y="244"/>
                    <a:pt x="17" y="244"/>
                  </a:cubicBezTo>
                  <a:cubicBezTo>
                    <a:pt x="6" y="244"/>
                    <a:pt x="0" y="238"/>
                    <a:pt x="0" y="227"/>
                  </a:cubicBezTo>
                  <a:cubicBezTo>
                    <a:pt x="0" y="158"/>
                    <a:pt x="0" y="89"/>
                    <a:pt x="0" y="19"/>
                  </a:cubicBezTo>
                  <a:cubicBezTo>
                    <a:pt x="0" y="8"/>
                    <a:pt x="2" y="4"/>
                    <a:pt x="12" y="0"/>
                  </a:cubicBezTo>
                  <a:cubicBezTo>
                    <a:pt x="55" y="0"/>
                    <a:pt x="97" y="0"/>
                    <a:pt x="139" y="0"/>
                  </a:cubicBezTo>
                  <a:close/>
                  <a:moveTo>
                    <a:pt x="137" y="206"/>
                  </a:moveTo>
                  <a:cubicBezTo>
                    <a:pt x="137" y="150"/>
                    <a:pt x="137" y="94"/>
                    <a:pt x="137" y="39"/>
                  </a:cubicBezTo>
                  <a:cubicBezTo>
                    <a:pt x="96" y="39"/>
                    <a:pt x="55" y="39"/>
                    <a:pt x="15" y="39"/>
                  </a:cubicBezTo>
                  <a:cubicBezTo>
                    <a:pt x="15" y="95"/>
                    <a:pt x="15" y="150"/>
                    <a:pt x="15" y="206"/>
                  </a:cubicBezTo>
                  <a:cubicBezTo>
                    <a:pt x="56" y="206"/>
                    <a:pt x="96" y="206"/>
                    <a:pt x="137" y="206"/>
                  </a:cubicBezTo>
                  <a:close/>
                  <a:moveTo>
                    <a:pt x="76" y="16"/>
                  </a:moveTo>
                  <a:cubicBezTo>
                    <a:pt x="68" y="16"/>
                    <a:pt x="60" y="16"/>
                    <a:pt x="52" y="16"/>
                  </a:cubicBezTo>
                  <a:cubicBezTo>
                    <a:pt x="51" y="16"/>
                    <a:pt x="50" y="16"/>
                    <a:pt x="49" y="16"/>
                  </a:cubicBezTo>
                  <a:cubicBezTo>
                    <a:pt x="47" y="16"/>
                    <a:pt x="45" y="17"/>
                    <a:pt x="45" y="19"/>
                  </a:cubicBezTo>
                  <a:cubicBezTo>
                    <a:pt x="45" y="21"/>
                    <a:pt x="47" y="23"/>
                    <a:pt x="49" y="23"/>
                  </a:cubicBezTo>
                  <a:cubicBezTo>
                    <a:pt x="50" y="23"/>
                    <a:pt x="50" y="23"/>
                    <a:pt x="51" y="23"/>
                  </a:cubicBezTo>
                  <a:cubicBezTo>
                    <a:pt x="68" y="23"/>
                    <a:pt x="84" y="23"/>
                    <a:pt x="101" y="23"/>
                  </a:cubicBezTo>
                  <a:cubicBezTo>
                    <a:pt x="102" y="23"/>
                    <a:pt x="103" y="23"/>
                    <a:pt x="103" y="23"/>
                  </a:cubicBezTo>
                  <a:cubicBezTo>
                    <a:pt x="105" y="23"/>
                    <a:pt x="106" y="21"/>
                    <a:pt x="106" y="19"/>
                  </a:cubicBezTo>
                  <a:cubicBezTo>
                    <a:pt x="106" y="18"/>
                    <a:pt x="105" y="16"/>
                    <a:pt x="103" y="16"/>
                  </a:cubicBezTo>
                  <a:cubicBezTo>
                    <a:pt x="103" y="16"/>
                    <a:pt x="102" y="16"/>
                    <a:pt x="101" y="16"/>
                  </a:cubicBezTo>
                  <a:cubicBezTo>
                    <a:pt x="92" y="16"/>
                    <a:pt x="84" y="16"/>
                    <a:pt x="76" y="16"/>
                  </a:cubicBezTo>
                  <a:close/>
                  <a:moveTo>
                    <a:pt x="87" y="225"/>
                  </a:moveTo>
                  <a:cubicBezTo>
                    <a:pt x="87" y="219"/>
                    <a:pt x="82" y="214"/>
                    <a:pt x="76" y="214"/>
                  </a:cubicBezTo>
                  <a:cubicBezTo>
                    <a:pt x="70" y="214"/>
                    <a:pt x="65" y="219"/>
                    <a:pt x="64" y="225"/>
                  </a:cubicBezTo>
                  <a:cubicBezTo>
                    <a:pt x="64" y="231"/>
                    <a:pt x="70" y="237"/>
                    <a:pt x="76" y="237"/>
                  </a:cubicBezTo>
                  <a:cubicBezTo>
                    <a:pt x="82" y="237"/>
                    <a:pt x="87" y="231"/>
                    <a:pt x="87" y="2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737735" y="2230120"/>
            <a:ext cx="2045970" cy="2045970"/>
            <a:chOff x="7461" y="3512"/>
            <a:chExt cx="3222" cy="3222"/>
          </a:xfrm>
        </p:grpSpPr>
        <p:sp>
          <p:nvSpPr>
            <p:cNvPr id="24" name="圆角矩形 19"/>
            <p:cNvSpPr>
              <a:spLocks noChangeAspect="1"/>
            </p:cNvSpPr>
            <p:nvPr/>
          </p:nvSpPr>
          <p:spPr>
            <a:xfrm>
              <a:off x="7461" y="3512"/>
              <a:ext cx="3222" cy="3222"/>
            </a:xfrm>
            <a:prstGeom prst="roundRect">
              <a:avLst>
                <a:gd name="adj" fmla="val 50000"/>
              </a:avLst>
            </a:prstGeom>
            <a:solidFill>
              <a:srgbClr val="F3A6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Freeform 26"/>
            <p:cNvSpPr>
              <a:spLocks noChangeAspect="1"/>
            </p:cNvSpPr>
            <p:nvPr/>
          </p:nvSpPr>
          <p:spPr bwMode="auto">
            <a:xfrm>
              <a:off x="8127" y="4567"/>
              <a:ext cx="1896" cy="1152"/>
            </a:xfrm>
            <a:custGeom>
              <a:avLst/>
              <a:gdLst>
                <a:gd name="T0" fmla="*/ 31 w 230"/>
                <a:gd name="T1" fmla="*/ 62 h 140"/>
                <a:gd name="T2" fmla="*/ 1 w 230"/>
                <a:gd name="T3" fmla="*/ 92 h 140"/>
                <a:gd name="T4" fmla="*/ 39 w 230"/>
                <a:gd name="T5" fmla="*/ 140 h 140"/>
                <a:gd name="T6" fmla="*/ 191 w 230"/>
                <a:gd name="T7" fmla="*/ 140 h 140"/>
                <a:gd name="T8" fmla="*/ 229 w 230"/>
                <a:gd name="T9" fmla="*/ 92 h 140"/>
                <a:gd name="T10" fmla="*/ 173 w 230"/>
                <a:gd name="T11" fmla="*/ 40 h 140"/>
                <a:gd name="T12" fmla="*/ 121 w 230"/>
                <a:gd name="T13" fmla="*/ 2 h 140"/>
                <a:gd name="T14" fmla="*/ 71 w 230"/>
                <a:gd name="T15" fmla="*/ 35 h 140"/>
                <a:gd name="T16" fmla="*/ 38 w 230"/>
                <a:gd name="T17" fmla="*/ 38 h 140"/>
                <a:gd name="T18" fmla="*/ 31 w 230"/>
                <a:gd name="T19" fmla="*/ 6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0" h="140">
                  <a:moveTo>
                    <a:pt x="31" y="62"/>
                  </a:moveTo>
                  <a:cubicBezTo>
                    <a:pt x="31" y="62"/>
                    <a:pt x="3" y="70"/>
                    <a:pt x="1" y="92"/>
                  </a:cubicBezTo>
                  <a:cubicBezTo>
                    <a:pt x="0" y="115"/>
                    <a:pt x="19" y="140"/>
                    <a:pt x="39" y="140"/>
                  </a:cubicBezTo>
                  <a:cubicBezTo>
                    <a:pt x="60" y="140"/>
                    <a:pt x="179" y="140"/>
                    <a:pt x="191" y="140"/>
                  </a:cubicBezTo>
                  <a:cubicBezTo>
                    <a:pt x="202" y="140"/>
                    <a:pt x="230" y="118"/>
                    <a:pt x="229" y="92"/>
                  </a:cubicBezTo>
                  <a:cubicBezTo>
                    <a:pt x="227" y="49"/>
                    <a:pt x="173" y="40"/>
                    <a:pt x="173" y="40"/>
                  </a:cubicBezTo>
                  <a:cubicBezTo>
                    <a:pt x="173" y="40"/>
                    <a:pt x="173" y="0"/>
                    <a:pt x="121" y="2"/>
                  </a:cubicBezTo>
                  <a:cubicBezTo>
                    <a:pt x="76" y="3"/>
                    <a:pt x="71" y="35"/>
                    <a:pt x="71" y="35"/>
                  </a:cubicBezTo>
                  <a:cubicBezTo>
                    <a:pt x="71" y="35"/>
                    <a:pt x="53" y="26"/>
                    <a:pt x="38" y="38"/>
                  </a:cubicBezTo>
                  <a:cubicBezTo>
                    <a:pt x="23" y="49"/>
                    <a:pt x="31" y="62"/>
                    <a:pt x="31" y="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8155940" y="3974465"/>
            <a:ext cx="2000250" cy="2000250"/>
            <a:chOff x="11561" y="6134"/>
            <a:chExt cx="3150" cy="3150"/>
          </a:xfrm>
        </p:grpSpPr>
        <p:sp>
          <p:nvSpPr>
            <p:cNvPr id="48" name="椭圆 7"/>
            <p:cNvSpPr/>
            <p:nvPr/>
          </p:nvSpPr>
          <p:spPr>
            <a:xfrm rot="19800000">
              <a:off x="11561" y="6134"/>
              <a:ext cx="3150" cy="3150"/>
            </a:xfrm>
            <a:prstGeom prst="ellipse">
              <a:avLst/>
            </a:prstGeom>
            <a:solidFill>
              <a:srgbClr val="494949"/>
            </a:solidFill>
            <a:ln w="57150">
              <a:solidFill>
                <a:srgbClr val="F3A6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53" name="组合 15"/>
            <p:cNvGrpSpPr>
              <a:grpSpLocks noChangeAspect="1"/>
            </p:cNvGrpSpPr>
            <p:nvPr/>
          </p:nvGrpSpPr>
          <p:grpSpPr>
            <a:xfrm>
              <a:off x="12444" y="7021"/>
              <a:ext cx="1384" cy="1384"/>
              <a:chOff x="5578476" y="3629026"/>
              <a:chExt cx="271463" cy="271462"/>
            </a:xfrm>
            <a:solidFill>
              <a:schemeClr val="bg1"/>
            </a:solidFill>
          </p:grpSpPr>
          <p:sp>
            <p:nvSpPr>
              <p:cNvPr id="54" name="Freeform 15"/>
              <p:cNvSpPr>
                <a:spLocks noEditPoints="1"/>
              </p:cNvSpPr>
              <p:nvPr/>
            </p:nvSpPr>
            <p:spPr bwMode="auto">
              <a:xfrm>
                <a:off x="5578476" y="3629026"/>
                <a:ext cx="271463" cy="195263"/>
              </a:xfrm>
              <a:custGeom>
                <a:avLst/>
                <a:gdLst>
                  <a:gd name="T0" fmla="*/ 177 w 186"/>
                  <a:gd name="T1" fmla="*/ 0 h 134"/>
                  <a:gd name="T2" fmla="*/ 185 w 186"/>
                  <a:gd name="T3" fmla="*/ 6 h 134"/>
                  <a:gd name="T4" fmla="*/ 186 w 186"/>
                  <a:gd name="T5" fmla="*/ 12 h 134"/>
                  <a:gd name="T6" fmla="*/ 186 w 186"/>
                  <a:gd name="T7" fmla="*/ 122 h 134"/>
                  <a:gd name="T8" fmla="*/ 174 w 186"/>
                  <a:gd name="T9" fmla="*/ 134 h 134"/>
                  <a:gd name="T10" fmla="*/ 13 w 186"/>
                  <a:gd name="T11" fmla="*/ 134 h 134"/>
                  <a:gd name="T12" fmla="*/ 1 w 186"/>
                  <a:gd name="T13" fmla="*/ 125 h 134"/>
                  <a:gd name="T14" fmla="*/ 0 w 186"/>
                  <a:gd name="T15" fmla="*/ 125 h 134"/>
                  <a:gd name="T16" fmla="*/ 0 w 186"/>
                  <a:gd name="T17" fmla="*/ 9 h 134"/>
                  <a:gd name="T18" fmla="*/ 1 w 186"/>
                  <a:gd name="T19" fmla="*/ 7 h 134"/>
                  <a:gd name="T20" fmla="*/ 9 w 186"/>
                  <a:gd name="T21" fmla="*/ 0 h 134"/>
                  <a:gd name="T22" fmla="*/ 177 w 186"/>
                  <a:gd name="T23" fmla="*/ 0 h 134"/>
                  <a:gd name="T24" fmla="*/ 174 w 186"/>
                  <a:gd name="T25" fmla="*/ 122 h 134"/>
                  <a:gd name="T26" fmla="*/ 174 w 186"/>
                  <a:gd name="T27" fmla="*/ 12 h 134"/>
                  <a:gd name="T28" fmla="*/ 12 w 186"/>
                  <a:gd name="T29" fmla="*/ 12 h 134"/>
                  <a:gd name="T30" fmla="*/ 12 w 186"/>
                  <a:gd name="T31" fmla="*/ 122 h 134"/>
                  <a:gd name="T32" fmla="*/ 174 w 186"/>
                  <a:gd name="T33" fmla="*/ 122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6" h="134">
                    <a:moveTo>
                      <a:pt x="177" y="0"/>
                    </a:moveTo>
                    <a:cubicBezTo>
                      <a:pt x="180" y="1"/>
                      <a:pt x="183" y="3"/>
                      <a:pt x="185" y="6"/>
                    </a:cubicBezTo>
                    <a:cubicBezTo>
                      <a:pt x="185" y="8"/>
                      <a:pt x="186" y="10"/>
                      <a:pt x="186" y="12"/>
                    </a:cubicBezTo>
                    <a:cubicBezTo>
                      <a:pt x="186" y="49"/>
                      <a:pt x="186" y="86"/>
                      <a:pt x="186" y="122"/>
                    </a:cubicBezTo>
                    <a:cubicBezTo>
                      <a:pt x="186" y="129"/>
                      <a:pt x="181" y="134"/>
                      <a:pt x="174" y="134"/>
                    </a:cubicBezTo>
                    <a:cubicBezTo>
                      <a:pt x="120" y="134"/>
                      <a:pt x="66" y="134"/>
                      <a:pt x="13" y="134"/>
                    </a:cubicBezTo>
                    <a:cubicBezTo>
                      <a:pt x="6" y="134"/>
                      <a:pt x="3" y="132"/>
                      <a:pt x="1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86"/>
                      <a:pt x="0" y="48"/>
                      <a:pt x="0" y="9"/>
                    </a:cubicBezTo>
                    <a:cubicBezTo>
                      <a:pt x="1" y="9"/>
                      <a:pt x="1" y="8"/>
                      <a:pt x="1" y="7"/>
                    </a:cubicBezTo>
                    <a:cubicBezTo>
                      <a:pt x="3" y="3"/>
                      <a:pt x="5" y="2"/>
                      <a:pt x="9" y="0"/>
                    </a:cubicBezTo>
                    <a:cubicBezTo>
                      <a:pt x="65" y="0"/>
                      <a:pt x="121" y="0"/>
                      <a:pt x="177" y="0"/>
                    </a:cubicBezTo>
                    <a:close/>
                    <a:moveTo>
                      <a:pt x="174" y="122"/>
                    </a:moveTo>
                    <a:cubicBezTo>
                      <a:pt x="174" y="85"/>
                      <a:pt x="174" y="49"/>
                      <a:pt x="174" y="12"/>
                    </a:cubicBezTo>
                    <a:cubicBezTo>
                      <a:pt x="120" y="12"/>
                      <a:pt x="66" y="12"/>
                      <a:pt x="12" y="12"/>
                    </a:cubicBezTo>
                    <a:cubicBezTo>
                      <a:pt x="12" y="49"/>
                      <a:pt x="12" y="85"/>
                      <a:pt x="12" y="122"/>
                    </a:cubicBezTo>
                    <a:cubicBezTo>
                      <a:pt x="66" y="122"/>
                      <a:pt x="120" y="122"/>
                      <a:pt x="174" y="1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5" name="Freeform 16"/>
              <p:cNvSpPr/>
              <p:nvPr/>
            </p:nvSpPr>
            <p:spPr bwMode="auto">
              <a:xfrm>
                <a:off x="5646738" y="3840163"/>
                <a:ext cx="134938" cy="60325"/>
              </a:xfrm>
              <a:custGeom>
                <a:avLst/>
                <a:gdLst>
                  <a:gd name="T0" fmla="*/ 29 w 92"/>
                  <a:gd name="T1" fmla="*/ 0 h 41"/>
                  <a:gd name="T2" fmla="*/ 63 w 92"/>
                  <a:gd name="T3" fmla="*/ 0 h 41"/>
                  <a:gd name="T4" fmla="*/ 63 w 92"/>
                  <a:gd name="T5" fmla="*/ 2 h 41"/>
                  <a:gd name="T6" fmla="*/ 63 w 92"/>
                  <a:gd name="T7" fmla="*/ 17 h 41"/>
                  <a:gd name="T8" fmla="*/ 76 w 92"/>
                  <a:gd name="T9" fmla="*/ 29 h 41"/>
                  <a:gd name="T10" fmla="*/ 86 w 92"/>
                  <a:gd name="T11" fmla="*/ 29 h 41"/>
                  <a:gd name="T12" fmla="*/ 92 w 92"/>
                  <a:gd name="T13" fmla="*/ 35 h 41"/>
                  <a:gd name="T14" fmla="*/ 86 w 92"/>
                  <a:gd name="T15" fmla="*/ 41 h 41"/>
                  <a:gd name="T16" fmla="*/ 6 w 92"/>
                  <a:gd name="T17" fmla="*/ 41 h 41"/>
                  <a:gd name="T18" fmla="*/ 0 w 92"/>
                  <a:gd name="T19" fmla="*/ 35 h 41"/>
                  <a:gd name="T20" fmla="*/ 6 w 92"/>
                  <a:gd name="T21" fmla="*/ 29 h 41"/>
                  <a:gd name="T22" fmla="*/ 17 w 92"/>
                  <a:gd name="T23" fmla="*/ 29 h 41"/>
                  <a:gd name="T24" fmla="*/ 29 w 92"/>
                  <a:gd name="T25" fmla="*/ 17 h 41"/>
                  <a:gd name="T26" fmla="*/ 29 w 92"/>
                  <a:gd name="T2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2" h="41">
                    <a:moveTo>
                      <a:pt x="29" y="0"/>
                    </a:moveTo>
                    <a:cubicBezTo>
                      <a:pt x="40" y="0"/>
                      <a:pt x="52" y="0"/>
                      <a:pt x="63" y="0"/>
                    </a:cubicBezTo>
                    <a:cubicBezTo>
                      <a:pt x="63" y="1"/>
                      <a:pt x="63" y="2"/>
                      <a:pt x="63" y="2"/>
                    </a:cubicBezTo>
                    <a:cubicBezTo>
                      <a:pt x="63" y="7"/>
                      <a:pt x="63" y="12"/>
                      <a:pt x="63" y="17"/>
                    </a:cubicBezTo>
                    <a:cubicBezTo>
                      <a:pt x="64" y="24"/>
                      <a:pt x="68" y="29"/>
                      <a:pt x="76" y="29"/>
                    </a:cubicBezTo>
                    <a:cubicBezTo>
                      <a:pt x="79" y="29"/>
                      <a:pt x="83" y="29"/>
                      <a:pt x="86" y="29"/>
                    </a:cubicBezTo>
                    <a:cubicBezTo>
                      <a:pt x="90" y="29"/>
                      <a:pt x="92" y="32"/>
                      <a:pt x="92" y="35"/>
                    </a:cubicBezTo>
                    <a:cubicBezTo>
                      <a:pt x="92" y="38"/>
                      <a:pt x="90" y="41"/>
                      <a:pt x="86" y="41"/>
                    </a:cubicBezTo>
                    <a:cubicBezTo>
                      <a:pt x="59" y="41"/>
                      <a:pt x="33" y="41"/>
                      <a:pt x="6" y="41"/>
                    </a:cubicBezTo>
                    <a:cubicBezTo>
                      <a:pt x="2" y="41"/>
                      <a:pt x="0" y="38"/>
                      <a:pt x="0" y="35"/>
                    </a:cubicBezTo>
                    <a:cubicBezTo>
                      <a:pt x="0" y="32"/>
                      <a:pt x="2" y="29"/>
                      <a:pt x="6" y="29"/>
                    </a:cubicBezTo>
                    <a:cubicBezTo>
                      <a:pt x="10" y="29"/>
                      <a:pt x="13" y="29"/>
                      <a:pt x="17" y="29"/>
                    </a:cubicBezTo>
                    <a:cubicBezTo>
                      <a:pt x="24" y="29"/>
                      <a:pt x="29" y="24"/>
                      <a:pt x="29" y="17"/>
                    </a:cubicBezTo>
                    <a:cubicBezTo>
                      <a:pt x="29" y="12"/>
                      <a:pt x="29" y="6"/>
                      <a:pt x="2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56" name="矩形 8"/>
          <p:cNvSpPr/>
          <p:nvPr/>
        </p:nvSpPr>
        <p:spPr>
          <a:xfrm>
            <a:off x="1002665" y="580390"/>
            <a:ext cx="6967855" cy="922020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" alt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3A60D"/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+mn-ea"/>
              </a:rPr>
              <a:t>PARADIGMA</a:t>
            </a:r>
            <a:endParaRPr kumimoji="0" lang="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F3A60D"/>
              </a:solidFill>
              <a:effectLst/>
              <a:uLnTx/>
              <a:uFillTx/>
              <a:latin typeface="+mj-lt"/>
              <a:ea typeface="+mn-ea"/>
              <a:cs typeface="+mn-cs"/>
              <a:sym typeface="+mn-ea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3413760" y="2784475"/>
            <a:ext cx="2047240" cy="843915"/>
            <a:chOff x="5031" y="4430"/>
            <a:chExt cx="3224" cy="1329"/>
          </a:xfrm>
        </p:grpSpPr>
        <p:sp>
          <p:nvSpPr>
            <p:cNvPr id="60" name="矩形 8"/>
            <p:cNvSpPr/>
            <p:nvPr/>
          </p:nvSpPr>
          <p:spPr>
            <a:xfrm rot="21420000">
              <a:off x="5099" y="4430"/>
              <a:ext cx="2682" cy="48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3A60D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  <a:sym typeface="+mn-ea"/>
                </a:rPr>
                <a:t>PUB</a:t>
              </a:r>
              <a:endParaRPr kumimoji="0" lang="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3A60D"/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+mn-ea"/>
              </a:endParaRPr>
            </a:p>
          </p:txBody>
        </p:sp>
        <p:sp>
          <p:nvSpPr>
            <p:cNvPr id="61" name="矩形 8"/>
            <p:cNvSpPr/>
            <p:nvPr/>
          </p:nvSpPr>
          <p:spPr>
            <a:xfrm rot="21420000">
              <a:off x="5031" y="5277"/>
              <a:ext cx="3224" cy="48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3A60D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  <a:sym typeface="+mn-ea"/>
                </a:rPr>
                <a:t>SUB</a:t>
              </a:r>
              <a:endParaRPr kumimoji="0" lang="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3A60D"/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+mn-ea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 rot="0">
            <a:off x="2923540" y="3136900"/>
            <a:ext cx="1484630" cy="200025"/>
            <a:chOff x="10400" y="3679"/>
            <a:chExt cx="1440" cy="194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grpSpPr>
        <p:cxnSp>
          <p:nvCxnSpPr>
            <p:cNvPr id="62" name="Straight Arrow Connector 61"/>
            <p:cNvCxnSpPr/>
            <p:nvPr/>
          </p:nvCxnSpPr>
          <p:spPr>
            <a:xfrm>
              <a:off x="10400" y="3679"/>
              <a:ext cx="1440" cy="0"/>
            </a:xfrm>
            <a:prstGeom prst="straightConnector1">
              <a:avLst/>
            </a:prstGeom>
            <a:ln w="28575" cmpd="dbl">
              <a:solidFill>
                <a:schemeClr val="bg1"/>
              </a:solidFill>
              <a:prstDash val="sysDash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H="1">
              <a:off x="10519" y="3873"/>
              <a:ext cx="1292" cy="0"/>
            </a:xfrm>
            <a:prstGeom prst="straightConnector1">
              <a:avLst/>
            </a:prstGeom>
            <a:ln w="28575" cmpd="dbl">
              <a:solidFill>
                <a:schemeClr val="bg1"/>
              </a:solidFill>
              <a:prstDash val="sysDash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 rot="1860000" flipH="1">
            <a:off x="6684010" y="4170045"/>
            <a:ext cx="1484630" cy="200025"/>
            <a:chOff x="10400" y="3679"/>
            <a:chExt cx="1440" cy="194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grpSpPr>
        <p:cxnSp>
          <p:nvCxnSpPr>
            <p:cNvPr id="66" name="Straight Arrow Connector 65"/>
            <p:cNvCxnSpPr/>
            <p:nvPr/>
          </p:nvCxnSpPr>
          <p:spPr>
            <a:xfrm>
              <a:off x="10400" y="3679"/>
              <a:ext cx="1440" cy="0"/>
            </a:xfrm>
            <a:prstGeom prst="straightConnector1">
              <a:avLst/>
            </a:prstGeom>
            <a:ln w="28575" cmpd="dbl">
              <a:solidFill>
                <a:schemeClr val="bg1"/>
              </a:solidFill>
              <a:prstDash val="sysDash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10519" y="3873"/>
              <a:ext cx="1292" cy="0"/>
            </a:xfrm>
            <a:prstGeom prst="straightConnector1">
              <a:avLst/>
            </a:prstGeom>
            <a:ln w="28575" cmpd="dbl">
              <a:solidFill>
                <a:schemeClr val="bg1"/>
              </a:solidFill>
              <a:prstDash val="sysDash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 rot="19740000">
            <a:off x="6877050" y="2390775"/>
            <a:ext cx="1484630" cy="200025"/>
            <a:chOff x="10400" y="3679"/>
            <a:chExt cx="1440" cy="194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grpSpPr>
        <p:cxnSp>
          <p:nvCxnSpPr>
            <p:cNvPr id="73" name="Straight Arrow Connector 72"/>
            <p:cNvCxnSpPr/>
            <p:nvPr/>
          </p:nvCxnSpPr>
          <p:spPr>
            <a:xfrm>
              <a:off x="10400" y="3679"/>
              <a:ext cx="1440" cy="0"/>
            </a:xfrm>
            <a:prstGeom prst="straightConnector1">
              <a:avLst/>
            </a:prstGeom>
            <a:ln w="28575" cmpd="dbl">
              <a:solidFill>
                <a:schemeClr val="bg1"/>
              </a:solidFill>
              <a:prstDash val="sysDash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H="1">
              <a:off x="10519" y="3873"/>
              <a:ext cx="1292" cy="0"/>
            </a:xfrm>
            <a:prstGeom prst="straightConnector1">
              <a:avLst/>
            </a:prstGeom>
            <a:ln w="28575" cmpd="dbl">
              <a:solidFill>
                <a:schemeClr val="bg1"/>
              </a:solidFill>
              <a:prstDash val="sysDash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" name="矩形 8"/>
          <p:cNvSpPr/>
          <p:nvPr/>
        </p:nvSpPr>
        <p:spPr>
          <a:xfrm>
            <a:off x="1002665" y="580390"/>
            <a:ext cx="6967855" cy="368300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3A60D"/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+mn-ea"/>
              </a:rPr>
              <a:t>REALMENTE...</a:t>
            </a:r>
            <a:endParaRPr kumimoji="0" lang="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3A60D"/>
              </a:solidFill>
              <a:effectLst/>
              <a:uLnTx/>
              <a:uFillTx/>
              <a:latin typeface="+mj-lt"/>
              <a:ea typeface="+mn-ea"/>
              <a:cs typeface="+mn-cs"/>
              <a:sym typeface="+mn-ea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931670" y="4710430"/>
            <a:ext cx="2000250" cy="2000250"/>
            <a:chOff x="3426" y="4228"/>
            <a:chExt cx="1940" cy="1940"/>
          </a:xfrm>
        </p:grpSpPr>
        <p:sp>
          <p:nvSpPr>
            <p:cNvPr id="40" name="椭圆 7"/>
            <p:cNvSpPr/>
            <p:nvPr/>
          </p:nvSpPr>
          <p:spPr>
            <a:xfrm rot="19800000">
              <a:off x="3426" y="4228"/>
              <a:ext cx="1940" cy="1940"/>
            </a:xfrm>
            <a:prstGeom prst="ellipse">
              <a:avLst/>
            </a:prstGeom>
            <a:solidFill>
              <a:srgbClr val="494949"/>
            </a:solidFill>
            <a:ln w="57150">
              <a:solidFill>
                <a:srgbClr val="F3A6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 rot="5400000">
              <a:off x="3949" y="4800"/>
              <a:ext cx="914" cy="796"/>
              <a:chOff x="3527" y="4711"/>
              <a:chExt cx="548" cy="446"/>
            </a:xfrm>
          </p:grpSpPr>
          <p:sp>
            <p:nvSpPr>
              <p:cNvPr id="3" name="Oval 100"/>
              <p:cNvSpPr/>
              <p:nvPr/>
            </p:nvSpPr>
            <p:spPr>
              <a:xfrm>
                <a:off x="3738" y="5031"/>
                <a:ext cx="127" cy="127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anchor="t" anchorCtr="0"/>
              <a:p>
                <a:pPr>
                  <a:buFont typeface="Arial" panose="02080604020202020204" pitchFamily="34" charset="0"/>
                </a:pPr>
                <a:endParaRPr lang="zh-CN" altLang="en-US" dirty="0">
                  <a:solidFill>
                    <a:srgbClr val="000000"/>
                  </a:solidFill>
                  <a:latin typeface="Calibri" pitchFamily="34" charset="0"/>
                  <a:ea typeface="微软雅黑" pitchFamily="34" charset="-122"/>
                </a:endParaRPr>
              </a:p>
            </p:txBody>
          </p:sp>
          <p:sp>
            <p:nvSpPr>
              <p:cNvPr id="4" name="Freeform 101"/>
              <p:cNvSpPr/>
              <p:nvPr/>
            </p:nvSpPr>
            <p:spPr>
              <a:xfrm>
                <a:off x="3624" y="4862"/>
                <a:ext cx="356" cy="173"/>
              </a:xfrm>
              <a:custGeom>
                <a:avLst/>
                <a:gdLst/>
                <a:ahLst/>
                <a:cxnLst>
                  <a:cxn ang="0">
                    <a:pos x="359936350" y="88711208"/>
                  </a:cxn>
                  <a:cxn ang="0">
                    <a:pos x="356961199" y="85755200"/>
                  </a:cxn>
                  <a:cxn ang="0">
                    <a:pos x="353986048" y="82797472"/>
                  </a:cxn>
                  <a:cxn ang="0">
                    <a:pos x="353986048" y="79839744"/>
                  </a:cxn>
                  <a:cxn ang="0">
                    <a:pos x="41645214" y="88711208"/>
                  </a:cxn>
                  <a:cxn ang="0">
                    <a:pos x="29746335" y="97582673"/>
                  </a:cxn>
                  <a:cxn ang="0">
                    <a:pos x="17847456" y="112367875"/>
                  </a:cxn>
                  <a:cxn ang="0">
                    <a:pos x="17847456" y="171508680"/>
                  </a:cxn>
                  <a:cxn ang="0">
                    <a:pos x="77341852" y="171508680"/>
                  </a:cxn>
                  <a:cxn ang="0">
                    <a:pos x="101139610" y="147852014"/>
                  </a:cxn>
                  <a:cxn ang="0">
                    <a:pos x="300441954" y="147852014"/>
                  </a:cxn>
                  <a:cxn ang="0">
                    <a:pos x="318291135" y="165594944"/>
                  </a:cxn>
                  <a:cxn ang="0">
                    <a:pos x="377783806" y="165594944"/>
                  </a:cxn>
                  <a:cxn ang="0">
                    <a:pos x="389682685" y="136024541"/>
                  </a:cxn>
                  <a:cxn ang="0">
                    <a:pos x="377783806" y="103496410"/>
                  </a:cxn>
                  <a:cxn ang="0">
                    <a:pos x="359936350" y="88711208"/>
                  </a:cxn>
                </a:cxnLst>
                <a:pathLst>
                  <a:path w="131" h="64">
                    <a:moveTo>
                      <a:pt x="121" y="30"/>
                    </a:moveTo>
                    <a:cubicBezTo>
                      <a:pt x="121" y="29"/>
                      <a:pt x="121" y="29"/>
                      <a:pt x="120" y="29"/>
                    </a:cubicBezTo>
                    <a:cubicBezTo>
                      <a:pt x="119" y="28"/>
                      <a:pt x="119" y="28"/>
                      <a:pt x="119" y="28"/>
                    </a:cubicBezTo>
                    <a:cubicBezTo>
                      <a:pt x="119" y="27"/>
                      <a:pt x="119" y="27"/>
                      <a:pt x="119" y="27"/>
                    </a:cubicBezTo>
                    <a:cubicBezTo>
                      <a:pt x="89" y="0"/>
                      <a:pt x="43" y="1"/>
                      <a:pt x="14" y="30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0" y="43"/>
                      <a:pt x="0" y="53"/>
                      <a:pt x="6" y="58"/>
                    </a:cubicBezTo>
                    <a:cubicBezTo>
                      <a:pt x="12" y="64"/>
                      <a:pt x="21" y="64"/>
                      <a:pt x="26" y="58"/>
                    </a:cubicBezTo>
                    <a:cubicBezTo>
                      <a:pt x="34" y="50"/>
                      <a:pt x="34" y="50"/>
                      <a:pt x="34" y="50"/>
                    </a:cubicBezTo>
                    <a:cubicBezTo>
                      <a:pt x="53" y="32"/>
                      <a:pt x="82" y="32"/>
                      <a:pt x="101" y="50"/>
                    </a:cubicBezTo>
                    <a:cubicBezTo>
                      <a:pt x="107" y="56"/>
                      <a:pt x="107" y="56"/>
                      <a:pt x="107" y="56"/>
                    </a:cubicBezTo>
                    <a:cubicBezTo>
                      <a:pt x="112" y="61"/>
                      <a:pt x="121" y="61"/>
                      <a:pt x="127" y="56"/>
                    </a:cubicBezTo>
                    <a:cubicBezTo>
                      <a:pt x="130" y="53"/>
                      <a:pt x="131" y="49"/>
                      <a:pt x="131" y="46"/>
                    </a:cubicBezTo>
                    <a:cubicBezTo>
                      <a:pt x="131" y="42"/>
                      <a:pt x="130" y="38"/>
                      <a:pt x="127" y="35"/>
                    </a:cubicBezTo>
                    <a:lnTo>
                      <a:pt x="121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5" name="Freeform 102"/>
              <p:cNvSpPr/>
              <p:nvPr/>
            </p:nvSpPr>
            <p:spPr>
              <a:xfrm>
                <a:off x="3527" y="4711"/>
                <a:ext cx="548" cy="219"/>
              </a:xfrm>
              <a:custGeom>
                <a:avLst/>
                <a:gdLst/>
                <a:ahLst/>
                <a:cxnLst>
                  <a:cxn ang="0">
                    <a:pos x="583526870" y="159496277"/>
                  </a:cxn>
                  <a:cxn ang="0">
                    <a:pos x="568715390" y="144728199"/>
                  </a:cxn>
                  <a:cxn ang="0">
                    <a:pos x="568715390" y="144728199"/>
                  </a:cxn>
                  <a:cxn ang="0">
                    <a:pos x="556867583" y="132914424"/>
                  </a:cxn>
                  <a:cxn ang="0">
                    <a:pos x="550943680" y="127007536"/>
                  </a:cxn>
                  <a:cxn ang="0">
                    <a:pos x="44430997" y="138821311"/>
                  </a:cxn>
                  <a:cxn ang="0">
                    <a:pos x="41469046" y="141775614"/>
                  </a:cxn>
                  <a:cxn ang="0">
                    <a:pos x="17771711" y="168357468"/>
                  </a:cxn>
                  <a:cxn ang="0">
                    <a:pos x="17771711" y="221522893"/>
                  </a:cxn>
                  <a:cxn ang="0">
                    <a:pos x="71090284" y="221522893"/>
                  </a:cxn>
                  <a:cxn ang="0">
                    <a:pos x="97747850" y="197893624"/>
                  </a:cxn>
                  <a:cxn ang="0">
                    <a:pos x="97747850" y="197893624"/>
                  </a:cxn>
                  <a:cxn ang="0">
                    <a:pos x="506512682" y="194941040"/>
                  </a:cxn>
                  <a:cxn ang="0">
                    <a:pos x="527246345" y="215616006"/>
                  </a:cxn>
                  <a:cxn ang="0">
                    <a:pos x="583526870" y="215616006"/>
                  </a:cxn>
                  <a:cxn ang="0">
                    <a:pos x="583526870" y="159496277"/>
                  </a:cxn>
                </a:cxnLst>
                <a:pathLst>
                  <a:path w="202" h="81">
                    <a:moveTo>
                      <a:pt x="197" y="54"/>
                    </a:moveTo>
                    <a:cubicBezTo>
                      <a:pt x="192" y="49"/>
                      <a:pt x="192" y="49"/>
                      <a:pt x="192" y="49"/>
                    </a:cubicBezTo>
                    <a:cubicBezTo>
                      <a:pt x="192" y="49"/>
                      <a:pt x="192" y="49"/>
                      <a:pt x="192" y="49"/>
                    </a:cubicBezTo>
                    <a:cubicBezTo>
                      <a:pt x="188" y="45"/>
                      <a:pt x="188" y="45"/>
                      <a:pt x="188" y="45"/>
                    </a:cubicBezTo>
                    <a:cubicBezTo>
                      <a:pt x="188" y="44"/>
                      <a:pt x="187" y="44"/>
                      <a:pt x="186" y="43"/>
                    </a:cubicBezTo>
                    <a:cubicBezTo>
                      <a:pt x="137" y="0"/>
                      <a:pt x="62" y="2"/>
                      <a:pt x="15" y="47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6" y="57"/>
                      <a:pt x="6" y="57"/>
                      <a:pt x="6" y="57"/>
                    </a:cubicBezTo>
                    <a:cubicBezTo>
                      <a:pt x="0" y="62"/>
                      <a:pt x="0" y="70"/>
                      <a:pt x="6" y="75"/>
                    </a:cubicBezTo>
                    <a:cubicBezTo>
                      <a:pt x="11" y="81"/>
                      <a:pt x="19" y="81"/>
                      <a:pt x="24" y="75"/>
                    </a:cubicBezTo>
                    <a:cubicBezTo>
                      <a:pt x="33" y="67"/>
                      <a:pt x="33" y="67"/>
                      <a:pt x="33" y="67"/>
                    </a:cubicBezTo>
                    <a:cubicBezTo>
                      <a:pt x="33" y="67"/>
                      <a:pt x="33" y="67"/>
                      <a:pt x="33" y="67"/>
                    </a:cubicBezTo>
                    <a:cubicBezTo>
                      <a:pt x="72" y="29"/>
                      <a:pt x="133" y="29"/>
                      <a:pt x="171" y="66"/>
                    </a:cubicBezTo>
                    <a:cubicBezTo>
                      <a:pt x="178" y="73"/>
                      <a:pt x="178" y="73"/>
                      <a:pt x="178" y="73"/>
                    </a:cubicBezTo>
                    <a:cubicBezTo>
                      <a:pt x="183" y="78"/>
                      <a:pt x="192" y="78"/>
                      <a:pt x="197" y="73"/>
                    </a:cubicBezTo>
                    <a:cubicBezTo>
                      <a:pt x="202" y="67"/>
                      <a:pt x="202" y="59"/>
                      <a:pt x="197" y="54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4651375" y="106045"/>
            <a:ext cx="2000250" cy="2000250"/>
            <a:chOff x="11855" y="2659"/>
            <a:chExt cx="1940" cy="1940"/>
          </a:xfrm>
        </p:grpSpPr>
        <p:sp>
          <p:nvSpPr>
            <p:cNvPr id="39" name="椭圆 7"/>
            <p:cNvSpPr/>
            <p:nvPr/>
          </p:nvSpPr>
          <p:spPr>
            <a:xfrm rot="19800000">
              <a:off x="11855" y="2659"/>
              <a:ext cx="1940" cy="1940"/>
            </a:xfrm>
            <a:prstGeom prst="ellipse">
              <a:avLst/>
            </a:prstGeom>
            <a:solidFill>
              <a:srgbClr val="494949"/>
            </a:solidFill>
            <a:ln w="57150">
              <a:solidFill>
                <a:srgbClr val="F3A6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Freeform 17"/>
            <p:cNvSpPr>
              <a:spLocks noChangeAspect="1" noEditPoints="1"/>
            </p:cNvSpPr>
            <p:nvPr/>
          </p:nvSpPr>
          <p:spPr bwMode="auto">
            <a:xfrm>
              <a:off x="12496" y="3041"/>
              <a:ext cx="667" cy="1089"/>
            </a:xfrm>
            <a:custGeom>
              <a:avLst/>
              <a:gdLst>
                <a:gd name="T0" fmla="*/ 139 w 152"/>
                <a:gd name="T1" fmla="*/ 0 h 244"/>
                <a:gd name="T2" fmla="*/ 150 w 152"/>
                <a:gd name="T3" fmla="*/ 9 h 244"/>
                <a:gd name="T4" fmla="*/ 152 w 152"/>
                <a:gd name="T5" fmla="*/ 17 h 244"/>
                <a:gd name="T6" fmla="*/ 152 w 152"/>
                <a:gd name="T7" fmla="*/ 141 h 244"/>
                <a:gd name="T8" fmla="*/ 152 w 152"/>
                <a:gd name="T9" fmla="*/ 227 h 244"/>
                <a:gd name="T10" fmla="*/ 135 w 152"/>
                <a:gd name="T11" fmla="*/ 244 h 244"/>
                <a:gd name="T12" fmla="*/ 17 w 152"/>
                <a:gd name="T13" fmla="*/ 244 h 244"/>
                <a:gd name="T14" fmla="*/ 0 w 152"/>
                <a:gd name="T15" fmla="*/ 227 h 244"/>
                <a:gd name="T16" fmla="*/ 0 w 152"/>
                <a:gd name="T17" fmla="*/ 19 h 244"/>
                <a:gd name="T18" fmla="*/ 12 w 152"/>
                <a:gd name="T19" fmla="*/ 0 h 244"/>
                <a:gd name="T20" fmla="*/ 139 w 152"/>
                <a:gd name="T21" fmla="*/ 0 h 244"/>
                <a:gd name="T22" fmla="*/ 137 w 152"/>
                <a:gd name="T23" fmla="*/ 206 h 244"/>
                <a:gd name="T24" fmla="*/ 137 w 152"/>
                <a:gd name="T25" fmla="*/ 39 h 244"/>
                <a:gd name="T26" fmla="*/ 15 w 152"/>
                <a:gd name="T27" fmla="*/ 39 h 244"/>
                <a:gd name="T28" fmla="*/ 15 w 152"/>
                <a:gd name="T29" fmla="*/ 206 h 244"/>
                <a:gd name="T30" fmla="*/ 137 w 152"/>
                <a:gd name="T31" fmla="*/ 206 h 244"/>
                <a:gd name="T32" fmla="*/ 76 w 152"/>
                <a:gd name="T33" fmla="*/ 16 h 244"/>
                <a:gd name="T34" fmla="*/ 52 w 152"/>
                <a:gd name="T35" fmla="*/ 16 h 244"/>
                <a:gd name="T36" fmla="*/ 49 w 152"/>
                <a:gd name="T37" fmla="*/ 16 h 244"/>
                <a:gd name="T38" fmla="*/ 45 w 152"/>
                <a:gd name="T39" fmla="*/ 19 h 244"/>
                <a:gd name="T40" fmla="*/ 49 w 152"/>
                <a:gd name="T41" fmla="*/ 23 h 244"/>
                <a:gd name="T42" fmla="*/ 51 w 152"/>
                <a:gd name="T43" fmla="*/ 23 h 244"/>
                <a:gd name="T44" fmla="*/ 101 w 152"/>
                <a:gd name="T45" fmla="*/ 23 h 244"/>
                <a:gd name="T46" fmla="*/ 103 w 152"/>
                <a:gd name="T47" fmla="*/ 23 h 244"/>
                <a:gd name="T48" fmla="*/ 106 w 152"/>
                <a:gd name="T49" fmla="*/ 19 h 244"/>
                <a:gd name="T50" fmla="*/ 103 w 152"/>
                <a:gd name="T51" fmla="*/ 16 h 244"/>
                <a:gd name="T52" fmla="*/ 101 w 152"/>
                <a:gd name="T53" fmla="*/ 16 h 244"/>
                <a:gd name="T54" fmla="*/ 76 w 152"/>
                <a:gd name="T55" fmla="*/ 16 h 244"/>
                <a:gd name="T56" fmla="*/ 87 w 152"/>
                <a:gd name="T57" fmla="*/ 225 h 244"/>
                <a:gd name="T58" fmla="*/ 76 w 152"/>
                <a:gd name="T59" fmla="*/ 214 h 244"/>
                <a:gd name="T60" fmla="*/ 64 w 152"/>
                <a:gd name="T61" fmla="*/ 225 h 244"/>
                <a:gd name="T62" fmla="*/ 76 w 152"/>
                <a:gd name="T63" fmla="*/ 237 h 244"/>
                <a:gd name="T64" fmla="*/ 87 w 152"/>
                <a:gd name="T65" fmla="*/ 225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2" h="244">
                  <a:moveTo>
                    <a:pt x="139" y="0"/>
                  </a:moveTo>
                  <a:cubicBezTo>
                    <a:pt x="144" y="2"/>
                    <a:pt x="148" y="4"/>
                    <a:pt x="150" y="9"/>
                  </a:cubicBezTo>
                  <a:cubicBezTo>
                    <a:pt x="151" y="11"/>
                    <a:pt x="152" y="14"/>
                    <a:pt x="152" y="17"/>
                  </a:cubicBezTo>
                  <a:cubicBezTo>
                    <a:pt x="152" y="58"/>
                    <a:pt x="152" y="100"/>
                    <a:pt x="152" y="141"/>
                  </a:cubicBezTo>
                  <a:cubicBezTo>
                    <a:pt x="152" y="170"/>
                    <a:pt x="152" y="198"/>
                    <a:pt x="152" y="227"/>
                  </a:cubicBezTo>
                  <a:cubicBezTo>
                    <a:pt x="152" y="238"/>
                    <a:pt x="146" y="244"/>
                    <a:pt x="135" y="244"/>
                  </a:cubicBezTo>
                  <a:cubicBezTo>
                    <a:pt x="96" y="244"/>
                    <a:pt x="56" y="244"/>
                    <a:pt x="17" y="244"/>
                  </a:cubicBezTo>
                  <a:cubicBezTo>
                    <a:pt x="6" y="244"/>
                    <a:pt x="0" y="238"/>
                    <a:pt x="0" y="227"/>
                  </a:cubicBezTo>
                  <a:cubicBezTo>
                    <a:pt x="0" y="158"/>
                    <a:pt x="0" y="89"/>
                    <a:pt x="0" y="19"/>
                  </a:cubicBezTo>
                  <a:cubicBezTo>
                    <a:pt x="0" y="8"/>
                    <a:pt x="2" y="4"/>
                    <a:pt x="12" y="0"/>
                  </a:cubicBezTo>
                  <a:cubicBezTo>
                    <a:pt x="55" y="0"/>
                    <a:pt x="97" y="0"/>
                    <a:pt x="139" y="0"/>
                  </a:cubicBezTo>
                  <a:close/>
                  <a:moveTo>
                    <a:pt x="137" y="206"/>
                  </a:moveTo>
                  <a:cubicBezTo>
                    <a:pt x="137" y="150"/>
                    <a:pt x="137" y="94"/>
                    <a:pt x="137" y="39"/>
                  </a:cubicBezTo>
                  <a:cubicBezTo>
                    <a:pt x="96" y="39"/>
                    <a:pt x="55" y="39"/>
                    <a:pt x="15" y="39"/>
                  </a:cubicBezTo>
                  <a:cubicBezTo>
                    <a:pt x="15" y="95"/>
                    <a:pt x="15" y="150"/>
                    <a:pt x="15" y="206"/>
                  </a:cubicBezTo>
                  <a:cubicBezTo>
                    <a:pt x="56" y="206"/>
                    <a:pt x="96" y="206"/>
                    <a:pt x="137" y="206"/>
                  </a:cubicBezTo>
                  <a:close/>
                  <a:moveTo>
                    <a:pt x="76" y="16"/>
                  </a:moveTo>
                  <a:cubicBezTo>
                    <a:pt x="68" y="16"/>
                    <a:pt x="60" y="16"/>
                    <a:pt x="52" y="16"/>
                  </a:cubicBezTo>
                  <a:cubicBezTo>
                    <a:pt x="51" y="16"/>
                    <a:pt x="50" y="16"/>
                    <a:pt x="49" y="16"/>
                  </a:cubicBezTo>
                  <a:cubicBezTo>
                    <a:pt x="47" y="16"/>
                    <a:pt x="45" y="17"/>
                    <a:pt x="45" y="19"/>
                  </a:cubicBezTo>
                  <a:cubicBezTo>
                    <a:pt x="45" y="21"/>
                    <a:pt x="47" y="23"/>
                    <a:pt x="49" y="23"/>
                  </a:cubicBezTo>
                  <a:cubicBezTo>
                    <a:pt x="50" y="23"/>
                    <a:pt x="50" y="23"/>
                    <a:pt x="51" y="23"/>
                  </a:cubicBezTo>
                  <a:cubicBezTo>
                    <a:pt x="68" y="23"/>
                    <a:pt x="84" y="23"/>
                    <a:pt x="101" y="23"/>
                  </a:cubicBezTo>
                  <a:cubicBezTo>
                    <a:pt x="102" y="23"/>
                    <a:pt x="103" y="23"/>
                    <a:pt x="103" y="23"/>
                  </a:cubicBezTo>
                  <a:cubicBezTo>
                    <a:pt x="105" y="23"/>
                    <a:pt x="106" y="21"/>
                    <a:pt x="106" y="19"/>
                  </a:cubicBezTo>
                  <a:cubicBezTo>
                    <a:pt x="106" y="18"/>
                    <a:pt x="105" y="16"/>
                    <a:pt x="103" y="16"/>
                  </a:cubicBezTo>
                  <a:cubicBezTo>
                    <a:pt x="103" y="16"/>
                    <a:pt x="102" y="16"/>
                    <a:pt x="101" y="16"/>
                  </a:cubicBezTo>
                  <a:cubicBezTo>
                    <a:pt x="92" y="16"/>
                    <a:pt x="84" y="16"/>
                    <a:pt x="76" y="16"/>
                  </a:cubicBezTo>
                  <a:close/>
                  <a:moveTo>
                    <a:pt x="87" y="225"/>
                  </a:moveTo>
                  <a:cubicBezTo>
                    <a:pt x="87" y="219"/>
                    <a:pt x="82" y="214"/>
                    <a:pt x="76" y="214"/>
                  </a:cubicBezTo>
                  <a:cubicBezTo>
                    <a:pt x="70" y="214"/>
                    <a:pt x="65" y="219"/>
                    <a:pt x="64" y="225"/>
                  </a:cubicBezTo>
                  <a:cubicBezTo>
                    <a:pt x="64" y="231"/>
                    <a:pt x="70" y="237"/>
                    <a:pt x="76" y="237"/>
                  </a:cubicBezTo>
                  <a:cubicBezTo>
                    <a:pt x="82" y="237"/>
                    <a:pt x="87" y="231"/>
                    <a:pt x="87" y="2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541520" y="2816860"/>
            <a:ext cx="2045970" cy="2045970"/>
            <a:chOff x="7461" y="3512"/>
            <a:chExt cx="3222" cy="3222"/>
          </a:xfrm>
        </p:grpSpPr>
        <p:sp>
          <p:nvSpPr>
            <p:cNvPr id="7" name="圆角矩形 19"/>
            <p:cNvSpPr>
              <a:spLocks noChangeAspect="1"/>
            </p:cNvSpPr>
            <p:nvPr/>
          </p:nvSpPr>
          <p:spPr>
            <a:xfrm>
              <a:off x="7461" y="3512"/>
              <a:ext cx="3222" cy="3222"/>
            </a:xfrm>
            <a:prstGeom prst="roundRect">
              <a:avLst>
                <a:gd name="adj" fmla="val 50000"/>
              </a:avLst>
            </a:prstGeom>
            <a:solidFill>
              <a:srgbClr val="F3A6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Freeform 26"/>
            <p:cNvSpPr>
              <a:spLocks noChangeAspect="1"/>
            </p:cNvSpPr>
            <p:nvPr/>
          </p:nvSpPr>
          <p:spPr bwMode="auto">
            <a:xfrm>
              <a:off x="8127" y="4567"/>
              <a:ext cx="1896" cy="1152"/>
            </a:xfrm>
            <a:custGeom>
              <a:avLst/>
              <a:gdLst>
                <a:gd name="T0" fmla="*/ 31 w 230"/>
                <a:gd name="T1" fmla="*/ 62 h 140"/>
                <a:gd name="T2" fmla="*/ 1 w 230"/>
                <a:gd name="T3" fmla="*/ 92 h 140"/>
                <a:gd name="T4" fmla="*/ 39 w 230"/>
                <a:gd name="T5" fmla="*/ 140 h 140"/>
                <a:gd name="T6" fmla="*/ 191 w 230"/>
                <a:gd name="T7" fmla="*/ 140 h 140"/>
                <a:gd name="T8" fmla="*/ 229 w 230"/>
                <a:gd name="T9" fmla="*/ 92 h 140"/>
                <a:gd name="T10" fmla="*/ 173 w 230"/>
                <a:gd name="T11" fmla="*/ 40 h 140"/>
                <a:gd name="T12" fmla="*/ 121 w 230"/>
                <a:gd name="T13" fmla="*/ 2 h 140"/>
                <a:gd name="T14" fmla="*/ 71 w 230"/>
                <a:gd name="T15" fmla="*/ 35 h 140"/>
                <a:gd name="T16" fmla="*/ 38 w 230"/>
                <a:gd name="T17" fmla="*/ 38 h 140"/>
                <a:gd name="T18" fmla="*/ 31 w 230"/>
                <a:gd name="T19" fmla="*/ 6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0" h="140">
                  <a:moveTo>
                    <a:pt x="31" y="62"/>
                  </a:moveTo>
                  <a:cubicBezTo>
                    <a:pt x="31" y="62"/>
                    <a:pt x="3" y="70"/>
                    <a:pt x="1" y="92"/>
                  </a:cubicBezTo>
                  <a:cubicBezTo>
                    <a:pt x="0" y="115"/>
                    <a:pt x="19" y="140"/>
                    <a:pt x="39" y="140"/>
                  </a:cubicBezTo>
                  <a:cubicBezTo>
                    <a:pt x="60" y="140"/>
                    <a:pt x="179" y="140"/>
                    <a:pt x="191" y="140"/>
                  </a:cubicBezTo>
                  <a:cubicBezTo>
                    <a:pt x="202" y="140"/>
                    <a:pt x="230" y="118"/>
                    <a:pt x="229" y="92"/>
                  </a:cubicBezTo>
                  <a:cubicBezTo>
                    <a:pt x="227" y="49"/>
                    <a:pt x="173" y="40"/>
                    <a:pt x="173" y="40"/>
                  </a:cubicBezTo>
                  <a:cubicBezTo>
                    <a:pt x="173" y="40"/>
                    <a:pt x="173" y="0"/>
                    <a:pt x="121" y="2"/>
                  </a:cubicBezTo>
                  <a:cubicBezTo>
                    <a:pt x="76" y="3"/>
                    <a:pt x="71" y="35"/>
                    <a:pt x="71" y="35"/>
                  </a:cubicBezTo>
                  <a:cubicBezTo>
                    <a:pt x="71" y="35"/>
                    <a:pt x="53" y="26"/>
                    <a:pt x="38" y="38"/>
                  </a:cubicBezTo>
                  <a:cubicBezTo>
                    <a:pt x="23" y="49"/>
                    <a:pt x="31" y="62"/>
                    <a:pt x="31" y="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424420" y="4673600"/>
            <a:ext cx="2000250" cy="2000250"/>
            <a:chOff x="11561" y="6134"/>
            <a:chExt cx="3150" cy="3150"/>
          </a:xfrm>
        </p:grpSpPr>
        <p:sp>
          <p:nvSpPr>
            <p:cNvPr id="48" name="椭圆 7"/>
            <p:cNvSpPr/>
            <p:nvPr/>
          </p:nvSpPr>
          <p:spPr>
            <a:xfrm rot="19800000">
              <a:off x="11561" y="6134"/>
              <a:ext cx="3150" cy="3150"/>
            </a:xfrm>
            <a:prstGeom prst="ellipse">
              <a:avLst/>
            </a:prstGeom>
            <a:solidFill>
              <a:srgbClr val="494949"/>
            </a:solidFill>
            <a:ln w="57150">
              <a:solidFill>
                <a:srgbClr val="F3A6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53" name="组合 15"/>
            <p:cNvGrpSpPr>
              <a:grpSpLocks noChangeAspect="1"/>
            </p:cNvGrpSpPr>
            <p:nvPr/>
          </p:nvGrpSpPr>
          <p:grpSpPr>
            <a:xfrm>
              <a:off x="12444" y="7021"/>
              <a:ext cx="1384" cy="1384"/>
              <a:chOff x="5578476" y="3629026"/>
              <a:chExt cx="271463" cy="271462"/>
            </a:xfrm>
            <a:solidFill>
              <a:schemeClr val="bg1"/>
            </a:solidFill>
          </p:grpSpPr>
          <p:sp>
            <p:nvSpPr>
              <p:cNvPr id="54" name="Freeform 15"/>
              <p:cNvSpPr>
                <a:spLocks noEditPoints="1"/>
              </p:cNvSpPr>
              <p:nvPr/>
            </p:nvSpPr>
            <p:spPr bwMode="auto">
              <a:xfrm>
                <a:off x="5578476" y="3629026"/>
                <a:ext cx="271463" cy="195263"/>
              </a:xfrm>
              <a:custGeom>
                <a:avLst/>
                <a:gdLst>
                  <a:gd name="T0" fmla="*/ 177 w 186"/>
                  <a:gd name="T1" fmla="*/ 0 h 134"/>
                  <a:gd name="T2" fmla="*/ 185 w 186"/>
                  <a:gd name="T3" fmla="*/ 6 h 134"/>
                  <a:gd name="T4" fmla="*/ 186 w 186"/>
                  <a:gd name="T5" fmla="*/ 12 h 134"/>
                  <a:gd name="T6" fmla="*/ 186 w 186"/>
                  <a:gd name="T7" fmla="*/ 122 h 134"/>
                  <a:gd name="T8" fmla="*/ 174 w 186"/>
                  <a:gd name="T9" fmla="*/ 134 h 134"/>
                  <a:gd name="T10" fmla="*/ 13 w 186"/>
                  <a:gd name="T11" fmla="*/ 134 h 134"/>
                  <a:gd name="T12" fmla="*/ 1 w 186"/>
                  <a:gd name="T13" fmla="*/ 125 h 134"/>
                  <a:gd name="T14" fmla="*/ 0 w 186"/>
                  <a:gd name="T15" fmla="*/ 125 h 134"/>
                  <a:gd name="T16" fmla="*/ 0 w 186"/>
                  <a:gd name="T17" fmla="*/ 9 h 134"/>
                  <a:gd name="T18" fmla="*/ 1 w 186"/>
                  <a:gd name="T19" fmla="*/ 7 h 134"/>
                  <a:gd name="T20" fmla="*/ 9 w 186"/>
                  <a:gd name="T21" fmla="*/ 0 h 134"/>
                  <a:gd name="T22" fmla="*/ 177 w 186"/>
                  <a:gd name="T23" fmla="*/ 0 h 134"/>
                  <a:gd name="T24" fmla="*/ 174 w 186"/>
                  <a:gd name="T25" fmla="*/ 122 h 134"/>
                  <a:gd name="T26" fmla="*/ 174 w 186"/>
                  <a:gd name="T27" fmla="*/ 12 h 134"/>
                  <a:gd name="T28" fmla="*/ 12 w 186"/>
                  <a:gd name="T29" fmla="*/ 12 h 134"/>
                  <a:gd name="T30" fmla="*/ 12 w 186"/>
                  <a:gd name="T31" fmla="*/ 122 h 134"/>
                  <a:gd name="T32" fmla="*/ 174 w 186"/>
                  <a:gd name="T33" fmla="*/ 122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6" h="134">
                    <a:moveTo>
                      <a:pt x="177" y="0"/>
                    </a:moveTo>
                    <a:cubicBezTo>
                      <a:pt x="180" y="1"/>
                      <a:pt x="183" y="3"/>
                      <a:pt x="185" y="6"/>
                    </a:cubicBezTo>
                    <a:cubicBezTo>
                      <a:pt x="185" y="8"/>
                      <a:pt x="186" y="10"/>
                      <a:pt x="186" y="12"/>
                    </a:cubicBezTo>
                    <a:cubicBezTo>
                      <a:pt x="186" y="49"/>
                      <a:pt x="186" y="86"/>
                      <a:pt x="186" y="122"/>
                    </a:cubicBezTo>
                    <a:cubicBezTo>
                      <a:pt x="186" y="129"/>
                      <a:pt x="181" y="134"/>
                      <a:pt x="174" y="134"/>
                    </a:cubicBezTo>
                    <a:cubicBezTo>
                      <a:pt x="120" y="134"/>
                      <a:pt x="66" y="134"/>
                      <a:pt x="13" y="134"/>
                    </a:cubicBezTo>
                    <a:cubicBezTo>
                      <a:pt x="6" y="134"/>
                      <a:pt x="3" y="132"/>
                      <a:pt x="1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86"/>
                      <a:pt x="0" y="48"/>
                      <a:pt x="0" y="9"/>
                    </a:cubicBezTo>
                    <a:cubicBezTo>
                      <a:pt x="1" y="9"/>
                      <a:pt x="1" y="8"/>
                      <a:pt x="1" y="7"/>
                    </a:cubicBezTo>
                    <a:cubicBezTo>
                      <a:pt x="3" y="3"/>
                      <a:pt x="5" y="2"/>
                      <a:pt x="9" y="0"/>
                    </a:cubicBezTo>
                    <a:cubicBezTo>
                      <a:pt x="65" y="0"/>
                      <a:pt x="121" y="0"/>
                      <a:pt x="177" y="0"/>
                    </a:cubicBezTo>
                    <a:close/>
                    <a:moveTo>
                      <a:pt x="174" y="122"/>
                    </a:moveTo>
                    <a:cubicBezTo>
                      <a:pt x="174" y="85"/>
                      <a:pt x="174" y="49"/>
                      <a:pt x="174" y="12"/>
                    </a:cubicBezTo>
                    <a:cubicBezTo>
                      <a:pt x="120" y="12"/>
                      <a:pt x="66" y="12"/>
                      <a:pt x="12" y="12"/>
                    </a:cubicBezTo>
                    <a:cubicBezTo>
                      <a:pt x="12" y="49"/>
                      <a:pt x="12" y="85"/>
                      <a:pt x="12" y="122"/>
                    </a:cubicBezTo>
                    <a:cubicBezTo>
                      <a:pt x="66" y="122"/>
                      <a:pt x="120" y="122"/>
                      <a:pt x="174" y="1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5" name="Freeform 16"/>
              <p:cNvSpPr/>
              <p:nvPr/>
            </p:nvSpPr>
            <p:spPr bwMode="auto">
              <a:xfrm>
                <a:off x="5646738" y="3840163"/>
                <a:ext cx="134938" cy="60325"/>
              </a:xfrm>
              <a:custGeom>
                <a:avLst/>
                <a:gdLst>
                  <a:gd name="T0" fmla="*/ 29 w 92"/>
                  <a:gd name="T1" fmla="*/ 0 h 41"/>
                  <a:gd name="T2" fmla="*/ 63 w 92"/>
                  <a:gd name="T3" fmla="*/ 0 h 41"/>
                  <a:gd name="T4" fmla="*/ 63 w 92"/>
                  <a:gd name="T5" fmla="*/ 2 h 41"/>
                  <a:gd name="T6" fmla="*/ 63 w 92"/>
                  <a:gd name="T7" fmla="*/ 17 h 41"/>
                  <a:gd name="T8" fmla="*/ 76 w 92"/>
                  <a:gd name="T9" fmla="*/ 29 h 41"/>
                  <a:gd name="T10" fmla="*/ 86 w 92"/>
                  <a:gd name="T11" fmla="*/ 29 h 41"/>
                  <a:gd name="T12" fmla="*/ 92 w 92"/>
                  <a:gd name="T13" fmla="*/ 35 h 41"/>
                  <a:gd name="T14" fmla="*/ 86 w 92"/>
                  <a:gd name="T15" fmla="*/ 41 h 41"/>
                  <a:gd name="T16" fmla="*/ 6 w 92"/>
                  <a:gd name="T17" fmla="*/ 41 h 41"/>
                  <a:gd name="T18" fmla="*/ 0 w 92"/>
                  <a:gd name="T19" fmla="*/ 35 h 41"/>
                  <a:gd name="T20" fmla="*/ 6 w 92"/>
                  <a:gd name="T21" fmla="*/ 29 h 41"/>
                  <a:gd name="T22" fmla="*/ 17 w 92"/>
                  <a:gd name="T23" fmla="*/ 29 h 41"/>
                  <a:gd name="T24" fmla="*/ 29 w 92"/>
                  <a:gd name="T25" fmla="*/ 17 h 41"/>
                  <a:gd name="T26" fmla="*/ 29 w 92"/>
                  <a:gd name="T2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2" h="41">
                    <a:moveTo>
                      <a:pt x="29" y="0"/>
                    </a:moveTo>
                    <a:cubicBezTo>
                      <a:pt x="40" y="0"/>
                      <a:pt x="52" y="0"/>
                      <a:pt x="63" y="0"/>
                    </a:cubicBezTo>
                    <a:cubicBezTo>
                      <a:pt x="63" y="1"/>
                      <a:pt x="63" y="2"/>
                      <a:pt x="63" y="2"/>
                    </a:cubicBezTo>
                    <a:cubicBezTo>
                      <a:pt x="63" y="7"/>
                      <a:pt x="63" y="12"/>
                      <a:pt x="63" y="17"/>
                    </a:cubicBezTo>
                    <a:cubicBezTo>
                      <a:pt x="64" y="24"/>
                      <a:pt x="68" y="29"/>
                      <a:pt x="76" y="29"/>
                    </a:cubicBezTo>
                    <a:cubicBezTo>
                      <a:pt x="79" y="29"/>
                      <a:pt x="83" y="29"/>
                      <a:pt x="86" y="29"/>
                    </a:cubicBezTo>
                    <a:cubicBezTo>
                      <a:pt x="90" y="29"/>
                      <a:pt x="92" y="32"/>
                      <a:pt x="92" y="35"/>
                    </a:cubicBezTo>
                    <a:cubicBezTo>
                      <a:pt x="92" y="38"/>
                      <a:pt x="90" y="41"/>
                      <a:pt x="86" y="41"/>
                    </a:cubicBezTo>
                    <a:cubicBezTo>
                      <a:pt x="59" y="41"/>
                      <a:pt x="33" y="41"/>
                      <a:pt x="6" y="41"/>
                    </a:cubicBezTo>
                    <a:cubicBezTo>
                      <a:pt x="2" y="41"/>
                      <a:pt x="0" y="38"/>
                      <a:pt x="0" y="35"/>
                    </a:cubicBezTo>
                    <a:cubicBezTo>
                      <a:pt x="0" y="32"/>
                      <a:pt x="2" y="29"/>
                      <a:pt x="6" y="29"/>
                    </a:cubicBezTo>
                    <a:cubicBezTo>
                      <a:pt x="10" y="29"/>
                      <a:pt x="13" y="29"/>
                      <a:pt x="17" y="29"/>
                    </a:cubicBezTo>
                    <a:cubicBezTo>
                      <a:pt x="24" y="29"/>
                      <a:pt x="29" y="24"/>
                      <a:pt x="29" y="17"/>
                    </a:cubicBezTo>
                    <a:cubicBezTo>
                      <a:pt x="29" y="12"/>
                      <a:pt x="29" y="6"/>
                      <a:pt x="2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 rot="2220000">
            <a:off x="6705600" y="4433570"/>
            <a:ext cx="648335" cy="200025"/>
            <a:chOff x="10400" y="3679"/>
            <a:chExt cx="1440" cy="194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grpSpPr>
        <p:cxnSp>
          <p:nvCxnSpPr>
            <p:cNvPr id="62" name="Straight Arrow Connector 61"/>
            <p:cNvCxnSpPr/>
            <p:nvPr/>
          </p:nvCxnSpPr>
          <p:spPr>
            <a:xfrm>
              <a:off x="10400" y="3679"/>
              <a:ext cx="1440" cy="0"/>
            </a:xfrm>
            <a:prstGeom prst="straightConnector1">
              <a:avLst/>
            </a:prstGeom>
            <a:ln w="28575" cmpd="dbl">
              <a:solidFill>
                <a:schemeClr val="bg1"/>
              </a:solidFill>
              <a:prstDash val="sysDash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H="1">
              <a:off x="10519" y="3873"/>
              <a:ext cx="1292" cy="0"/>
            </a:xfrm>
            <a:prstGeom prst="straightConnector1">
              <a:avLst/>
            </a:prstGeom>
            <a:ln w="28575" cmpd="dbl">
              <a:solidFill>
                <a:schemeClr val="bg1"/>
              </a:solidFill>
              <a:prstDash val="sysDash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 rot="19320000">
            <a:off x="3704590" y="4173220"/>
            <a:ext cx="1108075" cy="844550"/>
            <a:chOff x="4604" y="4385"/>
            <a:chExt cx="3996" cy="1330"/>
          </a:xfrm>
        </p:grpSpPr>
        <p:grpSp>
          <p:nvGrpSpPr>
            <p:cNvPr id="10" name="Group 9"/>
            <p:cNvGrpSpPr/>
            <p:nvPr/>
          </p:nvGrpSpPr>
          <p:grpSpPr>
            <a:xfrm>
              <a:off x="5376" y="4385"/>
              <a:ext cx="3224" cy="1330"/>
              <a:chOff x="5031" y="4430"/>
              <a:chExt cx="3224" cy="1330"/>
            </a:xfrm>
          </p:grpSpPr>
          <p:sp>
            <p:nvSpPr>
              <p:cNvPr id="11" name="矩形 8"/>
              <p:cNvSpPr/>
              <p:nvPr/>
            </p:nvSpPr>
            <p:spPr>
              <a:xfrm rot="21420000">
                <a:off x="5099" y="4430"/>
                <a:ext cx="2682" cy="4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3A60D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  <a:sym typeface="+mn-ea"/>
                  </a:rPr>
                  <a:t>PUB</a:t>
                </a: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3A60D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  <a:sym typeface="+mn-ea"/>
                </a:endParaRPr>
              </a:p>
            </p:txBody>
          </p:sp>
          <p:sp>
            <p:nvSpPr>
              <p:cNvPr id="12" name="矩形 8"/>
              <p:cNvSpPr/>
              <p:nvPr/>
            </p:nvSpPr>
            <p:spPr>
              <a:xfrm rot="21420000">
                <a:off x="5031" y="5277"/>
                <a:ext cx="3224" cy="4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3A60D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  <a:sym typeface="+mn-ea"/>
                  </a:rPr>
                  <a:t>SUB</a:t>
                </a:r>
                <a:endPara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3A60D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  <a:sym typeface="+mn-ea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 rot="0">
              <a:off x="4604" y="4940"/>
              <a:ext cx="2338" cy="315"/>
              <a:chOff x="10400" y="3679"/>
              <a:chExt cx="1440" cy="194"/>
            </a:xfrm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grpSpPr>
          <p:cxnSp>
            <p:nvCxnSpPr>
              <p:cNvPr id="15" name="Straight Arrow Connector 14"/>
              <p:cNvCxnSpPr/>
              <p:nvPr/>
            </p:nvCxnSpPr>
            <p:spPr>
              <a:xfrm>
                <a:off x="10400" y="3679"/>
                <a:ext cx="1440" cy="0"/>
              </a:xfrm>
              <a:prstGeom prst="straightConnector1">
                <a:avLst/>
              </a:prstGeom>
              <a:ln w="28575" cmpd="dbl">
                <a:solidFill>
                  <a:schemeClr val="bg1"/>
                </a:solidFill>
                <a:prstDash val="sysDash"/>
                <a:tailEnd type="arrow" w="med" len="med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H="1">
                <a:off x="10519" y="3873"/>
                <a:ext cx="1292" cy="0"/>
              </a:xfrm>
              <a:prstGeom prst="straightConnector1">
                <a:avLst/>
              </a:prstGeom>
              <a:ln w="28575" cmpd="dbl">
                <a:solidFill>
                  <a:schemeClr val="bg1"/>
                </a:solidFill>
                <a:prstDash val="sysDash"/>
                <a:tailEnd type="arrow" w="med" len="med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 rot="5400000">
            <a:off x="5242560" y="2289810"/>
            <a:ext cx="648335" cy="200025"/>
            <a:chOff x="10400" y="3679"/>
            <a:chExt cx="1440" cy="194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grpSpPr>
        <p:cxnSp>
          <p:nvCxnSpPr>
            <p:cNvPr id="18" name="Straight Arrow Connector 17"/>
            <p:cNvCxnSpPr/>
            <p:nvPr/>
          </p:nvCxnSpPr>
          <p:spPr>
            <a:xfrm>
              <a:off x="10400" y="3679"/>
              <a:ext cx="1440" cy="0"/>
            </a:xfrm>
            <a:prstGeom prst="straightConnector1">
              <a:avLst/>
            </a:prstGeom>
            <a:ln w="28575" cmpd="dbl">
              <a:solidFill>
                <a:schemeClr val="bg1"/>
              </a:solidFill>
              <a:prstDash val="sysDash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10519" y="3873"/>
              <a:ext cx="1292" cy="0"/>
            </a:xfrm>
            <a:prstGeom prst="straightConnector1">
              <a:avLst/>
            </a:prstGeom>
            <a:ln w="28575" cmpd="dbl">
              <a:solidFill>
                <a:schemeClr val="bg1"/>
              </a:solidFill>
              <a:prstDash val="sysDash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22313" y="365125"/>
            <a:ext cx="10631488" cy="1325563"/>
          </a:xfrm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" altLang="en-US" sz="4000" b="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Desacoplamiento</a:t>
            </a:r>
            <a:endParaRPr kumimoji="0" lang="" altLang="en-US" sz="4000" b="0" i="0" u="none" strike="noStrike" kern="1200" cap="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058025" y="2470150"/>
            <a:ext cx="217487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+mn-ea"/>
              </a:rPr>
              <a:t>ESPACIO</a:t>
            </a:r>
            <a:endParaRPr kumimoji="0" lang="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58025" y="2767013"/>
            <a:ext cx="39909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Publicadores y subscriptores pueden conocerce o no.</a:t>
            </a:r>
            <a:endParaRPr kumimoji="0" lang="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6999288" y="2613025"/>
            <a:ext cx="0" cy="565150"/>
          </a:xfrm>
          <a:prstGeom prst="line">
            <a:avLst/>
          </a:prstGeom>
          <a:ln w="38100">
            <a:solidFill>
              <a:srgbClr val="F3A6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056438" y="3359150"/>
            <a:ext cx="217487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+mn-ea"/>
              </a:rPr>
              <a:t>TIEMPO</a:t>
            </a:r>
            <a:endParaRPr kumimoji="0" lang="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56438" y="3654425"/>
            <a:ext cx="39909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No necesariamente tiene que ser tiempo real.</a:t>
            </a:r>
            <a:endParaRPr kumimoji="0" lang="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997700" y="3500438"/>
            <a:ext cx="0" cy="565150"/>
          </a:xfrm>
          <a:prstGeom prst="line">
            <a:avLst/>
          </a:prstGeom>
          <a:ln w="38100">
            <a:solidFill>
              <a:srgbClr val="F3A6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056438" y="4246563"/>
            <a:ext cx="217487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+mn-ea"/>
              </a:rPr>
              <a:t>NO BLOCKING</a:t>
            </a:r>
            <a:endParaRPr kumimoji="0" lang="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056438" y="4541838"/>
            <a:ext cx="39909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Hacen otras tareas mientras envían o reciben mensajes.</a:t>
            </a:r>
            <a:endParaRPr kumimoji="0" lang="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6997700" y="4389438"/>
            <a:ext cx="0" cy="563563"/>
          </a:xfrm>
          <a:prstGeom prst="line">
            <a:avLst/>
          </a:prstGeom>
          <a:ln w="38100">
            <a:solidFill>
              <a:srgbClr val="F3A6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六边形 15"/>
          <p:cNvSpPr/>
          <p:nvPr/>
        </p:nvSpPr>
        <p:spPr>
          <a:xfrm>
            <a:off x="3176588" y="3824288"/>
            <a:ext cx="1684338" cy="1452563"/>
          </a:xfrm>
          <a:prstGeom prst="hexagon">
            <a:avLst/>
          </a:prstGeom>
          <a:solidFill>
            <a:srgbClr val="F3A6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六边形 17"/>
          <p:cNvSpPr/>
          <p:nvPr/>
        </p:nvSpPr>
        <p:spPr>
          <a:xfrm>
            <a:off x="3176588" y="2301875"/>
            <a:ext cx="1684338" cy="1452563"/>
          </a:xfrm>
          <a:prstGeom prst="hexagon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六边形 18"/>
          <p:cNvSpPr/>
          <p:nvPr/>
        </p:nvSpPr>
        <p:spPr>
          <a:xfrm>
            <a:off x="1798638" y="4591050"/>
            <a:ext cx="1684338" cy="1450975"/>
          </a:xfrm>
          <a:prstGeom prst="hexagon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六边形 19"/>
          <p:cNvSpPr/>
          <p:nvPr/>
        </p:nvSpPr>
        <p:spPr>
          <a:xfrm>
            <a:off x="1798638" y="3068638"/>
            <a:ext cx="1684338" cy="1452563"/>
          </a:xfrm>
          <a:prstGeom prst="hexagon">
            <a:avLst/>
          </a:prstGeom>
          <a:solidFill>
            <a:srgbClr val="F3A6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KSO_Shape"/>
          <p:cNvSpPr>
            <a:spLocks noChangeAspect="1"/>
          </p:cNvSpPr>
          <p:nvPr/>
        </p:nvSpPr>
        <p:spPr>
          <a:xfrm>
            <a:off x="2252663" y="5099050"/>
            <a:ext cx="776288" cy="433388"/>
          </a:xfrm>
          <a:custGeom>
            <a:avLst/>
            <a:gdLst/>
            <a:ahLst/>
            <a:cxnLst/>
            <a:rect l="l" t="t" r="r" b="b"/>
            <a:pathLst>
              <a:path w="2263730" h="1265688">
                <a:moveTo>
                  <a:pt x="905551" y="0"/>
                </a:moveTo>
                <a:cubicBezTo>
                  <a:pt x="964955" y="0"/>
                  <a:pt x="1021809" y="12275"/>
                  <a:pt x="1073606" y="36122"/>
                </a:cubicBezTo>
                <a:cubicBezTo>
                  <a:pt x="867772" y="107015"/>
                  <a:pt x="717264" y="277397"/>
                  <a:pt x="695253" y="481416"/>
                </a:cubicBezTo>
                <a:cubicBezTo>
                  <a:pt x="659529" y="464587"/>
                  <a:pt x="621677" y="456871"/>
                  <a:pt x="584749" y="459054"/>
                </a:cubicBezTo>
                <a:cubicBezTo>
                  <a:pt x="568316" y="460025"/>
                  <a:pt x="552067" y="462956"/>
                  <a:pt x="536229" y="467989"/>
                </a:cubicBezTo>
                <a:cubicBezTo>
                  <a:pt x="461080" y="491867"/>
                  <a:pt x="412084" y="557684"/>
                  <a:pt x="398547" y="640069"/>
                </a:cubicBezTo>
                <a:cubicBezTo>
                  <a:pt x="252469" y="690186"/>
                  <a:pt x="150529" y="805213"/>
                  <a:pt x="150529" y="939037"/>
                </a:cubicBezTo>
                <a:cubicBezTo>
                  <a:pt x="150529" y="1060859"/>
                  <a:pt x="235005" y="1167106"/>
                  <a:pt x="360867" y="1221858"/>
                </a:cubicBezTo>
                <a:cubicBezTo>
                  <a:pt x="258008" y="1163330"/>
                  <a:pt x="191624" y="1067577"/>
                  <a:pt x="191624" y="959585"/>
                </a:cubicBezTo>
                <a:cubicBezTo>
                  <a:pt x="191624" y="825761"/>
                  <a:pt x="293564" y="710734"/>
                  <a:pt x="439642" y="660617"/>
                </a:cubicBezTo>
                <a:cubicBezTo>
                  <a:pt x="453179" y="578232"/>
                  <a:pt x="502175" y="512415"/>
                  <a:pt x="577324" y="488537"/>
                </a:cubicBezTo>
                <a:cubicBezTo>
                  <a:pt x="593162" y="483504"/>
                  <a:pt x="609411" y="480573"/>
                  <a:pt x="625844" y="479602"/>
                </a:cubicBezTo>
                <a:cubicBezTo>
                  <a:pt x="662772" y="477419"/>
                  <a:pt x="700624" y="485135"/>
                  <a:pt x="736348" y="501964"/>
                </a:cubicBezTo>
                <a:cubicBezTo>
                  <a:pt x="765500" y="231754"/>
                  <a:pt x="1020053" y="20548"/>
                  <a:pt x="1329741" y="20548"/>
                </a:cubicBezTo>
                <a:cubicBezTo>
                  <a:pt x="1659087" y="20548"/>
                  <a:pt x="1926075" y="259418"/>
                  <a:pt x="1926075" y="554079"/>
                </a:cubicBezTo>
                <a:cubicBezTo>
                  <a:pt x="1926075" y="582788"/>
                  <a:pt x="1923540" y="610967"/>
                  <a:pt x="1917927" y="638343"/>
                </a:cubicBezTo>
                <a:cubicBezTo>
                  <a:pt x="2114194" y="662993"/>
                  <a:pt x="2263730" y="797503"/>
                  <a:pt x="2263730" y="959585"/>
                </a:cubicBezTo>
                <a:cubicBezTo>
                  <a:pt x="2263730" y="1100449"/>
                  <a:pt x="2150783" y="1220487"/>
                  <a:pt x="1992071" y="1265207"/>
                </a:cubicBezTo>
                <a:lnTo>
                  <a:pt x="1990321" y="1265688"/>
                </a:lnTo>
                <a:lnTo>
                  <a:pt x="465245" y="1265688"/>
                </a:lnTo>
                <a:lnTo>
                  <a:pt x="370547" y="1265688"/>
                </a:lnTo>
                <a:lnTo>
                  <a:pt x="351179" y="1263493"/>
                </a:lnTo>
                <a:cubicBezTo>
                  <a:pt x="343976" y="1265446"/>
                  <a:pt x="336631" y="1265688"/>
                  <a:pt x="329229" y="1265688"/>
                </a:cubicBezTo>
                <a:cubicBezTo>
                  <a:pt x="147401" y="1265688"/>
                  <a:pt x="0" y="1119441"/>
                  <a:pt x="0" y="939037"/>
                </a:cubicBezTo>
                <a:cubicBezTo>
                  <a:pt x="0" y="805213"/>
                  <a:pt x="81109" y="690186"/>
                  <a:pt x="197338" y="640069"/>
                </a:cubicBezTo>
                <a:cubicBezTo>
                  <a:pt x="208108" y="557684"/>
                  <a:pt x="247093" y="491867"/>
                  <a:pt x="306885" y="467989"/>
                </a:cubicBezTo>
                <a:cubicBezTo>
                  <a:pt x="319486" y="462956"/>
                  <a:pt x="332415" y="460025"/>
                  <a:pt x="345490" y="459054"/>
                </a:cubicBezTo>
                <a:cubicBezTo>
                  <a:pt x="374873" y="456871"/>
                  <a:pt x="404990" y="464587"/>
                  <a:pt x="433414" y="481416"/>
                </a:cubicBezTo>
                <a:cubicBezTo>
                  <a:pt x="456609" y="211206"/>
                  <a:pt x="659145" y="0"/>
                  <a:pt x="905551" y="0"/>
                </a:cubicBezTo>
                <a:close/>
              </a:path>
            </a:pathLst>
          </a:custGeom>
          <a:solidFill>
            <a:srgbClr val="F3A60D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6404" name="组合 27"/>
          <p:cNvGrpSpPr/>
          <p:nvPr/>
        </p:nvGrpSpPr>
        <p:grpSpPr>
          <a:xfrm>
            <a:off x="2279650" y="3478213"/>
            <a:ext cx="720725" cy="633412"/>
            <a:chOff x="4488650" y="2861037"/>
            <a:chExt cx="720000" cy="633551"/>
          </a:xfrm>
        </p:grpSpPr>
        <p:sp>
          <p:nvSpPr>
            <p:cNvPr id="16405" name="Freeform 13"/>
            <p:cNvSpPr>
              <a:spLocks noEditPoints="1"/>
            </p:cNvSpPr>
            <p:nvPr/>
          </p:nvSpPr>
          <p:spPr>
            <a:xfrm>
              <a:off x="4488650" y="2861037"/>
              <a:ext cx="720000" cy="633551"/>
            </a:xfrm>
            <a:custGeom>
              <a:avLst/>
              <a:gdLst/>
              <a:ahLst/>
              <a:cxnLst>
                <a:cxn ang="0">
                  <a:pos x="243805574" y="937821269"/>
                </a:cxn>
                <a:cxn ang="0">
                  <a:pos x="330878361" y="867701384"/>
                </a:cxn>
                <a:cxn ang="0">
                  <a:pos x="330878361" y="1735405728"/>
                </a:cxn>
                <a:cxn ang="0">
                  <a:pos x="470195410" y="1875639578"/>
                </a:cxn>
                <a:cxn ang="0">
                  <a:pos x="1654394754" y="1875639578"/>
                </a:cxn>
                <a:cxn ang="0">
                  <a:pos x="1793711803" y="1735405728"/>
                </a:cxn>
                <a:cxn ang="0">
                  <a:pos x="1793711803" y="858938249"/>
                </a:cxn>
                <a:cxn ang="0">
                  <a:pos x="1889492459" y="937821269"/>
                </a:cxn>
                <a:cxn ang="0">
                  <a:pos x="1967857377" y="964113636"/>
                </a:cxn>
                <a:cxn ang="0">
                  <a:pos x="2081053770" y="902759846"/>
                </a:cxn>
                <a:cxn ang="0">
                  <a:pos x="2054930164" y="709938303"/>
                </a:cxn>
                <a:cxn ang="0">
                  <a:pos x="1140660000" y="35058462"/>
                </a:cxn>
                <a:cxn ang="0">
                  <a:pos x="975222295" y="35058462"/>
                </a:cxn>
                <a:cxn ang="0">
                  <a:pos x="78364918" y="709938303"/>
                </a:cxn>
                <a:cxn ang="0">
                  <a:pos x="43536393" y="902759846"/>
                </a:cxn>
                <a:cxn ang="0">
                  <a:pos x="243805574" y="937821269"/>
                </a:cxn>
                <a:cxn ang="0">
                  <a:pos x="1062295082" y="324292257"/>
                </a:cxn>
                <a:cxn ang="0">
                  <a:pos x="1515077705" y="657350610"/>
                </a:cxn>
                <a:cxn ang="0">
                  <a:pos x="1515077705" y="683642976"/>
                </a:cxn>
                <a:cxn ang="0">
                  <a:pos x="1515077705" y="1595168918"/>
                </a:cxn>
                <a:cxn ang="0">
                  <a:pos x="609512459" y="1595168918"/>
                </a:cxn>
                <a:cxn ang="0">
                  <a:pos x="609512459" y="683642976"/>
                </a:cxn>
                <a:cxn ang="0">
                  <a:pos x="600807541" y="666113745"/>
                </a:cxn>
                <a:cxn ang="0">
                  <a:pos x="1062295082" y="324292257"/>
                </a:cxn>
              </a:cxnLst>
              <a:pathLst>
                <a:path w="244" h="214">
                  <a:moveTo>
                    <a:pt x="28" y="107"/>
                  </a:moveTo>
                  <a:cubicBezTo>
                    <a:pt x="38" y="99"/>
                    <a:pt x="38" y="99"/>
                    <a:pt x="38" y="99"/>
                  </a:cubicBezTo>
                  <a:cubicBezTo>
                    <a:pt x="38" y="198"/>
                    <a:pt x="38" y="198"/>
                    <a:pt x="38" y="198"/>
                  </a:cubicBezTo>
                  <a:cubicBezTo>
                    <a:pt x="38" y="207"/>
                    <a:pt x="45" y="214"/>
                    <a:pt x="54" y="214"/>
                  </a:cubicBezTo>
                  <a:cubicBezTo>
                    <a:pt x="190" y="214"/>
                    <a:pt x="190" y="214"/>
                    <a:pt x="190" y="214"/>
                  </a:cubicBezTo>
                  <a:cubicBezTo>
                    <a:pt x="199" y="214"/>
                    <a:pt x="206" y="207"/>
                    <a:pt x="206" y="198"/>
                  </a:cubicBezTo>
                  <a:cubicBezTo>
                    <a:pt x="206" y="98"/>
                    <a:pt x="206" y="98"/>
                    <a:pt x="206" y="98"/>
                  </a:cubicBezTo>
                  <a:cubicBezTo>
                    <a:pt x="217" y="107"/>
                    <a:pt x="217" y="107"/>
                    <a:pt x="217" y="107"/>
                  </a:cubicBezTo>
                  <a:cubicBezTo>
                    <a:pt x="220" y="109"/>
                    <a:pt x="223" y="110"/>
                    <a:pt x="226" y="110"/>
                  </a:cubicBezTo>
                  <a:cubicBezTo>
                    <a:pt x="231" y="110"/>
                    <a:pt x="236" y="108"/>
                    <a:pt x="239" y="103"/>
                  </a:cubicBezTo>
                  <a:cubicBezTo>
                    <a:pt x="244" y="96"/>
                    <a:pt x="243" y="86"/>
                    <a:pt x="236" y="81"/>
                  </a:cubicBezTo>
                  <a:cubicBezTo>
                    <a:pt x="131" y="4"/>
                    <a:pt x="131" y="4"/>
                    <a:pt x="131" y="4"/>
                  </a:cubicBezTo>
                  <a:cubicBezTo>
                    <a:pt x="125" y="0"/>
                    <a:pt x="118" y="0"/>
                    <a:pt x="112" y="4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2" y="86"/>
                    <a:pt x="0" y="96"/>
                    <a:pt x="5" y="103"/>
                  </a:cubicBezTo>
                  <a:cubicBezTo>
                    <a:pt x="11" y="110"/>
                    <a:pt x="21" y="112"/>
                    <a:pt x="28" y="107"/>
                  </a:cubicBezTo>
                  <a:close/>
                  <a:moveTo>
                    <a:pt x="122" y="37"/>
                  </a:moveTo>
                  <a:cubicBezTo>
                    <a:pt x="174" y="75"/>
                    <a:pt x="174" y="75"/>
                    <a:pt x="174" y="75"/>
                  </a:cubicBezTo>
                  <a:cubicBezTo>
                    <a:pt x="174" y="76"/>
                    <a:pt x="174" y="77"/>
                    <a:pt x="174" y="78"/>
                  </a:cubicBezTo>
                  <a:cubicBezTo>
                    <a:pt x="174" y="182"/>
                    <a:pt x="174" y="182"/>
                    <a:pt x="174" y="182"/>
                  </a:cubicBezTo>
                  <a:cubicBezTo>
                    <a:pt x="70" y="182"/>
                    <a:pt x="70" y="182"/>
                    <a:pt x="70" y="182"/>
                  </a:cubicBezTo>
                  <a:cubicBezTo>
                    <a:pt x="70" y="78"/>
                    <a:pt x="70" y="78"/>
                    <a:pt x="70" y="78"/>
                  </a:cubicBezTo>
                  <a:cubicBezTo>
                    <a:pt x="70" y="77"/>
                    <a:pt x="70" y="76"/>
                    <a:pt x="69" y="76"/>
                  </a:cubicBezTo>
                  <a:lnTo>
                    <a:pt x="122" y="3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6406" name="Freeform 14"/>
            <p:cNvSpPr>
              <a:spLocks noEditPoints="1"/>
            </p:cNvSpPr>
            <p:nvPr/>
          </p:nvSpPr>
          <p:spPr>
            <a:xfrm>
              <a:off x="4762818" y="3051226"/>
              <a:ext cx="174134" cy="312453"/>
            </a:xfrm>
            <a:custGeom>
              <a:avLst/>
              <a:gdLst/>
              <a:ahLst/>
              <a:cxnLst>
                <a:cxn ang="0">
                  <a:pos x="191638894" y="695101809"/>
                </a:cxn>
                <a:cxn ang="0">
                  <a:pos x="156797337" y="669035565"/>
                </a:cxn>
                <a:cxn ang="0">
                  <a:pos x="148084734" y="625589859"/>
                </a:cxn>
                <a:cxn ang="0">
                  <a:pos x="69686066" y="582147102"/>
                </a:cxn>
                <a:cxn ang="0">
                  <a:pos x="8709651" y="669035565"/>
                </a:cxn>
                <a:cxn ang="0">
                  <a:pos x="87108320" y="781987324"/>
                </a:cxn>
                <a:cxn ang="0">
                  <a:pos x="156797337" y="808053568"/>
                </a:cxn>
                <a:cxn ang="0">
                  <a:pos x="235193054" y="868875787"/>
                </a:cxn>
                <a:cxn ang="0">
                  <a:pos x="261327911" y="921008276"/>
                </a:cxn>
                <a:cxn ang="0">
                  <a:pos x="287459817" y="868875787"/>
                </a:cxn>
                <a:cxn ang="0">
                  <a:pos x="357145883" y="808053568"/>
                </a:cxn>
                <a:cxn ang="0">
                  <a:pos x="418122297" y="781987324"/>
                </a:cxn>
                <a:cxn ang="0">
                  <a:pos x="513943220" y="590836832"/>
                </a:cxn>
                <a:cxn ang="0">
                  <a:pos x="444257154" y="443126150"/>
                </a:cxn>
                <a:cxn ang="0">
                  <a:pos x="365858485" y="399683393"/>
                </a:cxn>
                <a:cxn ang="0">
                  <a:pos x="287459817" y="286728686"/>
                </a:cxn>
                <a:cxn ang="0">
                  <a:pos x="287459817" y="260662441"/>
                </a:cxn>
                <a:cxn ang="0">
                  <a:pos x="322304325" y="191153440"/>
                </a:cxn>
                <a:cxn ang="0">
                  <a:pos x="357145883" y="217219684"/>
                </a:cxn>
                <a:cxn ang="0">
                  <a:pos x="365858485" y="251972711"/>
                </a:cxn>
                <a:cxn ang="0">
                  <a:pos x="435544551" y="278038955"/>
                </a:cxn>
                <a:cxn ang="0">
                  <a:pos x="487811314" y="199840223"/>
                </a:cxn>
                <a:cxn ang="0">
                  <a:pos x="418122297" y="104264977"/>
                </a:cxn>
                <a:cxn ang="0">
                  <a:pos x="348436231" y="78198732"/>
                </a:cxn>
                <a:cxn ang="0">
                  <a:pos x="287459817" y="34755975"/>
                </a:cxn>
                <a:cxn ang="0">
                  <a:pos x="261327911" y="0"/>
                </a:cxn>
                <a:cxn ang="0">
                  <a:pos x="235193054" y="34755975"/>
                </a:cxn>
                <a:cxn ang="0">
                  <a:pos x="191638894" y="69509002"/>
                </a:cxn>
                <a:cxn ang="0">
                  <a:pos x="156797337" y="78198732"/>
                </a:cxn>
                <a:cxn ang="0">
                  <a:pos x="78398669" y="130331221"/>
                </a:cxn>
                <a:cxn ang="0">
                  <a:pos x="34844509" y="191153440"/>
                </a:cxn>
                <a:cxn ang="0">
                  <a:pos x="17422254" y="278038955"/>
                </a:cxn>
                <a:cxn ang="0">
                  <a:pos x="26131906" y="347550904"/>
                </a:cxn>
                <a:cxn ang="0">
                  <a:pos x="121952828" y="451815881"/>
                </a:cxn>
                <a:cxn ang="0">
                  <a:pos x="191638894" y="477882125"/>
                </a:cxn>
                <a:cxn ang="0">
                  <a:pos x="217773751" y="486571856"/>
                </a:cxn>
                <a:cxn ang="0">
                  <a:pos x="235193054" y="582147102"/>
                </a:cxn>
                <a:cxn ang="0">
                  <a:pos x="235193054" y="625589859"/>
                </a:cxn>
                <a:cxn ang="0">
                  <a:pos x="191638894" y="695101809"/>
                </a:cxn>
                <a:cxn ang="0">
                  <a:pos x="287459817" y="599523615"/>
                </a:cxn>
                <a:cxn ang="0">
                  <a:pos x="313591723" y="521324883"/>
                </a:cxn>
                <a:cxn ang="0">
                  <a:pos x="348436231" y="538704344"/>
                </a:cxn>
                <a:cxn ang="0">
                  <a:pos x="374568137" y="608213346"/>
                </a:cxn>
                <a:cxn ang="0">
                  <a:pos x="339726580" y="686412078"/>
                </a:cxn>
                <a:cxn ang="0">
                  <a:pos x="313591723" y="703788592"/>
                </a:cxn>
                <a:cxn ang="0">
                  <a:pos x="287459817" y="625589859"/>
                </a:cxn>
                <a:cxn ang="0">
                  <a:pos x="287459817" y="599523615"/>
                </a:cxn>
                <a:cxn ang="0">
                  <a:pos x="209061148" y="347550904"/>
                </a:cxn>
                <a:cxn ang="0">
                  <a:pos x="182929243" y="330171443"/>
                </a:cxn>
                <a:cxn ang="0">
                  <a:pos x="148084734" y="260662441"/>
                </a:cxn>
                <a:cxn ang="0">
                  <a:pos x="174216640" y="199840223"/>
                </a:cxn>
                <a:cxn ang="0">
                  <a:pos x="200351497" y="182463709"/>
                </a:cxn>
                <a:cxn ang="0">
                  <a:pos x="235193054" y="260662441"/>
                </a:cxn>
                <a:cxn ang="0">
                  <a:pos x="235193054" y="269352172"/>
                </a:cxn>
                <a:cxn ang="0">
                  <a:pos x="209061148" y="347550904"/>
                </a:cxn>
              </a:cxnLst>
              <a:pathLst>
                <a:path w="59" h="106">
                  <a:moveTo>
                    <a:pt x="22" y="80"/>
                  </a:moveTo>
                  <a:cubicBezTo>
                    <a:pt x="20" y="79"/>
                    <a:pt x="19" y="78"/>
                    <a:pt x="18" y="77"/>
                  </a:cubicBezTo>
                  <a:cubicBezTo>
                    <a:pt x="18" y="76"/>
                    <a:pt x="17" y="74"/>
                    <a:pt x="17" y="72"/>
                  </a:cubicBezTo>
                  <a:cubicBezTo>
                    <a:pt x="16" y="69"/>
                    <a:pt x="12" y="67"/>
                    <a:pt x="8" y="67"/>
                  </a:cubicBezTo>
                  <a:cubicBezTo>
                    <a:pt x="4" y="67"/>
                    <a:pt x="0" y="71"/>
                    <a:pt x="1" y="77"/>
                  </a:cubicBezTo>
                  <a:cubicBezTo>
                    <a:pt x="3" y="82"/>
                    <a:pt x="5" y="87"/>
                    <a:pt x="10" y="90"/>
                  </a:cubicBezTo>
                  <a:cubicBezTo>
                    <a:pt x="12" y="91"/>
                    <a:pt x="15" y="92"/>
                    <a:pt x="18" y="93"/>
                  </a:cubicBezTo>
                  <a:cubicBezTo>
                    <a:pt x="23" y="94"/>
                    <a:pt x="27" y="97"/>
                    <a:pt x="27" y="100"/>
                  </a:cubicBezTo>
                  <a:cubicBezTo>
                    <a:pt x="27" y="104"/>
                    <a:pt x="28" y="106"/>
                    <a:pt x="30" y="106"/>
                  </a:cubicBezTo>
                  <a:cubicBezTo>
                    <a:pt x="31" y="106"/>
                    <a:pt x="33" y="104"/>
                    <a:pt x="33" y="100"/>
                  </a:cubicBezTo>
                  <a:cubicBezTo>
                    <a:pt x="33" y="97"/>
                    <a:pt x="36" y="94"/>
                    <a:pt x="41" y="93"/>
                  </a:cubicBezTo>
                  <a:cubicBezTo>
                    <a:pt x="44" y="92"/>
                    <a:pt x="46" y="91"/>
                    <a:pt x="48" y="90"/>
                  </a:cubicBezTo>
                  <a:cubicBezTo>
                    <a:pt x="56" y="85"/>
                    <a:pt x="59" y="78"/>
                    <a:pt x="59" y="68"/>
                  </a:cubicBezTo>
                  <a:cubicBezTo>
                    <a:pt x="59" y="61"/>
                    <a:pt x="57" y="55"/>
                    <a:pt x="51" y="51"/>
                  </a:cubicBezTo>
                  <a:cubicBezTo>
                    <a:pt x="49" y="50"/>
                    <a:pt x="46" y="48"/>
                    <a:pt x="42" y="46"/>
                  </a:cubicBezTo>
                  <a:cubicBezTo>
                    <a:pt x="37" y="44"/>
                    <a:pt x="33" y="38"/>
                    <a:pt x="33" y="3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25"/>
                    <a:pt x="35" y="20"/>
                    <a:pt x="37" y="22"/>
                  </a:cubicBezTo>
                  <a:cubicBezTo>
                    <a:pt x="39" y="22"/>
                    <a:pt x="40" y="23"/>
                    <a:pt x="41" y="25"/>
                  </a:cubicBezTo>
                  <a:cubicBezTo>
                    <a:pt x="41" y="26"/>
                    <a:pt x="42" y="27"/>
                    <a:pt x="42" y="29"/>
                  </a:cubicBezTo>
                  <a:cubicBezTo>
                    <a:pt x="42" y="31"/>
                    <a:pt x="46" y="32"/>
                    <a:pt x="50" y="32"/>
                  </a:cubicBezTo>
                  <a:cubicBezTo>
                    <a:pt x="54" y="32"/>
                    <a:pt x="58" y="28"/>
                    <a:pt x="56" y="23"/>
                  </a:cubicBezTo>
                  <a:cubicBezTo>
                    <a:pt x="54" y="18"/>
                    <a:pt x="52" y="15"/>
                    <a:pt x="48" y="12"/>
                  </a:cubicBezTo>
                  <a:cubicBezTo>
                    <a:pt x="46" y="11"/>
                    <a:pt x="43" y="10"/>
                    <a:pt x="40" y="9"/>
                  </a:cubicBezTo>
                  <a:cubicBezTo>
                    <a:pt x="36" y="8"/>
                    <a:pt x="33" y="6"/>
                    <a:pt x="33" y="4"/>
                  </a:cubicBezTo>
                  <a:cubicBezTo>
                    <a:pt x="33" y="1"/>
                    <a:pt x="31" y="0"/>
                    <a:pt x="30" y="0"/>
                  </a:cubicBezTo>
                  <a:cubicBezTo>
                    <a:pt x="28" y="0"/>
                    <a:pt x="27" y="1"/>
                    <a:pt x="27" y="4"/>
                  </a:cubicBezTo>
                  <a:cubicBezTo>
                    <a:pt x="27" y="6"/>
                    <a:pt x="25" y="8"/>
                    <a:pt x="22" y="8"/>
                  </a:cubicBezTo>
                  <a:cubicBezTo>
                    <a:pt x="21" y="8"/>
                    <a:pt x="19" y="8"/>
                    <a:pt x="18" y="9"/>
                  </a:cubicBezTo>
                  <a:cubicBezTo>
                    <a:pt x="15" y="10"/>
                    <a:pt x="12" y="12"/>
                    <a:pt x="9" y="15"/>
                  </a:cubicBezTo>
                  <a:cubicBezTo>
                    <a:pt x="7" y="17"/>
                    <a:pt x="5" y="19"/>
                    <a:pt x="4" y="22"/>
                  </a:cubicBezTo>
                  <a:cubicBezTo>
                    <a:pt x="3" y="25"/>
                    <a:pt x="2" y="29"/>
                    <a:pt x="2" y="32"/>
                  </a:cubicBezTo>
                  <a:cubicBezTo>
                    <a:pt x="2" y="35"/>
                    <a:pt x="2" y="37"/>
                    <a:pt x="3" y="40"/>
                  </a:cubicBezTo>
                  <a:cubicBezTo>
                    <a:pt x="4" y="44"/>
                    <a:pt x="9" y="50"/>
                    <a:pt x="14" y="52"/>
                  </a:cubicBezTo>
                  <a:cubicBezTo>
                    <a:pt x="16" y="53"/>
                    <a:pt x="19" y="54"/>
                    <a:pt x="22" y="55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6" y="56"/>
                    <a:pt x="27" y="61"/>
                    <a:pt x="27" y="67"/>
                  </a:cubicBezTo>
                  <a:cubicBezTo>
                    <a:pt x="27" y="72"/>
                    <a:pt x="27" y="72"/>
                    <a:pt x="27" y="72"/>
                  </a:cubicBezTo>
                  <a:cubicBezTo>
                    <a:pt x="27" y="77"/>
                    <a:pt x="25" y="81"/>
                    <a:pt x="22" y="80"/>
                  </a:cubicBezTo>
                  <a:close/>
                  <a:moveTo>
                    <a:pt x="33" y="69"/>
                  </a:moveTo>
                  <a:cubicBezTo>
                    <a:pt x="33" y="63"/>
                    <a:pt x="34" y="59"/>
                    <a:pt x="36" y="60"/>
                  </a:cubicBezTo>
                  <a:cubicBezTo>
                    <a:pt x="38" y="61"/>
                    <a:pt x="39" y="62"/>
                    <a:pt x="40" y="62"/>
                  </a:cubicBezTo>
                  <a:cubicBezTo>
                    <a:pt x="42" y="64"/>
                    <a:pt x="43" y="67"/>
                    <a:pt x="43" y="70"/>
                  </a:cubicBezTo>
                  <a:cubicBezTo>
                    <a:pt x="43" y="75"/>
                    <a:pt x="42" y="78"/>
                    <a:pt x="39" y="79"/>
                  </a:cubicBezTo>
                  <a:cubicBezTo>
                    <a:pt x="39" y="80"/>
                    <a:pt x="37" y="80"/>
                    <a:pt x="36" y="81"/>
                  </a:cubicBezTo>
                  <a:cubicBezTo>
                    <a:pt x="34" y="81"/>
                    <a:pt x="33" y="77"/>
                    <a:pt x="33" y="72"/>
                  </a:cubicBezTo>
                  <a:cubicBezTo>
                    <a:pt x="33" y="69"/>
                    <a:pt x="33" y="69"/>
                    <a:pt x="33" y="69"/>
                  </a:cubicBezTo>
                  <a:close/>
                  <a:moveTo>
                    <a:pt x="24" y="40"/>
                  </a:moveTo>
                  <a:cubicBezTo>
                    <a:pt x="23" y="39"/>
                    <a:pt x="22" y="39"/>
                    <a:pt x="21" y="38"/>
                  </a:cubicBezTo>
                  <a:cubicBezTo>
                    <a:pt x="18" y="36"/>
                    <a:pt x="17" y="34"/>
                    <a:pt x="17" y="30"/>
                  </a:cubicBezTo>
                  <a:cubicBezTo>
                    <a:pt x="17" y="27"/>
                    <a:pt x="18" y="25"/>
                    <a:pt x="20" y="23"/>
                  </a:cubicBezTo>
                  <a:cubicBezTo>
                    <a:pt x="20" y="22"/>
                    <a:pt x="22" y="22"/>
                    <a:pt x="23" y="21"/>
                  </a:cubicBezTo>
                  <a:cubicBezTo>
                    <a:pt x="25" y="20"/>
                    <a:pt x="27" y="25"/>
                    <a:pt x="27" y="30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6"/>
                    <a:pt x="26" y="41"/>
                    <a:pt x="24" y="4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1" name="KSO_Shape"/>
          <p:cNvSpPr>
            <a:spLocks noChangeAspect="1"/>
          </p:cNvSpPr>
          <p:nvPr/>
        </p:nvSpPr>
        <p:spPr>
          <a:xfrm>
            <a:off x="3667125" y="2730500"/>
            <a:ext cx="703263" cy="655638"/>
          </a:xfrm>
          <a:custGeom>
            <a:avLst/>
            <a:gdLst/>
            <a:ahLst/>
            <a:cxnLst/>
            <a:rect l="l" t="t" r="r" b="b"/>
            <a:pathLst>
              <a:path w="969654" h="903534">
                <a:moveTo>
                  <a:pt x="813088" y="487443"/>
                </a:moveTo>
                <a:cubicBezTo>
                  <a:pt x="793206" y="487443"/>
                  <a:pt x="777088" y="503561"/>
                  <a:pt x="777088" y="523443"/>
                </a:cubicBezTo>
                <a:cubicBezTo>
                  <a:pt x="777088" y="543325"/>
                  <a:pt x="793206" y="559443"/>
                  <a:pt x="813088" y="559443"/>
                </a:cubicBezTo>
                <a:cubicBezTo>
                  <a:pt x="832970" y="559443"/>
                  <a:pt x="849088" y="543325"/>
                  <a:pt x="849088" y="523443"/>
                </a:cubicBezTo>
                <a:cubicBezTo>
                  <a:pt x="849088" y="503561"/>
                  <a:pt x="832970" y="487443"/>
                  <a:pt x="813088" y="487443"/>
                </a:cubicBezTo>
                <a:close/>
                <a:moveTo>
                  <a:pt x="606961" y="487443"/>
                </a:moveTo>
                <a:cubicBezTo>
                  <a:pt x="587079" y="487443"/>
                  <a:pt x="570961" y="503561"/>
                  <a:pt x="570961" y="523443"/>
                </a:cubicBezTo>
                <a:cubicBezTo>
                  <a:pt x="570961" y="543325"/>
                  <a:pt x="587079" y="559443"/>
                  <a:pt x="606961" y="559443"/>
                </a:cubicBezTo>
                <a:cubicBezTo>
                  <a:pt x="626843" y="559443"/>
                  <a:pt x="642961" y="543325"/>
                  <a:pt x="642961" y="523443"/>
                </a:cubicBezTo>
                <a:cubicBezTo>
                  <a:pt x="642961" y="503561"/>
                  <a:pt x="626843" y="487443"/>
                  <a:pt x="606961" y="487443"/>
                </a:cubicBezTo>
                <a:close/>
                <a:moveTo>
                  <a:pt x="691345" y="336511"/>
                </a:moveTo>
                <a:cubicBezTo>
                  <a:pt x="769490" y="335080"/>
                  <a:pt x="847112" y="364668"/>
                  <a:pt x="901758" y="422110"/>
                </a:cubicBezTo>
                <a:cubicBezTo>
                  <a:pt x="999759" y="525126"/>
                  <a:pt x="990612" y="681640"/>
                  <a:pt x="881173" y="774306"/>
                </a:cubicBezTo>
                <a:lnTo>
                  <a:pt x="905846" y="903534"/>
                </a:lnTo>
                <a:lnTo>
                  <a:pt x="792422" y="824563"/>
                </a:lnTo>
                <a:cubicBezTo>
                  <a:pt x="666952" y="867914"/>
                  <a:pt x="525982" y="820668"/>
                  <a:pt x="459770" y="713074"/>
                </a:cubicBezTo>
                <a:cubicBezTo>
                  <a:pt x="386891" y="594648"/>
                  <a:pt x="429055" y="444146"/>
                  <a:pt x="554971" y="373268"/>
                </a:cubicBezTo>
                <a:cubicBezTo>
                  <a:pt x="597384" y="349394"/>
                  <a:pt x="644458" y="337369"/>
                  <a:pt x="691345" y="336511"/>
                </a:cubicBezTo>
                <a:close/>
                <a:moveTo>
                  <a:pt x="547874" y="187267"/>
                </a:moveTo>
                <a:cubicBezTo>
                  <a:pt x="518051" y="187267"/>
                  <a:pt x="493874" y="211444"/>
                  <a:pt x="493874" y="241267"/>
                </a:cubicBezTo>
                <a:cubicBezTo>
                  <a:pt x="493874" y="271090"/>
                  <a:pt x="518051" y="295267"/>
                  <a:pt x="547874" y="295267"/>
                </a:cubicBezTo>
                <a:cubicBezTo>
                  <a:pt x="577697" y="295267"/>
                  <a:pt x="601874" y="271090"/>
                  <a:pt x="601874" y="241267"/>
                </a:cubicBezTo>
                <a:cubicBezTo>
                  <a:pt x="601874" y="211444"/>
                  <a:pt x="577697" y="187267"/>
                  <a:pt x="547874" y="187267"/>
                </a:cubicBezTo>
                <a:close/>
                <a:moveTo>
                  <a:pt x="294449" y="187267"/>
                </a:moveTo>
                <a:cubicBezTo>
                  <a:pt x="264626" y="187267"/>
                  <a:pt x="240449" y="211444"/>
                  <a:pt x="240449" y="241267"/>
                </a:cubicBezTo>
                <a:cubicBezTo>
                  <a:pt x="240449" y="271090"/>
                  <a:pt x="264626" y="295267"/>
                  <a:pt x="294449" y="295267"/>
                </a:cubicBezTo>
                <a:cubicBezTo>
                  <a:pt x="324272" y="295267"/>
                  <a:pt x="348449" y="271090"/>
                  <a:pt x="348449" y="241267"/>
                </a:cubicBezTo>
                <a:cubicBezTo>
                  <a:pt x="348449" y="211444"/>
                  <a:pt x="324272" y="187267"/>
                  <a:pt x="294449" y="187267"/>
                </a:cubicBezTo>
                <a:close/>
                <a:moveTo>
                  <a:pt x="408549" y="168"/>
                </a:moveTo>
                <a:cubicBezTo>
                  <a:pt x="456533" y="-1113"/>
                  <a:pt x="505397" y="4870"/>
                  <a:pt x="553141" y="18800"/>
                </a:cubicBezTo>
                <a:cubicBezTo>
                  <a:pt x="730896" y="70663"/>
                  <a:pt x="843952" y="217556"/>
                  <a:pt x="840274" y="375462"/>
                </a:cubicBezTo>
                <a:cubicBezTo>
                  <a:pt x="754752" y="310337"/>
                  <a:pt x="632797" y="302687"/>
                  <a:pt x="535419" y="357502"/>
                </a:cubicBezTo>
                <a:cubicBezTo>
                  <a:pt x="409503" y="428380"/>
                  <a:pt x="367339" y="578882"/>
                  <a:pt x="440218" y="697308"/>
                </a:cubicBezTo>
                <a:cubicBezTo>
                  <a:pt x="450352" y="713775"/>
                  <a:pt x="462237" y="728829"/>
                  <a:pt x="478397" y="739559"/>
                </a:cubicBezTo>
                <a:cubicBezTo>
                  <a:pt x="442192" y="745523"/>
                  <a:pt x="404623" y="745773"/>
                  <a:pt x="366675" y="741395"/>
                </a:cubicBezTo>
                <a:lnTo>
                  <a:pt x="245711" y="837584"/>
                </a:lnTo>
                <a:lnTo>
                  <a:pt x="214226" y="696474"/>
                </a:lnTo>
                <a:cubicBezTo>
                  <a:pt x="11680" y="595442"/>
                  <a:pt x="-59861" y="368389"/>
                  <a:pt x="54436" y="189343"/>
                </a:cubicBezTo>
                <a:cubicBezTo>
                  <a:pt x="128564" y="73222"/>
                  <a:pt x="264598" y="4010"/>
                  <a:pt x="408549" y="168"/>
                </a:cubicBezTo>
                <a:close/>
              </a:path>
            </a:pathLst>
          </a:custGeom>
          <a:solidFill>
            <a:srgbClr val="F3A6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六边形 29"/>
          <p:cNvSpPr/>
          <p:nvPr/>
        </p:nvSpPr>
        <p:spPr>
          <a:xfrm>
            <a:off x="4464050" y="2389188"/>
            <a:ext cx="581025" cy="501650"/>
          </a:xfrm>
          <a:prstGeom prst="hexagon">
            <a:avLst/>
          </a:prstGeom>
          <a:solidFill>
            <a:srgbClr val="494949"/>
          </a:solidFill>
          <a:ln>
            <a:solidFill>
              <a:srgbClr val="F3A6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31" name="六边形 30"/>
          <p:cNvSpPr/>
          <p:nvPr/>
        </p:nvSpPr>
        <p:spPr>
          <a:xfrm>
            <a:off x="1562100" y="4632325"/>
            <a:ext cx="581025" cy="501650"/>
          </a:xfrm>
          <a:prstGeom prst="hexagon">
            <a:avLst/>
          </a:prstGeom>
          <a:solidFill>
            <a:srgbClr val="494949"/>
          </a:solidFill>
          <a:ln>
            <a:solidFill>
              <a:srgbClr val="F3A6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0</a:t>
            </a:r>
            <a:endParaRPr kumimoji="0" lang="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32" name="六边形 31"/>
          <p:cNvSpPr/>
          <p:nvPr/>
        </p:nvSpPr>
        <p:spPr>
          <a:xfrm>
            <a:off x="4532313" y="3952875"/>
            <a:ext cx="582613" cy="501650"/>
          </a:xfrm>
          <a:prstGeom prst="hexagon">
            <a:avLst/>
          </a:prstGeom>
          <a:solidFill>
            <a:srgbClr val="F3A60D"/>
          </a:solidFill>
          <a:ln>
            <a:solidFill>
              <a:srgbClr val="4949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0</a:t>
            </a:r>
            <a:endParaRPr kumimoji="0" lang="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33" name="六边形 32"/>
          <p:cNvSpPr/>
          <p:nvPr/>
        </p:nvSpPr>
        <p:spPr>
          <a:xfrm>
            <a:off x="1631950" y="3135313"/>
            <a:ext cx="582613" cy="501650"/>
          </a:xfrm>
          <a:prstGeom prst="hexagon">
            <a:avLst/>
          </a:prstGeom>
          <a:solidFill>
            <a:srgbClr val="F3A60D"/>
          </a:solidFill>
          <a:ln>
            <a:solidFill>
              <a:srgbClr val="4949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1</a:t>
            </a:r>
            <a:endParaRPr kumimoji="0" lang="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2" name="Freeform 17"/>
          <p:cNvSpPr>
            <a:spLocks noChangeAspect="1" noEditPoints="1"/>
          </p:cNvSpPr>
          <p:nvPr/>
        </p:nvSpPr>
        <p:spPr bwMode="auto">
          <a:xfrm>
            <a:off x="3762375" y="4195445"/>
            <a:ext cx="423545" cy="691515"/>
          </a:xfrm>
          <a:custGeom>
            <a:avLst/>
            <a:gdLst>
              <a:gd name="T0" fmla="*/ 139 w 152"/>
              <a:gd name="T1" fmla="*/ 0 h 244"/>
              <a:gd name="T2" fmla="*/ 150 w 152"/>
              <a:gd name="T3" fmla="*/ 9 h 244"/>
              <a:gd name="T4" fmla="*/ 152 w 152"/>
              <a:gd name="T5" fmla="*/ 17 h 244"/>
              <a:gd name="T6" fmla="*/ 152 w 152"/>
              <a:gd name="T7" fmla="*/ 141 h 244"/>
              <a:gd name="T8" fmla="*/ 152 w 152"/>
              <a:gd name="T9" fmla="*/ 227 h 244"/>
              <a:gd name="T10" fmla="*/ 135 w 152"/>
              <a:gd name="T11" fmla="*/ 244 h 244"/>
              <a:gd name="T12" fmla="*/ 17 w 152"/>
              <a:gd name="T13" fmla="*/ 244 h 244"/>
              <a:gd name="T14" fmla="*/ 0 w 152"/>
              <a:gd name="T15" fmla="*/ 227 h 244"/>
              <a:gd name="T16" fmla="*/ 0 w 152"/>
              <a:gd name="T17" fmla="*/ 19 h 244"/>
              <a:gd name="T18" fmla="*/ 12 w 152"/>
              <a:gd name="T19" fmla="*/ 0 h 244"/>
              <a:gd name="T20" fmla="*/ 139 w 152"/>
              <a:gd name="T21" fmla="*/ 0 h 244"/>
              <a:gd name="T22" fmla="*/ 137 w 152"/>
              <a:gd name="T23" fmla="*/ 206 h 244"/>
              <a:gd name="T24" fmla="*/ 137 w 152"/>
              <a:gd name="T25" fmla="*/ 39 h 244"/>
              <a:gd name="T26" fmla="*/ 15 w 152"/>
              <a:gd name="T27" fmla="*/ 39 h 244"/>
              <a:gd name="T28" fmla="*/ 15 w 152"/>
              <a:gd name="T29" fmla="*/ 206 h 244"/>
              <a:gd name="T30" fmla="*/ 137 w 152"/>
              <a:gd name="T31" fmla="*/ 206 h 244"/>
              <a:gd name="T32" fmla="*/ 76 w 152"/>
              <a:gd name="T33" fmla="*/ 16 h 244"/>
              <a:gd name="T34" fmla="*/ 52 w 152"/>
              <a:gd name="T35" fmla="*/ 16 h 244"/>
              <a:gd name="T36" fmla="*/ 49 w 152"/>
              <a:gd name="T37" fmla="*/ 16 h 244"/>
              <a:gd name="T38" fmla="*/ 45 w 152"/>
              <a:gd name="T39" fmla="*/ 19 h 244"/>
              <a:gd name="T40" fmla="*/ 49 w 152"/>
              <a:gd name="T41" fmla="*/ 23 h 244"/>
              <a:gd name="T42" fmla="*/ 51 w 152"/>
              <a:gd name="T43" fmla="*/ 23 h 244"/>
              <a:gd name="T44" fmla="*/ 101 w 152"/>
              <a:gd name="T45" fmla="*/ 23 h 244"/>
              <a:gd name="T46" fmla="*/ 103 w 152"/>
              <a:gd name="T47" fmla="*/ 23 h 244"/>
              <a:gd name="T48" fmla="*/ 106 w 152"/>
              <a:gd name="T49" fmla="*/ 19 h 244"/>
              <a:gd name="T50" fmla="*/ 103 w 152"/>
              <a:gd name="T51" fmla="*/ 16 h 244"/>
              <a:gd name="T52" fmla="*/ 101 w 152"/>
              <a:gd name="T53" fmla="*/ 16 h 244"/>
              <a:gd name="T54" fmla="*/ 76 w 152"/>
              <a:gd name="T55" fmla="*/ 16 h 244"/>
              <a:gd name="T56" fmla="*/ 87 w 152"/>
              <a:gd name="T57" fmla="*/ 225 h 244"/>
              <a:gd name="T58" fmla="*/ 76 w 152"/>
              <a:gd name="T59" fmla="*/ 214 h 244"/>
              <a:gd name="T60" fmla="*/ 64 w 152"/>
              <a:gd name="T61" fmla="*/ 225 h 244"/>
              <a:gd name="T62" fmla="*/ 76 w 152"/>
              <a:gd name="T63" fmla="*/ 237 h 244"/>
              <a:gd name="T64" fmla="*/ 87 w 152"/>
              <a:gd name="T65" fmla="*/ 225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52" h="244">
                <a:moveTo>
                  <a:pt x="139" y="0"/>
                </a:moveTo>
                <a:cubicBezTo>
                  <a:pt x="144" y="2"/>
                  <a:pt x="148" y="4"/>
                  <a:pt x="150" y="9"/>
                </a:cubicBezTo>
                <a:cubicBezTo>
                  <a:pt x="151" y="11"/>
                  <a:pt x="152" y="14"/>
                  <a:pt x="152" y="17"/>
                </a:cubicBezTo>
                <a:cubicBezTo>
                  <a:pt x="152" y="58"/>
                  <a:pt x="152" y="100"/>
                  <a:pt x="152" y="141"/>
                </a:cubicBezTo>
                <a:cubicBezTo>
                  <a:pt x="152" y="170"/>
                  <a:pt x="152" y="198"/>
                  <a:pt x="152" y="227"/>
                </a:cubicBezTo>
                <a:cubicBezTo>
                  <a:pt x="152" y="238"/>
                  <a:pt x="146" y="244"/>
                  <a:pt x="135" y="244"/>
                </a:cubicBezTo>
                <a:cubicBezTo>
                  <a:pt x="96" y="244"/>
                  <a:pt x="56" y="244"/>
                  <a:pt x="17" y="244"/>
                </a:cubicBezTo>
                <a:cubicBezTo>
                  <a:pt x="6" y="244"/>
                  <a:pt x="0" y="238"/>
                  <a:pt x="0" y="227"/>
                </a:cubicBezTo>
                <a:cubicBezTo>
                  <a:pt x="0" y="158"/>
                  <a:pt x="0" y="89"/>
                  <a:pt x="0" y="19"/>
                </a:cubicBezTo>
                <a:cubicBezTo>
                  <a:pt x="0" y="8"/>
                  <a:pt x="2" y="4"/>
                  <a:pt x="12" y="0"/>
                </a:cubicBezTo>
                <a:cubicBezTo>
                  <a:pt x="55" y="0"/>
                  <a:pt x="97" y="0"/>
                  <a:pt x="139" y="0"/>
                </a:cubicBezTo>
                <a:close/>
                <a:moveTo>
                  <a:pt x="137" y="206"/>
                </a:moveTo>
                <a:cubicBezTo>
                  <a:pt x="137" y="150"/>
                  <a:pt x="137" y="94"/>
                  <a:pt x="137" y="39"/>
                </a:cubicBezTo>
                <a:cubicBezTo>
                  <a:pt x="96" y="39"/>
                  <a:pt x="55" y="39"/>
                  <a:pt x="15" y="39"/>
                </a:cubicBezTo>
                <a:cubicBezTo>
                  <a:pt x="15" y="95"/>
                  <a:pt x="15" y="150"/>
                  <a:pt x="15" y="206"/>
                </a:cubicBezTo>
                <a:cubicBezTo>
                  <a:pt x="56" y="206"/>
                  <a:pt x="96" y="206"/>
                  <a:pt x="137" y="206"/>
                </a:cubicBezTo>
                <a:close/>
                <a:moveTo>
                  <a:pt x="76" y="16"/>
                </a:moveTo>
                <a:cubicBezTo>
                  <a:pt x="68" y="16"/>
                  <a:pt x="60" y="16"/>
                  <a:pt x="52" y="16"/>
                </a:cubicBezTo>
                <a:cubicBezTo>
                  <a:pt x="51" y="16"/>
                  <a:pt x="50" y="16"/>
                  <a:pt x="49" y="16"/>
                </a:cubicBezTo>
                <a:cubicBezTo>
                  <a:pt x="47" y="16"/>
                  <a:pt x="45" y="17"/>
                  <a:pt x="45" y="19"/>
                </a:cubicBezTo>
                <a:cubicBezTo>
                  <a:pt x="45" y="21"/>
                  <a:pt x="47" y="23"/>
                  <a:pt x="49" y="23"/>
                </a:cubicBezTo>
                <a:cubicBezTo>
                  <a:pt x="50" y="23"/>
                  <a:pt x="50" y="23"/>
                  <a:pt x="51" y="23"/>
                </a:cubicBezTo>
                <a:cubicBezTo>
                  <a:pt x="68" y="23"/>
                  <a:pt x="84" y="23"/>
                  <a:pt x="101" y="23"/>
                </a:cubicBezTo>
                <a:cubicBezTo>
                  <a:pt x="102" y="23"/>
                  <a:pt x="103" y="23"/>
                  <a:pt x="103" y="23"/>
                </a:cubicBezTo>
                <a:cubicBezTo>
                  <a:pt x="105" y="23"/>
                  <a:pt x="106" y="21"/>
                  <a:pt x="106" y="19"/>
                </a:cubicBezTo>
                <a:cubicBezTo>
                  <a:pt x="106" y="18"/>
                  <a:pt x="105" y="16"/>
                  <a:pt x="103" y="16"/>
                </a:cubicBezTo>
                <a:cubicBezTo>
                  <a:pt x="103" y="16"/>
                  <a:pt x="102" y="16"/>
                  <a:pt x="101" y="16"/>
                </a:cubicBezTo>
                <a:cubicBezTo>
                  <a:pt x="92" y="16"/>
                  <a:pt x="84" y="16"/>
                  <a:pt x="76" y="16"/>
                </a:cubicBezTo>
                <a:close/>
                <a:moveTo>
                  <a:pt x="87" y="225"/>
                </a:moveTo>
                <a:cubicBezTo>
                  <a:pt x="87" y="219"/>
                  <a:pt x="82" y="214"/>
                  <a:pt x="76" y="214"/>
                </a:cubicBezTo>
                <a:cubicBezTo>
                  <a:pt x="70" y="214"/>
                  <a:pt x="65" y="219"/>
                  <a:pt x="64" y="225"/>
                </a:cubicBezTo>
                <a:cubicBezTo>
                  <a:pt x="64" y="231"/>
                  <a:pt x="70" y="237"/>
                  <a:pt x="76" y="237"/>
                </a:cubicBezTo>
                <a:cubicBezTo>
                  <a:pt x="82" y="237"/>
                  <a:pt x="87" y="231"/>
                  <a:pt x="87" y="22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22313" y="365125"/>
            <a:ext cx="10631488" cy="1325563"/>
          </a:xfrm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" altLang="en-US" sz="4000" b="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Acciones básicas</a:t>
            </a:r>
            <a:endParaRPr kumimoji="0" lang="" altLang="en-US" sz="4000" b="0" i="0" u="none" strike="noStrike" kern="1200" cap="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6813550" y="1917700"/>
            <a:ext cx="3553460" cy="3739515"/>
            <a:chOff x="2460" y="3625"/>
            <a:chExt cx="5596" cy="5889"/>
          </a:xfrm>
        </p:grpSpPr>
        <p:sp>
          <p:nvSpPr>
            <p:cNvPr id="16" name="六边形 15"/>
            <p:cNvSpPr/>
            <p:nvPr/>
          </p:nvSpPr>
          <p:spPr>
            <a:xfrm>
              <a:off x="5003" y="6023"/>
              <a:ext cx="2653" cy="2288"/>
            </a:xfrm>
            <a:prstGeom prst="hexagon">
              <a:avLst/>
            </a:prstGeom>
            <a:solidFill>
              <a:srgbClr val="F3A6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六边形 17"/>
            <p:cNvSpPr/>
            <p:nvPr/>
          </p:nvSpPr>
          <p:spPr>
            <a:xfrm>
              <a:off x="5003" y="3625"/>
              <a:ext cx="2653" cy="2288"/>
            </a:xfrm>
            <a:prstGeom prst="hexagon">
              <a:avLst/>
            </a:prstGeom>
            <a:solidFill>
              <a:srgbClr val="4949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六边形 18"/>
            <p:cNvSpPr/>
            <p:nvPr/>
          </p:nvSpPr>
          <p:spPr>
            <a:xfrm>
              <a:off x="2833" y="7230"/>
              <a:ext cx="2653" cy="2285"/>
            </a:xfrm>
            <a:prstGeom prst="hexagon">
              <a:avLst/>
            </a:prstGeom>
            <a:solidFill>
              <a:srgbClr val="4949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六边形 19"/>
            <p:cNvSpPr/>
            <p:nvPr/>
          </p:nvSpPr>
          <p:spPr>
            <a:xfrm>
              <a:off x="2833" y="4833"/>
              <a:ext cx="2653" cy="2288"/>
            </a:xfrm>
            <a:prstGeom prst="hexagon">
              <a:avLst/>
            </a:prstGeom>
            <a:solidFill>
              <a:srgbClr val="F3A6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KSO_Shape"/>
            <p:cNvSpPr>
              <a:spLocks noChangeAspect="1"/>
            </p:cNvSpPr>
            <p:nvPr/>
          </p:nvSpPr>
          <p:spPr>
            <a:xfrm>
              <a:off x="3548" y="8030"/>
              <a:ext cx="1223" cy="683"/>
            </a:xfrm>
            <a:custGeom>
              <a:avLst/>
              <a:gdLst/>
              <a:ahLst/>
              <a:cxnLst/>
              <a:rect l="l" t="t" r="r" b="b"/>
              <a:pathLst>
                <a:path w="2263730" h="1265688">
                  <a:moveTo>
                    <a:pt x="905551" y="0"/>
                  </a:moveTo>
                  <a:cubicBezTo>
                    <a:pt x="964955" y="0"/>
                    <a:pt x="1021809" y="12275"/>
                    <a:pt x="1073606" y="36122"/>
                  </a:cubicBezTo>
                  <a:cubicBezTo>
                    <a:pt x="867772" y="107015"/>
                    <a:pt x="717264" y="277397"/>
                    <a:pt x="695253" y="481416"/>
                  </a:cubicBezTo>
                  <a:cubicBezTo>
                    <a:pt x="659529" y="464587"/>
                    <a:pt x="621677" y="456871"/>
                    <a:pt x="584749" y="459054"/>
                  </a:cubicBezTo>
                  <a:cubicBezTo>
                    <a:pt x="568316" y="460025"/>
                    <a:pt x="552067" y="462956"/>
                    <a:pt x="536229" y="467989"/>
                  </a:cubicBezTo>
                  <a:cubicBezTo>
                    <a:pt x="461080" y="491867"/>
                    <a:pt x="412084" y="557684"/>
                    <a:pt x="398547" y="640069"/>
                  </a:cubicBezTo>
                  <a:cubicBezTo>
                    <a:pt x="252469" y="690186"/>
                    <a:pt x="150529" y="805213"/>
                    <a:pt x="150529" y="939037"/>
                  </a:cubicBezTo>
                  <a:cubicBezTo>
                    <a:pt x="150529" y="1060859"/>
                    <a:pt x="235005" y="1167106"/>
                    <a:pt x="360867" y="1221858"/>
                  </a:cubicBezTo>
                  <a:cubicBezTo>
                    <a:pt x="258008" y="1163330"/>
                    <a:pt x="191624" y="1067577"/>
                    <a:pt x="191624" y="959585"/>
                  </a:cubicBezTo>
                  <a:cubicBezTo>
                    <a:pt x="191624" y="825761"/>
                    <a:pt x="293564" y="710734"/>
                    <a:pt x="439642" y="660617"/>
                  </a:cubicBezTo>
                  <a:cubicBezTo>
                    <a:pt x="453179" y="578232"/>
                    <a:pt x="502175" y="512415"/>
                    <a:pt x="577324" y="488537"/>
                  </a:cubicBezTo>
                  <a:cubicBezTo>
                    <a:pt x="593162" y="483504"/>
                    <a:pt x="609411" y="480573"/>
                    <a:pt x="625844" y="479602"/>
                  </a:cubicBezTo>
                  <a:cubicBezTo>
                    <a:pt x="662772" y="477419"/>
                    <a:pt x="700624" y="485135"/>
                    <a:pt x="736348" y="501964"/>
                  </a:cubicBezTo>
                  <a:cubicBezTo>
                    <a:pt x="765500" y="231754"/>
                    <a:pt x="1020053" y="20548"/>
                    <a:pt x="1329741" y="20548"/>
                  </a:cubicBezTo>
                  <a:cubicBezTo>
                    <a:pt x="1659087" y="20548"/>
                    <a:pt x="1926075" y="259418"/>
                    <a:pt x="1926075" y="554079"/>
                  </a:cubicBezTo>
                  <a:cubicBezTo>
                    <a:pt x="1926075" y="582788"/>
                    <a:pt x="1923540" y="610967"/>
                    <a:pt x="1917927" y="638343"/>
                  </a:cubicBezTo>
                  <a:cubicBezTo>
                    <a:pt x="2114194" y="662993"/>
                    <a:pt x="2263730" y="797503"/>
                    <a:pt x="2263730" y="959585"/>
                  </a:cubicBezTo>
                  <a:cubicBezTo>
                    <a:pt x="2263730" y="1100449"/>
                    <a:pt x="2150783" y="1220487"/>
                    <a:pt x="1992071" y="1265207"/>
                  </a:cubicBezTo>
                  <a:lnTo>
                    <a:pt x="1990321" y="1265688"/>
                  </a:lnTo>
                  <a:lnTo>
                    <a:pt x="465245" y="1265688"/>
                  </a:lnTo>
                  <a:lnTo>
                    <a:pt x="370547" y="1265688"/>
                  </a:lnTo>
                  <a:lnTo>
                    <a:pt x="351179" y="1263493"/>
                  </a:lnTo>
                  <a:cubicBezTo>
                    <a:pt x="343976" y="1265446"/>
                    <a:pt x="336631" y="1265688"/>
                    <a:pt x="329229" y="1265688"/>
                  </a:cubicBezTo>
                  <a:cubicBezTo>
                    <a:pt x="147401" y="1265688"/>
                    <a:pt x="0" y="1119441"/>
                    <a:pt x="0" y="939037"/>
                  </a:cubicBezTo>
                  <a:cubicBezTo>
                    <a:pt x="0" y="805213"/>
                    <a:pt x="81109" y="690186"/>
                    <a:pt x="197338" y="640069"/>
                  </a:cubicBezTo>
                  <a:cubicBezTo>
                    <a:pt x="208108" y="557684"/>
                    <a:pt x="247093" y="491867"/>
                    <a:pt x="306885" y="467989"/>
                  </a:cubicBezTo>
                  <a:cubicBezTo>
                    <a:pt x="319486" y="462956"/>
                    <a:pt x="332415" y="460025"/>
                    <a:pt x="345490" y="459054"/>
                  </a:cubicBezTo>
                  <a:cubicBezTo>
                    <a:pt x="374873" y="456871"/>
                    <a:pt x="404990" y="464587"/>
                    <a:pt x="433414" y="481416"/>
                  </a:cubicBezTo>
                  <a:cubicBezTo>
                    <a:pt x="456609" y="211206"/>
                    <a:pt x="659145" y="0"/>
                    <a:pt x="905551" y="0"/>
                  </a:cubicBezTo>
                  <a:close/>
                </a:path>
              </a:pathLst>
            </a:custGeom>
            <a:solidFill>
              <a:srgbClr val="F3A60D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6404" name="组合 27"/>
            <p:cNvGrpSpPr/>
            <p:nvPr/>
          </p:nvGrpSpPr>
          <p:grpSpPr>
            <a:xfrm>
              <a:off x="3590" y="5478"/>
              <a:ext cx="1135" cy="997"/>
              <a:chOff x="4488650" y="2861037"/>
              <a:chExt cx="720000" cy="633551"/>
            </a:xfrm>
          </p:grpSpPr>
          <p:sp>
            <p:nvSpPr>
              <p:cNvPr id="16405" name="Freeform 13"/>
              <p:cNvSpPr>
                <a:spLocks noEditPoints="1"/>
              </p:cNvSpPr>
              <p:nvPr/>
            </p:nvSpPr>
            <p:spPr>
              <a:xfrm>
                <a:off x="4488650" y="2861037"/>
                <a:ext cx="720000" cy="633551"/>
              </a:xfrm>
              <a:custGeom>
                <a:avLst/>
                <a:gdLst/>
                <a:ahLst/>
                <a:cxnLst>
                  <a:cxn ang="0">
                    <a:pos x="243805574" y="937821269"/>
                  </a:cxn>
                  <a:cxn ang="0">
                    <a:pos x="330878361" y="867701384"/>
                  </a:cxn>
                  <a:cxn ang="0">
                    <a:pos x="330878361" y="1735405728"/>
                  </a:cxn>
                  <a:cxn ang="0">
                    <a:pos x="470195410" y="1875639578"/>
                  </a:cxn>
                  <a:cxn ang="0">
                    <a:pos x="1654394754" y="1875639578"/>
                  </a:cxn>
                  <a:cxn ang="0">
                    <a:pos x="1793711803" y="1735405728"/>
                  </a:cxn>
                  <a:cxn ang="0">
                    <a:pos x="1793711803" y="858938249"/>
                  </a:cxn>
                  <a:cxn ang="0">
                    <a:pos x="1889492459" y="937821269"/>
                  </a:cxn>
                  <a:cxn ang="0">
                    <a:pos x="1967857377" y="964113636"/>
                  </a:cxn>
                  <a:cxn ang="0">
                    <a:pos x="2081053770" y="902759846"/>
                  </a:cxn>
                  <a:cxn ang="0">
                    <a:pos x="2054930164" y="709938303"/>
                  </a:cxn>
                  <a:cxn ang="0">
                    <a:pos x="1140660000" y="35058462"/>
                  </a:cxn>
                  <a:cxn ang="0">
                    <a:pos x="975222295" y="35058462"/>
                  </a:cxn>
                  <a:cxn ang="0">
                    <a:pos x="78364918" y="709938303"/>
                  </a:cxn>
                  <a:cxn ang="0">
                    <a:pos x="43536393" y="902759846"/>
                  </a:cxn>
                  <a:cxn ang="0">
                    <a:pos x="243805574" y="937821269"/>
                  </a:cxn>
                  <a:cxn ang="0">
                    <a:pos x="1062295082" y="324292257"/>
                  </a:cxn>
                  <a:cxn ang="0">
                    <a:pos x="1515077705" y="657350610"/>
                  </a:cxn>
                  <a:cxn ang="0">
                    <a:pos x="1515077705" y="683642976"/>
                  </a:cxn>
                  <a:cxn ang="0">
                    <a:pos x="1515077705" y="1595168918"/>
                  </a:cxn>
                  <a:cxn ang="0">
                    <a:pos x="609512459" y="1595168918"/>
                  </a:cxn>
                  <a:cxn ang="0">
                    <a:pos x="609512459" y="683642976"/>
                  </a:cxn>
                  <a:cxn ang="0">
                    <a:pos x="600807541" y="666113745"/>
                  </a:cxn>
                  <a:cxn ang="0">
                    <a:pos x="1062295082" y="324292257"/>
                  </a:cxn>
                </a:cxnLst>
                <a:pathLst>
                  <a:path w="244" h="214">
                    <a:moveTo>
                      <a:pt x="28" y="107"/>
                    </a:moveTo>
                    <a:cubicBezTo>
                      <a:pt x="38" y="99"/>
                      <a:pt x="38" y="99"/>
                      <a:pt x="38" y="99"/>
                    </a:cubicBezTo>
                    <a:cubicBezTo>
                      <a:pt x="38" y="198"/>
                      <a:pt x="38" y="198"/>
                      <a:pt x="38" y="198"/>
                    </a:cubicBezTo>
                    <a:cubicBezTo>
                      <a:pt x="38" y="207"/>
                      <a:pt x="45" y="214"/>
                      <a:pt x="54" y="214"/>
                    </a:cubicBezTo>
                    <a:cubicBezTo>
                      <a:pt x="190" y="214"/>
                      <a:pt x="190" y="214"/>
                      <a:pt x="190" y="214"/>
                    </a:cubicBezTo>
                    <a:cubicBezTo>
                      <a:pt x="199" y="214"/>
                      <a:pt x="206" y="207"/>
                      <a:pt x="206" y="198"/>
                    </a:cubicBezTo>
                    <a:cubicBezTo>
                      <a:pt x="206" y="98"/>
                      <a:pt x="206" y="98"/>
                      <a:pt x="206" y="98"/>
                    </a:cubicBezTo>
                    <a:cubicBezTo>
                      <a:pt x="217" y="107"/>
                      <a:pt x="217" y="107"/>
                      <a:pt x="217" y="107"/>
                    </a:cubicBezTo>
                    <a:cubicBezTo>
                      <a:pt x="220" y="109"/>
                      <a:pt x="223" y="110"/>
                      <a:pt x="226" y="110"/>
                    </a:cubicBezTo>
                    <a:cubicBezTo>
                      <a:pt x="231" y="110"/>
                      <a:pt x="236" y="108"/>
                      <a:pt x="239" y="103"/>
                    </a:cubicBezTo>
                    <a:cubicBezTo>
                      <a:pt x="244" y="96"/>
                      <a:pt x="243" y="86"/>
                      <a:pt x="236" y="81"/>
                    </a:cubicBezTo>
                    <a:cubicBezTo>
                      <a:pt x="131" y="4"/>
                      <a:pt x="131" y="4"/>
                      <a:pt x="131" y="4"/>
                    </a:cubicBezTo>
                    <a:cubicBezTo>
                      <a:pt x="125" y="0"/>
                      <a:pt x="118" y="0"/>
                      <a:pt x="112" y="4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2" y="86"/>
                      <a:pt x="0" y="96"/>
                      <a:pt x="5" y="103"/>
                    </a:cubicBezTo>
                    <a:cubicBezTo>
                      <a:pt x="11" y="110"/>
                      <a:pt x="21" y="112"/>
                      <a:pt x="28" y="107"/>
                    </a:cubicBezTo>
                    <a:close/>
                    <a:moveTo>
                      <a:pt x="122" y="37"/>
                    </a:moveTo>
                    <a:cubicBezTo>
                      <a:pt x="174" y="75"/>
                      <a:pt x="174" y="75"/>
                      <a:pt x="174" y="75"/>
                    </a:cubicBezTo>
                    <a:cubicBezTo>
                      <a:pt x="174" y="76"/>
                      <a:pt x="174" y="77"/>
                      <a:pt x="174" y="78"/>
                    </a:cubicBezTo>
                    <a:cubicBezTo>
                      <a:pt x="174" y="182"/>
                      <a:pt x="174" y="182"/>
                      <a:pt x="174" y="182"/>
                    </a:cubicBezTo>
                    <a:cubicBezTo>
                      <a:pt x="70" y="182"/>
                      <a:pt x="70" y="182"/>
                      <a:pt x="70" y="182"/>
                    </a:cubicBezTo>
                    <a:cubicBezTo>
                      <a:pt x="70" y="78"/>
                      <a:pt x="70" y="78"/>
                      <a:pt x="70" y="78"/>
                    </a:cubicBezTo>
                    <a:cubicBezTo>
                      <a:pt x="70" y="77"/>
                      <a:pt x="70" y="76"/>
                      <a:pt x="69" y="76"/>
                    </a:cubicBezTo>
                    <a:lnTo>
                      <a:pt x="122" y="3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6406" name="Freeform 14"/>
              <p:cNvSpPr>
                <a:spLocks noEditPoints="1"/>
              </p:cNvSpPr>
              <p:nvPr/>
            </p:nvSpPr>
            <p:spPr>
              <a:xfrm>
                <a:off x="4762818" y="3051226"/>
                <a:ext cx="174134" cy="312453"/>
              </a:xfrm>
              <a:custGeom>
                <a:avLst/>
                <a:gdLst/>
                <a:ahLst/>
                <a:cxnLst>
                  <a:cxn ang="0">
                    <a:pos x="191638894" y="695101809"/>
                  </a:cxn>
                  <a:cxn ang="0">
                    <a:pos x="156797337" y="669035565"/>
                  </a:cxn>
                  <a:cxn ang="0">
                    <a:pos x="148084734" y="625589859"/>
                  </a:cxn>
                  <a:cxn ang="0">
                    <a:pos x="69686066" y="582147102"/>
                  </a:cxn>
                  <a:cxn ang="0">
                    <a:pos x="8709651" y="669035565"/>
                  </a:cxn>
                  <a:cxn ang="0">
                    <a:pos x="87108320" y="781987324"/>
                  </a:cxn>
                  <a:cxn ang="0">
                    <a:pos x="156797337" y="808053568"/>
                  </a:cxn>
                  <a:cxn ang="0">
                    <a:pos x="235193054" y="868875787"/>
                  </a:cxn>
                  <a:cxn ang="0">
                    <a:pos x="261327911" y="921008276"/>
                  </a:cxn>
                  <a:cxn ang="0">
                    <a:pos x="287459817" y="868875787"/>
                  </a:cxn>
                  <a:cxn ang="0">
                    <a:pos x="357145883" y="808053568"/>
                  </a:cxn>
                  <a:cxn ang="0">
                    <a:pos x="418122297" y="781987324"/>
                  </a:cxn>
                  <a:cxn ang="0">
                    <a:pos x="513943220" y="590836832"/>
                  </a:cxn>
                  <a:cxn ang="0">
                    <a:pos x="444257154" y="443126150"/>
                  </a:cxn>
                  <a:cxn ang="0">
                    <a:pos x="365858485" y="399683393"/>
                  </a:cxn>
                  <a:cxn ang="0">
                    <a:pos x="287459817" y="286728686"/>
                  </a:cxn>
                  <a:cxn ang="0">
                    <a:pos x="287459817" y="260662441"/>
                  </a:cxn>
                  <a:cxn ang="0">
                    <a:pos x="322304325" y="191153440"/>
                  </a:cxn>
                  <a:cxn ang="0">
                    <a:pos x="357145883" y="217219684"/>
                  </a:cxn>
                  <a:cxn ang="0">
                    <a:pos x="365858485" y="251972711"/>
                  </a:cxn>
                  <a:cxn ang="0">
                    <a:pos x="435544551" y="278038955"/>
                  </a:cxn>
                  <a:cxn ang="0">
                    <a:pos x="487811314" y="199840223"/>
                  </a:cxn>
                  <a:cxn ang="0">
                    <a:pos x="418122297" y="104264977"/>
                  </a:cxn>
                  <a:cxn ang="0">
                    <a:pos x="348436231" y="78198732"/>
                  </a:cxn>
                  <a:cxn ang="0">
                    <a:pos x="287459817" y="34755975"/>
                  </a:cxn>
                  <a:cxn ang="0">
                    <a:pos x="261327911" y="0"/>
                  </a:cxn>
                  <a:cxn ang="0">
                    <a:pos x="235193054" y="34755975"/>
                  </a:cxn>
                  <a:cxn ang="0">
                    <a:pos x="191638894" y="69509002"/>
                  </a:cxn>
                  <a:cxn ang="0">
                    <a:pos x="156797337" y="78198732"/>
                  </a:cxn>
                  <a:cxn ang="0">
                    <a:pos x="78398669" y="130331221"/>
                  </a:cxn>
                  <a:cxn ang="0">
                    <a:pos x="34844509" y="191153440"/>
                  </a:cxn>
                  <a:cxn ang="0">
                    <a:pos x="17422254" y="278038955"/>
                  </a:cxn>
                  <a:cxn ang="0">
                    <a:pos x="26131906" y="347550904"/>
                  </a:cxn>
                  <a:cxn ang="0">
                    <a:pos x="121952828" y="451815881"/>
                  </a:cxn>
                  <a:cxn ang="0">
                    <a:pos x="191638894" y="477882125"/>
                  </a:cxn>
                  <a:cxn ang="0">
                    <a:pos x="217773751" y="486571856"/>
                  </a:cxn>
                  <a:cxn ang="0">
                    <a:pos x="235193054" y="582147102"/>
                  </a:cxn>
                  <a:cxn ang="0">
                    <a:pos x="235193054" y="625589859"/>
                  </a:cxn>
                  <a:cxn ang="0">
                    <a:pos x="191638894" y="695101809"/>
                  </a:cxn>
                  <a:cxn ang="0">
                    <a:pos x="287459817" y="599523615"/>
                  </a:cxn>
                  <a:cxn ang="0">
                    <a:pos x="313591723" y="521324883"/>
                  </a:cxn>
                  <a:cxn ang="0">
                    <a:pos x="348436231" y="538704344"/>
                  </a:cxn>
                  <a:cxn ang="0">
                    <a:pos x="374568137" y="608213346"/>
                  </a:cxn>
                  <a:cxn ang="0">
                    <a:pos x="339726580" y="686412078"/>
                  </a:cxn>
                  <a:cxn ang="0">
                    <a:pos x="313591723" y="703788592"/>
                  </a:cxn>
                  <a:cxn ang="0">
                    <a:pos x="287459817" y="625589859"/>
                  </a:cxn>
                  <a:cxn ang="0">
                    <a:pos x="287459817" y="599523615"/>
                  </a:cxn>
                  <a:cxn ang="0">
                    <a:pos x="209061148" y="347550904"/>
                  </a:cxn>
                  <a:cxn ang="0">
                    <a:pos x="182929243" y="330171443"/>
                  </a:cxn>
                  <a:cxn ang="0">
                    <a:pos x="148084734" y="260662441"/>
                  </a:cxn>
                  <a:cxn ang="0">
                    <a:pos x="174216640" y="199840223"/>
                  </a:cxn>
                  <a:cxn ang="0">
                    <a:pos x="200351497" y="182463709"/>
                  </a:cxn>
                  <a:cxn ang="0">
                    <a:pos x="235193054" y="260662441"/>
                  </a:cxn>
                  <a:cxn ang="0">
                    <a:pos x="235193054" y="269352172"/>
                  </a:cxn>
                  <a:cxn ang="0">
                    <a:pos x="209061148" y="347550904"/>
                  </a:cxn>
                </a:cxnLst>
                <a:pathLst>
                  <a:path w="59" h="106">
                    <a:moveTo>
                      <a:pt x="22" y="80"/>
                    </a:moveTo>
                    <a:cubicBezTo>
                      <a:pt x="20" y="79"/>
                      <a:pt x="19" y="78"/>
                      <a:pt x="18" y="77"/>
                    </a:cubicBezTo>
                    <a:cubicBezTo>
                      <a:pt x="18" y="76"/>
                      <a:pt x="17" y="74"/>
                      <a:pt x="17" y="72"/>
                    </a:cubicBezTo>
                    <a:cubicBezTo>
                      <a:pt x="16" y="69"/>
                      <a:pt x="12" y="67"/>
                      <a:pt x="8" y="67"/>
                    </a:cubicBezTo>
                    <a:cubicBezTo>
                      <a:pt x="4" y="67"/>
                      <a:pt x="0" y="71"/>
                      <a:pt x="1" y="77"/>
                    </a:cubicBezTo>
                    <a:cubicBezTo>
                      <a:pt x="3" y="82"/>
                      <a:pt x="5" y="87"/>
                      <a:pt x="10" y="90"/>
                    </a:cubicBezTo>
                    <a:cubicBezTo>
                      <a:pt x="12" y="91"/>
                      <a:pt x="15" y="92"/>
                      <a:pt x="18" y="93"/>
                    </a:cubicBezTo>
                    <a:cubicBezTo>
                      <a:pt x="23" y="94"/>
                      <a:pt x="27" y="97"/>
                      <a:pt x="27" y="100"/>
                    </a:cubicBezTo>
                    <a:cubicBezTo>
                      <a:pt x="27" y="104"/>
                      <a:pt x="28" y="106"/>
                      <a:pt x="30" y="106"/>
                    </a:cubicBezTo>
                    <a:cubicBezTo>
                      <a:pt x="31" y="106"/>
                      <a:pt x="33" y="104"/>
                      <a:pt x="33" y="100"/>
                    </a:cubicBezTo>
                    <a:cubicBezTo>
                      <a:pt x="33" y="97"/>
                      <a:pt x="36" y="94"/>
                      <a:pt x="41" y="93"/>
                    </a:cubicBezTo>
                    <a:cubicBezTo>
                      <a:pt x="44" y="92"/>
                      <a:pt x="46" y="91"/>
                      <a:pt x="48" y="90"/>
                    </a:cubicBezTo>
                    <a:cubicBezTo>
                      <a:pt x="56" y="85"/>
                      <a:pt x="59" y="78"/>
                      <a:pt x="59" y="68"/>
                    </a:cubicBezTo>
                    <a:cubicBezTo>
                      <a:pt x="59" y="61"/>
                      <a:pt x="57" y="55"/>
                      <a:pt x="51" y="51"/>
                    </a:cubicBezTo>
                    <a:cubicBezTo>
                      <a:pt x="49" y="50"/>
                      <a:pt x="46" y="48"/>
                      <a:pt x="42" y="46"/>
                    </a:cubicBezTo>
                    <a:cubicBezTo>
                      <a:pt x="37" y="44"/>
                      <a:pt x="33" y="38"/>
                      <a:pt x="33" y="33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25"/>
                      <a:pt x="35" y="20"/>
                      <a:pt x="37" y="22"/>
                    </a:cubicBezTo>
                    <a:cubicBezTo>
                      <a:pt x="39" y="22"/>
                      <a:pt x="40" y="23"/>
                      <a:pt x="41" y="25"/>
                    </a:cubicBezTo>
                    <a:cubicBezTo>
                      <a:pt x="41" y="26"/>
                      <a:pt x="42" y="27"/>
                      <a:pt x="42" y="29"/>
                    </a:cubicBezTo>
                    <a:cubicBezTo>
                      <a:pt x="42" y="31"/>
                      <a:pt x="46" y="32"/>
                      <a:pt x="50" y="32"/>
                    </a:cubicBezTo>
                    <a:cubicBezTo>
                      <a:pt x="54" y="32"/>
                      <a:pt x="58" y="28"/>
                      <a:pt x="56" y="23"/>
                    </a:cubicBezTo>
                    <a:cubicBezTo>
                      <a:pt x="54" y="18"/>
                      <a:pt x="52" y="15"/>
                      <a:pt x="48" y="12"/>
                    </a:cubicBezTo>
                    <a:cubicBezTo>
                      <a:pt x="46" y="11"/>
                      <a:pt x="43" y="10"/>
                      <a:pt x="40" y="9"/>
                    </a:cubicBezTo>
                    <a:cubicBezTo>
                      <a:pt x="36" y="8"/>
                      <a:pt x="33" y="6"/>
                      <a:pt x="33" y="4"/>
                    </a:cubicBezTo>
                    <a:cubicBezTo>
                      <a:pt x="33" y="1"/>
                      <a:pt x="31" y="0"/>
                      <a:pt x="30" y="0"/>
                    </a:cubicBezTo>
                    <a:cubicBezTo>
                      <a:pt x="28" y="0"/>
                      <a:pt x="27" y="1"/>
                      <a:pt x="27" y="4"/>
                    </a:cubicBezTo>
                    <a:cubicBezTo>
                      <a:pt x="27" y="6"/>
                      <a:pt x="25" y="8"/>
                      <a:pt x="22" y="8"/>
                    </a:cubicBezTo>
                    <a:cubicBezTo>
                      <a:pt x="21" y="8"/>
                      <a:pt x="19" y="8"/>
                      <a:pt x="18" y="9"/>
                    </a:cubicBezTo>
                    <a:cubicBezTo>
                      <a:pt x="15" y="10"/>
                      <a:pt x="12" y="12"/>
                      <a:pt x="9" y="15"/>
                    </a:cubicBezTo>
                    <a:cubicBezTo>
                      <a:pt x="7" y="17"/>
                      <a:pt x="5" y="19"/>
                      <a:pt x="4" y="22"/>
                    </a:cubicBezTo>
                    <a:cubicBezTo>
                      <a:pt x="3" y="25"/>
                      <a:pt x="2" y="29"/>
                      <a:pt x="2" y="32"/>
                    </a:cubicBezTo>
                    <a:cubicBezTo>
                      <a:pt x="2" y="35"/>
                      <a:pt x="2" y="37"/>
                      <a:pt x="3" y="40"/>
                    </a:cubicBezTo>
                    <a:cubicBezTo>
                      <a:pt x="4" y="44"/>
                      <a:pt x="9" y="50"/>
                      <a:pt x="14" y="52"/>
                    </a:cubicBezTo>
                    <a:cubicBezTo>
                      <a:pt x="16" y="53"/>
                      <a:pt x="19" y="54"/>
                      <a:pt x="22" y="55"/>
                    </a:cubicBezTo>
                    <a:cubicBezTo>
                      <a:pt x="25" y="56"/>
                      <a:pt x="25" y="56"/>
                      <a:pt x="25" y="56"/>
                    </a:cubicBezTo>
                    <a:cubicBezTo>
                      <a:pt x="26" y="56"/>
                      <a:pt x="27" y="61"/>
                      <a:pt x="27" y="67"/>
                    </a:cubicBezTo>
                    <a:cubicBezTo>
                      <a:pt x="27" y="72"/>
                      <a:pt x="27" y="72"/>
                      <a:pt x="27" y="72"/>
                    </a:cubicBezTo>
                    <a:cubicBezTo>
                      <a:pt x="27" y="77"/>
                      <a:pt x="25" y="81"/>
                      <a:pt x="22" y="80"/>
                    </a:cubicBezTo>
                    <a:close/>
                    <a:moveTo>
                      <a:pt x="33" y="69"/>
                    </a:moveTo>
                    <a:cubicBezTo>
                      <a:pt x="33" y="63"/>
                      <a:pt x="34" y="59"/>
                      <a:pt x="36" y="60"/>
                    </a:cubicBezTo>
                    <a:cubicBezTo>
                      <a:pt x="38" y="61"/>
                      <a:pt x="39" y="62"/>
                      <a:pt x="40" y="62"/>
                    </a:cubicBezTo>
                    <a:cubicBezTo>
                      <a:pt x="42" y="64"/>
                      <a:pt x="43" y="67"/>
                      <a:pt x="43" y="70"/>
                    </a:cubicBezTo>
                    <a:cubicBezTo>
                      <a:pt x="43" y="75"/>
                      <a:pt x="42" y="78"/>
                      <a:pt x="39" y="79"/>
                    </a:cubicBezTo>
                    <a:cubicBezTo>
                      <a:pt x="39" y="80"/>
                      <a:pt x="37" y="80"/>
                      <a:pt x="36" y="81"/>
                    </a:cubicBezTo>
                    <a:cubicBezTo>
                      <a:pt x="34" y="81"/>
                      <a:pt x="33" y="77"/>
                      <a:pt x="33" y="72"/>
                    </a:cubicBezTo>
                    <a:cubicBezTo>
                      <a:pt x="33" y="69"/>
                      <a:pt x="33" y="69"/>
                      <a:pt x="33" y="69"/>
                    </a:cubicBezTo>
                    <a:close/>
                    <a:moveTo>
                      <a:pt x="24" y="40"/>
                    </a:moveTo>
                    <a:cubicBezTo>
                      <a:pt x="23" y="39"/>
                      <a:pt x="22" y="39"/>
                      <a:pt x="21" y="38"/>
                    </a:cubicBezTo>
                    <a:cubicBezTo>
                      <a:pt x="18" y="36"/>
                      <a:pt x="17" y="34"/>
                      <a:pt x="17" y="30"/>
                    </a:cubicBezTo>
                    <a:cubicBezTo>
                      <a:pt x="17" y="27"/>
                      <a:pt x="18" y="25"/>
                      <a:pt x="20" y="23"/>
                    </a:cubicBezTo>
                    <a:cubicBezTo>
                      <a:pt x="20" y="22"/>
                      <a:pt x="22" y="22"/>
                      <a:pt x="23" y="21"/>
                    </a:cubicBezTo>
                    <a:cubicBezTo>
                      <a:pt x="25" y="20"/>
                      <a:pt x="27" y="25"/>
                      <a:pt x="27" y="30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6"/>
                      <a:pt x="26" y="41"/>
                      <a:pt x="24" y="4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</p:grpSp>
        <p:sp>
          <p:nvSpPr>
            <p:cNvPr id="21" name="KSO_Shape"/>
            <p:cNvSpPr>
              <a:spLocks noChangeAspect="1"/>
            </p:cNvSpPr>
            <p:nvPr/>
          </p:nvSpPr>
          <p:spPr>
            <a:xfrm>
              <a:off x="5775" y="4300"/>
              <a:ext cx="1108" cy="1033"/>
            </a:xfrm>
            <a:custGeom>
              <a:avLst/>
              <a:gdLst/>
              <a:ahLst/>
              <a:cxnLst/>
              <a:rect l="l" t="t" r="r" b="b"/>
              <a:pathLst>
                <a:path w="969654" h="903534">
                  <a:moveTo>
                    <a:pt x="813088" y="487443"/>
                  </a:moveTo>
                  <a:cubicBezTo>
                    <a:pt x="793206" y="487443"/>
                    <a:pt x="777088" y="503561"/>
                    <a:pt x="777088" y="523443"/>
                  </a:cubicBezTo>
                  <a:cubicBezTo>
                    <a:pt x="777088" y="543325"/>
                    <a:pt x="793206" y="559443"/>
                    <a:pt x="813088" y="559443"/>
                  </a:cubicBezTo>
                  <a:cubicBezTo>
                    <a:pt x="832970" y="559443"/>
                    <a:pt x="849088" y="543325"/>
                    <a:pt x="849088" y="523443"/>
                  </a:cubicBezTo>
                  <a:cubicBezTo>
                    <a:pt x="849088" y="503561"/>
                    <a:pt x="832970" y="487443"/>
                    <a:pt x="813088" y="487443"/>
                  </a:cubicBezTo>
                  <a:close/>
                  <a:moveTo>
                    <a:pt x="606961" y="487443"/>
                  </a:moveTo>
                  <a:cubicBezTo>
                    <a:pt x="587079" y="487443"/>
                    <a:pt x="570961" y="503561"/>
                    <a:pt x="570961" y="523443"/>
                  </a:cubicBezTo>
                  <a:cubicBezTo>
                    <a:pt x="570961" y="543325"/>
                    <a:pt x="587079" y="559443"/>
                    <a:pt x="606961" y="559443"/>
                  </a:cubicBezTo>
                  <a:cubicBezTo>
                    <a:pt x="626843" y="559443"/>
                    <a:pt x="642961" y="543325"/>
                    <a:pt x="642961" y="523443"/>
                  </a:cubicBezTo>
                  <a:cubicBezTo>
                    <a:pt x="642961" y="503561"/>
                    <a:pt x="626843" y="487443"/>
                    <a:pt x="606961" y="487443"/>
                  </a:cubicBezTo>
                  <a:close/>
                  <a:moveTo>
                    <a:pt x="691345" y="336511"/>
                  </a:moveTo>
                  <a:cubicBezTo>
                    <a:pt x="769490" y="335080"/>
                    <a:pt x="847112" y="364668"/>
                    <a:pt x="901758" y="422110"/>
                  </a:cubicBezTo>
                  <a:cubicBezTo>
                    <a:pt x="999759" y="525126"/>
                    <a:pt x="990612" y="681640"/>
                    <a:pt x="881173" y="774306"/>
                  </a:cubicBezTo>
                  <a:lnTo>
                    <a:pt x="905846" y="903534"/>
                  </a:lnTo>
                  <a:lnTo>
                    <a:pt x="792422" y="824563"/>
                  </a:lnTo>
                  <a:cubicBezTo>
                    <a:pt x="666952" y="867914"/>
                    <a:pt x="525982" y="820668"/>
                    <a:pt x="459770" y="713074"/>
                  </a:cubicBezTo>
                  <a:cubicBezTo>
                    <a:pt x="386891" y="594648"/>
                    <a:pt x="429055" y="444146"/>
                    <a:pt x="554971" y="373268"/>
                  </a:cubicBezTo>
                  <a:cubicBezTo>
                    <a:pt x="597384" y="349394"/>
                    <a:pt x="644458" y="337369"/>
                    <a:pt x="691345" y="336511"/>
                  </a:cubicBezTo>
                  <a:close/>
                  <a:moveTo>
                    <a:pt x="547874" y="187267"/>
                  </a:moveTo>
                  <a:cubicBezTo>
                    <a:pt x="518051" y="187267"/>
                    <a:pt x="493874" y="211444"/>
                    <a:pt x="493874" y="241267"/>
                  </a:cubicBezTo>
                  <a:cubicBezTo>
                    <a:pt x="493874" y="271090"/>
                    <a:pt x="518051" y="295267"/>
                    <a:pt x="547874" y="295267"/>
                  </a:cubicBezTo>
                  <a:cubicBezTo>
                    <a:pt x="577697" y="295267"/>
                    <a:pt x="601874" y="271090"/>
                    <a:pt x="601874" y="241267"/>
                  </a:cubicBezTo>
                  <a:cubicBezTo>
                    <a:pt x="601874" y="211444"/>
                    <a:pt x="577697" y="187267"/>
                    <a:pt x="547874" y="187267"/>
                  </a:cubicBezTo>
                  <a:close/>
                  <a:moveTo>
                    <a:pt x="294449" y="187267"/>
                  </a:moveTo>
                  <a:cubicBezTo>
                    <a:pt x="264626" y="187267"/>
                    <a:pt x="240449" y="211444"/>
                    <a:pt x="240449" y="241267"/>
                  </a:cubicBezTo>
                  <a:cubicBezTo>
                    <a:pt x="240449" y="271090"/>
                    <a:pt x="264626" y="295267"/>
                    <a:pt x="294449" y="295267"/>
                  </a:cubicBezTo>
                  <a:cubicBezTo>
                    <a:pt x="324272" y="295267"/>
                    <a:pt x="348449" y="271090"/>
                    <a:pt x="348449" y="241267"/>
                  </a:cubicBezTo>
                  <a:cubicBezTo>
                    <a:pt x="348449" y="211444"/>
                    <a:pt x="324272" y="187267"/>
                    <a:pt x="294449" y="187267"/>
                  </a:cubicBezTo>
                  <a:close/>
                  <a:moveTo>
                    <a:pt x="408549" y="168"/>
                  </a:moveTo>
                  <a:cubicBezTo>
                    <a:pt x="456533" y="-1113"/>
                    <a:pt x="505397" y="4870"/>
                    <a:pt x="553141" y="18800"/>
                  </a:cubicBezTo>
                  <a:cubicBezTo>
                    <a:pt x="730896" y="70663"/>
                    <a:pt x="843952" y="217556"/>
                    <a:pt x="840274" y="375462"/>
                  </a:cubicBezTo>
                  <a:cubicBezTo>
                    <a:pt x="754752" y="310337"/>
                    <a:pt x="632797" y="302687"/>
                    <a:pt x="535419" y="357502"/>
                  </a:cubicBezTo>
                  <a:cubicBezTo>
                    <a:pt x="409503" y="428380"/>
                    <a:pt x="367339" y="578882"/>
                    <a:pt x="440218" y="697308"/>
                  </a:cubicBezTo>
                  <a:cubicBezTo>
                    <a:pt x="450352" y="713775"/>
                    <a:pt x="462237" y="728829"/>
                    <a:pt x="478397" y="739559"/>
                  </a:cubicBezTo>
                  <a:cubicBezTo>
                    <a:pt x="442192" y="745523"/>
                    <a:pt x="404623" y="745773"/>
                    <a:pt x="366675" y="741395"/>
                  </a:cubicBezTo>
                  <a:lnTo>
                    <a:pt x="245711" y="837584"/>
                  </a:lnTo>
                  <a:lnTo>
                    <a:pt x="214226" y="696474"/>
                  </a:lnTo>
                  <a:cubicBezTo>
                    <a:pt x="11680" y="595442"/>
                    <a:pt x="-59861" y="368389"/>
                    <a:pt x="54436" y="189343"/>
                  </a:cubicBezTo>
                  <a:cubicBezTo>
                    <a:pt x="128564" y="73222"/>
                    <a:pt x="264598" y="4010"/>
                    <a:pt x="408549" y="168"/>
                  </a:cubicBezTo>
                  <a:close/>
                </a:path>
              </a:pathLst>
            </a:custGeom>
            <a:solidFill>
              <a:srgbClr val="F3A6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六边形 29"/>
            <p:cNvSpPr/>
            <p:nvPr/>
          </p:nvSpPr>
          <p:spPr>
            <a:xfrm>
              <a:off x="7030" y="3763"/>
              <a:ext cx="915" cy="790"/>
            </a:xfrm>
            <a:prstGeom prst="hexagon">
              <a:avLst/>
            </a:prstGeom>
            <a:solidFill>
              <a:srgbClr val="494949"/>
            </a:solidFill>
            <a:ln>
              <a:solidFill>
                <a:srgbClr val="F3A6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ea"/>
                </a:rPr>
                <a:t>1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endParaRPr>
            </a:p>
          </p:txBody>
        </p:sp>
        <p:sp>
          <p:nvSpPr>
            <p:cNvPr id="31" name="六边形 30"/>
            <p:cNvSpPr/>
            <p:nvPr/>
          </p:nvSpPr>
          <p:spPr>
            <a:xfrm>
              <a:off x="2460" y="7295"/>
              <a:ext cx="915" cy="790"/>
            </a:xfrm>
            <a:prstGeom prst="hexagon">
              <a:avLst/>
            </a:prstGeom>
            <a:solidFill>
              <a:srgbClr val="494949"/>
            </a:solidFill>
            <a:ln>
              <a:solidFill>
                <a:srgbClr val="F3A6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ea"/>
                </a:rPr>
                <a:t>0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endParaRPr>
            </a:p>
          </p:txBody>
        </p:sp>
        <p:sp>
          <p:nvSpPr>
            <p:cNvPr id="32" name="六边形 31"/>
            <p:cNvSpPr/>
            <p:nvPr/>
          </p:nvSpPr>
          <p:spPr>
            <a:xfrm>
              <a:off x="7138" y="6225"/>
              <a:ext cx="918" cy="790"/>
            </a:xfrm>
            <a:prstGeom prst="hexagon">
              <a:avLst/>
            </a:prstGeom>
            <a:solidFill>
              <a:srgbClr val="F3A60D"/>
            </a:solidFill>
            <a:ln>
              <a:solidFill>
                <a:srgbClr val="4949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ea"/>
                </a:rPr>
                <a:t>0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endParaRPr>
            </a:p>
          </p:txBody>
        </p:sp>
        <p:sp>
          <p:nvSpPr>
            <p:cNvPr id="33" name="六边形 32"/>
            <p:cNvSpPr/>
            <p:nvPr/>
          </p:nvSpPr>
          <p:spPr>
            <a:xfrm>
              <a:off x="2570" y="4938"/>
              <a:ext cx="918" cy="790"/>
            </a:xfrm>
            <a:prstGeom prst="hexagon">
              <a:avLst/>
            </a:prstGeom>
            <a:solidFill>
              <a:srgbClr val="F3A60D"/>
            </a:solidFill>
            <a:ln>
              <a:solidFill>
                <a:srgbClr val="4949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ea"/>
                </a:rPr>
                <a:t>1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endParaRPr>
            </a:p>
          </p:txBody>
        </p:sp>
        <p:sp>
          <p:nvSpPr>
            <p:cNvPr id="2" name="Freeform 17"/>
            <p:cNvSpPr>
              <a:spLocks noChangeAspect="1" noEditPoints="1"/>
            </p:cNvSpPr>
            <p:nvPr/>
          </p:nvSpPr>
          <p:spPr bwMode="auto">
            <a:xfrm>
              <a:off x="5925" y="6607"/>
              <a:ext cx="667" cy="1089"/>
            </a:xfrm>
            <a:custGeom>
              <a:avLst/>
              <a:gdLst>
                <a:gd name="T0" fmla="*/ 139 w 152"/>
                <a:gd name="T1" fmla="*/ 0 h 244"/>
                <a:gd name="T2" fmla="*/ 150 w 152"/>
                <a:gd name="T3" fmla="*/ 9 h 244"/>
                <a:gd name="T4" fmla="*/ 152 w 152"/>
                <a:gd name="T5" fmla="*/ 17 h 244"/>
                <a:gd name="T6" fmla="*/ 152 w 152"/>
                <a:gd name="T7" fmla="*/ 141 h 244"/>
                <a:gd name="T8" fmla="*/ 152 w 152"/>
                <a:gd name="T9" fmla="*/ 227 h 244"/>
                <a:gd name="T10" fmla="*/ 135 w 152"/>
                <a:gd name="T11" fmla="*/ 244 h 244"/>
                <a:gd name="T12" fmla="*/ 17 w 152"/>
                <a:gd name="T13" fmla="*/ 244 h 244"/>
                <a:gd name="T14" fmla="*/ 0 w 152"/>
                <a:gd name="T15" fmla="*/ 227 h 244"/>
                <a:gd name="T16" fmla="*/ 0 w 152"/>
                <a:gd name="T17" fmla="*/ 19 h 244"/>
                <a:gd name="T18" fmla="*/ 12 w 152"/>
                <a:gd name="T19" fmla="*/ 0 h 244"/>
                <a:gd name="T20" fmla="*/ 139 w 152"/>
                <a:gd name="T21" fmla="*/ 0 h 244"/>
                <a:gd name="T22" fmla="*/ 137 w 152"/>
                <a:gd name="T23" fmla="*/ 206 h 244"/>
                <a:gd name="T24" fmla="*/ 137 w 152"/>
                <a:gd name="T25" fmla="*/ 39 h 244"/>
                <a:gd name="T26" fmla="*/ 15 w 152"/>
                <a:gd name="T27" fmla="*/ 39 h 244"/>
                <a:gd name="T28" fmla="*/ 15 w 152"/>
                <a:gd name="T29" fmla="*/ 206 h 244"/>
                <a:gd name="T30" fmla="*/ 137 w 152"/>
                <a:gd name="T31" fmla="*/ 206 h 244"/>
                <a:gd name="T32" fmla="*/ 76 w 152"/>
                <a:gd name="T33" fmla="*/ 16 h 244"/>
                <a:gd name="T34" fmla="*/ 52 w 152"/>
                <a:gd name="T35" fmla="*/ 16 h 244"/>
                <a:gd name="T36" fmla="*/ 49 w 152"/>
                <a:gd name="T37" fmla="*/ 16 h 244"/>
                <a:gd name="T38" fmla="*/ 45 w 152"/>
                <a:gd name="T39" fmla="*/ 19 h 244"/>
                <a:gd name="T40" fmla="*/ 49 w 152"/>
                <a:gd name="T41" fmla="*/ 23 h 244"/>
                <a:gd name="T42" fmla="*/ 51 w 152"/>
                <a:gd name="T43" fmla="*/ 23 h 244"/>
                <a:gd name="T44" fmla="*/ 101 w 152"/>
                <a:gd name="T45" fmla="*/ 23 h 244"/>
                <a:gd name="T46" fmla="*/ 103 w 152"/>
                <a:gd name="T47" fmla="*/ 23 h 244"/>
                <a:gd name="T48" fmla="*/ 106 w 152"/>
                <a:gd name="T49" fmla="*/ 19 h 244"/>
                <a:gd name="T50" fmla="*/ 103 w 152"/>
                <a:gd name="T51" fmla="*/ 16 h 244"/>
                <a:gd name="T52" fmla="*/ 101 w 152"/>
                <a:gd name="T53" fmla="*/ 16 h 244"/>
                <a:gd name="T54" fmla="*/ 76 w 152"/>
                <a:gd name="T55" fmla="*/ 16 h 244"/>
                <a:gd name="T56" fmla="*/ 87 w 152"/>
                <a:gd name="T57" fmla="*/ 225 h 244"/>
                <a:gd name="T58" fmla="*/ 76 w 152"/>
                <a:gd name="T59" fmla="*/ 214 h 244"/>
                <a:gd name="T60" fmla="*/ 64 w 152"/>
                <a:gd name="T61" fmla="*/ 225 h 244"/>
                <a:gd name="T62" fmla="*/ 76 w 152"/>
                <a:gd name="T63" fmla="*/ 237 h 244"/>
                <a:gd name="T64" fmla="*/ 87 w 152"/>
                <a:gd name="T65" fmla="*/ 225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2" h="244">
                  <a:moveTo>
                    <a:pt x="139" y="0"/>
                  </a:moveTo>
                  <a:cubicBezTo>
                    <a:pt x="144" y="2"/>
                    <a:pt x="148" y="4"/>
                    <a:pt x="150" y="9"/>
                  </a:cubicBezTo>
                  <a:cubicBezTo>
                    <a:pt x="151" y="11"/>
                    <a:pt x="152" y="14"/>
                    <a:pt x="152" y="17"/>
                  </a:cubicBezTo>
                  <a:cubicBezTo>
                    <a:pt x="152" y="58"/>
                    <a:pt x="152" y="100"/>
                    <a:pt x="152" y="141"/>
                  </a:cubicBezTo>
                  <a:cubicBezTo>
                    <a:pt x="152" y="170"/>
                    <a:pt x="152" y="198"/>
                    <a:pt x="152" y="227"/>
                  </a:cubicBezTo>
                  <a:cubicBezTo>
                    <a:pt x="152" y="238"/>
                    <a:pt x="146" y="244"/>
                    <a:pt x="135" y="244"/>
                  </a:cubicBezTo>
                  <a:cubicBezTo>
                    <a:pt x="96" y="244"/>
                    <a:pt x="56" y="244"/>
                    <a:pt x="17" y="244"/>
                  </a:cubicBezTo>
                  <a:cubicBezTo>
                    <a:pt x="6" y="244"/>
                    <a:pt x="0" y="238"/>
                    <a:pt x="0" y="227"/>
                  </a:cubicBezTo>
                  <a:cubicBezTo>
                    <a:pt x="0" y="158"/>
                    <a:pt x="0" y="89"/>
                    <a:pt x="0" y="19"/>
                  </a:cubicBezTo>
                  <a:cubicBezTo>
                    <a:pt x="0" y="8"/>
                    <a:pt x="2" y="4"/>
                    <a:pt x="12" y="0"/>
                  </a:cubicBezTo>
                  <a:cubicBezTo>
                    <a:pt x="55" y="0"/>
                    <a:pt x="97" y="0"/>
                    <a:pt x="139" y="0"/>
                  </a:cubicBezTo>
                  <a:close/>
                  <a:moveTo>
                    <a:pt x="137" y="206"/>
                  </a:moveTo>
                  <a:cubicBezTo>
                    <a:pt x="137" y="150"/>
                    <a:pt x="137" y="94"/>
                    <a:pt x="137" y="39"/>
                  </a:cubicBezTo>
                  <a:cubicBezTo>
                    <a:pt x="96" y="39"/>
                    <a:pt x="55" y="39"/>
                    <a:pt x="15" y="39"/>
                  </a:cubicBezTo>
                  <a:cubicBezTo>
                    <a:pt x="15" y="95"/>
                    <a:pt x="15" y="150"/>
                    <a:pt x="15" y="206"/>
                  </a:cubicBezTo>
                  <a:cubicBezTo>
                    <a:pt x="56" y="206"/>
                    <a:pt x="96" y="206"/>
                    <a:pt x="137" y="206"/>
                  </a:cubicBezTo>
                  <a:close/>
                  <a:moveTo>
                    <a:pt x="76" y="16"/>
                  </a:moveTo>
                  <a:cubicBezTo>
                    <a:pt x="68" y="16"/>
                    <a:pt x="60" y="16"/>
                    <a:pt x="52" y="16"/>
                  </a:cubicBezTo>
                  <a:cubicBezTo>
                    <a:pt x="51" y="16"/>
                    <a:pt x="50" y="16"/>
                    <a:pt x="49" y="16"/>
                  </a:cubicBezTo>
                  <a:cubicBezTo>
                    <a:pt x="47" y="16"/>
                    <a:pt x="45" y="17"/>
                    <a:pt x="45" y="19"/>
                  </a:cubicBezTo>
                  <a:cubicBezTo>
                    <a:pt x="45" y="21"/>
                    <a:pt x="47" y="23"/>
                    <a:pt x="49" y="23"/>
                  </a:cubicBezTo>
                  <a:cubicBezTo>
                    <a:pt x="50" y="23"/>
                    <a:pt x="50" y="23"/>
                    <a:pt x="51" y="23"/>
                  </a:cubicBezTo>
                  <a:cubicBezTo>
                    <a:pt x="68" y="23"/>
                    <a:pt x="84" y="23"/>
                    <a:pt x="101" y="23"/>
                  </a:cubicBezTo>
                  <a:cubicBezTo>
                    <a:pt x="102" y="23"/>
                    <a:pt x="103" y="23"/>
                    <a:pt x="103" y="23"/>
                  </a:cubicBezTo>
                  <a:cubicBezTo>
                    <a:pt x="105" y="23"/>
                    <a:pt x="106" y="21"/>
                    <a:pt x="106" y="19"/>
                  </a:cubicBezTo>
                  <a:cubicBezTo>
                    <a:pt x="106" y="18"/>
                    <a:pt x="105" y="16"/>
                    <a:pt x="103" y="16"/>
                  </a:cubicBezTo>
                  <a:cubicBezTo>
                    <a:pt x="103" y="16"/>
                    <a:pt x="102" y="16"/>
                    <a:pt x="101" y="16"/>
                  </a:cubicBezTo>
                  <a:cubicBezTo>
                    <a:pt x="92" y="16"/>
                    <a:pt x="84" y="16"/>
                    <a:pt x="76" y="16"/>
                  </a:cubicBezTo>
                  <a:close/>
                  <a:moveTo>
                    <a:pt x="87" y="225"/>
                  </a:moveTo>
                  <a:cubicBezTo>
                    <a:pt x="87" y="219"/>
                    <a:pt x="82" y="214"/>
                    <a:pt x="76" y="214"/>
                  </a:cubicBezTo>
                  <a:cubicBezTo>
                    <a:pt x="70" y="214"/>
                    <a:pt x="65" y="219"/>
                    <a:pt x="64" y="225"/>
                  </a:cubicBezTo>
                  <a:cubicBezTo>
                    <a:pt x="64" y="231"/>
                    <a:pt x="70" y="237"/>
                    <a:pt x="76" y="237"/>
                  </a:cubicBezTo>
                  <a:cubicBezTo>
                    <a:pt x="82" y="237"/>
                    <a:pt x="87" y="231"/>
                    <a:pt x="87" y="2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92848" y="2138680"/>
            <a:ext cx="4014787" cy="3429953"/>
            <a:chOff x="11113" y="3973"/>
            <a:chExt cx="6322" cy="5402"/>
          </a:xfrm>
        </p:grpSpPr>
        <p:sp>
          <p:nvSpPr>
            <p:cNvPr id="3" name="矩形 2"/>
            <p:cNvSpPr/>
            <p:nvPr/>
          </p:nvSpPr>
          <p:spPr>
            <a:xfrm>
              <a:off x="11252" y="3973"/>
              <a:ext cx="6007" cy="5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+mj-lt"/>
                  <a:ea typeface="+mn-ea"/>
                  <a:cs typeface="+mn-cs"/>
                  <a:sym typeface="+mn-ea"/>
                </a:rPr>
                <a:t>CONECTARSE AL BROKER</a:t>
              </a:r>
              <a:endParaRPr kumimoji="0" lang="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+mn-ea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1115" y="4358"/>
              <a:ext cx="6285" cy="4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ea"/>
                </a:rPr>
                <a:t>Establecer conexión con el broker</a:t>
              </a:r>
              <a:endParaRPr kumimoji="0" lang="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17418" y="4093"/>
              <a:ext cx="0" cy="890"/>
            </a:xfrm>
            <a:prstGeom prst="line">
              <a:avLst/>
            </a:prstGeom>
            <a:ln w="38100">
              <a:solidFill>
                <a:srgbClr val="F3A6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13697" y="5333"/>
              <a:ext cx="3425" cy="58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+mj-lt"/>
                  <a:ea typeface="+mn-ea"/>
                  <a:cs typeface="+mn-cs"/>
                  <a:sym typeface="+mn-ea"/>
                </a:rPr>
                <a:t>SUBSCRIBIRSE</a:t>
              </a:r>
              <a:endParaRPr kumimoji="0" lang="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+mn-ea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1113" y="5755"/>
              <a:ext cx="6285" cy="4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ea"/>
                </a:rPr>
                <a:t>Recibir mensajes de un topic</a:t>
              </a:r>
              <a:endParaRPr kumimoji="0" lang="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7415" y="5491"/>
              <a:ext cx="0" cy="890"/>
            </a:xfrm>
            <a:prstGeom prst="line">
              <a:avLst/>
            </a:prstGeom>
            <a:ln w="38100">
              <a:solidFill>
                <a:srgbClr val="F3A6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13697" y="6575"/>
              <a:ext cx="3425" cy="58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+mj-lt"/>
                  <a:ea typeface="+mn-ea"/>
                  <a:cs typeface="+mn-cs"/>
                  <a:sym typeface="+mn-ea"/>
                </a:rPr>
                <a:t>PUBLICAR</a:t>
              </a:r>
              <a:endParaRPr kumimoji="0" lang="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1113" y="7078"/>
              <a:ext cx="6285" cy="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ea"/>
                </a:rPr>
                <a:t>Enviar un mensaje a todos los dispositivos subscritos a determinado topic.</a:t>
              </a:r>
              <a:endParaRPr kumimoji="0" lang="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17415" y="6891"/>
              <a:ext cx="0" cy="888"/>
            </a:xfrm>
            <a:prstGeom prst="line">
              <a:avLst/>
            </a:prstGeom>
            <a:ln w="38100">
              <a:solidFill>
                <a:srgbClr val="F3A6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9"/>
            <p:cNvSpPr/>
            <p:nvPr/>
          </p:nvSpPr>
          <p:spPr>
            <a:xfrm>
              <a:off x="13697" y="7975"/>
              <a:ext cx="3425" cy="580"/>
            </a:xfrm>
            <a:prstGeom prst="rect">
              <a:avLst/>
            </a:prstGeom>
            <a:noFill/>
          </p:spPr>
          <p:txBody>
            <a:bodyPr>
              <a:spAutoFit/>
            </a:bodyPr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+mj-lt"/>
                  <a:ea typeface="+mn-ea"/>
                  <a:cs typeface="+mn-cs"/>
                  <a:sym typeface="+mn-ea"/>
                </a:rPr>
                <a:t>DESUSCRIBIRSE</a:t>
              </a:r>
              <a:endParaRPr kumimoji="0" lang="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+mn-ea"/>
              </a:endParaRPr>
            </a:p>
          </p:txBody>
        </p:sp>
        <p:sp>
          <p:nvSpPr>
            <p:cNvPr id="14" name="矩形 10"/>
            <p:cNvSpPr/>
            <p:nvPr/>
          </p:nvSpPr>
          <p:spPr>
            <a:xfrm>
              <a:off x="11133" y="8553"/>
              <a:ext cx="6285" cy="82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ea"/>
                </a:rPr>
                <a:t>Dejar de recibir los mensajes de un topic antes subscrito</a:t>
              </a:r>
              <a:endParaRPr kumimoji="0" lang="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endParaRPr>
            </a:p>
          </p:txBody>
        </p:sp>
        <p:cxnSp>
          <p:nvCxnSpPr>
            <p:cNvPr id="15" name="直接连接符 11"/>
            <p:cNvCxnSpPr/>
            <p:nvPr/>
          </p:nvCxnSpPr>
          <p:spPr>
            <a:xfrm>
              <a:off x="17435" y="8291"/>
              <a:ext cx="0" cy="888"/>
            </a:xfrm>
            <a:prstGeom prst="line">
              <a:avLst/>
            </a:prstGeom>
            <a:ln w="38100">
              <a:solidFill>
                <a:srgbClr val="F3A6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2705" y="90805"/>
            <a:ext cx="6676390" cy="6676390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22313" y="365125"/>
            <a:ext cx="10631488" cy="1325563"/>
          </a:xfrm>
        </p:spPr>
        <p:txBody>
          <a:bodyPr vert="horz" wrap="square" lIns="91440" tIns="45720" rIns="91440" bIns="45720" numCol="1" rtlCol="0" anchor="ctr" anchorCtr="0" compatLnSpc="1">
            <a:normAutofit/>
          </a:bodyPr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" altLang="en-US" sz="4000" b="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Ejemplo</a:t>
            </a:r>
            <a:endParaRPr kumimoji="0" lang="" altLang="en-US" sz="4000" b="0" i="0" u="none" strike="noStrike" kern="1200" cap="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TOPICS</a:t>
            </a:r>
            <a:endParaRPr lang="" altLang="en-US"/>
          </a:p>
        </p:txBody>
      </p:sp>
      <p:sp>
        <p:nvSpPr>
          <p:cNvPr id="43" name="矩形 42"/>
          <p:cNvSpPr/>
          <p:nvPr/>
        </p:nvSpPr>
        <p:spPr>
          <a:xfrm>
            <a:off x="860425" y="1837055"/>
            <a:ext cx="9938385" cy="829945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3A60D"/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+mn-ea"/>
              </a:rPr>
              <a:t>/edificio1/piso1/temp</a:t>
            </a:r>
            <a:endParaRPr kumimoji="0" lang="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3A60D"/>
              </a:solidFill>
              <a:effectLst/>
              <a:uLnTx/>
              <a:uFillTx/>
              <a:latin typeface="+mj-lt"/>
              <a:ea typeface="+mn-ea"/>
              <a:cs typeface="+mn-cs"/>
              <a:sym typeface="+mn-ea"/>
            </a:endParaRPr>
          </a:p>
        </p:txBody>
      </p:sp>
      <p:sp>
        <p:nvSpPr>
          <p:cNvPr id="5" name="矩形 42"/>
          <p:cNvSpPr/>
          <p:nvPr/>
        </p:nvSpPr>
        <p:spPr>
          <a:xfrm>
            <a:off x="863600" y="2487930"/>
            <a:ext cx="9938385" cy="829945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3A60D"/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+mn-ea"/>
              </a:rPr>
              <a:t>/</a:t>
            </a: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3A60D"/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+mn-ea"/>
              </a:rPr>
              <a:t>edificio1/piso1/</a:t>
            </a:r>
            <a:r>
              <a:rPr kumimoji="0" lang="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3A60D"/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+mn-ea"/>
              </a:rPr>
              <a:t>hum</a:t>
            </a:r>
            <a:endParaRPr kumimoji="0" lang="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F3A60D"/>
              </a:solidFill>
              <a:effectLst/>
              <a:uLnTx/>
              <a:uFillTx/>
              <a:latin typeface="+mj-lt"/>
              <a:ea typeface="+mn-ea"/>
              <a:cs typeface="+mn-cs"/>
              <a:sym typeface="+mn-ea"/>
            </a:endParaRPr>
          </a:p>
        </p:txBody>
      </p:sp>
      <p:sp>
        <p:nvSpPr>
          <p:cNvPr id="6" name="矩形 42"/>
          <p:cNvSpPr/>
          <p:nvPr/>
        </p:nvSpPr>
        <p:spPr>
          <a:xfrm>
            <a:off x="863600" y="3154680"/>
            <a:ext cx="9938385" cy="829945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3A60D"/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+mn-ea"/>
              </a:rPr>
              <a:t>/edificio</a:t>
            </a:r>
            <a:r>
              <a:rPr kumimoji="0" lang="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3A60D"/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+mn-ea"/>
              </a:rPr>
              <a:t>2</a:t>
            </a: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3A60D"/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+mn-ea"/>
              </a:rPr>
              <a:t>/piso</a:t>
            </a:r>
            <a:r>
              <a:rPr kumimoji="0" lang="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3A60D"/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+mn-ea"/>
              </a:rPr>
              <a:t>2</a:t>
            </a: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3A60D"/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+mn-ea"/>
              </a:rPr>
              <a:t>/temp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F3A60D"/>
              </a:solidFill>
              <a:effectLst/>
              <a:uLnTx/>
              <a:uFillTx/>
              <a:latin typeface="+mj-lt"/>
              <a:ea typeface="+mn-ea"/>
              <a:cs typeface="+mn-cs"/>
              <a:sym typeface="+mn-ea"/>
            </a:endParaRPr>
          </a:p>
        </p:txBody>
      </p:sp>
      <p:sp>
        <p:nvSpPr>
          <p:cNvPr id="7" name="矩形 42"/>
          <p:cNvSpPr/>
          <p:nvPr/>
        </p:nvSpPr>
        <p:spPr>
          <a:xfrm>
            <a:off x="866775" y="3805555"/>
            <a:ext cx="9938385" cy="829945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3A60D"/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+mn-ea"/>
              </a:rPr>
              <a:t>/</a:t>
            </a: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3A60D"/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+mn-ea"/>
              </a:rPr>
              <a:t>edificio</a:t>
            </a:r>
            <a:r>
              <a:rPr kumimoji="0" lang="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3A60D"/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+mn-ea"/>
              </a:rPr>
              <a:t>2</a:t>
            </a: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3A60D"/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+mn-ea"/>
              </a:rPr>
              <a:t>/piso</a:t>
            </a:r>
            <a:r>
              <a:rPr kumimoji="0" lang="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3A60D"/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+mn-ea"/>
              </a:rPr>
              <a:t>3</a:t>
            </a: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3A60D"/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+mn-ea"/>
              </a:rPr>
              <a:t>/</a:t>
            </a:r>
            <a:r>
              <a:rPr kumimoji="0" lang="en-US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3A60D"/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+mn-ea"/>
              </a:rPr>
              <a:t>hum</a:t>
            </a:r>
            <a:endParaRPr kumimoji="0" lang="en-US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F3A60D"/>
              </a:solidFill>
              <a:effectLst/>
              <a:uLnTx/>
              <a:uFillTx/>
              <a:latin typeface="+mj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COMODINES</a:t>
            </a:r>
            <a:endParaRPr lang="" altLang="en-US"/>
          </a:p>
        </p:txBody>
      </p:sp>
      <p:sp>
        <p:nvSpPr>
          <p:cNvPr id="43" name="矩形 42"/>
          <p:cNvSpPr/>
          <p:nvPr/>
        </p:nvSpPr>
        <p:spPr>
          <a:xfrm>
            <a:off x="860425" y="1837055"/>
            <a:ext cx="9938385" cy="829945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3A60D"/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+mn-ea"/>
              </a:rPr>
              <a:t>/edificio1/piso1/</a:t>
            </a:r>
            <a:r>
              <a:rPr kumimoji="0" lang="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3A60D"/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+mn-ea"/>
              </a:rPr>
              <a:t>#</a:t>
            </a:r>
            <a:endParaRPr kumimoji="0" lang="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F3A60D"/>
              </a:solidFill>
              <a:effectLst/>
              <a:uLnTx/>
              <a:uFillTx/>
              <a:latin typeface="+mj-lt"/>
              <a:ea typeface="+mn-ea"/>
              <a:cs typeface="+mn-cs"/>
              <a:sym typeface="+mn-ea"/>
            </a:endParaRPr>
          </a:p>
        </p:txBody>
      </p:sp>
      <p:sp>
        <p:nvSpPr>
          <p:cNvPr id="5" name="矩形 42"/>
          <p:cNvSpPr/>
          <p:nvPr/>
        </p:nvSpPr>
        <p:spPr>
          <a:xfrm>
            <a:off x="863600" y="2487930"/>
            <a:ext cx="9938385" cy="829945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3A60D"/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+mn-ea"/>
              </a:rPr>
              <a:t>/</a:t>
            </a: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3A60D"/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+mn-ea"/>
              </a:rPr>
              <a:t>edificio1/</a:t>
            </a:r>
            <a:r>
              <a:rPr kumimoji="0" lang="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3A60D"/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+mn-ea"/>
              </a:rPr>
              <a:t>+</a:t>
            </a: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3A60D"/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+mn-ea"/>
              </a:rPr>
              <a:t>/</a:t>
            </a:r>
            <a:r>
              <a:rPr kumimoji="0" lang="en-US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3A60D"/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+mn-ea"/>
              </a:rPr>
              <a:t>hum</a:t>
            </a:r>
            <a:endParaRPr kumimoji="0" lang="en-US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F3A60D"/>
              </a:solidFill>
              <a:effectLst/>
              <a:uLnTx/>
              <a:uFillTx/>
              <a:latin typeface="+mj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1524</Words>
  <Application>WPS Presentation</Application>
  <PresentationFormat>宽屏</PresentationFormat>
  <Paragraphs>116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7" baseType="lpstr">
      <vt:lpstr>Arial</vt:lpstr>
      <vt:lpstr>SimSun</vt:lpstr>
      <vt:lpstr>Wingdings</vt:lpstr>
      <vt:lpstr>Calibri</vt:lpstr>
      <vt:lpstr>DejaVu Sans</vt:lpstr>
      <vt:lpstr>微软雅黑</vt:lpstr>
      <vt:lpstr>Monospace</vt:lpstr>
      <vt:lpstr>Calibri Light</vt:lpstr>
      <vt:lpstr>Nimbus Mono PS</vt:lpstr>
      <vt:lpstr>Calibri Light</vt:lpstr>
      <vt:lpstr>Arial Unicode MS</vt:lpstr>
      <vt:lpstr>Noto Sans Symbols2</vt:lpstr>
      <vt:lpstr>微软雅黑</vt:lpstr>
      <vt:lpstr>URW Bookman</vt:lpstr>
      <vt:lpstr>东文宋体</vt:lpstr>
      <vt:lpstr>Office 主题</vt:lpstr>
      <vt:lpstr>@juanmisak</vt:lpstr>
      <vt:lpstr>MQTT</vt:lpstr>
      <vt:lpstr>Your  Title  Here</vt:lpstr>
      <vt:lpstr>PowerPoint 演示文稿</vt:lpstr>
      <vt:lpstr>Your  Title  Here</vt:lpstr>
      <vt:lpstr>Desacoplamiento</vt:lpstr>
      <vt:lpstr>Acciones básicas</vt:lpstr>
      <vt:lpstr>PowerPoint 演示文稿</vt:lpstr>
      <vt:lpstr>TOPICS</vt:lpstr>
      <vt:lpstr>Desacoplamiento</vt:lpstr>
      <vt:lpstr>@juanmisak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AnnJo</dc:creator>
  <cp:lastModifiedBy>juanmisak</cp:lastModifiedBy>
  <cp:revision>179</cp:revision>
  <dcterms:created xsi:type="dcterms:W3CDTF">2019-09-03T18:39:57Z</dcterms:created>
  <dcterms:modified xsi:type="dcterms:W3CDTF">2019-09-03T18:39:57Z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