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335" r:id="rId3"/>
    <p:sldId id="285" r:id="rId4"/>
    <p:sldId id="257" r:id="rId5"/>
    <p:sldId id="306" r:id="rId6"/>
    <p:sldId id="258" r:id="rId7"/>
    <p:sldId id="308" r:id="rId8"/>
    <p:sldId id="261" r:id="rId9"/>
    <p:sldId id="328" r:id="rId10"/>
    <p:sldId id="329" r:id="rId11"/>
    <p:sldId id="327" r:id="rId12"/>
    <p:sldId id="330" r:id="rId13"/>
    <p:sldId id="331" r:id="rId14"/>
    <p:sldId id="332" r:id="rId15"/>
    <p:sldId id="333" r:id="rId16"/>
    <p:sldId id="334" r:id="rId17"/>
    <p:sldId id="336" r:id="rId18"/>
    <p:sldId id="271" r:id="rId19"/>
    <p:sldId id="266" r:id="rId20"/>
    <p:sldId id="265" r:id="rId21"/>
    <p:sldId id="268" r:id="rId22"/>
    <p:sldId id="267" r:id="rId23"/>
    <p:sldId id="264" r:id="rId24"/>
    <p:sldId id="272" r:id="rId25"/>
    <p:sldId id="263" r:id="rId26"/>
    <p:sldId id="269" r:id="rId27"/>
    <p:sldId id="270" r:id="rId28"/>
    <p:sldId id="273" r:id="rId29"/>
    <p:sldId id="274" r:id="rId30"/>
    <p:sldId id="275"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微软雅黑"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Calibri" pitchFamily="34" charset="0"/>
        <a:ea typeface="微软雅黑"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Calibri" pitchFamily="34" charset="0"/>
        <a:ea typeface="微软雅黑"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C1C"/>
    <a:srgbClr val="FCE646"/>
    <a:srgbClr val="FBBD0D"/>
    <a:srgbClr val="F3A60D"/>
    <a:srgbClr val="FACB1E"/>
    <a:srgbClr val="FDA901"/>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p:restoredTop sz="94522"/>
  </p:normalViewPr>
  <p:slideViewPr>
    <p:cSldViewPr snapToGrid="0" showGuides="1">
      <p:cViewPr>
        <p:scale>
          <a:sx n="95" d="100"/>
          <a:sy n="95" d="100"/>
        </p:scale>
        <p:origin x="66" y="-954"/>
      </p:cViewPr>
      <p:guideLst>
        <p:guide orient="horz" pos="2174"/>
        <p:guide pos="3804"/>
      </p:guideLst>
    </p:cSldViewPr>
  </p:slideViewPr>
  <p:notesTextViewPr>
    <p:cViewPr>
      <p:scale>
        <a:sx n="1" d="1"/>
        <a:sy n="1" d="1"/>
      </p:scale>
      <p:origin x="0" y="0"/>
    </p:cViewPr>
  </p:notesTextViewPr>
  <p:sorterViewPr showFormatting="0">
    <p:cViewPr>
      <p:scale>
        <a:sx n="70" d="100"/>
        <a:sy n="70" d="100"/>
      </p:scale>
      <p:origin x="0" y="-9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微软雅黑"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微软雅黑"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微软雅黑" pitchFamily="3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微软雅黑"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grpSp>
        <p:nvGrpSpPr>
          <p:cNvPr id="2050" name="组合 6"/>
          <p:cNvGrpSpPr/>
          <p:nvPr userDrawn="1"/>
        </p:nvGrpSpPr>
        <p:grpSpPr>
          <a:xfrm rot="661938">
            <a:off x="5365750" y="1989138"/>
            <a:ext cx="5341938" cy="5329237"/>
            <a:chOff x="5967660" y="994392"/>
            <a:chExt cx="5342495" cy="5329328"/>
          </a:xfrm>
        </p:grpSpPr>
        <p:sp>
          <p:nvSpPr>
            <p:cNvPr id="2051"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2052"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2053"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2054"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2055"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2056"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2057"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2058"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2059"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2060"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2061"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2062"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2063"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2064" name="组合 20"/>
          <p:cNvGrpSpPr/>
          <p:nvPr userDrawn="1"/>
        </p:nvGrpSpPr>
        <p:grpSpPr>
          <a:xfrm>
            <a:off x="5378450" y="1466850"/>
            <a:ext cx="5681663" cy="4886325"/>
            <a:chOff x="4994643" y="1887503"/>
            <a:chExt cx="5682516" cy="4886712"/>
          </a:xfrm>
        </p:grpSpPr>
        <p:grpSp>
          <p:nvGrpSpPr>
            <p:cNvPr id="2065" name="Group 20"/>
            <p:cNvGrpSpPr>
              <a:grpSpLocks noChangeAspect="1"/>
            </p:cNvGrpSpPr>
            <p:nvPr userDrawn="1"/>
          </p:nvGrpSpPr>
          <p:grpSpPr>
            <a:xfrm rot="-794917">
              <a:off x="4994643" y="1887503"/>
              <a:ext cx="5682516" cy="4886712"/>
              <a:chOff x="3373" y="208"/>
              <a:chExt cx="4063" cy="3494"/>
            </a:xfrm>
          </p:grpSpPr>
          <p:sp>
            <p:nvSpPr>
              <p:cNvPr id="2066"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7"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8"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69"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0"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1"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2"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3"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4"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5"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608" y="4068901"/>
              <a:ext cx="2532443" cy="26195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流程图: 手动输入 33"/>
          <p:cNvSpPr/>
          <p:nvPr/>
        </p:nvSpPr>
        <p:spPr>
          <a:xfrm rot="16200000" flipV="1">
            <a:off x="398463"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83978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83978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E0E2FF3-1267-49B0-8EA9-DBCD7A6A59E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flipH="1">
            <a:off x="1184275" y="841375"/>
            <a:ext cx="5741988" cy="5408613"/>
            <a:chOff x="-1536302" y="95328"/>
            <a:chExt cx="5742103" cy="5408566"/>
          </a:xfrm>
        </p:grpSpPr>
        <p:grpSp>
          <p:nvGrpSpPr>
            <p:cNvPr id="3075" name="组合 7"/>
            <p:cNvGrpSpPr/>
            <p:nvPr userDrawn="1"/>
          </p:nvGrpSpPr>
          <p:grpSpPr>
            <a:xfrm rot="661938">
              <a:off x="-1136694" y="174566"/>
              <a:ext cx="5342495" cy="5329328"/>
              <a:chOff x="5967660" y="994392"/>
              <a:chExt cx="5342495" cy="5329328"/>
            </a:xfrm>
          </p:grpSpPr>
          <p:sp>
            <p:nvSpPr>
              <p:cNvPr id="3076"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3077"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3078"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3079"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3080"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3081"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3082"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3083"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3084"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3085"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3086"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3087"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3088"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3089" name="组合 8"/>
            <p:cNvGrpSpPr/>
            <p:nvPr userDrawn="1"/>
          </p:nvGrpSpPr>
          <p:grpSpPr>
            <a:xfrm>
              <a:off x="-1536302" y="95328"/>
              <a:ext cx="5682516" cy="4886712"/>
              <a:chOff x="4994643" y="1887503"/>
              <a:chExt cx="5682516" cy="4886712"/>
            </a:xfrm>
          </p:grpSpPr>
          <p:grpSp>
            <p:nvGrpSpPr>
              <p:cNvPr id="3090" name="Group 20"/>
              <p:cNvGrpSpPr>
                <a:grpSpLocks noChangeAspect="1"/>
              </p:cNvGrpSpPr>
              <p:nvPr userDrawn="1"/>
            </p:nvGrpSpPr>
            <p:grpSpPr>
              <a:xfrm rot="-794917">
                <a:off x="4994643" y="1887503"/>
                <a:ext cx="5682516" cy="4886712"/>
                <a:chOff x="3373" y="208"/>
                <a:chExt cx="4063" cy="3494"/>
              </a:xfrm>
            </p:grpSpPr>
            <p:sp>
              <p:nvSpPr>
                <p:cNvPr id="309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2"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3"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4"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5"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6"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7"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8"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9"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100"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11" name="直接连接符 10"/>
              <p:cNvCxnSpPr/>
              <p:nvPr/>
            </p:nvCxnSpPr>
            <p:spPr>
              <a:xfrm>
                <a:off x="6423422" y="4068709"/>
                <a:ext cx="2532114" cy="26193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5" name="流程图: 手动输入 34"/>
          <p:cNvSpPr/>
          <p:nvPr/>
        </p:nvSpPr>
        <p:spPr>
          <a:xfrm rot="5400000" flipH="1" flipV="1">
            <a:off x="4927600"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11787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611787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6"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17C355-B52E-4ADA-BEB8-5BD67D4F04F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3690938" y="0"/>
            <a:ext cx="46038" cy="685800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725863" y="0"/>
            <a:ext cx="84661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5400000">
            <a:off x="-235744" y="1616869"/>
            <a:ext cx="3240088" cy="2781300"/>
          </a:xfrm>
          <a:prstGeom prst="triangle">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3592637">
            <a:off x="981075" y="2911475"/>
            <a:ext cx="1630363" cy="3211513"/>
          </a:xfrm>
          <a:prstGeom prst="triangle">
            <a:avLst>
              <a:gd name="adj" fmla="val 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a:off x="0" y="4618038"/>
            <a:ext cx="831850" cy="1411288"/>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a:off x="-6350" y="1360488"/>
            <a:ext cx="2781300" cy="1647825"/>
          </a:xfrm>
          <a:prstGeom prst="triangle">
            <a:avLst>
              <a:gd name="adj" fmla="val 0"/>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5400000">
            <a:off x="-404019" y="2548731"/>
            <a:ext cx="1639888" cy="831850"/>
          </a:xfrm>
          <a:prstGeom prst="triangle">
            <a:avLst>
              <a:gd name="adj" fmla="val 52585"/>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5400000">
            <a:off x="1230313" y="2595563"/>
            <a:ext cx="1139825" cy="1962150"/>
          </a:xfrm>
          <a:prstGeom prst="rtTriangl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6" name="组合 14"/>
          <p:cNvGrpSpPr/>
          <p:nvPr userDrawn="1"/>
        </p:nvGrpSpPr>
        <p:grpSpPr>
          <a:xfrm>
            <a:off x="-31750" y="1630363"/>
            <a:ext cx="3525838" cy="4275137"/>
            <a:chOff x="-32528" y="1335314"/>
            <a:chExt cx="3526971" cy="4273791"/>
          </a:xfrm>
        </p:grpSpPr>
        <p:cxnSp>
          <p:nvCxnSpPr>
            <p:cNvPr id="16" name="直接连接符 15"/>
            <p:cNvCxnSpPr/>
            <p:nvPr/>
          </p:nvCxnSpPr>
          <p:spPr>
            <a:xfrm flipH="1" flipV="1">
              <a:off x="-7120" y="4345853"/>
              <a:ext cx="238202" cy="11902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8" name="组合 16"/>
            <p:cNvGrpSpPr/>
            <p:nvPr userDrawn="1"/>
          </p:nvGrpSpPr>
          <p:grpSpPr>
            <a:xfrm>
              <a:off x="-32528" y="1335314"/>
              <a:ext cx="3526971" cy="4273791"/>
              <a:chOff x="-32528" y="1335314"/>
              <a:chExt cx="3526971" cy="4273791"/>
            </a:xfrm>
          </p:grpSpPr>
          <p:grpSp>
            <p:nvGrpSpPr>
              <p:cNvPr id="4109" name="组合 17"/>
              <p:cNvGrpSpPr/>
              <p:nvPr userDrawn="1"/>
            </p:nvGrpSpPr>
            <p:grpSpPr>
              <a:xfrm rot="151746">
                <a:off x="-27754" y="1335314"/>
                <a:ext cx="3522197" cy="4066736"/>
                <a:chOff x="6424179" y="1710091"/>
                <a:chExt cx="4232377" cy="4886712"/>
              </a:xfrm>
            </p:grpSpPr>
            <p:grpSp>
              <p:nvGrpSpPr>
                <p:cNvPr id="4110" name="Group 20"/>
                <p:cNvGrpSpPr>
                  <a:grpSpLocks noChangeAspect="1"/>
                </p:cNvGrpSpPr>
                <p:nvPr userDrawn="1"/>
              </p:nvGrpSpPr>
              <p:grpSpPr>
                <a:xfrm rot="-794917">
                  <a:off x="6522291" y="1710091"/>
                  <a:ext cx="4134265" cy="4886712"/>
                  <a:chOff x="4480" y="208"/>
                  <a:chExt cx="2956" cy="3494"/>
                </a:xfrm>
              </p:grpSpPr>
              <p:sp>
                <p:nvSpPr>
                  <p:cNvPr id="411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2"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3"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4"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5"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6"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488" y="4070365"/>
                  <a:ext cx="2532182" cy="2593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31082" y="4464878"/>
                <a:ext cx="649497" cy="1144227"/>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528" y="5361533"/>
                <a:ext cx="913106" cy="24757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120" y="1613039"/>
                <a:ext cx="131805" cy="8728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3719513" y="2803525"/>
            <a:ext cx="196850" cy="1660525"/>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369053" y="700324"/>
            <a:ext cx="6983159" cy="2852737"/>
          </a:xfrm>
        </p:spPr>
        <p:txBody>
          <a:bodyPr anchor="b"/>
          <a:lstStyle>
            <a:lvl1pPr>
              <a:defRPr sz="6000">
                <a:solidFill>
                  <a:schemeClr val="bg1"/>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4369053" y="3580049"/>
            <a:ext cx="6983159" cy="1500187"/>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Click to edit Master text style</a:t>
            </a:r>
            <a:endParaRPr lang="zh-CN" altLang="en-US" strike="noStrike" noProof="1" smtClean="0"/>
          </a:p>
        </p:txBody>
      </p:sp>
      <p:sp>
        <p:nvSpPr>
          <p:cNvPr id="3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B9D9E6-E33C-4FAE-8176-B2E4C0B0F83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7937" y="511175"/>
            <a:ext cx="236538" cy="10334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1895" y="365125"/>
            <a:ext cx="10631905" cy="1325563"/>
          </a:xfrm>
        </p:spPr>
        <p:txBody>
          <a:bodyPr>
            <a:normAutofit/>
          </a:bodyPr>
          <a:lstStyle>
            <a:lvl1pPr>
              <a:defRPr sz="4000">
                <a:solidFill>
                  <a:schemeClr val="bg1">
                    <a:lumMod val="95000"/>
                  </a:schemeClr>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0ABEC9-FD50-4B58-9095-64B888FD309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6CD534C-3ED2-4972-9FF4-FD1E9F86408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2pPr>
      <a:lvl3pPr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3pPr>
      <a:lvl4pPr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4pPr>
      <a:lvl5pPr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微软雅黑" pitchFamily="34" charset="-122"/>
        </a:defRPr>
      </a:lvl9pPr>
    </p:titleStyle>
    <p:body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1.png"/><Relationship Id="rId7" Type="http://schemas.openxmlformats.org/officeDocument/2006/relationships/oleObject" Target="../embeddings/oleObject5.bin"/><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image" Target="../media/image9.png"/><Relationship Id="rId3" Type="http://schemas.openxmlformats.org/officeDocument/2006/relationships/oleObject" Target="../embeddings/oleObject3.bin"/><Relationship Id="rId2" Type="http://schemas.openxmlformats.org/officeDocument/2006/relationships/image" Target="../media/image8.png"/><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7782560" y="2329180"/>
            <a:ext cx="3653790" cy="733425"/>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0" name="标题 1"/>
          <p:cNvSpPr>
            <a:spLocks noGrp="1"/>
          </p:cNvSpPr>
          <p:nvPr>
            <p:ph type="ctrTitle"/>
          </p:nvPr>
        </p:nvSpPr>
        <p:spPr>
          <a:xfrm>
            <a:off x="6118225" y="1630363"/>
            <a:ext cx="5256213" cy="2387600"/>
          </a:xfrm>
        </p:spPr>
        <p:txBody>
          <a:bodyPr wrap="square" lIns="91440" tIns="45720" rIns="91440" bIns="45720" anchor="b" anchorCtr="0"/>
          <a:p>
            <a:pPr algn="r" eaLnBrk="1" hangingPunct="1"/>
            <a:r>
              <a:rPr lang="en-US" altLang="en-US" kern="1200" dirty="0">
                <a:solidFill>
                  <a:schemeClr val="bg1"/>
                </a:solidFill>
                <a:latin typeface="+mj-lt"/>
                <a:ea typeface="+mj-ea"/>
                <a:cs typeface="+mj-cs"/>
              </a:rPr>
              <a:t>@juanmisak</a:t>
            </a:r>
            <a:endParaRPr lang="en-US" altLang="en-US" kern="1200" dirty="0">
              <a:solidFill>
                <a:schemeClr val="bg1"/>
              </a:solidFill>
              <a:latin typeface="+mj-lt"/>
              <a:ea typeface="+mj-ea"/>
              <a:cs typeface="+mj-cs"/>
            </a:endParaRPr>
          </a:p>
        </p:txBody>
      </p:sp>
      <p:sp>
        <p:nvSpPr>
          <p:cNvPr id="3" name="副标题 2"/>
          <p:cNvSpPr>
            <a:spLocks noGrp="1"/>
          </p:cNvSpPr>
          <p:nvPr>
            <p:ph type="subTitle" idx="1" hasCustomPrompt="1"/>
          </p:nvPr>
        </p:nvSpPr>
        <p:spPr>
          <a:xfrm>
            <a:off x="6238875" y="3919538"/>
            <a:ext cx="5135563" cy="1655763"/>
          </a:xfrm>
        </p:spPr>
        <p:txBody>
          <a:bodyPr vert="horz" wrap="square" lIns="91440" tIns="45720" rIns="91440" bIns="45720" numCol="1" rtlCol="0" anchor="t" anchorCtr="0" compatLnSpc="1">
            <a:normAutofit/>
          </a:bodyPr>
          <a:lstStyle/>
          <a:p>
            <a:pPr marL="0" marR="0" lvl="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en-US" sz="1400" b="0" i="0" u="none" strike="noStrike" kern="1200" cap="none" spc="0" normalizeH="0" baseline="0" noProof="0" dirty="0">
                <a:ln>
                  <a:noFill/>
                </a:ln>
                <a:solidFill>
                  <a:schemeClr val="bg2">
                    <a:lumMod val="50000"/>
                  </a:schemeClr>
                </a:solidFill>
                <a:effectLst/>
                <a:uLnTx/>
                <a:uFillTx/>
                <a:latin typeface="+mn-lt"/>
                <a:ea typeface="+mn-ea"/>
                <a:cs typeface="+mn-cs"/>
              </a:rPr>
              <a:t>Amante del prototipado y de las hackatones, desarrollador de aplicaciones móviles, aplicaciones web y sistemas embebidos para la industria, ganador de varios premios locales y nacionales. Promotor de tecnologías libres tanto en hardware, software y aeromodelismo, obsesionado con el buen diseño, aficionado a la seguridad informática, inteligencia artificial y a la música.</a:t>
            </a:r>
            <a:endParaRPr kumimoji="0" lang="en-US" sz="14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
        <p:nvSpPr>
          <p:cNvPr id="4" name="矩形 3"/>
          <p:cNvSpPr/>
          <p:nvPr/>
        </p:nvSpPr>
        <p:spPr>
          <a:xfrm>
            <a:off x="8258175" y="2329180"/>
            <a:ext cx="3298825" cy="7067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0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Juan Mite</a:t>
            </a:r>
            <a:endParaRPr kumimoji="0" lang="en-US" sz="40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pic>
        <p:nvPicPr>
          <p:cNvPr id="6" name="Picture 5" descr="stickers"/>
          <p:cNvPicPr>
            <a:picLocks noChangeAspect="1"/>
          </p:cNvPicPr>
          <p:nvPr/>
        </p:nvPicPr>
        <p:blipFill>
          <a:blip r:embed="rId1"/>
          <a:stretch>
            <a:fillRect/>
          </a:stretch>
        </p:blipFill>
        <p:spPr>
          <a:xfrm>
            <a:off x="2455545" y="2329180"/>
            <a:ext cx="2391410" cy="23914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 altLang="en-US" sz="4000" b="0" i="0" u="none" strike="noStrike" kern="1200" cap="all" spc="0" normalizeH="0" baseline="0" noProof="0" dirty="0">
                <a:ln>
                  <a:noFill/>
                </a:ln>
                <a:solidFill>
                  <a:schemeClr val="bg1"/>
                </a:solidFill>
                <a:effectLst/>
                <a:uLnTx/>
                <a:uFillTx/>
                <a:latin typeface="+mj-lt"/>
                <a:ea typeface="+mj-ea"/>
                <a:cs typeface="+mj-cs"/>
              </a:rPr>
              <a:t>I2C</a:t>
            </a:r>
            <a:endParaRPr kumimoji="0" lang="" altLang="en-US" sz="4000" b="0" i="0" u="none" strike="noStrike" kern="1200" cap="all" spc="0" normalizeH="0" baseline="0" noProof="0" dirty="0">
              <a:ln>
                <a:noFill/>
              </a:ln>
              <a:solidFill>
                <a:schemeClr val="bg1"/>
              </a:solidFill>
              <a:effectLst/>
              <a:uLnTx/>
              <a:uFillTx/>
              <a:latin typeface="+mj-lt"/>
              <a:ea typeface="+mj-ea"/>
              <a:cs typeface="+mj-cs"/>
            </a:endParaRPr>
          </a:p>
        </p:txBody>
      </p:sp>
      <p:sp>
        <p:nvSpPr>
          <p:cNvPr id="9" name="矩形 8"/>
          <p:cNvSpPr/>
          <p:nvPr/>
        </p:nvSpPr>
        <p:spPr>
          <a:xfrm>
            <a:off x="993140" y="1470660"/>
            <a:ext cx="3729990"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400" b="0" i="0" u="none" strike="noStrike" kern="1200" cap="none" spc="0" normalizeH="0" baseline="0" noProof="0" dirty="0">
                <a:ln>
                  <a:noFill/>
                </a:ln>
                <a:solidFill>
                  <a:srgbClr val="F3A60D"/>
                </a:solidFill>
                <a:effectLst/>
                <a:uLnTx/>
                <a:uFillTx/>
                <a:latin typeface="+mj-lt"/>
                <a:ea typeface="+mn-ea"/>
                <a:cs typeface="+mn-cs"/>
                <a:sym typeface="+mn-ea"/>
              </a:rPr>
              <a:t>Inter-Integrated Circuit</a:t>
            </a:r>
            <a:endParaRPr kumimoji="0" sz="24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10" name="矩形 9"/>
          <p:cNvSpPr/>
          <p:nvPr/>
        </p:nvSpPr>
        <p:spPr>
          <a:xfrm>
            <a:off x="2480945" y="4637405"/>
            <a:ext cx="6227445" cy="13220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En el diagrama de la derecha se encuentran representados tres dispositivos. El I²C precisa de dos líneas de señal: reloj (CLK, Serial Clock) y la línea de datos (SDA, Serial Data)</a:t>
            </a:r>
            <a:endParaRPr kumimoji="0"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pic>
        <p:nvPicPr>
          <p:cNvPr id="3" name="Picture 2"/>
          <p:cNvPicPr>
            <a:picLocks noChangeAspect="1"/>
          </p:cNvPicPr>
          <p:nvPr/>
        </p:nvPicPr>
        <p:blipFill>
          <a:blip r:embed="rId1"/>
          <a:stretch>
            <a:fillRect/>
          </a:stretch>
        </p:blipFill>
        <p:spPr>
          <a:xfrm>
            <a:off x="2392680" y="2231390"/>
            <a:ext cx="6153150" cy="2105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15035" y="2446655"/>
            <a:ext cx="5134610" cy="2584450"/>
          </a:xfrm>
          <a:prstGeom prst="rect">
            <a:avLst/>
          </a:prstGeom>
          <a:noFill/>
        </p:spPr>
        <p:txBody>
          <a:bodyPr wrap="none" rtlCol="0">
            <a:spAutoFit/>
          </a:bodyPr>
          <a:p>
            <a:pPr algn="r"/>
            <a:r>
              <a:rPr lang="" altLang="en-US">
                <a:solidFill>
                  <a:schemeClr val="bg1"/>
                </a:solidFill>
              </a:rPr>
              <a:t>Permite multi master -</a:t>
            </a:r>
            <a:endParaRPr lang="" altLang="en-US">
              <a:solidFill>
                <a:schemeClr val="bg1"/>
              </a:solidFill>
            </a:endParaRPr>
          </a:p>
          <a:p>
            <a:pPr algn="r"/>
            <a:r>
              <a:rPr lang="" altLang="en-US">
                <a:solidFill>
                  <a:schemeClr val="bg1"/>
                </a:solidFill>
              </a:rPr>
              <a:t>Comunicación half-duplex -</a:t>
            </a:r>
            <a:endParaRPr lang="" altLang="en-US">
              <a:solidFill>
                <a:schemeClr val="bg1"/>
              </a:solidFill>
            </a:endParaRPr>
          </a:p>
          <a:p>
            <a:pPr algn="r"/>
            <a:r>
              <a:rPr lang="" altLang="en-US">
                <a:solidFill>
                  <a:schemeClr val="bg1"/>
                </a:solidFill>
              </a:rPr>
              <a:t>Usa 2 cables, para el reloj y para la trama -</a:t>
            </a:r>
            <a:endParaRPr lang="" altLang="en-US">
              <a:solidFill>
                <a:schemeClr val="bg1"/>
              </a:solidFill>
            </a:endParaRPr>
          </a:p>
          <a:p>
            <a:pPr algn="r"/>
            <a:r>
              <a:rPr lang="" altLang="en-US">
                <a:solidFill>
                  <a:schemeClr val="bg1"/>
                </a:solidFill>
              </a:rPr>
              <a:t>I2C es mas lento SPI -</a:t>
            </a:r>
            <a:endParaRPr lang="" altLang="en-US">
              <a:solidFill>
                <a:schemeClr val="bg1"/>
              </a:solidFill>
            </a:endParaRPr>
          </a:p>
          <a:p>
            <a:pPr algn="r"/>
            <a:r>
              <a:rPr lang="" altLang="en-US">
                <a:solidFill>
                  <a:schemeClr val="bg1"/>
                </a:solidFill>
              </a:rPr>
              <a:t>I2C concume mas energía que SPI -</a:t>
            </a:r>
            <a:endParaRPr lang="" altLang="en-US">
              <a:solidFill>
                <a:schemeClr val="bg1"/>
              </a:solidFill>
            </a:endParaRPr>
          </a:p>
          <a:p>
            <a:pPr algn="r"/>
            <a:r>
              <a:rPr lang="" altLang="en-US">
                <a:solidFill>
                  <a:schemeClr val="bg1"/>
                </a:solidFill>
              </a:rPr>
              <a:t>I2C es menos suceptible al ruido que SPI -</a:t>
            </a:r>
            <a:endParaRPr lang="" altLang="en-US">
              <a:solidFill>
                <a:schemeClr val="bg1"/>
              </a:solidFill>
            </a:endParaRPr>
          </a:p>
          <a:p>
            <a:pPr algn="r"/>
            <a:r>
              <a:rPr lang="" altLang="en-US">
                <a:solidFill>
                  <a:schemeClr val="bg1"/>
                </a:solidFill>
              </a:rPr>
              <a:t>Se envía la dirección de destino -</a:t>
            </a:r>
            <a:endParaRPr lang="" altLang="en-US">
              <a:solidFill>
                <a:schemeClr val="bg1"/>
              </a:solidFill>
            </a:endParaRPr>
          </a:p>
          <a:p>
            <a:pPr algn="r"/>
            <a:r>
              <a:rPr lang="" altLang="en-US">
                <a:solidFill>
                  <a:schemeClr val="bg1"/>
                </a:solidFill>
              </a:rPr>
              <a:t>I2C es mejor para distancias largas -</a:t>
            </a:r>
            <a:endParaRPr lang="" altLang="en-US">
              <a:solidFill>
                <a:schemeClr val="bg1"/>
              </a:solidFill>
            </a:endParaRPr>
          </a:p>
          <a:p>
            <a:pPr algn="r"/>
            <a:endParaRPr lang="" altLang="en-US">
              <a:solidFill>
                <a:schemeClr val="bg1"/>
              </a:solidFill>
            </a:endParaRPr>
          </a:p>
        </p:txBody>
      </p:sp>
      <p:sp>
        <p:nvSpPr>
          <p:cNvPr id="4" name="Text Box 3"/>
          <p:cNvSpPr txBox="1"/>
          <p:nvPr/>
        </p:nvSpPr>
        <p:spPr>
          <a:xfrm>
            <a:off x="6029325" y="2446655"/>
            <a:ext cx="4781550" cy="2584450"/>
          </a:xfrm>
          <a:prstGeom prst="rect">
            <a:avLst/>
          </a:prstGeom>
          <a:noFill/>
        </p:spPr>
        <p:txBody>
          <a:bodyPr wrap="none" rtlCol="0">
            <a:spAutoFit/>
          </a:bodyPr>
          <a:p>
            <a:pPr algn="l"/>
            <a:r>
              <a:rPr lang="en-US" altLang="en-US">
                <a:solidFill>
                  <a:schemeClr val="bg1"/>
                </a:solidFill>
              </a:rPr>
              <a:t>- </a:t>
            </a:r>
            <a:r>
              <a:rPr lang="" altLang="en-US">
                <a:solidFill>
                  <a:schemeClr val="bg1"/>
                </a:solidFill>
              </a:rPr>
              <a:t>No p</a:t>
            </a:r>
            <a:r>
              <a:rPr lang="en-US" altLang="en-US">
                <a:solidFill>
                  <a:schemeClr val="bg1"/>
                </a:solidFill>
              </a:rPr>
              <a:t>ermite multi master</a:t>
            </a:r>
            <a:endParaRPr lang="en-US" altLang="en-US">
              <a:solidFill>
                <a:schemeClr val="bg1"/>
              </a:solidFill>
            </a:endParaRPr>
          </a:p>
          <a:p>
            <a:pPr algn="l"/>
            <a:r>
              <a:rPr lang="en-US" altLang="en-US">
                <a:solidFill>
                  <a:schemeClr val="bg1"/>
                </a:solidFill>
              </a:rPr>
              <a:t>- Comunicación </a:t>
            </a:r>
            <a:r>
              <a:rPr lang="" altLang="en-US">
                <a:solidFill>
                  <a:schemeClr val="bg1"/>
                </a:solidFill>
              </a:rPr>
              <a:t>full</a:t>
            </a:r>
            <a:r>
              <a:rPr lang="en-US" altLang="en-US">
                <a:solidFill>
                  <a:schemeClr val="bg1"/>
                </a:solidFill>
              </a:rPr>
              <a:t>-duplex</a:t>
            </a:r>
            <a:endParaRPr lang="en-US" altLang="en-US">
              <a:solidFill>
                <a:schemeClr val="bg1"/>
              </a:solidFill>
            </a:endParaRPr>
          </a:p>
          <a:p>
            <a:pPr algn="l"/>
            <a:r>
              <a:rPr lang="en-US" altLang="en-US">
                <a:solidFill>
                  <a:schemeClr val="bg1"/>
                </a:solidFill>
              </a:rPr>
              <a:t>- Usa </a:t>
            </a:r>
            <a:r>
              <a:rPr lang="" altLang="en-US">
                <a:solidFill>
                  <a:schemeClr val="bg1"/>
                </a:solidFill>
              </a:rPr>
              <a:t>4</a:t>
            </a:r>
            <a:r>
              <a:rPr lang="en-US" altLang="en-US">
                <a:solidFill>
                  <a:schemeClr val="bg1"/>
                </a:solidFill>
              </a:rPr>
              <a:t> cables </a:t>
            </a:r>
            <a:r>
              <a:rPr lang="" altLang="en-US">
                <a:solidFill>
                  <a:schemeClr val="bg1"/>
                </a:solidFill>
              </a:rPr>
              <a:t>mosi, miso, SCL, SS</a:t>
            </a:r>
            <a:r>
              <a:rPr lang="en-US" altLang="en-US">
                <a:solidFill>
                  <a:schemeClr val="bg1"/>
                </a:solidFill>
              </a:rPr>
              <a:t> </a:t>
            </a:r>
            <a:endParaRPr lang="en-US" altLang="en-US">
              <a:solidFill>
                <a:schemeClr val="bg1"/>
              </a:solidFill>
            </a:endParaRPr>
          </a:p>
          <a:p>
            <a:pPr algn="l"/>
            <a:r>
              <a:rPr lang="en-US" altLang="en-US">
                <a:solidFill>
                  <a:schemeClr val="bg1"/>
                </a:solidFill>
              </a:rPr>
              <a:t>- </a:t>
            </a:r>
            <a:r>
              <a:rPr lang="" altLang="en-US">
                <a:solidFill>
                  <a:schemeClr val="bg1"/>
                </a:solidFill>
              </a:rPr>
              <a:t>SPI</a:t>
            </a:r>
            <a:r>
              <a:rPr lang="en-US" altLang="en-US">
                <a:solidFill>
                  <a:schemeClr val="bg1"/>
                </a:solidFill>
              </a:rPr>
              <a:t> </a:t>
            </a:r>
            <a:r>
              <a:rPr lang="" altLang="en-US">
                <a:solidFill>
                  <a:schemeClr val="bg1"/>
                </a:solidFill>
              </a:rPr>
              <a:t>es</a:t>
            </a:r>
            <a:r>
              <a:rPr lang="en-US" altLang="en-US">
                <a:solidFill>
                  <a:schemeClr val="bg1"/>
                </a:solidFill>
              </a:rPr>
              <a:t> mas </a:t>
            </a:r>
            <a:r>
              <a:rPr lang="" altLang="en-US">
                <a:solidFill>
                  <a:schemeClr val="bg1"/>
                </a:solidFill>
              </a:rPr>
              <a:t>rápido que I2C</a:t>
            </a:r>
            <a:r>
              <a:rPr lang="en-US" altLang="en-US">
                <a:solidFill>
                  <a:schemeClr val="bg1"/>
                </a:solidFill>
              </a:rPr>
              <a:t>.</a:t>
            </a:r>
            <a:endParaRPr lang="en-US" altLang="en-US">
              <a:solidFill>
                <a:schemeClr val="bg1"/>
              </a:solidFill>
            </a:endParaRPr>
          </a:p>
          <a:p>
            <a:pPr algn="l"/>
            <a:r>
              <a:rPr lang="en-US" altLang="en-US">
                <a:solidFill>
                  <a:schemeClr val="bg1"/>
                </a:solidFill>
              </a:rPr>
              <a:t>- </a:t>
            </a:r>
            <a:r>
              <a:rPr lang="en-US" altLang="en-US">
                <a:solidFill>
                  <a:schemeClr val="bg1"/>
                </a:solidFill>
                <a:sym typeface="+mn-ea"/>
              </a:rPr>
              <a:t>SPI</a:t>
            </a:r>
            <a:r>
              <a:rPr lang="en-US" altLang="en-US">
                <a:solidFill>
                  <a:schemeClr val="bg1"/>
                </a:solidFill>
              </a:rPr>
              <a:t>concume </a:t>
            </a:r>
            <a:r>
              <a:rPr lang="" altLang="en-US">
                <a:solidFill>
                  <a:schemeClr val="bg1"/>
                </a:solidFill>
              </a:rPr>
              <a:t>menos </a:t>
            </a:r>
            <a:r>
              <a:rPr lang="en-US" altLang="en-US">
                <a:solidFill>
                  <a:schemeClr val="bg1"/>
                </a:solidFill>
              </a:rPr>
              <a:t>energía que </a:t>
            </a:r>
            <a:r>
              <a:rPr lang="" altLang="en-US">
                <a:solidFill>
                  <a:schemeClr val="bg1"/>
                </a:solidFill>
              </a:rPr>
              <a:t>I2C</a:t>
            </a:r>
            <a:r>
              <a:rPr lang="en-US" altLang="en-US">
                <a:solidFill>
                  <a:schemeClr val="bg1"/>
                </a:solidFill>
              </a:rPr>
              <a:t>.</a:t>
            </a:r>
            <a:endParaRPr lang="en-US" altLang="en-US">
              <a:solidFill>
                <a:schemeClr val="bg1"/>
              </a:solidFill>
            </a:endParaRPr>
          </a:p>
          <a:p>
            <a:pPr algn="l"/>
            <a:r>
              <a:rPr lang="en-US" altLang="en-US">
                <a:solidFill>
                  <a:schemeClr val="bg1"/>
                </a:solidFill>
              </a:rPr>
              <a:t>- </a:t>
            </a:r>
            <a:r>
              <a:rPr lang="" altLang="en-US">
                <a:solidFill>
                  <a:schemeClr val="bg1"/>
                </a:solidFill>
              </a:rPr>
              <a:t>SPI</a:t>
            </a:r>
            <a:r>
              <a:rPr lang="en-US" altLang="en-US">
                <a:solidFill>
                  <a:schemeClr val="bg1"/>
                </a:solidFill>
              </a:rPr>
              <a:t> es m</a:t>
            </a:r>
            <a:r>
              <a:rPr lang="" altLang="en-US">
                <a:solidFill>
                  <a:schemeClr val="bg1"/>
                </a:solidFill>
              </a:rPr>
              <a:t>as</a:t>
            </a:r>
            <a:r>
              <a:rPr lang="en-US" altLang="en-US">
                <a:solidFill>
                  <a:schemeClr val="bg1"/>
                </a:solidFill>
              </a:rPr>
              <a:t> suceptible al ruido que </a:t>
            </a:r>
            <a:r>
              <a:rPr lang="" altLang="en-US">
                <a:solidFill>
                  <a:schemeClr val="bg1"/>
                </a:solidFill>
              </a:rPr>
              <a:t>I2C</a:t>
            </a:r>
            <a:r>
              <a:rPr lang="en-US" altLang="en-US">
                <a:solidFill>
                  <a:schemeClr val="bg1"/>
                </a:solidFill>
              </a:rPr>
              <a:t>.</a:t>
            </a:r>
            <a:endParaRPr lang="en-US" altLang="en-US">
              <a:solidFill>
                <a:schemeClr val="bg1"/>
              </a:solidFill>
            </a:endParaRPr>
          </a:p>
          <a:p>
            <a:pPr algn="l"/>
            <a:r>
              <a:rPr lang="en-US" altLang="en-US">
                <a:solidFill>
                  <a:schemeClr val="bg1"/>
                </a:solidFill>
              </a:rPr>
              <a:t>- Se </a:t>
            </a:r>
            <a:r>
              <a:rPr lang="" altLang="en-US">
                <a:solidFill>
                  <a:schemeClr val="bg1"/>
                </a:solidFill>
              </a:rPr>
              <a:t>seleciona el dispositivo</a:t>
            </a:r>
            <a:r>
              <a:rPr lang="en-US" altLang="en-US">
                <a:solidFill>
                  <a:schemeClr val="bg1"/>
                </a:solidFill>
              </a:rPr>
              <a:t> </a:t>
            </a:r>
            <a:endParaRPr lang="en-US" altLang="en-US">
              <a:solidFill>
                <a:schemeClr val="bg1"/>
              </a:solidFill>
            </a:endParaRPr>
          </a:p>
          <a:p>
            <a:pPr algn="l"/>
            <a:r>
              <a:rPr lang="en-US" altLang="en-US">
                <a:solidFill>
                  <a:schemeClr val="bg1"/>
                </a:solidFill>
              </a:rPr>
              <a:t>- I2C es mejor para distancias </a:t>
            </a:r>
            <a:r>
              <a:rPr lang="" altLang="en-US">
                <a:solidFill>
                  <a:schemeClr val="bg1"/>
                </a:solidFill>
              </a:rPr>
              <a:t>cortas</a:t>
            </a:r>
            <a:r>
              <a:rPr lang="en-US" altLang="en-US">
                <a:solidFill>
                  <a:schemeClr val="bg1"/>
                </a:solidFill>
              </a:rPr>
              <a:t>.</a:t>
            </a:r>
            <a:endParaRPr lang="en-US" altLang="en-US">
              <a:solidFill>
                <a:schemeClr val="bg1"/>
              </a:solidFill>
            </a:endParaRPr>
          </a:p>
          <a:p>
            <a:endParaRPr lang="en-US" altLang="en-US">
              <a:solidFill>
                <a:schemeClr val="bg1"/>
              </a:solidFill>
            </a:endParaRPr>
          </a:p>
        </p:txBody>
      </p:sp>
      <p:sp>
        <p:nvSpPr>
          <p:cNvPr id="9" name="矩形 8"/>
          <p:cNvSpPr/>
          <p:nvPr/>
        </p:nvSpPr>
        <p:spPr>
          <a:xfrm>
            <a:off x="1002665" y="580390"/>
            <a:ext cx="3729990"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 sz="5400" b="0" i="0" u="none" strike="noStrike" kern="1200" cap="none" spc="0" normalizeH="0" baseline="0" noProof="0" dirty="0">
                <a:ln>
                  <a:noFill/>
                </a:ln>
                <a:solidFill>
                  <a:srgbClr val="F3A60D"/>
                </a:solidFill>
                <a:effectLst/>
                <a:uLnTx/>
                <a:uFillTx/>
                <a:latin typeface="+mj-lt"/>
                <a:ea typeface="+mn-ea"/>
                <a:cs typeface="+mn-cs"/>
                <a:sym typeface="+mn-ea"/>
              </a:rPr>
              <a:t>I2c vs SPI</a:t>
            </a:r>
            <a:endParaRPr kumimoji="0" lang="" sz="5400" b="0" i="0" u="none" strike="noStrike" kern="1200" cap="none" spc="0" normalizeH="0" baseline="0" noProof="0" dirty="0">
              <a:ln>
                <a:noFill/>
              </a:ln>
              <a:solidFill>
                <a:srgbClr val="F3A60D"/>
              </a:solidFill>
              <a:effectLst/>
              <a:uLnTx/>
              <a:uFillTx/>
              <a:latin typeface="+mj-lt"/>
              <a:ea typeface="+mn-ea"/>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815975" y="-106045"/>
            <a:ext cx="10883265" cy="7698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8"/>
          <p:cNvSpPr/>
          <p:nvPr/>
        </p:nvSpPr>
        <p:spPr>
          <a:xfrm>
            <a:off x="1002665" y="580390"/>
            <a:ext cx="6967855"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 altLang="en-US" sz="5400" b="0" i="0" u="none" strike="noStrike" kern="1200" cap="none" spc="0" normalizeH="0" baseline="0" noProof="0" dirty="0">
                <a:ln>
                  <a:noFill/>
                </a:ln>
                <a:solidFill>
                  <a:srgbClr val="F3A60D"/>
                </a:solidFill>
                <a:effectLst/>
                <a:uLnTx/>
                <a:uFillTx/>
                <a:latin typeface="+mj-lt"/>
                <a:ea typeface="+mn-ea"/>
                <a:cs typeface="+mn-cs"/>
                <a:sym typeface="+mn-ea"/>
              </a:rPr>
              <a:t>BLUETOOTH</a:t>
            </a:r>
            <a:endParaRPr kumimoji="0" lang="" altLang="en-US" sz="5400" b="0" i="0" u="none" strike="noStrike" kern="1200" cap="none" spc="0" normalizeH="0" baseline="0" noProof="0" dirty="0">
              <a:ln>
                <a:noFill/>
              </a:ln>
              <a:solidFill>
                <a:srgbClr val="F3A60D"/>
              </a:solidFill>
              <a:effectLst/>
              <a:uLnTx/>
              <a:uFillTx/>
              <a:latin typeface="+mj-lt"/>
              <a:ea typeface="+mn-ea"/>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8"/>
          <p:cNvSpPr/>
          <p:nvPr/>
        </p:nvSpPr>
        <p:spPr>
          <a:xfrm>
            <a:off x="1002665" y="580390"/>
            <a:ext cx="6967855"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 altLang="en-US" sz="5400" b="0" i="0" u="none" strike="noStrike" kern="1200" cap="none" spc="0" normalizeH="0" baseline="0" noProof="0" dirty="0">
                <a:ln>
                  <a:noFill/>
                </a:ln>
                <a:solidFill>
                  <a:srgbClr val="F3A60D"/>
                </a:solidFill>
                <a:effectLst/>
                <a:uLnTx/>
                <a:uFillTx/>
                <a:latin typeface="+mj-lt"/>
                <a:ea typeface="+mn-ea"/>
                <a:cs typeface="+mn-cs"/>
                <a:sym typeface="+mn-ea"/>
              </a:rPr>
              <a:t>REDES</a:t>
            </a:r>
            <a:endParaRPr kumimoji="0" lang="" altLang="en-US" sz="5400" b="0" i="0" u="none" strike="noStrike" kern="1200" cap="none" spc="0" normalizeH="0" baseline="0" noProof="0" dirty="0">
              <a:ln>
                <a:noFill/>
              </a:ln>
              <a:solidFill>
                <a:srgbClr val="F3A60D"/>
              </a:solidFill>
              <a:effectLst/>
              <a:uLnTx/>
              <a:uFillTx/>
              <a:latin typeface="+mj-lt"/>
              <a:ea typeface="+mn-ea"/>
              <a:cs typeface="+mn-c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rPr>
              <a:t>ESP32 como </a:t>
            </a:r>
            <a:r>
              <a:rPr kumimoji="0" lang="" altLang="en-US" sz="4000" b="0" i="0" u="none" strike="noStrike" kern="1200" cap="none" spc="0" normalizeH="0" baseline="0" noProof="0" dirty="0">
                <a:ln>
                  <a:noFill/>
                </a:ln>
                <a:solidFill>
                  <a:schemeClr val="bg1">
                    <a:lumMod val="95000"/>
                  </a:schemeClr>
                </a:solidFill>
                <a:effectLst/>
                <a:uLnTx/>
                <a:uFillTx/>
                <a:latin typeface="+mj-lt"/>
                <a:ea typeface="+mj-ea"/>
                <a:cs typeface="+mj-cs"/>
              </a:rPr>
              <a:t>cliente</a:t>
            </a:r>
            <a:endParaRPr kumimoji="0" lang=""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18" name="矩形 17"/>
          <p:cNvSpPr/>
          <p:nvPr/>
        </p:nvSpPr>
        <p:spPr>
          <a:xfrm>
            <a:off x="335915" y="1466215"/>
            <a:ext cx="11699240" cy="43999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def do_connect(wifi_ssid,wifi_passwd):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#Función útil para conectar con una red WiFi local</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import network, time</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 = network.WLAN(network.STA_IF)</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wlan.active(True)</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if not wlan.isconnected():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print('\nConnecting to network', end='')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wlan.connect(wifi_ssid, wifi_passwd)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while not wlan.isconnected():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 end='')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time.sleep(0.5)</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pass</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import ubinascii</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print("Interface's MAC: ", ubinascii.hexlify(network.WLAN().config('mac'),':').decode())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 Imprime la dirección MAC</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print("Interface's IP/netmask/gw/DNS: ", wlan.ifconfig(),"\n")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 Imprime las direcciones IP/netmask/gw/DNS    </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do_connect("NOMBRE_DE_RED_WIFI","CLAVE_DE_RED_WIFI")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#Ejecuta la función - Se deben sustituir NOMBRE_DE_RED_WIFI y CLAVE_DE_RED_WIFI</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#con los datos de la red WiFi local a la que queremos conectar el dispositivo</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rPr>
              <a:t>ESP32 </a:t>
            </a:r>
            <a:r>
              <a:rPr kumimoji="0" lang="" altLang="en-US" sz="4000" b="0" i="0" u="none" strike="noStrike" kern="1200" cap="none" spc="0" normalizeH="0" baseline="0" noProof="0" dirty="0">
                <a:ln>
                  <a:noFill/>
                </a:ln>
                <a:solidFill>
                  <a:schemeClr val="bg1">
                    <a:lumMod val="95000"/>
                  </a:schemeClr>
                </a:solidFill>
                <a:effectLst/>
                <a:uLnTx/>
                <a:uFillTx/>
                <a:latin typeface="+mj-lt"/>
                <a:ea typeface="+mj-ea"/>
                <a:cs typeface="+mj-cs"/>
              </a:rPr>
              <a:t>como servidor</a:t>
            </a:r>
            <a:endParaRPr kumimoji="0" lang=""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18" name="矩形 17"/>
          <p:cNvSpPr/>
          <p:nvPr/>
        </p:nvSpPr>
        <p:spPr>
          <a:xfrm>
            <a:off x="335915" y="1466215"/>
            <a:ext cx="11699240" cy="43999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def do_connect(wifi_ssid,wifi_passwd):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#Función útil para conectar con una red WiFi local</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import network, time</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 = network.WLAN(network.STA_IF)</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wlan.active(True)</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if not wlan.isconnected():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print('\nConnecting to network', end='')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wlan.connect(wifi_ssid, wifi_passwd)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while not wlan.isconnected():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 end='')</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time.sleep(0.5)</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pass</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import ubinascii</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print("Interface's MAC: ", ubinascii.hexlify(network.WLAN().config('mac'),':').decode())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 Imprime la dirección MAC</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print("Interface's IP/netmask/gw/DNS: ", wlan.ifconfig(),"\n") </a:t>
            </a: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 Imprime las direcciones IP/netmask/gw/DNS    </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do_connect("NOMBRE_DE_RED_WIFI","CLAVE_DE_RED_WIFI")     </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#Ejecuta la función - Se deben sustituir NOMBRE_DE_RED_WIFI y CLAVE_DE_RED_WIFI</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rPr>
              <a:t>#con los datos de la red WiFi local a la que queremos conectar el dispositivo</a:t>
            </a:r>
            <a:endParaRPr kumimoji="0" lang="zh-CN" altLang="en-US" sz="1400" b="0" i="0" u="none" strike="noStrike" kern="1200" cap="none" spc="0" normalizeH="0" baseline="0" noProof="0" dirty="0">
              <a:ln>
                <a:noFill/>
              </a:ln>
              <a:solidFill>
                <a:srgbClr val="FCBC1C"/>
              </a:solidFill>
              <a:effectLst/>
              <a:uLnTx/>
              <a:uFillTx/>
              <a:latin typeface="+mj-lt"/>
              <a:ea typeface="+mn-ea"/>
              <a:cs typeface="+mn-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 kern="1200" dirty="0">
                <a:latin typeface="+mj-lt"/>
                <a:ea typeface="+mj-ea"/>
                <a:cs typeface="+mj-cs"/>
              </a:rPr>
              <a:t>MQTT</a:t>
            </a:r>
            <a:endParaRPr lang=""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 altLang="zh-CN" sz="1400" b="0" i="0" u="none" strike="noStrike" kern="1200" cap="none" spc="0" normalizeH="0" baseline="0" noProof="0" dirty="0">
                <a:ln>
                  <a:noFill/>
                </a:ln>
                <a:solidFill>
                  <a:schemeClr val="bg1">
                    <a:lumMod val="65000"/>
                  </a:schemeClr>
                </a:solidFill>
                <a:effectLst/>
                <a:uLnTx/>
                <a:uFillTx/>
                <a:latin typeface="+mn-lt"/>
                <a:ea typeface="+mn-ea"/>
                <a:cs typeface="+mn-cs"/>
              </a:rPr>
              <a:t>Protocolo por excelencia para IoT</a:t>
            </a:r>
            <a:endParaRPr kumimoji="0" lang="" altLang="zh-CN" sz="14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矩形 2"/>
          <p:cNvSpPr/>
          <p:nvPr/>
        </p:nvSpPr>
        <p:spPr>
          <a:xfrm>
            <a:off x="7058025" y="2470150"/>
            <a:ext cx="2174875" cy="3698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5" name="矩形 4"/>
          <p:cNvSpPr/>
          <p:nvPr/>
        </p:nvSpPr>
        <p:spPr>
          <a:xfrm>
            <a:off x="7058025" y="2767013"/>
            <a:ext cx="39909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6" name="直接连接符 5"/>
          <p:cNvCxnSpPr/>
          <p:nvPr/>
        </p:nvCxnSpPr>
        <p:spPr>
          <a:xfrm>
            <a:off x="6999288" y="2613025"/>
            <a:ext cx="0" cy="565150"/>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056438" y="3359150"/>
            <a:ext cx="2174875"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8" name="矩形 7"/>
          <p:cNvSpPr/>
          <p:nvPr/>
        </p:nvSpPr>
        <p:spPr>
          <a:xfrm>
            <a:off x="7056438" y="3654425"/>
            <a:ext cx="39909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9" name="直接连接符 8"/>
          <p:cNvCxnSpPr/>
          <p:nvPr/>
        </p:nvCxnSpPr>
        <p:spPr>
          <a:xfrm>
            <a:off x="6997700" y="3500438"/>
            <a:ext cx="0" cy="565150"/>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56438" y="4246563"/>
            <a:ext cx="2174875"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11" name="矩形 10"/>
          <p:cNvSpPr/>
          <p:nvPr/>
        </p:nvSpPr>
        <p:spPr>
          <a:xfrm>
            <a:off x="7056438" y="4541838"/>
            <a:ext cx="39909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12" name="直接连接符 11"/>
          <p:cNvCxnSpPr/>
          <p:nvPr/>
        </p:nvCxnSpPr>
        <p:spPr>
          <a:xfrm>
            <a:off x="6997700" y="4389438"/>
            <a:ext cx="0" cy="563563"/>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056438" y="5133975"/>
            <a:ext cx="2174875" cy="3698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14" name="矩形 13"/>
          <p:cNvSpPr/>
          <p:nvPr/>
        </p:nvSpPr>
        <p:spPr>
          <a:xfrm>
            <a:off x="7056438" y="5429250"/>
            <a:ext cx="39909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15" name="直接连接符 14"/>
          <p:cNvCxnSpPr/>
          <p:nvPr/>
        </p:nvCxnSpPr>
        <p:spPr>
          <a:xfrm>
            <a:off x="6997700" y="5276850"/>
            <a:ext cx="0" cy="563563"/>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6" name="六边形 15"/>
          <p:cNvSpPr/>
          <p:nvPr/>
        </p:nvSpPr>
        <p:spPr>
          <a:xfrm>
            <a:off x="3176588" y="382428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六边形 17"/>
          <p:cNvSpPr/>
          <p:nvPr/>
        </p:nvSpPr>
        <p:spPr>
          <a:xfrm>
            <a:off x="3176588" y="2301875"/>
            <a:ext cx="1684338" cy="1452563"/>
          </a:xfrm>
          <a:prstGeom prst="hexagon">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六边形 18"/>
          <p:cNvSpPr/>
          <p:nvPr/>
        </p:nvSpPr>
        <p:spPr>
          <a:xfrm>
            <a:off x="1798638" y="4591050"/>
            <a:ext cx="1684338" cy="1450975"/>
          </a:xfrm>
          <a:prstGeom prst="hexagon">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六边形 19"/>
          <p:cNvSpPr/>
          <p:nvPr/>
        </p:nvSpPr>
        <p:spPr>
          <a:xfrm>
            <a:off x="1798638" y="306863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KSO_Shape"/>
          <p:cNvSpPr>
            <a:spLocks noChangeAspect="1"/>
          </p:cNvSpPr>
          <p:nvPr/>
        </p:nvSpPr>
        <p:spPr>
          <a:xfrm>
            <a:off x="2252663" y="5099050"/>
            <a:ext cx="776288" cy="433388"/>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rgbClr val="F3A60D"/>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403" name="Freeform 27"/>
          <p:cNvSpPr>
            <a:spLocks noEditPoints="1"/>
          </p:cNvSpPr>
          <p:nvPr/>
        </p:nvSpPr>
        <p:spPr>
          <a:xfrm>
            <a:off x="3683000" y="4189413"/>
            <a:ext cx="669925" cy="722312"/>
          </a:xfrm>
          <a:custGeom>
            <a:avLst/>
            <a:gdLst/>
            <a:ahLst/>
            <a:cxnLst>
              <a:cxn ang="0">
                <a:pos x="1465744194" y="559394528"/>
              </a:cxn>
              <a:cxn ang="0">
                <a:pos x="1319170000" y="666188358"/>
              </a:cxn>
              <a:cxn ang="0">
                <a:pos x="1334333235" y="895032600"/>
              </a:cxn>
              <a:cxn ang="0">
                <a:pos x="980531905" y="895032600"/>
              </a:cxn>
              <a:cxn ang="0">
                <a:pos x="1152378907" y="656019559"/>
              </a:cxn>
              <a:cxn ang="0">
                <a:pos x="1460688284" y="366148982"/>
              </a:cxn>
              <a:cxn ang="0">
                <a:pos x="1420254488" y="355980183"/>
              </a:cxn>
              <a:cxn ang="0">
                <a:pos x="1177649468" y="462771755"/>
              </a:cxn>
              <a:cxn ang="0">
                <a:pos x="1223136925" y="198331075"/>
              </a:cxn>
              <a:cxn ang="0">
                <a:pos x="1207975938" y="162732379"/>
              </a:cxn>
              <a:cxn ang="0">
                <a:pos x="990641477" y="528883618"/>
              </a:cxn>
              <a:cxn ang="0">
                <a:pos x="768251106" y="798409826"/>
              </a:cxn>
              <a:cxn ang="0">
                <a:pos x="849120945" y="895032600"/>
              </a:cxn>
              <a:cxn ang="0">
                <a:pos x="803631239" y="864519432"/>
              </a:cxn>
              <a:cxn ang="0">
                <a:pos x="505429188" y="594993224"/>
              </a:cxn>
              <a:cxn ang="0">
                <a:pos x="555972556" y="630591919"/>
              </a:cxn>
              <a:cxn ang="0">
                <a:pos x="550916645" y="696701525"/>
              </a:cxn>
              <a:cxn ang="0">
                <a:pos x="520592423" y="828922994"/>
              </a:cxn>
              <a:cxn ang="0">
                <a:pos x="566079881" y="895032600"/>
              </a:cxn>
              <a:cxn ang="0">
                <a:pos x="470049055" y="895032600"/>
              </a:cxn>
              <a:cxn ang="0">
                <a:pos x="520592423" y="676359413"/>
              </a:cxn>
              <a:cxn ang="0">
                <a:pos x="515536512" y="620420864"/>
              </a:cxn>
              <a:cxn ang="0">
                <a:pos x="596406351" y="177988963"/>
              </a:cxn>
              <a:cxn ang="0">
                <a:pos x="631786484" y="116964885"/>
              </a:cxn>
              <a:cxn ang="0">
                <a:pos x="591352689" y="0"/>
              </a:cxn>
              <a:cxn ang="0">
                <a:pos x="540809321" y="162732379"/>
              </a:cxn>
              <a:cxn ang="0">
                <a:pos x="419505686" y="589907696"/>
              </a:cxn>
              <a:cxn ang="0">
                <a:pos x="333582185" y="594993224"/>
              </a:cxn>
              <a:cxn ang="0">
                <a:pos x="308311625" y="656019559"/>
              </a:cxn>
              <a:cxn ang="0">
                <a:pos x="192063901" y="895032600"/>
              </a:cxn>
              <a:cxn ang="0">
                <a:pos x="171844755" y="666188358"/>
              </a:cxn>
              <a:cxn ang="0">
                <a:pos x="277985154" y="610249808"/>
              </a:cxn>
              <a:cxn ang="0">
                <a:pos x="151627857" y="437346373"/>
              </a:cxn>
              <a:cxn ang="0">
                <a:pos x="40433795" y="564480056"/>
              </a:cxn>
              <a:cxn ang="0">
                <a:pos x="0" y="895032600"/>
              </a:cxn>
              <a:cxn ang="0">
                <a:pos x="262821919" y="1627332820"/>
              </a:cxn>
              <a:cxn ang="0">
                <a:pos x="1506177990" y="1362892140"/>
              </a:cxn>
              <a:cxn ang="0">
                <a:pos x="1465744194" y="895032600"/>
              </a:cxn>
              <a:cxn ang="0">
                <a:pos x="470049055" y="711958109"/>
              </a:cxn>
              <a:cxn ang="0">
                <a:pos x="449832157" y="895032600"/>
              </a:cxn>
              <a:cxn ang="0">
                <a:pos x="429615259" y="732300221"/>
              </a:cxn>
              <a:cxn ang="0">
                <a:pos x="363908655" y="676359413"/>
              </a:cxn>
              <a:cxn ang="0">
                <a:pos x="333582185" y="895032600"/>
              </a:cxn>
              <a:cxn ang="0">
                <a:pos x="323474860" y="701787053"/>
              </a:cxn>
            </a:cxnLst>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bg1"/>
          </a:solidFill>
          <a:ln w="9525">
            <a:noFill/>
          </a:ln>
        </p:spPr>
        <p:txBody>
          <a:bodyPr/>
          <a:p>
            <a:endParaRPr lang="en-US"/>
          </a:p>
        </p:txBody>
      </p:sp>
      <p:grpSp>
        <p:nvGrpSpPr>
          <p:cNvPr id="16404" name="组合 27"/>
          <p:cNvGrpSpPr/>
          <p:nvPr/>
        </p:nvGrpSpPr>
        <p:grpSpPr>
          <a:xfrm>
            <a:off x="2279650" y="3478213"/>
            <a:ext cx="720725" cy="633412"/>
            <a:chOff x="4488650" y="2861037"/>
            <a:chExt cx="720000" cy="633551"/>
          </a:xfrm>
        </p:grpSpPr>
        <p:sp>
          <p:nvSpPr>
            <p:cNvPr id="16405" name="Freeform 13"/>
            <p:cNvSpPr>
              <a:spLocks noEditPoints="1"/>
            </p:cNvSpPr>
            <p:nvPr/>
          </p:nvSpPr>
          <p:spPr>
            <a:xfrm>
              <a:off x="4488650" y="2861037"/>
              <a:ext cx="720000" cy="633551"/>
            </a:xfrm>
            <a:custGeom>
              <a:avLst/>
              <a:gdLst/>
              <a:ahLst/>
              <a:cxnLst>
                <a:cxn ang="0">
                  <a:pos x="243805574" y="937821269"/>
                </a:cxn>
                <a:cxn ang="0">
                  <a:pos x="330878361" y="867701384"/>
                </a:cxn>
                <a:cxn ang="0">
                  <a:pos x="330878361" y="1735405728"/>
                </a:cxn>
                <a:cxn ang="0">
                  <a:pos x="470195410" y="1875639578"/>
                </a:cxn>
                <a:cxn ang="0">
                  <a:pos x="1654394754" y="1875639578"/>
                </a:cxn>
                <a:cxn ang="0">
                  <a:pos x="1793711803" y="1735405728"/>
                </a:cxn>
                <a:cxn ang="0">
                  <a:pos x="1793711803" y="858938249"/>
                </a:cxn>
                <a:cxn ang="0">
                  <a:pos x="1889492459" y="937821269"/>
                </a:cxn>
                <a:cxn ang="0">
                  <a:pos x="1967857377" y="964113636"/>
                </a:cxn>
                <a:cxn ang="0">
                  <a:pos x="2081053770" y="902759846"/>
                </a:cxn>
                <a:cxn ang="0">
                  <a:pos x="2054930164" y="709938303"/>
                </a:cxn>
                <a:cxn ang="0">
                  <a:pos x="1140660000" y="35058462"/>
                </a:cxn>
                <a:cxn ang="0">
                  <a:pos x="975222295" y="35058462"/>
                </a:cxn>
                <a:cxn ang="0">
                  <a:pos x="78364918" y="709938303"/>
                </a:cxn>
                <a:cxn ang="0">
                  <a:pos x="43536393" y="902759846"/>
                </a:cxn>
                <a:cxn ang="0">
                  <a:pos x="243805574" y="937821269"/>
                </a:cxn>
                <a:cxn ang="0">
                  <a:pos x="1062295082" y="324292257"/>
                </a:cxn>
                <a:cxn ang="0">
                  <a:pos x="1515077705" y="657350610"/>
                </a:cxn>
                <a:cxn ang="0">
                  <a:pos x="1515077705" y="683642976"/>
                </a:cxn>
                <a:cxn ang="0">
                  <a:pos x="1515077705" y="1595168918"/>
                </a:cxn>
                <a:cxn ang="0">
                  <a:pos x="609512459" y="1595168918"/>
                </a:cxn>
                <a:cxn ang="0">
                  <a:pos x="609512459" y="683642976"/>
                </a:cxn>
                <a:cxn ang="0">
                  <a:pos x="600807541" y="666113745"/>
                </a:cxn>
                <a:cxn ang="0">
                  <a:pos x="1062295082" y="324292257"/>
                </a:cxn>
              </a:cxnLst>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solidFill>
              <a:schemeClr val="bg1"/>
            </a:solidFill>
            <a:ln w="9525">
              <a:noFill/>
            </a:ln>
          </p:spPr>
          <p:txBody>
            <a:bodyPr/>
            <a:p>
              <a:endParaRPr lang="en-US"/>
            </a:p>
          </p:txBody>
        </p:sp>
        <p:sp>
          <p:nvSpPr>
            <p:cNvPr id="16406" name="Freeform 14"/>
            <p:cNvSpPr>
              <a:spLocks noEditPoints="1"/>
            </p:cNvSpPr>
            <p:nvPr/>
          </p:nvSpPr>
          <p:spPr>
            <a:xfrm>
              <a:off x="4762818" y="3051226"/>
              <a:ext cx="174134" cy="312453"/>
            </a:xfrm>
            <a:custGeom>
              <a:avLst/>
              <a:gdLst/>
              <a:ahLst/>
              <a:cxnLst>
                <a:cxn ang="0">
                  <a:pos x="191638894" y="695101809"/>
                </a:cxn>
                <a:cxn ang="0">
                  <a:pos x="156797337" y="669035565"/>
                </a:cxn>
                <a:cxn ang="0">
                  <a:pos x="148084734" y="625589859"/>
                </a:cxn>
                <a:cxn ang="0">
                  <a:pos x="69686066" y="582147102"/>
                </a:cxn>
                <a:cxn ang="0">
                  <a:pos x="8709651" y="669035565"/>
                </a:cxn>
                <a:cxn ang="0">
                  <a:pos x="87108320" y="781987324"/>
                </a:cxn>
                <a:cxn ang="0">
                  <a:pos x="156797337" y="808053568"/>
                </a:cxn>
                <a:cxn ang="0">
                  <a:pos x="235193054" y="868875787"/>
                </a:cxn>
                <a:cxn ang="0">
                  <a:pos x="261327911" y="921008276"/>
                </a:cxn>
                <a:cxn ang="0">
                  <a:pos x="287459817" y="868875787"/>
                </a:cxn>
                <a:cxn ang="0">
                  <a:pos x="357145883" y="808053568"/>
                </a:cxn>
                <a:cxn ang="0">
                  <a:pos x="418122297" y="781987324"/>
                </a:cxn>
                <a:cxn ang="0">
                  <a:pos x="513943220" y="590836832"/>
                </a:cxn>
                <a:cxn ang="0">
                  <a:pos x="444257154" y="443126150"/>
                </a:cxn>
                <a:cxn ang="0">
                  <a:pos x="365858485" y="399683393"/>
                </a:cxn>
                <a:cxn ang="0">
                  <a:pos x="287459817" y="286728686"/>
                </a:cxn>
                <a:cxn ang="0">
                  <a:pos x="287459817" y="260662441"/>
                </a:cxn>
                <a:cxn ang="0">
                  <a:pos x="322304325" y="191153440"/>
                </a:cxn>
                <a:cxn ang="0">
                  <a:pos x="357145883" y="217219684"/>
                </a:cxn>
                <a:cxn ang="0">
                  <a:pos x="365858485" y="251972711"/>
                </a:cxn>
                <a:cxn ang="0">
                  <a:pos x="435544551" y="278038955"/>
                </a:cxn>
                <a:cxn ang="0">
                  <a:pos x="487811314" y="199840223"/>
                </a:cxn>
                <a:cxn ang="0">
                  <a:pos x="418122297" y="104264977"/>
                </a:cxn>
                <a:cxn ang="0">
                  <a:pos x="348436231" y="78198732"/>
                </a:cxn>
                <a:cxn ang="0">
                  <a:pos x="287459817" y="34755975"/>
                </a:cxn>
                <a:cxn ang="0">
                  <a:pos x="261327911" y="0"/>
                </a:cxn>
                <a:cxn ang="0">
                  <a:pos x="235193054" y="34755975"/>
                </a:cxn>
                <a:cxn ang="0">
                  <a:pos x="191638894" y="69509002"/>
                </a:cxn>
                <a:cxn ang="0">
                  <a:pos x="156797337" y="78198732"/>
                </a:cxn>
                <a:cxn ang="0">
                  <a:pos x="78398669" y="130331221"/>
                </a:cxn>
                <a:cxn ang="0">
                  <a:pos x="34844509" y="191153440"/>
                </a:cxn>
                <a:cxn ang="0">
                  <a:pos x="17422254" y="278038955"/>
                </a:cxn>
                <a:cxn ang="0">
                  <a:pos x="26131906" y="347550904"/>
                </a:cxn>
                <a:cxn ang="0">
                  <a:pos x="121952828" y="451815881"/>
                </a:cxn>
                <a:cxn ang="0">
                  <a:pos x="191638894" y="477882125"/>
                </a:cxn>
                <a:cxn ang="0">
                  <a:pos x="217773751" y="486571856"/>
                </a:cxn>
                <a:cxn ang="0">
                  <a:pos x="235193054" y="582147102"/>
                </a:cxn>
                <a:cxn ang="0">
                  <a:pos x="235193054" y="625589859"/>
                </a:cxn>
                <a:cxn ang="0">
                  <a:pos x="191638894" y="695101809"/>
                </a:cxn>
                <a:cxn ang="0">
                  <a:pos x="287459817" y="599523615"/>
                </a:cxn>
                <a:cxn ang="0">
                  <a:pos x="313591723" y="521324883"/>
                </a:cxn>
                <a:cxn ang="0">
                  <a:pos x="348436231" y="538704344"/>
                </a:cxn>
                <a:cxn ang="0">
                  <a:pos x="374568137" y="608213346"/>
                </a:cxn>
                <a:cxn ang="0">
                  <a:pos x="339726580" y="686412078"/>
                </a:cxn>
                <a:cxn ang="0">
                  <a:pos x="313591723" y="703788592"/>
                </a:cxn>
                <a:cxn ang="0">
                  <a:pos x="287459817" y="625589859"/>
                </a:cxn>
                <a:cxn ang="0">
                  <a:pos x="287459817" y="599523615"/>
                </a:cxn>
                <a:cxn ang="0">
                  <a:pos x="209061148" y="347550904"/>
                </a:cxn>
                <a:cxn ang="0">
                  <a:pos x="182929243" y="330171443"/>
                </a:cxn>
                <a:cxn ang="0">
                  <a:pos x="148084734" y="260662441"/>
                </a:cxn>
                <a:cxn ang="0">
                  <a:pos x="174216640" y="199840223"/>
                </a:cxn>
                <a:cxn ang="0">
                  <a:pos x="200351497" y="182463709"/>
                </a:cxn>
                <a:cxn ang="0">
                  <a:pos x="235193054" y="260662441"/>
                </a:cxn>
                <a:cxn ang="0">
                  <a:pos x="235193054" y="269352172"/>
                </a:cxn>
                <a:cxn ang="0">
                  <a:pos x="209061148" y="347550904"/>
                </a:cxn>
              </a:cxnLst>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solidFill>
              <a:schemeClr val="bg1"/>
            </a:solidFill>
            <a:ln w="9525">
              <a:noFill/>
            </a:ln>
          </p:spPr>
          <p:txBody>
            <a:bodyPr/>
            <a:p>
              <a:endParaRPr lang="en-US"/>
            </a:p>
          </p:txBody>
        </p:sp>
      </p:grpSp>
      <p:sp>
        <p:nvSpPr>
          <p:cNvPr id="21" name="KSO_Shape"/>
          <p:cNvSpPr>
            <a:spLocks noChangeAspect="1"/>
          </p:cNvSpPr>
          <p:nvPr/>
        </p:nvSpPr>
        <p:spPr>
          <a:xfrm>
            <a:off x="3667125" y="2730500"/>
            <a:ext cx="703263" cy="65563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六边形 29"/>
          <p:cNvSpPr/>
          <p:nvPr/>
        </p:nvSpPr>
        <p:spPr>
          <a:xfrm>
            <a:off x="4464050" y="2389188"/>
            <a:ext cx="581025" cy="501650"/>
          </a:xfrm>
          <a:prstGeom prst="hexagon">
            <a:avLst/>
          </a:prstGeom>
          <a:solidFill>
            <a:srgbClr val="494949"/>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1" name="六边形 30"/>
          <p:cNvSpPr/>
          <p:nvPr/>
        </p:nvSpPr>
        <p:spPr>
          <a:xfrm>
            <a:off x="1562100" y="4632325"/>
            <a:ext cx="581025" cy="501650"/>
          </a:xfrm>
          <a:prstGeom prst="hexagon">
            <a:avLst/>
          </a:prstGeom>
          <a:solidFill>
            <a:srgbClr val="494949"/>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2" name="六边形 31"/>
          <p:cNvSpPr/>
          <p:nvPr/>
        </p:nvSpPr>
        <p:spPr>
          <a:xfrm>
            <a:off x="4532313" y="3952875"/>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3" name="六边形 32"/>
          <p:cNvSpPr/>
          <p:nvPr/>
        </p:nvSpPr>
        <p:spPr>
          <a:xfrm>
            <a:off x="1631950" y="3135313"/>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六边形 35"/>
          <p:cNvSpPr/>
          <p:nvPr/>
        </p:nvSpPr>
        <p:spPr>
          <a:xfrm>
            <a:off x="1568450" y="2700338"/>
            <a:ext cx="3416300" cy="2946400"/>
          </a:xfrm>
          <a:prstGeom prst="hexagon">
            <a:avLst/>
          </a:prstGeom>
          <a:no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17411" name="Freeform 140"/>
          <p:cNvSpPr>
            <a:spLocks noEditPoints="1"/>
          </p:cNvSpPr>
          <p:nvPr/>
        </p:nvSpPr>
        <p:spPr>
          <a:xfrm>
            <a:off x="2690813" y="3429000"/>
            <a:ext cx="1200150" cy="1379538"/>
          </a:xfrm>
          <a:custGeom>
            <a:avLst/>
            <a:gdLst/>
            <a:ahLst/>
            <a:cxnLst>
              <a:cxn ang="0">
                <a:pos x="1465981608" y="280680931"/>
              </a:cxn>
              <a:cxn ang="0">
                <a:pos x="1746088854" y="1012548508"/>
              </a:cxn>
              <a:cxn ang="0">
                <a:pos x="1743470198" y="1400778352"/>
              </a:cxn>
              <a:cxn ang="0">
                <a:pos x="1735617464" y="1754908347"/>
              </a:cxn>
              <a:cxn ang="0">
                <a:pos x="1871743912" y="2147483646"/>
              </a:cxn>
              <a:cxn ang="0">
                <a:pos x="1429331744" y="2122153668"/>
              </a:cxn>
              <a:cxn ang="0">
                <a:pos x="1735617464" y="1825734346"/>
              </a:cxn>
              <a:cxn ang="0">
                <a:pos x="1429331744" y="1920167932"/>
              </a:cxn>
              <a:cxn ang="0">
                <a:pos x="1429331744" y="1718183815"/>
              </a:cxn>
              <a:cxn ang="0">
                <a:pos x="1447655867" y="1101735964"/>
              </a:cxn>
              <a:cxn ang="0">
                <a:pos x="1429331744" y="784330501"/>
              </a:cxn>
              <a:cxn ang="0">
                <a:pos x="1429331744" y="1002054628"/>
              </a:cxn>
              <a:cxn ang="0">
                <a:pos x="1429331744" y="1002054628"/>
              </a:cxn>
              <a:cxn ang="0">
                <a:pos x="1429331744" y="222970258"/>
              </a:cxn>
              <a:cxn ang="0">
                <a:pos x="1390064842" y="815808903"/>
              </a:cxn>
              <a:cxn ang="0">
                <a:pos x="1429331744" y="836795043"/>
              </a:cxn>
              <a:cxn ang="0">
                <a:pos x="1413624659" y="1101735964"/>
              </a:cxn>
              <a:cxn ang="0">
                <a:pos x="1429331744" y="1718183815"/>
              </a:cxn>
              <a:cxn ang="0">
                <a:pos x="1204198484" y="1471604351"/>
              </a:cxn>
              <a:cxn ang="0">
                <a:pos x="897912764" y="1531938089"/>
              </a:cxn>
              <a:cxn ang="0">
                <a:pos x="971212492" y="1468981285"/>
              </a:cxn>
              <a:cxn ang="0">
                <a:pos x="1261791127" y="1059765301"/>
              </a:cxn>
              <a:cxn ang="0">
                <a:pos x="1013098050" y="729244512"/>
              </a:cxn>
              <a:cxn ang="0">
                <a:pos x="897912764" y="81318260"/>
              </a:cxn>
              <a:cxn ang="0">
                <a:pos x="897912764" y="2147483646"/>
              </a:cxn>
              <a:cxn ang="0">
                <a:pos x="976448186" y="2147483646"/>
              </a:cxn>
              <a:cxn ang="0">
                <a:pos x="1429331744" y="2147483646"/>
              </a:cxn>
              <a:cxn ang="0">
                <a:pos x="1429331744" y="2048704604"/>
              </a:cxn>
              <a:cxn ang="0">
                <a:pos x="897912764" y="2098544462"/>
              </a:cxn>
              <a:cxn ang="0">
                <a:pos x="1429331744" y="1920167932"/>
              </a:cxn>
              <a:cxn ang="0">
                <a:pos x="2617039" y="2040835408"/>
              </a:cxn>
              <a:cxn ang="0">
                <a:pos x="253928772" y="1613256349"/>
              </a:cxn>
              <a:cxn ang="0">
                <a:pos x="196336129" y="1151575822"/>
              </a:cxn>
              <a:cxn ang="0">
                <a:pos x="314138454" y="590215579"/>
              </a:cxn>
              <a:cxn ang="0">
                <a:pos x="829850349" y="133782802"/>
              </a:cxn>
              <a:cxn ang="0">
                <a:pos x="897912764" y="716129186"/>
              </a:cxn>
              <a:cxn ang="0">
                <a:pos x="649219687" y="561360243"/>
              </a:cxn>
              <a:cxn ang="0">
                <a:pos x="565450187" y="852533435"/>
              </a:cxn>
              <a:cxn ang="0">
                <a:pos x="578538616" y="1164692767"/>
              </a:cxn>
              <a:cxn ang="0">
                <a:pos x="897912764" y="1531938089"/>
              </a:cxn>
              <a:cxn ang="0">
                <a:pos x="615188479" y="1684082348"/>
              </a:cxn>
              <a:cxn ang="0">
                <a:pos x="897912764" y="1985747800"/>
              </a:cxn>
              <a:cxn ang="0">
                <a:pos x="204190480" y="1817865150"/>
              </a:cxn>
              <a:cxn ang="0">
                <a:pos x="897912764" y="2147483646"/>
              </a:cxn>
              <a:cxn ang="0">
                <a:pos x="68064033" y="2147483646"/>
              </a:cxn>
            </a:cxnLst>
            <a:pathLst>
              <a:path w="742" h="852">
                <a:moveTo>
                  <a:pt x="546" y="85"/>
                </a:moveTo>
                <a:cubicBezTo>
                  <a:pt x="552" y="92"/>
                  <a:pt x="557" y="99"/>
                  <a:pt x="560" y="107"/>
                </a:cubicBezTo>
                <a:cubicBezTo>
                  <a:pt x="585" y="176"/>
                  <a:pt x="568" y="209"/>
                  <a:pt x="629" y="226"/>
                </a:cubicBezTo>
                <a:cubicBezTo>
                  <a:pt x="689" y="242"/>
                  <a:pt x="710" y="343"/>
                  <a:pt x="667" y="386"/>
                </a:cubicBezTo>
                <a:cubicBezTo>
                  <a:pt x="625" y="429"/>
                  <a:pt x="622" y="436"/>
                  <a:pt x="668" y="459"/>
                </a:cubicBezTo>
                <a:cubicBezTo>
                  <a:pt x="713" y="482"/>
                  <a:pt x="702" y="515"/>
                  <a:pt x="666" y="534"/>
                </a:cubicBezTo>
                <a:cubicBezTo>
                  <a:pt x="630" y="552"/>
                  <a:pt x="607" y="586"/>
                  <a:pt x="641" y="605"/>
                </a:cubicBezTo>
                <a:cubicBezTo>
                  <a:pt x="666" y="619"/>
                  <a:pt x="679" y="641"/>
                  <a:pt x="663" y="669"/>
                </a:cubicBezTo>
                <a:cubicBezTo>
                  <a:pt x="708" y="690"/>
                  <a:pt x="742" y="720"/>
                  <a:pt x="740" y="778"/>
                </a:cubicBezTo>
                <a:cubicBezTo>
                  <a:pt x="740" y="802"/>
                  <a:pt x="730" y="827"/>
                  <a:pt x="715" y="852"/>
                </a:cubicBezTo>
                <a:cubicBezTo>
                  <a:pt x="546" y="852"/>
                  <a:pt x="546" y="852"/>
                  <a:pt x="546" y="852"/>
                </a:cubicBezTo>
                <a:cubicBezTo>
                  <a:pt x="546" y="809"/>
                  <a:pt x="546" y="809"/>
                  <a:pt x="546" y="809"/>
                </a:cubicBezTo>
                <a:cubicBezTo>
                  <a:pt x="618" y="790"/>
                  <a:pt x="669" y="758"/>
                  <a:pt x="687" y="714"/>
                </a:cubicBezTo>
                <a:cubicBezTo>
                  <a:pt x="680" y="707"/>
                  <a:pt x="672" y="701"/>
                  <a:pt x="663" y="696"/>
                </a:cubicBezTo>
                <a:cubicBezTo>
                  <a:pt x="654" y="734"/>
                  <a:pt x="610" y="763"/>
                  <a:pt x="546" y="781"/>
                </a:cubicBezTo>
                <a:cubicBezTo>
                  <a:pt x="546" y="732"/>
                  <a:pt x="546" y="732"/>
                  <a:pt x="546" y="732"/>
                </a:cubicBezTo>
                <a:cubicBezTo>
                  <a:pt x="578" y="718"/>
                  <a:pt x="602" y="700"/>
                  <a:pt x="610" y="675"/>
                </a:cubicBezTo>
                <a:cubicBezTo>
                  <a:pt x="590" y="668"/>
                  <a:pt x="569" y="662"/>
                  <a:pt x="546" y="655"/>
                </a:cubicBezTo>
                <a:cubicBezTo>
                  <a:pt x="546" y="420"/>
                  <a:pt x="546" y="420"/>
                  <a:pt x="546" y="420"/>
                </a:cubicBezTo>
                <a:cubicBezTo>
                  <a:pt x="549" y="420"/>
                  <a:pt x="551" y="420"/>
                  <a:pt x="553" y="420"/>
                </a:cubicBezTo>
                <a:cubicBezTo>
                  <a:pt x="566" y="398"/>
                  <a:pt x="571" y="366"/>
                  <a:pt x="566" y="339"/>
                </a:cubicBezTo>
                <a:cubicBezTo>
                  <a:pt x="564" y="327"/>
                  <a:pt x="556" y="302"/>
                  <a:pt x="546" y="299"/>
                </a:cubicBezTo>
                <a:cubicBezTo>
                  <a:pt x="546" y="85"/>
                  <a:pt x="546" y="85"/>
                  <a:pt x="546" y="85"/>
                </a:cubicBezTo>
                <a:close/>
                <a:moveTo>
                  <a:pt x="546" y="382"/>
                </a:moveTo>
                <a:cubicBezTo>
                  <a:pt x="561" y="362"/>
                  <a:pt x="573" y="337"/>
                  <a:pt x="546" y="319"/>
                </a:cubicBezTo>
                <a:lnTo>
                  <a:pt x="546" y="382"/>
                </a:lnTo>
                <a:close/>
                <a:moveTo>
                  <a:pt x="343" y="31"/>
                </a:moveTo>
                <a:cubicBezTo>
                  <a:pt x="403" y="0"/>
                  <a:pt x="507" y="37"/>
                  <a:pt x="546" y="85"/>
                </a:cubicBezTo>
                <a:cubicBezTo>
                  <a:pt x="546" y="299"/>
                  <a:pt x="546" y="299"/>
                  <a:pt x="546" y="299"/>
                </a:cubicBezTo>
                <a:cubicBezTo>
                  <a:pt x="542" y="297"/>
                  <a:pt x="537" y="300"/>
                  <a:pt x="531" y="311"/>
                </a:cubicBezTo>
                <a:cubicBezTo>
                  <a:pt x="532" y="311"/>
                  <a:pt x="532" y="312"/>
                  <a:pt x="533" y="312"/>
                </a:cubicBezTo>
                <a:cubicBezTo>
                  <a:pt x="538" y="314"/>
                  <a:pt x="543" y="316"/>
                  <a:pt x="546" y="319"/>
                </a:cubicBezTo>
                <a:cubicBezTo>
                  <a:pt x="546" y="382"/>
                  <a:pt x="546" y="382"/>
                  <a:pt x="546" y="382"/>
                </a:cubicBezTo>
                <a:cubicBezTo>
                  <a:pt x="530" y="405"/>
                  <a:pt x="512" y="422"/>
                  <a:pt x="540" y="420"/>
                </a:cubicBezTo>
                <a:cubicBezTo>
                  <a:pt x="542" y="420"/>
                  <a:pt x="544" y="420"/>
                  <a:pt x="546" y="420"/>
                </a:cubicBezTo>
                <a:cubicBezTo>
                  <a:pt x="546" y="655"/>
                  <a:pt x="546" y="655"/>
                  <a:pt x="546" y="655"/>
                </a:cubicBezTo>
                <a:cubicBezTo>
                  <a:pt x="533" y="651"/>
                  <a:pt x="520" y="647"/>
                  <a:pt x="507" y="642"/>
                </a:cubicBezTo>
                <a:cubicBezTo>
                  <a:pt x="467" y="627"/>
                  <a:pt x="459" y="597"/>
                  <a:pt x="460" y="561"/>
                </a:cubicBezTo>
                <a:cubicBezTo>
                  <a:pt x="434" y="577"/>
                  <a:pt x="404" y="587"/>
                  <a:pt x="371" y="587"/>
                </a:cubicBezTo>
                <a:cubicBezTo>
                  <a:pt x="361" y="587"/>
                  <a:pt x="352" y="586"/>
                  <a:pt x="343" y="584"/>
                </a:cubicBezTo>
                <a:cubicBezTo>
                  <a:pt x="343" y="558"/>
                  <a:pt x="343" y="558"/>
                  <a:pt x="343" y="558"/>
                </a:cubicBezTo>
                <a:cubicBezTo>
                  <a:pt x="352" y="559"/>
                  <a:pt x="361" y="560"/>
                  <a:pt x="371" y="560"/>
                </a:cubicBezTo>
                <a:cubicBezTo>
                  <a:pt x="434" y="560"/>
                  <a:pt x="482" y="521"/>
                  <a:pt x="511" y="466"/>
                </a:cubicBezTo>
                <a:cubicBezTo>
                  <a:pt x="467" y="458"/>
                  <a:pt x="461" y="427"/>
                  <a:pt x="482" y="404"/>
                </a:cubicBezTo>
                <a:cubicBezTo>
                  <a:pt x="512" y="371"/>
                  <a:pt x="524" y="359"/>
                  <a:pt x="463" y="351"/>
                </a:cubicBezTo>
                <a:cubicBezTo>
                  <a:pt x="379" y="340"/>
                  <a:pt x="490" y="276"/>
                  <a:pt x="387" y="278"/>
                </a:cubicBezTo>
                <a:cubicBezTo>
                  <a:pt x="371" y="278"/>
                  <a:pt x="356" y="276"/>
                  <a:pt x="343" y="273"/>
                </a:cubicBezTo>
                <a:cubicBezTo>
                  <a:pt x="343" y="31"/>
                  <a:pt x="343" y="31"/>
                  <a:pt x="343" y="31"/>
                </a:cubicBezTo>
                <a:close/>
                <a:moveTo>
                  <a:pt x="546" y="852"/>
                </a:moveTo>
                <a:cubicBezTo>
                  <a:pt x="343" y="852"/>
                  <a:pt x="343" y="852"/>
                  <a:pt x="343" y="852"/>
                </a:cubicBezTo>
                <a:cubicBezTo>
                  <a:pt x="343" y="829"/>
                  <a:pt x="343" y="829"/>
                  <a:pt x="343" y="829"/>
                </a:cubicBezTo>
                <a:cubicBezTo>
                  <a:pt x="353" y="829"/>
                  <a:pt x="363" y="830"/>
                  <a:pt x="373" y="830"/>
                </a:cubicBezTo>
                <a:cubicBezTo>
                  <a:pt x="438" y="830"/>
                  <a:pt x="497" y="823"/>
                  <a:pt x="546" y="809"/>
                </a:cubicBezTo>
                <a:cubicBezTo>
                  <a:pt x="546" y="852"/>
                  <a:pt x="546" y="852"/>
                  <a:pt x="546" y="852"/>
                </a:cubicBezTo>
                <a:close/>
                <a:moveTo>
                  <a:pt x="546" y="732"/>
                </a:moveTo>
                <a:cubicBezTo>
                  <a:pt x="546" y="781"/>
                  <a:pt x="546" y="781"/>
                  <a:pt x="546" y="781"/>
                </a:cubicBezTo>
                <a:cubicBezTo>
                  <a:pt x="498" y="794"/>
                  <a:pt x="439" y="801"/>
                  <a:pt x="373" y="801"/>
                </a:cubicBezTo>
                <a:cubicBezTo>
                  <a:pt x="363" y="801"/>
                  <a:pt x="353" y="801"/>
                  <a:pt x="343" y="800"/>
                </a:cubicBezTo>
                <a:cubicBezTo>
                  <a:pt x="343" y="757"/>
                  <a:pt x="343" y="757"/>
                  <a:pt x="343" y="757"/>
                </a:cubicBezTo>
                <a:cubicBezTo>
                  <a:pt x="416" y="761"/>
                  <a:pt x="493" y="754"/>
                  <a:pt x="546" y="732"/>
                </a:cubicBezTo>
                <a:close/>
                <a:moveTo>
                  <a:pt x="26" y="852"/>
                </a:moveTo>
                <a:cubicBezTo>
                  <a:pt x="12" y="827"/>
                  <a:pt x="2" y="802"/>
                  <a:pt x="1" y="778"/>
                </a:cubicBezTo>
                <a:cubicBezTo>
                  <a:pt x="0" y="720"/>
                  <a:pt x="34" y="690"/>
                  <a:pt x="79" y="669"/>
                </a:cubicBezTo>
                <a:cubicBezTo>
                  <a:pt x="62" y="649"/>
                  <a:pt x="73" y="628"/>
                  <a:pt x="97" y="615"/>
                </a:cubicBezTo>
                <a:cubicBezTo>
                  <a:pt x="131" y="596"/>
                  <a:pt x="122" y="566"/>
                  <a:pt x="81" y="547"/>
                </a:cubicBezTo>
                <a:cubicBezTo>
                  <a:pt x="39" y="528"/>
                  <a:pt x="31" y="471"/>
                  <a:pt x="75" y="439"/>
                </a:cubicBezTo>
                <a:cubicBezTo>
                  <a:pt x="119" y="408"/>
                  <a:pt x="105" y="388"/>
                  <a:pt x="74" y="345"/>
                </a:cubicBezTo>
                <a:cubicBezTo>
                  <a:pt x="43" y="302"/>
                  <a:pt x="73" y="234"/>
                  <a:pt x="120" y="225"/>
                </a:cubicBezTo>
                <a:cubicBezTo>
                  <a:pt x="167" y="215"/>
                  <a:pt x="153" y="197"/>
                  <a:pt x="171" y="132"/>
                </a:cubicBezTo>
                <a:cubicBezTo>
                  <a:pt x="189" y="66"/>
                  <a:pt x="277" y="8"/>
                  <a:pt x="317" y="51"/>
                </a:cubicBezTo>
                <a:cubicBezTo>
                  <a:pt x="324" y="43"/>
                  <a:pt x="333" y="36"/>
                  <a:pt x="343" y="31"/>
                </a:cubicBezTo>
                <a:cubicBezTo>
                  <a:pt x="343" y="273"/>
                  <a:pt x="343" y="273"/>
                  <a:pt x="343" y="273"/>
                </a:cubicBezTo>
                <a:cubicBezTo>
                  <a:pt x="302" y="262"/>
                  <a:pt x="268" y="237"/>
                  <a:pt x="250" y="210"/>
                </a:cubicBezTo>
                <a:cubicBezTo>
                  <a:pt x="249" y="211"/>
                  <a:pt x="248" y="213"/>
                  <a:pt x="248" y="214"/>
                </a:cubicBezTo>
                <a:cubicBezTo>
                  <a:pt x="234" y="246"/>
                  <a:pt x="226" y="282"/>
                  <a:pt x="227" y="314"/>
                </a:cubicBezTo>
                <a:cubicBezTo>
                  <a:pt x="230" y="363"/>
                  <a:pt x="227" y="350"/>
                  <a:pt x="216" y="325"/>
                </a:cubicBezTo>
                <a:cubicBezTo>
                  <a:pt x="202" y="292"/>
                  <a:pt x="183" y="302"/>
                  <a:pt x="176" y="336"/>
                </a:cubicBezTo>
                <a:cubicBezTo>
                  <a:pt x="167" y="380"/>
                  <a:pt x="185" y="438"/>
                  <a:pt x="221" y="444"/>
                </a:cubicBezTo>
                <a:cubicBezTo>
                  <a:pt x="245" y="501"/>
                  <a:pt x="286" y="546"/>
                  <a:pt x="343" y="558"/>
                </a:cubicBezTo>
                <a:cubicBezTo>
                  <a:pt x="343" y="584"/>
                  <a:pt x="343" y="584"/>
                  <a:pt x="343" y="584"/>
                </a:cubicBezTo>
                <a:cubicBezTo>
                  <a:pt x="321" y="581"/>
                  <a:pt x="300" y="572"/>
                  <a:pt x="282" y="561"/>
                </a:cubicBezTo>
                <a:cubicBezTo>
                  <a:pt x="283" y="597"/>
                  <a:pt x="275" y="627"/>
                  <a:pt x="235" y="642"/>
                </a:cubicBezTo>
                <a:cubicBezTo>
                  <a:pt x="201" y="655"/>
                  <a:pt x="165" y="663"/>
                  <a:pt x="134" y="674"/>
                </a:cubicBezTo>
                <a:cubicBezTo>
                  <a:pt x="124" y="718"/>
                  <a:pt x="228" y="751"/>
                  <a:pt x="343" y="757"/>
                </a:cubicBezTo>
                <a:cubicBezTo>
                  <a:pt x="343" y="800"/>
                  <a:pt x="343" y="800"/>
                  <a:pt x="343" y="800"/>
                </a:cubicBezTo>
                <a:cubicBezTo>
                  <a:pt x="204" y="795"/>
                  <a:pt x="90" y="757"/>
                  <a:pt x="78" y="693"/>
                </a:cubicBezTo>
                <a:cubicBezTo>
                  <a:pt x="69" y="699"/>
                  <a:pt x="60" y="705"/>
                  <a:pt x="54" y="712"/>
                </a:cubicBezTo>
                <a:cubicBezTo>
                  <a:pt x="80" y="782"/>
                  <a:pt x="199" y="824"/>
                  <a:pt x="343" y="829"/>
                </a:cubicBezTo>
                <a:cubicBezTo>
                  <a:pt x="343" y="852"/>
                  <a:pt x="343" y="852"/>
                  <a:pt x="343" y="852"/>
                </a:cubicBezTo>
                <a:lnTo>
                  <a:pt x="26" y="852"/>
                </a:lnTo>
                <a:close/>
              </a:path>
            </a:pathLst>
          </a:custGeom>
          <a:solidFill>
            <a:srgbClr val="F3A60D"/>
          </a:solidFill>
          <a:ln w="9525">
            <a:noFill/>
          </a:ln>
        </p:spPr>
        <p:txBody>
          <a:bodyPr/>
          <a:p>
            <a:endParaRPr lang="en-US"/>
          </a:p>
        </p:txBody>
      </p:sp>
      <p:sp>
        <p:nvSpPr>
          <p:cNvPr id="5" name="椭圆 4"/>
          <p:cNvSpPr/>
          <p:nvPr/>
        </p:nvSpPr>
        <p:spPr>
          <a:xfrm rot="1800000">
            <a:off x="1674813" y="3052763"/>
            <a:ext cx="630238" cy="630238"/>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rot="1800000">
            <a:off x="2974975" y="2301875"/>
            <a:ext cx="630238" cy="630238"/>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rot="1800000">
            <a:off x="4276725" y="3052763"/>
            <a:ext cx="630238" cy="630238"/>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rot="1800000">
            <a:off x="4276725" y="4554538"/>
            <a:ext cx="630238" cy="631825"/>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rot="1800000">
            <a:off x="2974975" y="5307013"/>
            <a:ext cx="630238" cy="630238"/>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rot="1800000">
            <a:off x="1674813" y="4554538"/>
            <a:ext cx="630238" cy="631825"/>
          </a:xfrm>
          <a:prstGeom prst="ellipse">
            <a:avLst/>
          </a:prstGeom>
          <a:solidFill>
            <a:schemeClr val="bg2">
              <a:lumMod val="25000"/>
            </a:schemeClr>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KSO_Shape"/>
          <p:cNvSpPr>
            <a:spLocks noChangeAspect="1"/>
          </p:cNvSpPr>
          <p:nvPr/>
        </p:nvSpPr>
        <p:spPr>
          <a:xfrm>
            <a:off x="1779588" y="3168650"/>
            <a:ext cx="417513" cy="398463"/>
          </a:xfrm>
          <a:custGeom>
            <a:avLst/>
            <a:gdLst>
              <a:gd name="connsiteX0" fmla="*/ 1404157 w 2808313"/>
              <a:gd name="connsiteY0" fmla="*/ 0 h 2688679"/>
              <a:gd name="connsiteX1" fmla="*/ 1552872 w 2808313"/>
              <a:gd name="connsiteY1" fmla="*/ 148715 h 2688679"/>
              <a:gd name="connsiteX2" fmla="*/ 1552872 w 2808313"/>
              <a:gd name="connsiteY2" fmla="*/ 1013497 h 2688679"/>
              <a:gd name="connsiteX3" fmla="*/ 2808313 w 2808313"/>
              <a:gd name="connsiteY3" fmla="*/ 1679449 h 2688679"/>
              <a:gd name="connsiteX4" fmla="*/ 2808313 w 2808313"/>
              <a:gd name="connsiteY4" fmla="*/ 1989106 h 2688679"/>
              <a:gd name="connsiteX5" fmla="*/ 1552871 w 2808313"/>
              <a:gd name="connsiteY5" fmla="*/ 1675907 h 2688679"/>
              <a:gd name="connsiteX6" fmla="*/ 1552871 w 2808313"/>
              <a:gd name="connsiteY6" fmla="*/ 2299558 h 2688679"/>
              <a:gd name="connsiteX7" fmla="*/ 1550364 w 2808313"/>
              <a:gd name="connsiteY7" fmla="*/ 2311975 h 2688679"/>
              <a:gd name="connsiteX8" fmla="*/ 1836205 w 2808313"/>
              <a:gd name="connsiteY8" fmla="*/ 2540985 h 2688679"/>
              <a:gd name="connsiteX9" fmla="*/ 1836205 w 2808313"/>
              <a:gd name="connsiteY9" fmla="*/ 2688679 h 2688679"/>
              <a:gd name="connsiteX10" fmla="*/ 1404157 w 2808313"/>
              <a:gd name="connsiteY10" fmla="*/ 2525885 h 2688679"/>
              <a:gd name="connsiteX11" fmla="*/ 972108 w 2808313"/>
              <a:gd name="connsiteY11" fmla="*/ 2688679 h 2688679"/>
              <a:gd name="connsiteX12" fmla="*/ 972108 w 2808313"/>
              <a:gd name="connsiteY12" fmla="*/ 2540985 h 2688679"/>
              <a:gd name="connsiteX13" fmla="*/ 1257949 w 2808313"/>
              <a:gd name="connsiteY13" fmla="*/ 2311975 h 2688679"/>
              <a:gd name="connsiteX14" fmla="*/ 1255442 w 2808313"/>
              <a:gd name="connsiteY14" fmla="*/ 2299557 h 2688679"/>
              <a:gd name="connsiteX15" fmla="*/ 1255442 w 2808313"/>
              <a:gd name="connsiteY15" fmla="*/ 1675907 h 2688679"/>
              <a:gd name="connsiteX16" fmla="*/ 0 w 2808313"/>
              <a:gd name="connsiteY16" fmla="*/ 1989106 h 2688679"/>
              <a:gd name="connsiteX17" fmla="*/ 0 w 2808313"/>
              <a:gd name="connsiteY17" fmla="*/ 1679449 h 2688679"/>
              <a:gd name="connsiteX18" fmla="*/ 1255442 w 2808313"/>
              <a:gd name="connsiteY18" fmla="*/ 1013496 h 2688679"/>
              <a:gd name="connsiteX19" fmla="*/ 1255442 w 2808313"/>
              <a:gd name="connsiteY19" fmla="*/ 148715 h 2688679"/>
              <a:gd name="connsiteX20" fmla="*/ 1404157 w 2808313"/>
              <a:gd name="connsiteY20" fmla="*/ 0 h 268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8313" h="2688679">
                <a:moveTo>
                  <a:pt x="1404157" y="0"/>
                </a:moveTo>
                <a:cubicBezTo>
                  <a:pt x="1486290" y="0"/>
                  <a:pt x="1552872" y="66582"/>
                  <a:pt x="1552872" y="148715"/>
                </a:cubicBezTo>
                <a:lnTo>
                  <a:pt x="1552872" y="1013497"/>
                </a:lnTo>
                <a:lnTo>
                  <a:pt x="2808313" y="1679449"/>
                </a:lnTo>
                <a:lnTo>
                  <a:pt x="2808313" y="1989106"/>
                </a:lnTo>
                <a:lnTo>
                  <a:pt x="1552871" y="1675907"/>
                </a:lnTo>
                <a:lnTo>
                  <a:pt x="1552871" y="2299558"/>
                </a:lnTo>
                <a:lnTo>
                  <a:pt x="1550364" y="2311975"/>
                </a:lnTo>
                <a:lnTo>
                  <a:pt x="1836205" y="2540985"/>
                </a:lnTo>
                <a:lnTo>
                  <a:pt x="1836205" y="2688679"/>
                </a:lnTo>
                <a:lnTo>
                  <a:pt x="1404157" y="2525885"/>
                </a:lnTo>
                <a:lnTo>
                  <a:pt x="972108" y="2688679"/>
                </a:lnTo>
                <a:lnTo>
                  <a:pt x="972108" y="2540985"/>
                </a:lnTo>
                <a:lnTo>
                  <a:pt x="1257949" y="2311975"/>
                </a:lnTo>
                <a:lnTo>
                  <a:pt x="1255442" y="2299557"/>
                </a:lnTo>
                <a:lnTo>
                  <a:pt x="1255442" y="1675907"/>
                </a:lnTo>
                <a:lnTo>
                  <a:pt x="0" y="1989106"/>
                </a:lnTo>
                <a:lnTo>
                  <a:pt x="0" y="1679449"/>
                </a:lnTo>
                <a:lnTo>
                  <a:pt x="1255442" y="1013496"/>
                </a:lnTo>
                <a:lnTo>
                  <a:pt x="1255442" y="148715"/>
                </a:lnTo>
                <a:cubicBezTo>
                  <a:pt x="1255442" y="66582"/>
                  <a:pt x="1322024" y="0"/>
                  <a:pt x="14041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9" name="KSO_Shape"/>
          <p:cNvSpPr>
            <a:spLocks noChangeAspect="1"/>
          </p:cNvSpPr>
          <p:nvPr/>
        </p:nvSpPr>
        <p:spPr>
          <a:xfrm>
            <a:off x="3081338" y="2465388"/>
            <a:ext cx="447675" cy="244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181">
                <a:moveTo>
                  <a:pt x="246" y="114"/>
                </a:moveTo>
                <a:cubicBezTo>
                  <a:pt x="240" y="122"/>
                  <a:pt x="236" y="133"/>
                  <a:pt x="236" y="144"/>
                </a:cubicBezTo>
                <a:cubicBezTo>
                  <a:pt x="236" y="147"/>
                  <a:pt x="237" y="149"/>
                  <a:pt x="237" y="152"/>
                </a:cubicBezTo>
                <a:cubicBezTo>
                  <a:pt x="122" y="152"/>
                  <a:pt x="122" y="152"/>
                  <a:pt x="122" y="152"/>
                </a:cubicBezTo>
                <a:cubicBezTo>
                  <a:pt x="123" y="149"/>
                  <a:pt x="123" y="147"/>
                  <a:pt x="123" y="144"/>
                </a:cubicBezTo>
                <a:cubicBezTo>
                  <a:pt x="123" y="133"/>
                  <a:pt x="119" y="122"/>
                  <a:pt x="113" y="114"/>
                </a:cubicBezTo>
                <a:lnTo>
                  <a:pt x="246" y="114"/>
                </a:lnTo>
                <a:close/>
                <a:moveTo>
                  <a:pt x="364" y="122"/>
                </a:moveTo>
                <a:cubicBezTo>
                  <a:pt x="363" y="117"/>
                  <a:pt x="361" y="116"/>
                  <a:pt x="357" y="114"/>
                </a:cubicBezTo>
                <a:cubicBezTo>
                  <a:pt x="326" y="114"/>
                  <a:pt x="326" y="114"/>
                  <a:pt x="326" y="114"/>
                </a:cubicBezTo>
                <a:cubicBezTo>
                  <a:pt x="333" y="122"/>
                  <a:pt x="337" y="133"/>
                  <a:pt x="337" y="144"/>
                </a:cubicBezTo>
                <a:cubicBezTo>
                  <a:pt x="337" y="147"/>
                  <a:pt x="336" y="149"/>
                  <a:pt x="336" y="152"/>
                </a:cubicBezTo>
                <a:cubicBezTo>
                  <a:pt x="350" y="152"/>
                  <a:pt x="350" y="152"/>
                  <a:pt x="350" y="152"/>
                </a:cubicBezTo>
                <a:cubicBezTo>
                  <a:pt x="364" y="152"/>
                  <a:pt x="368" y="145"/>
                  <a:pt x="366" y="131"/>
                </a:cubicBezTo>
                <a:lnTo>
                  <a:pt x="364" y="122"/>
                </a:lnTo>
                <a:close/>
                <a:moveTo>
                  <a:pt x="23" y="144"/>
                </a:moveTo>
                <a:cubicBezTo>
                  <a:pt x="23" y="133"/>
                  <a:pt x="26" y="122"/>
                  <a:pt x="33" y="114"/>
                </a:cubicBezTo>
                <a:cubicBezTo>
                  <a:pt x="4" y="114"/>
                  <a:pt x="4" y="114"/>
                  <a:pt x="4" y="114"/>
                </a:cubicBezTo>
                <a:cubicBezTo>
                  <a:pt x="2" y="117"/>
                  <a:pt x="0" y="120"/>
                  <a:pt x="0" y="126"/>
                </a:cubicBezTo>
                <a:cubicBezTo>
                  <a:pt x="0" y="134"/>
                  <a:pt x="0" y="134"/>
                  <a:pt x="0" y="134"/>
                </a:cubicBezTo>
                <a:cubicBezTo>
                  <a:pt x="0" y="145"/>
                  <a:pt x="9" y="147"/>
                  <a:pt x="23" y="151"/>
                </a:cubicBezTo>
                <a:cubicBezTo>
                  <a:pt x="23" y="149"/>
                  <a:pt x="23" y="147"/>
                  <a:pt x="23" y="144"/>
                </a:cubicBezTo>
                <a:close/>
                <a:moveTo>
                  <a:pt x="73" y="108"/>
                </a:moveTo>
                <a:cubicBezTo>
                  <a:pt x="53" y="108"/>
                  <a:pt x="36" y="124"/>
                  <a:pt x="36" y="144"/>
                </a:cubicBezTo>
                <a:cubicBezTo>
                  <a:pt x="36" y="164"/>
                  <a:pt x="53" y="181"/>
                  <a:pt x="73" y="181"/>
                </a:cubicBezTo>
                <a:cubicBezTo>
                  <a:pt x="93" y="181"/>
                  <a:pt x="109" y="164"/>
                  <a:pt x="109" y="144"/>
                </a:cubicBezTo>
                <a:cubicBezTo>
                  <a:pt x="109" y="124"/>
                  <a:pt x="93" y="108"/>
                  <a:pt x="73" y="108"/>
                </a:cubicBezTo>
                <a:close/>
                <a:moveTo>
                  <a:pt x="73" y="165"/>
                </a:moveTo>
                <a:cubicBezTo>
                  <a:pt x="61" y="165"/>
                  <a:pt x="52" y="156"/>
                  <a:pt x="52" y="144"/>
                </a:cubicBezTo>
                <a:cubicBezTo>
                  <a:pt x="52" y="133"/>
                  <a:pt x="61" y="124"/>
                  <a:pt x="73" y="124"/>
                </a:cubicBezTo>
                <a:cubicBezTo>
                  <a:pt x="84" y="124"/>
                  <a:pt x="94" y="133"/>
                  <a:pt x="94" y="144"/>
                </a:cubicBezTo>
                <a:cubicBezTo>
                  <a:pt x="94" y="156"/>
                  <a:pt x="84" y="165"/>
                  <a:pt x="73" y="165"/>
                </a:cubicBezTo>
                <a:close/>
                <a:moveTo>
                  <a:pt x="286" y="108"/>
                </a:moveTo>
                <a:cubicBezTo>
                  <a:pt x="266" y="108"/>
                  <a:pt x="250" y="124"/>
                  <a:pt x="250" y="144"/>
                </a:cubicBezTo>
                <a:cubicBezTo>
                  <a:pt x="250" y="164"/>
                  <a:pt x="266" y="181"/>
                  <a:pt x="286" y="181"/>
                </a:cubicBezTo>
                <a:cubicBezTo>
                  <a:pt x="307" y="181"/>
                  <a:pt x="323" y="164"/>
                  <a:pt x="323" y="144"/>
                </a:cubicBezTo>
                <a:cubicBezTo>
                  <a:pt x="323" y="124"/>
                  <a:pt x="307" y="108"/>
                  <a:pt x="286" y="108"/>
                </a:cubicBezTo>
                <a:close/>
                <a:moveTo>
                  <a:pt x="286" y="165"/>
                </a:moveTo>
                <a:cubicBezTo>
                  <a:pt x="275" y="165"/>
                  <a:pt x="266" y="156"/>
                  <a:pt x="266" y="144"/>
                </a:cubicBezTo>
                <a:cubicBezTo>
                  <a:pt x="266" y="133"/>
                  <a:pt x="275" y="124"/>
                  <a:pt x="286" y="124"/>
                </a:cubicBezTo>
                <a:cubicBezTo>
                  <a:pt x="298" y="124"/>
                  <a:pt x="307" y="133"/>
                  <a:pt x="307" y="144"/>
                </a:cubicBezTo>
                <a:cubicBezTo>
                  <a:pt x="307" y="156"/>
                  <a:pt x="298" y="165"/>
                  <a:pt x="286" y="165"/>
                </a:cubicBezTo>
                <a:close/>
                <a:moveTo>
                  <a:pt x="348" y="79"/>
                </a:moveTo>
                <a:cubicBezTo>
                  <a:pt x="345" y="65"/>
                  <a:pt x="338" y="61"/>
                  <a:pt x="319" y="59"/>
                </a:cubicBezTo>
                <a:cubicBezTo>
                  <a:pt x="293" y="55"/>
                  <a:pt x="249" y="49"/>
                  <a:pt x="249" y="49"/>
                </a:cubicBezTo>
                <a:cubicBezTo>
                  <a:pt x="228" y="33"/>
                  <a:pt x="210" y="17"/>
                  <a:pt x="179" y="14"/>
                </a:cubicBezTo>
                <a:cubicBezTo>
                  <a:pt x="177" y="10"/>
                  <a:pt x="177" y="10"/>
                  <a:pt x="177" y="10"/>
                </a:cubicBezTo>
                <a:cubicBezTo>
                  <a:pt x="176" y="9"/>
                  <a:pt x="173" y="0"/>
                  <a:pt x="162" y="0"/>
                </a:cubicBezTo>
                <a:cubicBezTo>
                  <a:pt x="90" y="0"/>
                  <a:pt x="90" y="0"/>
                  <a:pt x="90" y="0"/>
                </a:cubicBezTo>
                <a:cubicBezTo>
                  <a:pt x="79" y="0"/>
                  <a:pt x="76" y="6"/>
                  <a:pt x="75" y="9"/>
                </a:cubicBezTo>
                <a:cubicBezTo>
                  <a:pt x="74" y="11"/>
                  <a:pt x="73" y="14"/>
                  <a:pt x="73" y="14"/>
                </a:cubicBezTo>
                <a:cubicBezTo>
                  <a:pt x="39" y="17"/>
                  <a:pt x="5" y="50"/>
                  <a:pt x="5" y="65"/>
                </a:cubicBezTo>
                <a:cubicBezTo>
                  <a:pt x="5" y="103"/>
                  <a:pt x="5" y="103"/>
                  <a:pt x="5" y="103"/>
                </a:cubicBezTo>
                <a:cubicBezTo>
                  <a:pt x="45" y="103"/>
                  <a:pt x="45" y="103"/>
                  <a:pt x="45" y="103"/>
                </a:cubicBezTo>
                <a:cubicBezTo>
                  <a:pt x="52" y="98"/>
                  <a:pt x="59" y="95"/>
                  <a:pt x="68" y="94"/>
                </a:cubicBezTo>
                <a:cubicBezTo>
                  <a:pt x="68" y="53"/>
                  <a:pt x="68" y="53"/>
                  <a:pt x="68" y="53"/>
                </a:cubicBezTo>
                <a:cubicBezTo>
                  <a:pt x="27" y="53"/>
                  <a:pt x="27" y="53"/>
                  <a:pt x="27" y="53"/>
                </a:cubicBezTo>
                <a:cubicBezTo>
                  <a:pt x="34" y="43"/>
                  <a:pt x="56" y="24"/>
                  <a:pt x="77" y="24"/>
                </a:cubicBezTo>
                <a:cubicBezTo>
                  <a:pt x="97" y="24"/>
                  <a:pt x="97" y="24"/>
                  <a:pt x="97" y="24"/>
                </a:cubicBezTo>
                <a:cubicBezTo>
                  <a:pt x="79" y="53"/>
                  <a:pt x="79" y="53"/>
                  <a:pt x="79" y="53"/>
                </a:cubicBezTo>
                <a:cubicBezTo>
                  <a:pt x="79" y="94"/>
                  <a:pt x="79" y="94"/>
                  <a:pt x="79" y="94"/>
                </a:cubicBezTo>
                <a:cubicBezTo>
                  <a:pt x="87" y="96"/>
                  <a:pt x="95" y="98"/>
                  <a:pt x="101" y="103"/>
                </a:cubicBezTo>
                <a:cubicBezTo>
                  <a:pt x="144" y="103"/>
                  <a:pt x="144" y="103"/>
                  <a:pt x="144" y="103"/>
                </a:cubicBezTo>
                <a:cubicBezTo>
                  <a:pt x="144" y="53"/>
                  <a:pt x="144" y="53"/>
                  <a:pt x="144" y="53"/>
                </a:cubicBezTo>
                <a:cubicBezTo>
                  <a:pt x="95" y="53"/>
                  <a:pt x="95" y="53"/>
                  <a:pt x="95" y="53"/>
                </a:cubicBezTo>
                <a:cubicBezTo>
                  <a:pt x="113" y="24"/>
                  <a:pt x="113" y="24"/>
                  <a:pt x="113" y="24"/>
                </a:cubicBezTo>
                <a:cubicBezTo>
                  <a:pt x="164" y="24"/>
                  <a:pt x="164" y="24"/>
                  <a:pt x="164" y="24"/>
                </a:cubicBezTo>
                <a:cubicBezTo>
                  <a:pt x="196" y="24"/>
                  <a:pt x="210" y="35"/>
                  <a:pt x="232" y="53"/>
                </a:cubicBezTo>
                <a:cubicBezTo>
                  <a:pt x="155" y="53"/>
                  <a:pt x="155" y="53"/>
                  <a:pt x="155" y="53"/>
                </a:cubicBezTo>
                <a:cubicBezTo>
                  <a:pt x="155" y="103"/>
                  <a:pt x="155" y="103"/>
                  <a:pt x="155" y="103"/>
                </a:cubicBezTo>
                <a:cubicBezTo>
                  <a:pt x="258" y="103"/>
                  <a:pt x="258" y="103"/>
                  <a:pt x="258" y="103"/>
                </a:cubicBezTo>
                <a:cubicBezTo>
                  <a:pt x="266" y="97"/>
                  <a:pt x="276" y="94"/>
                  <a:pt x="286" y="94"/>
                </a:cubicBezTo>
                <a:cubicBezTo>
                  <a:pt x="297" y="94"/>
                  <a:pt x="307" y="97"/>
                  <a:pt x="315" y="103"/>
                </a:cubicBezTo>
                <a:cubicBezTo>
                  <a:pt x="352" y="103"/>
                  <a:pt x="352" y="103"/>
                  <a:pt x="352" y="103"/>
                </a:cubicBezTo>
                <a:lnTo>
                  <a:pt x="348" y="79"/>
                </a:lnTo>
                <a:close/>
                <a:moveTo>
                  <a:pt x="30" y="83"/>
                </a:moveTo>
                <a:cubicBezTo>
                  <a:pt x="29" y="85"/>
                  <a:pt x="21" y="94"/>
                  <a:pt x="21" y="94"/>
                </a:cubicBezTo>
                <a:cubicBezTo>
                  <a:pt x="13" y="94"/>
                  <a:pt x="13" y="94"/>
                  <a:pt x="13" y="94"/>
                </a:cubicBezTo>
                <a:cubicBezTo>
                  <a:pt x="13" y="74"/>
                  <a:pt x="13" y="74"/>
                  <a:pt x="13" y="74"/>
                </a:cubicBezTo>
                <a:cubicBezTo>
                  <a:pt x="27" y="74"/>
                  <a:pt x="27" y="74"/>
                  <a:pt x="27" y="74"/>
                </a:cubicBezTo>
                <a:cubicBezTo>
                  <a:pt x="31" y="74"/>
                  <a:pt x="34" y="78"/>
                  <a:pt x="30" y="83"/>
                </a:cubicBezTo>
                <a:close/>
                <a:moveTo>
                  <a:pt x="82" y="13"/>
                </a:moveTo>
                <a:cubicBezTo>
                  <a:pt x="82" y="12"/>
                  <a:pt x="82" y="12"/>
                  <a:pt x="82" y="12"/>
                </a:cubicBezTo>
                <a:cubicBezTo>
                  <a:pt x="83" y="10"/>
                  <a:pt x="84" y="8"/>
                  <a:pt x="90" y="8"/>
                </a:cubicBezTo>
                <a:cubicBezTo>
                  <a:pt x="162" y="8"/>
                  <a:pt x="162" y="8"/>
                  <a:pt x="162" y="8"/>
                </a:cubicBezTo>
                <a:cubicBezTo>
                  <a:pt x="167" y="8"/>
                  <a:pt x="169" y="11"/>
                  <a:pt x="169" y="13"/>
                </a:cubicBezTo>
                <a:cubicBezTo>
                  <a:pt x="170" y="13"/>
                  <a:pt x="170" y="13"/>
                  <a:pt x="170" y="13"/>
                </a:cubicBezTo>
                <a:cubicBezTo>
                  <a:pt x="170" y="13"/>
                  <a:pt x="170" y="13"/>
                  <a:pt x="170" y="13"/>
                </a:cubicBezTo>
                <a:cubicBezTo>
                  <a:pt x="151" y="13"/>
                  <a:pt x="110" y="13"/>
                  <a:pt x="82" y="13"/>
                </a:cubicBezTo>
                <a:close/>
                <a:moveTo>
                  <a:pt x="333" y="94"/>
                </a:moveTo>
                <a:cubicBezTo>
                  <a:pt x="326" y="94"/>
                  <a:pt x="323" y="93"/>
                  <a:pt x="319" y="87"/>
                </a:cubicBezTo>
                <a:cubicBezTo>
                  <a:pt x="316" y="80"/>
                  <a:pt x="316" y="80"/>
                  <a:pt x="316" y="80"/>
                </a:cubicBezTo>
                <a:cubicBezTo>
                  <a:pt x="314" y="76"/>
                  <a:pt x="317" y="74"/>
                  <a:pt x="319" y="74"/>
                </a:cubicBezTo>
                <a:cubicBezTo>
                  <a:pt x="320" y="74"/>
                  <a:pt x="332" y="74"/>
                  <a:pt x="338" y="74"/>
                </a:cubicBezTo>
                <a:cubicBezTo>
                  <a:pt x="339" y="76"/>
                  <a:pt x="340" y="78"/>
                  <a:pt x="341" y="81"/>
                </a:cubicBezTo>
                <a:cubicBezTo>
                  <a:pt x="343" y="94"/>
                  <a:pt x="343" y="94"/>
                  <a:pt x="343" y="94"/>
                </a:cubicBezTo>
                <a:lnTo>
                  <a:pt x="333" y="94"/>
                </a:lnTo>
                <a:close/>
              </a:path>
            </a:pathLst>
          </a:custGeom>
          <a:solidFill>
            <a:schemeClr val="bg1"/>
          </a:solidFill>
          <a:ln w="9525">
            <a:noFill/>
          </a:ln>
        </p:spPr>
        <p:txBody>
          <a:bodyPr/>
          <a:p>
            <a:endParaRPr lang="en-US"/>
          </a:p>
        </p:txBody>
      </p:sp>
      <p:sp>
        <p:nvSpPr>
          <p:cNvPr id="17420" name="KSO_Shape"/>
          <p:cNvSpPr>
            <a:spLocks noChangeAspect="1"/>
          </p:cNvSpPr>
          <p:nvPr/>
        </p:nvSpPr>
        <p:spPr>
          <a:xfrm>
            <a:off x="3081338" y="5494338"/>
            <a:ext cx="417512" cy="254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38" h="205">
                <a:moveTo>
                  <a:pt x="147" y="43"/>
                </a:moveTo>
                <a:cubicBezTo>
                  <a:pt x="170" y="52"/>
                  <a:pt x="194" y="60"/>
                  <a:pt x="246" y="48"/>
                </a:cubicBezTo>
                <a:cubicBezTo>
                  <a:pt x="254" y="46"/>
                  <a:pt x="263" y="44"/>
                  <a:pt x="272" y="43"/>
                </a:cubicBezTo>
                <a:cubicBezTo>
                  <a:pt x="271" y="60"/>
                  <a:pt x="206" y="75"/>
                  <a:pt x="190" y="78"/>
                </a:cubicBezTo>
                <a:cubicBezTo>
                  <a:pt x="161" y="64"/>
                  <a:pt x="143" y="56"/>
                  <a:pt x="147" y="43"/>
                </a:cubicBezTo>
                <a:close/>
                <a:moveTo>
                  <a:pt x="338" y="152"/>
                </a:moveTo>
                <a:cubicBezTo>
                  <a:pt x="338" y="181"/>
                  <a:pt x="315" y="205"/>
                  <a:pt x="286" y="205"/>
                </a:cubicBezTo>
                <a:cubicBezTo>
                  <a:pt x="256" y="205"/>
                  <a:pt x="233" y="181"/>
                  <a:pt x="233" y="152"/>
                </a:cubicBezTo>
                <a:cubicBezTo>
                  <a:pt x="233" y="150"/>
                  <a:pt x="233" y="149"/>
                  <a:pt x="233" y="147"/>
                </a:cubicBezTo>
                <a:cubicBezTo>
                  <a:pt x="221" y="144"/>
                  <a:pt x="221" y="144"/>
                  <a:pt x="221" y="144"/>
                </a:cubicBezTo>
                <a:cubicBezTo>
                  <a:pt x="221" y="151"/>
                  <a:pt x="221" y="157"/>
                  <a:pt x="221" y="157"/>
                </a:cubicBezTo>
                <a:cubicBezTo>
                  <a:pt x="221" y="157"/>
                  <a:pt x="203" y="157"/>
                  <a:pt x="183" y="157"/>
                </a:cubicBezTo>
                <a:cubicBezTo>
                  <a:pt x="163" y="157"/>
                  <a:pt x="146" y="149"/>
                  <a:pt x="138" y="127"/>
                </a:cubicBezTo>
                <a:cubicBezTo>
                  <a:pt x="132" y="113"/>
                  <a:pt x="126" y="101"/>
                  <a:pt x="116" y="90"/>
                </a:cubicBezTo>
                <a:cubicBezTo>
                  <a:pt x="99" y="73"/>
                  <a:pt x="77" y="64"/>
                  <a:pt x="53" y="64"/>
                </a:cubicBezTo>
                <a:cubicBezTo>
                  <a:pt x="43" y="64"/>
                  <a:pt x="33" y="65"/>
                  <a:pt x="24" y="68"/>
                </a:cubicBezTo>
                <a:cubicBezTo>
                  <a:pt x="20" y="70"/>
                  <a:pt x="16" y="68"/>
                  <a:pt x="15" y="64"/>
                </a:cubicBezTo>
                <a:cubicBezTo>
                  <a:pt x="14" y="60"/>
                  <a:pt x="16" y="56"/>
                  <a:pt x="20" y="54"/>
                </a:cubicBezTo>
                <a:cubicBezTo>
                  <a:pt x="30" y="51"/>
                  <a:pt x="41" y="49"/>
                  <a:pt x="53" y="49"/>
                </a:cubicBezTo>
                <a:cubicBezTo>
                  <a:pt x="65" y="49"/>
                  <a:pt x="78" y="51"/>
                  <a:pt x="89" y="56"/>
                </a:cubicBezTo>
                <a:cubicBezTo>
                  <a:pt x="95" y="43"/>
                  <a:pt x="102" y="33"/>
                  <a:pt x="115" y="33"/>
                </a:cubicBezTo>
                <a:cubicBezTo>
                  <a:pt x="122" y="34"/>
                  <a:pt x="129" y="36"/>
                  <a:pt x="136" y="39"/>
                </a:cubicBezTo>
                <a:cubicBezTo>
                  <a:pt x="136" y="40"/>
                  <a:pt x="136" y="40"/>
                  <a:pt x="136" y="40"/>
                </a:cubicBezTo>
                <a:cubicBezTo>
                  <a:pt x="130" y="62"/>
                  <a:pt x="151" y="72"/>
                  <a:pt x="180" y="86"/>
                </a:cubicBezTo>
                <a:cubicBezTo>
                  <a:pt x="188" y="90"/>
                  <a:pt x="188" y="90"/>
                  <a:pt x="188" y="90"/>
                </a:cubicBezTo>
                <a:cubicBezTo>
                  <a:pt x="192" y="89"/>
                  <a:pt x="192" y="89"/>
                  <a:pt x="192" y="89"/>
                </a:cubicBezTo>
                <a:cubicBezTo>
                  <a:pt x="251" y="77"/>
                  <a:pt x="282" y="62"/>
                  <a:pt x="283" y="44"/>
                </a:cubicBezTo>
                <a:cubicBezTo>
                  <a:pt x="283" y="42"/>
                  <a:pt x="283" y="42"/>
                  <a:pt x="283" y="42"/>
                </a:cubicBezTo>
                <a:cubicBezTo>
                  <a:pt x="291" y="41"/>
                  <a:pt x="298" y="41"/>
                  <a:pt x="304" y="41"/>
                </a:cubicBezTo>
                <a:cubicBezTo>
                  <a:pt x="335" y="41"/>
                  <a:pt x="335" y="41"/>
                  <a:pt x="335" y="41"/>
                </a:cubicBezTo>
                <a:cubicBezTo>
                  <a:pt x="335" y="45"/>
                  <a:pt x="322" y="52"/>
                  <a:pt x="308" y="58"/>
                </a:cubicBezTo>
                <a:cubicBezTo>
                  <a:pt x="313" y="68"/>
                  <a:pt x="313" y="68"/>
                  <a:pt x="313" y="68"/>
                </a:cubicBezTo>
                <a:cubicBezTo>
                  <a:pt x="256" y="95"/>
                  <a:pt x="256" y="95"/>
                  <a:pt x="256" y="95"/>
                </a:cubicBezTo>
                <a:cubicBezTo>
                  <a:pt x="239" y="103"/>
                  <a:pt x="228" y="119"/>
                  <a:pt x="225" y="130"/>
                </a:cubicBezTo>
                <a:cubicBezTo>
                  <a:pt x="236" y="133"/>
                  <a:pt x="236" y="133"/>
                  <a:pt x="236" y="133"/>
                </a:cubicBezTo>
                <a:cubicBezTo>
                  <a:pt x="244" y="113"/>
                  <a:pt x="263" y="99"/>
                  <a:pt x="286" y="99"/>
                </a:cubicBezTo>
                <a:cubicBezTo>
                  <a:pt x="315" y="99"/>
                  <a:pt x="338" y="123"/>
                  <a:pt x="338" y="152"/>
                </a:cubicBezTo>
                <a:close/>
                <a:moveTo>
                  <a:pt x="321" y="152"/>
                </a:moveTo>
                <a:cubicBezTo>
                  <a:pt x="321" y="132"/>
                  <a:pt x="305" y="116"/>
                  <a:pt x="286" y="116"/>
                </a:cubicBezTo>
                <a:cubicBezTo>
                  <a:pt x="271" y="116"/>
                  <a:pt x="259" y="124"/>
                  <a:pt x="253" y="136"/>
                </a:cubicBezTo>
                <a:cubicBezTo>
                  <a:pt x="272" y="141"/>
                  <a:pt x="272" y="141"/>
                  <a:pt x="272" y="141"/>
                </a:cubicBezTo>
                <a:cubicBezTo>
                  <a:pt x="275" y="137"/>
                  <a:pt x="280" y="134"/>
                  <a:pt x="286" y="134"/>
                </a:cubicBezTo>
                <a:cubicBezTo>
                  <a:pt x="295" y="134"/>
                  <a:pt x="303" y="142"/>
                  <a:pt x="303" y="152"/>
                </a:cubicBezTo>
                <a:cubicBezTo>
                  <a:pt x="303" y="162"/>
                  <a:pt x="295" y="170"/>
                  <a:pt x="286" y="170"/>
                </a:cubicBezTo>
                <a:cubicBezTo>
                  <a:pt x="277" y="170"/>
                  <a:pt x="269" y="163"/>
                  <a:pt x="268" y="155"/>
                </a:cubicBezTo>
                <a:cubicBezTo>
                  <a:pt x="250" y="151"/>
                  <a:pt x="250" y="151"/>
                  <a:pt x="250" y="151"/>
                </a:cubicBezTo>
                <a:cubicBezTo>
                  <a:pt x="250" y="151"/>
                  <a:pt x="250" y="152"/>
                  <a:pt x="250" y="152"/>
                </a:cubicBezTo>
                <a:cubicBezTo>
                  <a:pt x="250" y="172"/>
                  <a:pt x="266" y="188"/>
                  <a:pt x="286" y="188"/>
                </a:cubicBezTo>
                <a:cubicBezTo>
                  <a:pt x="305" y="188"/>
                  <a:pt x="321" y="172"/>
                  <a:pt x="321" y="152"/>
                </a:cubicBezTo>
                <a:close/>
                <a:moveTo>
                  <a:pt x="115" y="22"/>
                </a:moveTo>
                <a:cubicBezTo>
                  <a:pt x="120" y="22"/>
                  <a:pt x="124" y="23"/>
                  <a:pt x="129" y="24"/>
                </a:cubicBezTo>
                <a:cubicBezTo>
                  <a:pt x="133" y="15"/>
                  <a:pt x="133" y="15"/>
                  <a:pt x="133" y="15"/>
                </a:cubicBezTo>
                <a:cubicBezTo>
                  <a:pt x="148" y="15"/>
                  <a:pt x="148" y="15"/>
                  <a:pt x="148" y="15"/>
                </a:cubicBezTo>
                <a:cubicBezTo>
                  <a:pt x="148" y="15"/>
                  <a:pt x="148" y="15"/>
                  <a:pt x="148" y="15"/>
                </a:cubicBezTo>
                <a:cubicBezTo>
                  <a:pt x="151" y="15"/>
                  <a:pt x="154" y="13"/>
                  <a:pt x="154" y="10"/>
                </a:cubicBezTo>
                <a:cubicBezTo>
                  <a:pt x="154" y="7"/>
                  <a:pt x="151" y="4"/>
                  <a:pt x="148" y="4"/>
                </a:cubicBezTo>
                <a:cubicBezTo>
                  <a:pt x="134" y="4"/>
                  <a:pt x="134" y="4"/>
                  <a:pt x="134" y="4"/>
                </a:cubicBezTo>
                <a:cubicBezTo>
                  <a:pt x="134" y="3"/>
                  <a:pt x="133" y="3"/>
                  <a:pt x="132" y="2"/>
                </a:cubicBezTo>
                <a:cubicBezTo>
                  <a:pt x="128" y="0"/>
                  <a:pt x="124" y="2"/>
                  <a:pt x="122" y="5"/>
                </a:cubicBezTo>
                <a:cubicBezTo>
                  <a:pt x="113" y="22"/>
                  <a:pt x="113" y="22"/>
                  <a:pt x="113" y="22"/>
                </a:cubicBezTo>
                <a:cubicBezTo>
                  <a:pt x="114" y="22"/>
                  <a:pt x="114" y="22"/>
                  <a:pt x="114" y="22"/>
                </a:cubicBezTo>
                <a:lnTo>
                  <a:pt x="115" y="22"/>
                </a:lnTo>
                <a:close/>
                <a:moveTo>
                  <a:pt x="106" y="152"/>
                </a:moveTo>
                <a:cubicBezTo>
                  <a:pt x="106" y="181"/>
                  <a:pt x="82" y="205"/>
                  <a:pt x="53" y="205"/>
                </a:cubicBezTo>
                <a:cubicBezTo>
                  <a:pt x="24" y="205"/>
                  <a:pt x="0" y="181"/>
                  <a:pt x="0" y="152"/>
                </a:cubicBezTo>
                <a:cubicBezTo>
                  <a:pt x="0" y="123"/>
                  <a:pt x="24" y="99"/>
                  <a:pt x="53" y="99"/>
                </a:cubicBezTo>
                <a:cubicBezTo>
                  <a:pt x="59" y="99"/>
                  <a:pt x="65" y="100"/>
                  <a:pt x="71" y="102"/>
                </a:cubicBezTo>
                <a:cubicBezTo>
                  <a:pt x="83" y="80"/>
                  <a:pt x="83" y="80"/>
                  <a:pt x="83" y="80"/>
                </a:cubicBezTo>
                <a:cubicBezTo>
                  <a:pt x="87" y="83"/>
                  <a:pt x="92" y="85"/>
                  <a:pt x="96" y="88"/>
                </a:cubicBezTo>
                <a:cubicBezTo>
                  <a:pt x="84" y="109"/>
                  <a:pt x="84" y="109"/>
                  <a:pt x="84" y="109"/>
                </a:cubicBezTo>
                <a:cubicBezTo>
                  <a:pt x="97" y="119"/>
                  <a:pt x="106" y="135"/>
                  <a:pt x="106" y="152"/>
                </a:cubicBezTo>
                <a:close/>
                <a:moveTo>
                  <a:pt x="89" y="152"/>
                </a:moveTo>
                <a:cubicBezTo>
                  <a:pt x="89" y="141"/>
                  <a:pt x="84" y="131"/>
                  <a:pt x="76" y="125"/>
                </a:cubicBezTo>
                <a:cubicBezTo>
                  <a:pt x="67" y="142"/>
                  <a:pt x="67" y="142"/>
                  <a:pt x="67" y="142"/>
                </a:cubicBezTo>
                <a:cubicBezTo>
                  <a:pt x="69" y="145"/>
                  <a:pt x="71" y="148"/>
                  <a:pt x="71" y="152"/>
                </a:cubicBezTo>
                <a:cubicBezTo>
                  <a:pt x="71" y="162"/>
                  <a:pt x="63" y="170"/>
                  <a:pt x="53" y="170"/>
                </a:cubicBezTo>
                <a:cubicBezTo>
                  <a:pt x="43" y="170"/>
                  <a:pt x="35" y="162"/>
                  <a:pt x="35" y="152"/>
                </a:cubicBezTo>
                <a:cubicBezTo>
                  <a:pt x="35" y="142"/>
                  <a:pt x="43" y="134"/>
                  <a:pt x="53" y="134"/>
                </a:cubicBezTo>
                <a:cubicBezTo>
                  <a:pt x="53" y="134"/>
                  <a:pt x="54" y="134"/>
                  <a:pt x="55" y="134"/>
                </a:cubicBezTo>
                <a:cubicBezTo>
                  <a:pt x="63" y="118"/>
                  <a:pt x="63" y="118"/>
                  <a:pt x="63" y="118"/>
                </a:cubicBezTo>
                <a:cubicBezTo>
                  <a:pt x="60" y="117"/>
                  <a:pt x="56" y="116"/>
                  <a:pt x="53" y="116"/>
                </a:cubicBezTo>
                <a:cubicBezTo>
                  <a:pt x="33" y="116"/>
                  <a:pt x="17" y="132"/>
                  <a:pt x="17" y="152"/>
                </a:cubicBezTo>
                <a:cubicBezTo>
                  <a:pt x="17" y="172"/>
                  <a:pt x="33" y="188"/>
                  <a:pt x="53" y="188"/>
                </a:cubicBezTo>
                <a:cubicBezTo>
                  <a:pt x="73" y="188"/>
                  <a:pt x="89" y="172"/>
                  <a:pt x="89" y="152"/>
                </a:cubicBezTo>
                <a:close/>
              </a:path>
            </a:pathLst>
          </a:custGeom>
          <a:solidFill>
            <a:schemeClr val="bg1"/>
          </a:solidFill>
          <a:ln w="9525">
            <a:noFill/>
          </a:ln>
        </p:spPr>
        <p:txBody>
          <a:bodyPr/>
          <a:p>
            <a:endParaRPr lang="en-US"/>
          </a:p>
        </p:txBody>
      </p:sp>
      <p:sp>
        <p:nvSpPr>
          <p:cNvPr id="14" name="KSO_Shape"/>
          <p:cNvSpPr>
            <a:spLocks noChangeAspect="1"/>
          </p:cNvSpPr>
          <p:nvPr/>
        </p:nvSpPr>
        <p:spPr>
          <a:xfrm>
            <a:off x="1822450" y="4732338"/>
            <a:ext cx="333375" cy="276225"/>
          </a:xfrm>
          <a:custGeom>
            <a:avLst/>
            <a:gdLst/>
            <a:ahLst/>
            <a:cxnLst/>
            <a:rect l="l" t="t" r="r" b="b"/>
            <a:pathLst>
              <a:path w="3438144" h="2732506">
                <a:moveTo>
                  <a:pt x="1719072" y="1227183"/>
                </a:moveTo>
                <a:cubicBezTo>
                  <a:pt x="1961590" y="1227183"/>
                  <a:pt x="2158189" y="1423782"/>
                  <a:pt x="2158189" y="1666300"/>
                </a:cubicBezTo>
                <a:cubicBezTo>
                  <a:pt x="2158189" y="1908818"/>
                  <a:pt x="1961590" y="2105417"/>
                  <a:pt x="1719072" y="2105417"/>
                </a:cubicBezTo>
                <a:cubicBezTo>
                  <a:pt x="1476554" y="2105417"/>
                  <a:pt x="1279955" y="1908818"/>
                  <a:pt x="1279955" y="1666300"/>
                </a:cubicBezTo>
                <a:cubicBezTo>
                  <a:pt x="1279955" y="1423782"/>
                  <a:pt x="1476554" y="1227183"/>
                  <a:pt x="1719072" y="1227183"/>
                </a:cubicBezTo>
                <a:close/>
                <a:moveTo>
                  <a:pt x="1719072" y="997872"/>
                </a:moveTo>
                <a:cubicBezTo>
                  <a:pt x="1349909" y="997872"/>
                  <a:pt x="1050644" y="1297137"/>
                  <a:pt x="1050644" y="1666300"/>
                </a:cubicBezTo>
                <a:cubicBezTo>
                  <a:pt x="1050644" y="2035463"/>
                  <a:pt x="1349909" y="2334728"/>
                  <a:pt x="1719072" y="2334728"/>
                </a:cubicBezTo>
                <a:cubicBezTo>
                  <a:pt x="2088235" y="2334728"/>
                  <a:pt x="2387500" y="2035463"/>
                  <a:pt x="2387500" y="1666300"/>
                </a:cubicBezTo>
                <a:cubicBezTo>
                  <a:pt x="2387500" y="1297137"/>
                  <a:pt x="2088235" y="997872"/>
                  <a:pt x="1719072" y="997872"/>
                </a:cubicBezTo>
                <a:close/>
                <a:moveTo>
                  <a:pt x="575044" y="803862"/>
                </a:moveTo>
                <a:cubicBezTo>
                  <a:pt x="495506" y="803862"/>
                  <a:pt x="431028" y="868340"/>
                  <a:pt x="431028" y="947878"/>
                </a:cubicBezTo>
                <a:cubicBezTo>
                  <a:pt x="431028" y="1027416"/>
                  <a:pt x="495506" y="1091894"/>
                  <a:pt x="575044" y="1091894"/>
                </a:cubicBezTo>
                <a:cubicBezTo>
                  <a:pt x="654582" y="1091894"/>
                  <a:pt x="719060" y="1027416"/>
                  <a:pt x="719060" y="947878"/>
                </a:cubicBezTo>
                <a:cubicBezTo>
                  <a:pt x="719060" y="868340"/>
                  <a:pt x="654582" y="803862"/>
                  <a:pt x="575044" y="803862"/>
                </a:cubicBezTo>
                <a:close/>
                <a:moveTo>
                  <a:pt x="1365940" y="0"/>
                </a:moveTo>
                <a:lnTo>
                  <a:pt x="1998164" y="0"/>
                </a:lnTo>
                <a:cubicBezTo>
                  <a:pt x="2213188" y="0"/>
                  <a:pt x="2387500" y="174312"/>
                  <a:pt x="2387500" y="389336"/>
                </a:cubicBezTo>
                <a:lnTo>
                  <a:pt x="2384456" y="419529"/>
                </a:lnTo>
                <a:lnTo>
                  <a:pt x="3040081" y="419529"/>
                </a:lnTo>
                <a:cubicBezTo>
                  <a:pt x="3259925" y="419529"/>
                  <a:pt x="3438144" y="597748"/>
                  <a:pt x="3438144" y="817592"/>
                </a:cubicBezTo>
                <a:lnTo>
                  <a:pt x="3438144" y="2334443"/>
                </a:lnTo>
                <a:cubicBezTo>
                  <a:pt x="3438144" y="2554287"/>
                  <a:pt x="3259925" y="2732506"/>
                  <a:pt x="3040081" y="2732506"/>
                </a:cubicBezTo>
                <a:lnTo>
                  <a:pt x="398063" y="2732506"/>
                </a:lnTo>
                <a:cubicBezTo>
                  <a:pt x="178219" y="2732506"/>
                  <a:pt x="0" y="2554287"/>
                  <a:pt x="0" y="2334443"/>
                </a:cubicBezTo>
                <a:lnTo>
                  <a:pt x="0" y="817592"/>
                </a:lnTo>
                <a:cubicBezTo>
                  <a:pt x="0" y="597748"/>
                  <a:pt x="178219" y="419529"/>
                  <a:pt x="398063" y="419529"/>
                </a:cubicBezTo>
                <a:lnTo>
                  <a:pt x="979648" y="419529"/>
                </a:lnTo>
                <a:cubicBezTo>
                  <a:pt x="976997" y="409663"/>
                  <a:pt x="976604" y="399545"/>
                  <a:pt x="976604" y="389336"/>
                </a:cubicBezTo>
                <a:cubicBezTo>
                  <a:pt x="976604" y="174312"/>
                  <a:pt x="1150916" y="0"/>
                  <a:pt x="136594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2" name="KSO_Shape"/>
          <p:cNvSpPr>
            <a:spLocks noChangeAspect="1"/>
          </p:cNvSpPr>
          <p:nvPr/>
        </p:nvSpPr>
        <p:spPr>
          <a:xfrm>
            <a:off x="4383088" y="4760913"/>
            <a:ext cx="417512" cy="219075"/>
          </a:xfrm>
          <a:custGeom>
            <a:avLst/>
            <a:gdLst/>
            <a:ahLst/>
            <a:cxnLst>
              <a:cxn ang="0">
                <a:pos x="143300" y="225264"/>
              </a:cxn>
              <a:cxn ang="0">
                <a:pos x="279059" y="218951"/>
              </a:cxn>
              <a:cxn ang="0">
                <a:pos x="357497" y="218951"/>
              </a:cxn>
              <a:cxn ang="0">
                <a:pos x="444986" y="225965"/>
              </a:cxn>
              <a:cxn ang="0">
                <a:pos x="318278" y="232979"/>
              </a:cxn>
              <a:cxn ang="0">
                <a:pos x="191570" y="225965"/>
              </a:cxn>
              <a:cxn ang="0">
                <a:pos x="55812" y="219652"/>
              </a:cxn>
              <a:cxn ang="0">
                <a:pos x="0" y="221056"/>
              </a:cxn>
              <a:cxn ang="0">
                <a:pos x="55812" y="194402"/>
              </a:cxn>
              <a:cxn ang="0">
                <a:pos x="182520" y="202118"/>
              </a:cxn>
              <a:cxn ang="0">
                <a:pos x="280568" y="202118"/>
              </a:cxn>
              <a:cxn ang="0">
                <a:pos x="405767" y="194402"/>
              </a:cxn>
              <a:cxn ang="0">
                <a:pos x="405767" y="202819"/>
              </a:cxn>
              <a:cxn ang="0">
                <a:pos x="270008" y="208430"/>
              </a:cxn>
              <a:cxn ang="0">
                <a:pos x="143300" y="215444"/>
              </a:cxn>
              <a:cxn ang="0">
                <a:pos x="16593" y="208430"/>
              </a:cxn>
              <a:cxn ang="0">
                <a:pos x="7542" y="202118"/>
              </a:cxn>
              <a:cxn ang="0">
                <a:pos x="343663" y="176009"/>
              </a:cxn>
              <a:cxn ang="0">
                <a:pos x="235957" y="136697"/>
              </a:cxn>
              <a:cxn ang="0">
                <a:pos x="267371" y="136697"/>
              </a:cxn>
              <a:cxn ang="0">
                <a:pos x="194669" y="150099"/>
              </a:cxn>
              <a:cxn ang="0">
                <a:pos x="194669" y="136697"/>
              </a:cxn>
              <a:cxn ang="0">
                <a:pos x="183898" y="150099"/>
              </a:cxn>
              <a:cxn ang="0">
                <a:pos x="110299" y="136697"/>
              </a:cxn>
              <a:cxn ang="0">
                <a:pos x="141713" y="136697"/>
              </a:cxn>
              <a:cxn ang="0">
                <a:pos x="68113" y="150099"/>
              </a:cxn>
              <a:cxn ang="0">
                <a:pos x="74396" y="136697"/>
              </a:cxn>
              <a:cxn ang="0">
                <a:pos x="437906" y="132230"/>
              </a:cxn>
              <a:cxn ang="0">
                <a:pos x="375975" y="180024"/>
              </a:cxn>
              <a:cxn ang="0">
                <a:pos x="444986" y="188587"/>
              </a:cxn>
              <a:cxn ang="0">
                <a:pos x="382763" y="187125"/>
              </a:cxn>
              <a:cxn ang="0">
                <a:pos x="364486" y="192090"/>
              </a:cxn>
              <a:cxn ang="0">
                <a:pos x="288486" y="195805"/>
              </a:cxn>
              <a:cxn ang="0">
                <a:pos x="209478" y="192090"/>
              </a:cxn>
              <a:cxn ang="0">
                <a:pos x="143300" y="198611"/>
              </a:cxn>
              <a:cxn ang="0">
                <a:pos x="65400" y="192090"/>
              </a:cxn>
              <a:cxn ang="0">
                <a:pos x="16593" y="191597"/>
              </a:cxn>
              <a:cxn ang="0">
                <a:pos x="7542" y="184583"/>
              </a:cxn>
              <a:cxn ang="0">
                <a:pos x="12465" y="150099"/>
              </a:cxn>
              <a:cxn ang="0">
                <a:pos x="43879" y="106320"/>
              </a:cxn>
              <a:cxn ang="0">
                <a:pos x="349946" y="96492"/>
              </a:cxn>
              <a:cxn ang="0">
                <a:pos x="53753" y="85771"/>
              </a:cxn>
              <a:cxn ang="0">
                <a:pos x="332892" y="75943"/>
              </a:cxn>
              <a:cxn ang="0">
                <a:pos x="62728" y="65222"/>
              </a:cxn>
              <a:cxn ang="0">
                <a:pos x="309556" y="54500"/>
              </a:cxn>
              <a:cxn ang="0">
                <a:pos x="303273" y="44672"/>
              </a:cxn>
              <a:cxn ang="0">
                <a:pos x="60933" y="44672"/>
              </a:cxn>
              <a:cxn ang="0">
                <a:pos x="303273" y="34844"/>
              </a:cxn>
              <a:cxn ang="0">
                <a:pos x="96835" y="0"/>
              </a:cxn>
              <a:cxn ang="0">
                <a:pos x="82474" y="34844"/>
              </a:cxn>
            </a:cxnLst>
            <a:pathLst>
              <a:path w="864000" h="454098">
                <a:moveTo>
                  <a:pt x="108366" y="413085"/>
                </a:moveTo>
                <a:cubicBezTo>
                  <a:pt x="155227" y="413085"/>
                  <a:pt x="184515" y="421288"/>
                  <a:pt x="202088" y="426756"/>
                </a:cubicBezTo>
                <a:cubicBezTo>
                  <a:pt x="219661" y="432225"/>
                  <a:pt x="240163" y="439060"/>
                  <a:pt x="278237" y="439060"/>
                </a:cubicBezTo>
                <a:cubicBezTo>
                  <a:pt x="316312" y="439060"/>
                  <a:pt x="333885" y="432225"/>
                  <a:pt x="354387" y="426756"/>
                </a:cubicBezTo>
                <a:cubicBezTo>
                  <a:pt x="371960" y="421288"/>
                  <a:pt x="401248" y="413085"/>
                  <a:pt x="448109" y="413085"/>
                </a:cubicBezTo>
                <a:cubicBezTo>
                  <a:pt x="494970" y="413085"/>
                  <a:pt x="524258" y="421288"/>
                  <a:pt x="541831" y="426756"/>
                </a:cubicBezTo>
                <a:cubicBezTo>
                  <a:pt x="541831" y="426756"/>
                  <a:pt x="541831" y="426756"/>
                  <a:pt x="544760" y="428123"/>
                </a:cubicBezTo>
                <a:cubicBezTo>
                  <a:pt x="562333" y="433592"/>
                  <a:pt x="582834" y="439060"/>
                  <a:pt x="617980" y="439060"/>
                </a:cubicBezTo>
                <a:cubicBezTo>
                  <a:pt x="656054" y="439060"/>
                  <a:pt x="673627" y="432225"/>
                  <a:pt x="694129" y="426756"/>
                </a:cubicBezTo>
                <a:cubicBezTo>
                  <a:pt x="711702" y="421288"/>
                  <a:pt x="740990" y="413085"/>
                  <a:pt x="787851" y="413085"/>
                </a:cubicBezTo>
                <a:cubicBezTo>
                  <a:pt x="820068" y="413085"/>
                  <a:pt x="846427" y="417187"/>
                  <a:pt x="864000" y="422655"/>
                </a:cubicBezTo>
                <a:cubicBezTo>
                  <a:pt x="864000" y="422655"/>
                  <a:pt x="864000" y="422655"/>
                  <a:pt x="864000" y="440427"/>
                </a:cubicBezTo>
                <a:cubicBezTo>
                  <a:pt x="843499" y="434959"/>
                  <a:pt x="825926" y="428123"/>
                  <a:pt x="787851" y="428123"/>
                </a:cubicBezTo>
                <a:cubicBezTo>
                  <a:pt x="749776" y="428123"/>
                  <a:pt x="732204" y="434959"/>
                  <a:pt x="711702" y="440427"/>
                </a:cubicBezTo>
                <a:cubicBezTo>
                  <a:pt x="691200" y="445896"/>
                  <a:pt x="664841" y="454098"/>
                  <a:pt x="617980" y="454098"/>
                </a:cubicBezTo>
                <a:cubicBezTo>
                  <a:pt x="571119" y="454098"/>
                  <a:pt x="541831" y="445896"/>
                  <a:pt x="524258" y="440427"/>
                </a:cubicBezTo>
                <a:cubicBezTo>
                  <a:pt x="506685" y="434959"/>
                  <a:pt x="486183" y="428123"/>
                  <a:pt x="448109" y="428123"/>
                </a:cubicBezTo>
                <a:cubicBezTo>
                  <a:pt x="410034" y="428123"/>
                  <a:pt x="392461" y="434959"/>
                  <a:pt x="371960" y="440427"/>
                </a:cubicBezTo>
                <a:cubicBezTo>
                  <a:pt x="351458" y="445896"/>
                  <a:pt x="325099" y="454098"/>
                  <a:pt x="278237" y="454098"/>
                </a:cubicBezTo>
                <a:cubicBezTo>
                  <a:pt x="231377" y="454098"/>
                  <a:pt x="202088" y="445896"/>
                  <a:pt x="184515" y="440427"/>
                </a:cubicBezTo>
                <a:cubicBezTo>
                  <a:pt x="166943" y="434959"/>
                  <a:pt x="146441" y="428123"/>
                  <a:pt x="108366" y="428123"/>
                </a:cubicBezTo>
                <a:cubicBezTo>
                  <a:pt x="70292" y="428123"/>
                  <a:pt x="52719" y="434959"/>
                  <a:pt x="32217" y="440427"/>
                </a:cubicBezTo>
                <a:cubicBezTo>
                  <a:pt x="23431" y="443161"/>
                  <a:pt x="11715" y="445896"/>
                  <a:pt x="0" y="448630"/>
                </a:cubicBezTo>
                <a:cubicBezTo>
                  <a:pt x="0" y="448630"/>
                  <a:pt x="0" y="448630"/>
                  <a:pt x="0" y="430858"/>
                </a:cubicBezTo>
                <a:cubicBezTo>
                  <a:pt x="5857" y="429490"/>
                  <a:pt x="8786" y="428123"/>
                  <a:pt x="14644" y="426756"/>
                </a:cubicBezTo>
                <a:cubicBezTo>
                  <a:pt x="32217" y="421288"/>
                  <a:pt x="61505" y="413085"/>
                  <a:pt x="108366" y="413085"/>
                </a:cubicBezTo>
                <a:close/>
                <a:moveTo>
                  <a:pt x="108366" y="378908"/>
                </a:moveTo>
                <a:cubicBezTo>
                  <a:pt x="155227" y="378908"/>
                  <a:pt x="184515" y="388478"/>
                  <a:pt x="202088" y="393946"/>
                </a:cubicBezTo>
                <a:cubicBezTo>
                  <a:pt x="219661" y="398047"/>
                  <a:pt x="240163" y="404883"/>
                  <a:pt x="278237" y="404883"/>
                </a:cubicBezTo>
                <a:cubicBezTo>
                  <a:pt x="316312" y="404883"/>
                  <a:pt x="333885" y="399415"/>
                  <a:pt x="354387" y="393946"/>
                </a:cubicBezTo>
                <a:cubicBezTo>
                  <a:pt x="371960" y="387111"/>
                  <a:pt x="401248" y="378908"/>
                  <a:pt x="448109" y="378908"/>
                </a:cubicBezTo>
                <a:cubicBezTo>
                  <a:pt x="494970" y="378908"/>
                  <a:pt x="524258" y="388478"/>
                  <a:pt x="541831" y="393946"/>
                </a:cubicBezTo>
                <a:cubicBezTo>
                  <a:pt x="541831" y="393946"/>
                  <a:pt x="541831" y="393946"/>
                  <a:pt x="544760" y="393946"/>
                </a:cubicBezTo>
                <a:cubicBezTo>
                  <a:pt x="562333" y="399415"/>
                  <a:pt x="582834" y="404883"/>
                  <a:pt x="617980" y="404883"/>
                </a:cubicBezTo>
                <a:cubicBezTo>
                  <a:pt x="656054" y="404883"/>
                  <a:pt x="673627" y="399415"/>
                  <a:pt x="694129" y="393946"/>
                </a:cubicBezTo>
                <a:cubicBezTo>
                  <a:pt x="711702" y="387111"/>
                  <a:pt x="740990" y="378908"/>
                  <a:pt x="787851" y="378908"/>
                </a:cubicBezTo>
                <a:cubicBezTo>
                  <a:pt x="820068" y="378908"/>
                  <a:pt x="846427" y="384377"/>
                  <a:pt x="864000" y="388478"/>
                </a:cubicBezTo>
                <a:cubicBezTo>
                  <a:pt x="864000" y="388478"/>
                  <a:pt x="864000" y="388478"/>
                  <a:pt x="864000" y="406250"/>
                </a:cubicBezTo>
                <a:cubicBezTo>
                  <a:pt x="843499" y="400782"/>
                  <a:pt x="825926" y="395313"/>
                  <a:pt x="787851" y="395313"/>
                </a:cubicBezTo>
                <a:cubicBezTo>
                  <a:pt x="749776" y="395313"/>
                  <a:pt x="732204" y="400782"/>
                  <a:pt x="711702" y="406250"/>
                </a:cubicBezTo>
                <a:cubicBezTo>
                  <a:pt x="691200" y="411718"/>
                  <a:pt x="664841" y="421288"/>
                  <a:pt x="617980" y="419921"/>
                </a:cubicBezTo>
                <a:cubicBezTo>
                  <a:pt x="571119" y="421288"/>
                  <a:pt x="541831" y="411718"/>
                  <a:pt x="524258" y="406250"/>
                </a:cubicBezTo>
                <a:cubicBezTo>
                  <a:pt x="506685" y="400782"/>
                  <a:pt x="486183" y="395313"/>
                  <a:pt x="448109" y="395313"/>
                </a:cubicBezTo>
                <a:cubicBezTo>
                  <a:pt x="410034" y="395313"/>
                  <a:pt x="392461" y="400782"/>
                  <a:pt x="371960" y="406250"/>
                </a:cubicBezTo>
                <a:cubicBezTo>
                  <a:pt x="351458" y="411718"/>
                  <a:pt x="325099" y="421288"/>
                  <a:pt x="278237" y="419921"/>
                </a:cubicBezTo>
                <a:cubicBezTo>
                  <a:pt x="231377" y="421288"/>
                  <a:pt x="202088" y="411718"/>
                  <a:pt x="184515" y="406250"/>
                </a:cubicBezTo>
                <a:cubicBezTo>
                  <a:pt x="166943" y="400782"/>
                  <a:pt x="146441" y="395313"/>
                  <a:pt x="108366" y="395313"/>
                </a:cubicBezTo>
                <a:cubicBezTo>
                  <a:pt x="70292" y="395313"/>
                  <a:pt x="52719" y="400782"/>
                  <a:pt x="32217" y="406250"/>
                </a:cubicBezTo>
                <a:cubicBezTo>
                  <a:pt x="23431" y="408984"/>
                  <a:pt x="11715" y="411718"/>
                  <a:pt x="0" y="414453"/>
                </a:cubicBezTo>
                <a:cubicBezTo>
                  <a:pt x="0" y="414453"/>
                  <a:pt x="0" y="414453"/>
                  <a:pt x="0" y="396680"/>
                </a:cubicBezTo>
                <a:cubicBezTo>
                  <a:pt x="5857" y="395313"/>
                  <a:pt x="8786" y="395313"/>
                  <a:pt x="14644" y="393946"/>
                </a:cubicBezTo>
                <a:cubicBezTo>
                  <a:pt x="32217" y="387111"/>
                  <a:pt x="61505" y="378908"/>
                  <a:pt x="108366" y="378908"/>
                </a:cubicBezTo>
                <a:close/>
                <a:moveTo>
                  <a:pt x="646356" y="322160"/>
                </a:moveTo>
                <a:cubicBezTo>
                  <a:pt x="646356" y="332608"/>
                  <a:pt x="655070" y="343057"/>
                  <a:pt x="667269" y="343057"/>
                </a:cubicBezTo>
                <a:cubicBezTo>
                  <a:pt x="677725" y="343057"/>
                  <a:pt x="688182" y="332608"/>
                  <a:pt x="688182" y="322160"/>
                </a:cubicBezTo>
                <a:cubicBezTo>
                  <a:pt x="646356" y="322160"/>
                  <a:pt x="646356" y="322160"/>
                  <a:pt x="646356" y="322160"/>
                </a:cubicBezTo>
                <a:close/>
                <a:moveTo>
                  <a:pt x="458142" y="266435"/>
                </a:moveTo>
                <a:cubicBezTo>
                  <a:pt x="458142" y="292556"/>
                  <a:pt x="458142" y="292556"/>
                  <a:pt x="458142" y="292556"/>
                </a:cubicBezTo>
                <a:cubicBezTo>
                  <a:pt x="519137" y="292556"/>
                  <a:pt x="519137" y="292556"/>
                  <a:pt x="519137" y="292556"/>
                </a:cubicBezTo>
                <a:lnTo>
                  <a:pt x="519137" y="266435"/>
                </a:lnTo>
                <a:cubicBezTo>
                  <a:pt x="458142" y="266435"/>
                  <a:pt x="458142" y="266435"/>
                  <a:pt x="458142" y="266435"/>
                </a:cubicBezTo>
                <a:close/>
                <a:moveTo>
                  <a:pt x="377976" y="266435"/>
                </a:moveTo>
                <a:cubicBezTo>
                  <a:pt x="377976" y="292556"/>
                  <a:pt x="377976" y="292556"/>
                  <a:pt x="377976" y="292556"/>
                </a:cubicBezTo>
                <a:cubicBezTo>
                  <a:pt x="437229" y="292556"/>
                  <a:pt x="437229" y="292556"/>
                  <a:pt x="437229" y="292556"/>
                </a:cubicBezTo>
                <a:lnTo>
                  <a:pt x="437229" y="266435"/>
                </a:lnTo>
                <a:cubicBezTo>
                  <a:pt x="377976" y="266435"/>
                  <a:pt x="377976" y="266435"/>
                  <a:pt x="377976" y="266435"/>
                </a:cubicBezTo>
                <a:close/>
                <a:moveTo>
                  <a:pt x="296068" y="266435"/>
                </a:moveTo>
                <a:cubicBezTo>
                  <a:pt x="296068" y="292556"/>
                  <a:pt x="296068" y="292556"/>
                  <a:pt x="296068" y="292556"/>
                </a:cubicBezTo>
                <a:cubicBezTo>
                  <a:pt x="357063" y="292556"/>
                  <a:pt x="357063" y="292556"/>
                  <a:pt x="357063" y="292556"/>
                </a:cubicBezTo>
                <a:lnTo>
                  <a:pt x="357063" y="266435"/>
                </a:lnTo>
                <a:cubicBezTo>
                  <a:pt x="296068" y="266435"/>
                  <a:pt x="296068" y="266435"/>
                  <a:pt x="296068" y="266435"/>
                </a:cubicBezTo>
                <a:close/>
                <a:moveTo>
                  <a:pt x="214160" y="266435"/>
                </a:moveTo>
                <a:cubicBezTo>
                  <a:pt x="214160" y="292556"/>
                  <a:pt x="214160" y="292556"/>
                  <a:pt x="214160" y="292556"/>
                </a:cubicBezTo>
                <a:cubicBezTo>
                  <a:pt x="275155" y="292556"/>
                  <a:pt x="275155" y="292556"/>
                  <a:pt x="275155" y="292556"/>
                </a:cubicBezTo>
                <a:lnTo>
                  <a:pt x="275155" y="266435"/>
                </a:lnTo>
                <a:cubicBezTo>
                  <a:pt x="214160" y="266435"/>
                  <a:pt x="214160" y="266435"/>
                  <a:pt x="214160" y="266435"/>
                </a:cubicBezTo>
                <a:close/>
                <a:moveTo>
                  <a:pt x="144451" y="266435"/>
                </a:moveTo>
                <a:cubicBezTo>
                  <a:pt x="132252" y="292556"/>
                  <a:pt x="132252" y="292556"/>
                  <a:pt x="132252" y="292556"/>
                </a:cubicBezTo>
                <a:cubicBezTo>
                  <a:pt x="193247" y="292556"/>
                  <a:pt x="193247" y="292556"/>
                  <a:pt x="193247" y="292556"/>
                </a:cubicBezTo>
                <a:lnTo>
                  <a:pt x="193247" y="266435"/>
                </a:lnTo>
                <a:cubicBezTo>
                  <a:pt x="144451" y="266435"/>
                  <a:pt x="144451" y="266435"/>
                  <a:pt x="144451" y="266435"/>
                </a:cubicBezTo>
                <a:close/>
                <a:moveTo>
                  <a:pt x="46858" y="247280"/>
                </a:moveTo>
                <a:lnTo>
                  <a:pt x="850255" y="247280"/>
                </a:lnTo>
                <a:cubicBezTo>
                  <a:pt x="850255" y="257728"/>
                  <a:pt x="850255" y="257728"/>
                  <a:pt x="850255" y="257728"/>
                </a:cubicBezTo>
                <a:cubicBezTo>
                  <a:pt x="782289" y="303440"/>
                  <a:pt x="740790" y="326622"/>
                  <a:pt x="724289" y="350050"/>
                </a:cubicBezTo>
                <a:lnTo>
                  <a:pt x="723460" y="352505"/>
                </a:lnTo>
                <a:lnTo>
                  <a:pt x="730007" y="350883"/>
                </a:lnTo>
                <a:cubicBezTo>
                  <a:pt x="745383" y="348149"/>
                  <a:pt x="764421" y="346098"/>
                  <a:pt x="787851" y="346098"/>
                </a:cubicBezTo>
                <a:cubicBezTo>
                  <a:pt x="820068" y="346098"/>
                  <a:pt x="846427" y="350199"/>
                  <a:pt x="864000" y="355668"/>
                </a:cubicBezTo>
                <a:cubicBezTo>
                  <a:pt x="864000" y="355668"/>
                  <a:pt x="864000" y="355668"/>
                  <a:pt x="864000" y="367574"/>
                </a:cubicBezTo>
                <a:lnTo>
                  <a:pt x="864000" y="372073"/>
                </a:lnTo>
                <a:cubicBezTo>
                  <a:pt x="843499" y="367971"/>
                  <a:pt x="825926" y="361136"/>
                  <a:pt x="787851" y="361136"/>
                </a:cubicBezTo>
                <a:cubicBezTo>
                  <a:pt x="768814" y="361136"/>
                  <a:pt x="754902" y="362503"/>
                  <a:pt x="743187" y="364725"/>
                </a:cubicBezTo>
                <a:lnTo>
                  <a:pt x="716874" y="372008"/>
                </a:lnTo>
                <a:lnTo>
                  <a:pt x="716065" y="374402"/>
                </a:lnTo>
                <a:lnTo>
                  <a:pt x="707698" y="374402"/>
                </a:lnTo>
                <a:lnTo>
                  <a:pt x="674726" y="382326"/>
                </a:lnTo>
                <a:cubicBezTo>
                  <a:pt x="659715" y="385060"/>
                  <a:pt x="641410" y="387111"/>
                  <a:pt x="617980" y="387111"/>
                </a:cubicBezTo>
                <a:cubicBezTo>
                  <a:pt x="594550" y="387111"/>
                  <a:pt x="575512" y="384718"/>
                  <a:pt x="560136" y="381642"/>
                </a:cubicBezTo>
                <a:lnTo>
                  <a:pt x="532991" y="374402"/>
                </a:lnTo>
                <a:lnTo>
                  <a:pt x="514249" y="374402"/>
                </a:lnTo>
                <a:cubicBezTo>
                  <a:pt x="479817" y="374402"/>
                  <a:pt x="443329" y="374402"/>
                  <a:pt x="406731" y="374402"/>
                </a:cubicBezTo>
                <a:lnTo>
                  <a:pt x="367956" y="374402"/>
                </a:lnTo>
                <a:lnTo>
                  <a:pt x="334983" y="382326"/>
                </a:lnTo>
                <a:cubicBezTo>
                  <a:pt x="319973" y="385060"/>
                  <a:pt x="301668" y="387111"/>
                  <a:pt x="278237" y="387111"/>
                </a:cubicBezTo>
                <a:cubicBezTo>
                  <a:pt x="254807" y="387111"/>
                  <a:pt x="235770" y="384718"/>
                  <a:pt x="220393" y="381642"/>
                </a:cubicBezTo>
                <a:lnTo>
                  <a:pt x="193248" y="374402"/>
                </a:lnTo>
                <a:lnTo>
                  <a:pt x="126983" y="374402"/>
                </a:lnTo>
                <a:cubicBezTo>
                  <a:pt x="107254" y="374402"/>
                  <a:pt x="93258" y="374402"/>
                  <a:pt x="86941" y="374402"/>
                </a:cubicBezTo>
                <a:lnTo>
                  <a:pt x="49876" y="368552"/>
                </a:lnTo>
                <a:lnTo>
                  <a:pt x="32217" y="373440"/>
                </a:lnTo>
                <a:cubicBezTo>
                  <a:pt x="23431" y="374807"/>
                  <a:pt x="11715" y="378908"/>
                  <a:pt x="0" y="381642"/>
                </a:cubicBezTo>
                <a:cubicBezTo>
                  <a:pt x="0" y="381642"/>
                  <a:pt x="0" y="381642"/>
                  <a:pt x="0" y="363870"/>
                </a:cubicBezTo>
                <a:cubicBezTo>
                  <a:pt x="5857" y="362503"/>
                  <a:pt x="8786" y="361136"/>
                  <a:pt x="14644" y="359769"/>
                </a:cubicBezTo>
                <a:lnTo>
                  <a:pt x="33044" y="355212"/>
                </a:lnTo>
                <a:lnTo>
                  <a:pt x="28124" y="350458"/>
                </a:lnTo>
                <a:cubicBezTo>
                  <a:pt x="21588" y="335656"/>
                  <a:pt x="24202" y="315194"/>
                  <a:pt x="24202" y="292556"/>
                </a:cubicBezTo>
                <a:cubicBezTo>
                  <a:pt x="46858" y="247280"/>
                  <a:pt x="46858" y="247280"/>
                  <a:pt x="46858" y="247280"/>
                </a:cubicBezTo>
                <a:close/>
                <a:moveTo>
                  <a:pt x="95654" y="188072"/>
                </a:moveTo>
                <a:cubicBezTo>
                  <a:pt x="95654" y="188072"/>
                  <a:pt x="95654" y="188072"/>
                  <a:pt x="85198" y="207227"/>
                </a:cubicBezTo>
                <a:cubicBezTo>
                  <a:pt x="85198" y="207227"/>
                  <a:pt x="85198" y="207227"/>
                  <a:pt x="679468" y="207227"/>
                </a:cubicBezTo>
                <a:cubicBezTo>
                  <a:pt x="684696" y="207227"/>
                  <a:pt x="689924" y="203744"/>
                  <a:pt x="689924" y="198520"/>
                </a:cubicBezTo>
                <a:cubicBezTo>
                  <a:pt x="689924" y="191555"/>
                  <a:pt x="684696" y="188072"/>
                  <a:pt x="679468" y="188072"/>
                </a:cubicBezTo>
                <a:cubicBezTo>
                  <a:pt x="679468" y="188072"/>
                  <a:pt x="679468" y="188072"/>
                  <a:pt x="95654" y="188072"/>
                </a:cubicBezTo>
                <a:close/>
                <a:moveTo>
                  <a:pt x="113082" y="148020"/>
                </a:moveTo>
                <a:lnTo>
                  <a:pt x="104368" y="167175"/>
                </a:lnTo>
                <a:cubicBezTo>
                  <a:pt x="104368" y="167175"/>
                  <a:pt x="104368" y="167175"/>
                  <a:pt x="646356" y="167175"/>
                </a:cubicBezTo>
                <a:cubicBezTo>
                  <a:pt x="651584" y="167175"/>
                  <a:pt x="655070" y="163692"/>
                  <a:pt x="655070" y="156727"/>
                </a:cubicBezTo>
                <a:cubicBezTo>
                  <a:pt x="655070" y="151502"/>
                  <a:pt x="651584" y="148020"/>
                  <a:pt x="646356" y="148020"/>
                </a:cubicBezTo>
                <a:cubicBezTo>
                  <a:pt x="646356" y="148020"/>
                  <a:pt x="646356" y="148020"/>
                  <a:pt x="113082" y="148020"/>
                </a:cubicBezTo>
                <a:close/>
                <a:moveTo>
                  <a:pt x="132252" y="106226"/>
                </a:moveTo>
                <a:lnTo>
                  <a:pt x="121795" y="127123"/>
                </a:lnTo>
                <a:cubicBezTo>
                  <a:pt x="121795" y="127123"/>
                  <a:pt x="121795" y="127123"/>
                  <a:pt x="601045" y="127123"/>
                </a:cubicBezTo>
                <a:cubicBezTo>
                  <a:pt x="608016" y="127123"/>
                  <a:pt x="611502" y="121898"/>
                  <a:pt x="611502" y="116674"/>
                </a:cubicBezTo>
                <a:cubicBezTo>
                  <a:pt x="611502" y="111450"/>
                  <a:pt x="608016" y="106226"/>
                  <a:pt x="601045" y="106226"/>
                </a:cubicBezTo>
                <a:cubicBezTo>
                  <a:pt x="601045" y="106226"/>
                  <a:pt x="601045" y="106226"/>
                  <a:pt x="132252" y="106226"/>
                </a:cubicBezTo>
                <a:close/>
                <a:moveTo>
                  <a:pt x="118310" y="87070"/>
                </a:moveTo>
                <a:cubicBezTo>
                  <a:pt x="118310" y="87070"/>
                  <a:pt x="492996" y="87070"/>
                  <a:pt x="588846" y="87070"/>
                </a:cubicBezTo>
                <a:cubicBezTo>
                  <a:pt x="641128" y="87070"/>
                  <a:pt x="665526" y="132347"/>
                  <a:pt x="743949" y="226383"/>
                </a:cubicBezTo>
                <a:cubicBezTo>
                  <a:pt x="616730" y="226383"/>
                  <a:pt x="55572" y="226383"/>
                  <a:pt x="55572" y="226383"/>
                </a:cubicBezTo>
                <a:cubicBezTo>
                  <a:pt x="55572" y="226383"/>
                  <a:pt x="55572" y="226383"/>
                  <a:pt x="118310" y="87070"/>
                </a:cubicBezTo>
                <a:close/>
                <a:moveTo>
                  <a:pt x="381462" y="48759"/>
                </a:moveTo>
                <a:cubicBezTo>
                  <a:pt x="550506" y="48759"/>
                  <a:pt x="550506" y="48759"/>
                  <a:pt x="550506" y="48759"/>
                </a:cubicBezTo>
                <a:cubicBezTo>
                  <a:pt x="571419" y="48759"/>
                  <a:pt x="573162" y="52242"/>
                  <a:pt x="588846" y="67915"/>
                </a:cubicBezTo>
                <a:cubicBezTo>
                  <a:pt x="374491" y="67915"/>
                  <a:pt x="374491" y="67915"/>
                  <a:pt x="374491" y="67915"/>
                </a:cubicBezTo>
                <a:cubicBezTo>
                  <a:pt x="381462" y="48759"/>
                  <a:pt x="381462" y="48759"/>
                  <a:pt x="381462" y="48759"/>
                </a:cubicBezTo>
                <a:close/>
                <a:moveTo>
                  <a:pt x="188019" y="0"/>
                </a:moveTo>
                <a:cubicBezTo>
                  <a:pt x="188019" y="0"/>
                  <a:pt x="188019" y="0"/>
                  <a:pt x="242043" y="0"/>
                </a:cubicBezTo>
                <a:lnTo>
                  <a:pt x="243786" y="67915"/>
                </a:lnTo>
                <a:cubicBezTo>
                  <a:pt x="243786" y="67915"/>
                  <a:pt x="243786" y="67915"/>
                  <a:pt x="160135" y="67915"/>
                </a:cubicBezTo>
                <a:cubicBezTo>
                  <a:pt x="160135" y="67915"/>
                  <a:pt x="160135" y="67915"/>
                  <a:pt x="188019" y="0"/>
                </a:cubicBezTo>
                <a:close/>
              </a:path>
            </a:pathLst>
          </a:custGeom>
          <a:solidFill>
            <a:schemeClr val="bg1"/>
          </a:solidFill>
          <a:ln w="9525">
            <a:noFill/>
          </a:ln>
        </p:spPr>
        <p:txBody>
          <a:bodyPr/>
          <a:p>
            <a:endParaRPr lang="en-US"/>
          </a:p>
        </p:txBody>
      </p:sp>
      <p:sp>
        <p:nvSpPr>
          <p:cNvPr id="16" name="KSO_Shape"/>
          <p:cNvSpPr>
            <a:spLocks noChangeAspect="1"/>
          </p:cNvSpPr>
          <p:nvPr/>
        </p:nvSpPr>
        <p:spPr>
          <a:xfrm>
            <a:off x="4383088" y="3206750"/>
            <a:ext cx="417513" cy="322263"/>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24" name="组合 28"/>
          <p:cNvGrpSpPr/>
          <p:nvPr/>
        </p:nvGrpSpPr>
        <p:grpSpPr>
          <a:xfrm>
            <a:off x="6064250" y="3005138"/>
            <a:ext cx="1047750" cy="1047750"/>
            <a:chOff x="6013538" y="2480490"/>
            <a:chExt cx="630381" cy="630380"/>
          </a:xfrm>
        </p:grpSpPr>
        <p:sp>
          <p:nvSpPr>
            <p:cNvPr id="27" name="椭圆 26"/>
            <p:cNvSpPr/>
            <p:nvPr/>
          </p:nvSpPr>
          <p:spPr>
            <a:xfrm rot="1800000">
              <a:off x="6013538" y="2480490"/>
              <a:ext cx="630381" cy="630380"/>
            </a:xfrm>
            <a:prstGeom prst="ellipse">
              <a:avLst/>
            </a:prstGeom>
            <a:solidFill>
              <a:srgbClr val="F3A60D"/>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6" name="KSO_Shape"/>
            <p:cNvSpPr>
              <a:spLocks noChangeAspect="1"/>
            </p:cNvSpPr>
            <p:nvPr/>
          </p:nvSpPr>
          <p:spPr>
            <a:xfrm>
              <a:off x="6119903" y="2644637"/>
              <a:ext cx="447611" cy="24492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181">
                  <a:moveTo>
                    <a:pt x="246" y="114"/>
                  </a:moveTo>
                  <a:cubicBezTo>
                    <a:pt x="240" y="122"/>
                    <a:pt x="236" y="133"/>
                    <a:pt x="236" y="144"/>
                  </a:cubicBezTo>
                  <a:cubicBezTo>
                    <a:pt x="236" y="147"/>
                    <a:pt x="237" y="149"/>
                    <a:pt x="237" y="152"/>
                  </a:cubicBezTo>
                  <a:cubicBezTo>
                    <a:pt x="122" y="152"/>
                    <a:pt x="122" y="152"/>
                    <a:pt x="122" y="152"/>
                  </a:cubicBezTo>
                  <a:cubicBezTo>
                    <a:pt x="123" y="149"/>
                    <a:pt x="123" y="147"/>
                    <a:pt x="123" y="144"/>
                  </a:cubicBezTo>
                  <a:cubicBezTo>
                    <a:pt x="123" y="133"/>
                    <a:pt x="119" y="122"/>
                    <a:pt x="113" y="114"/>
                  </a:cubicBezTo>
                  <a:lnTo>
                    <a:pt x="246" y="114"/>
                  </a:lnTo>
                  <a:close/>
                  <a:moveTo>
                    <a:pt x="364" y="122"/>
                  </a:moveTo>
                  <a:cubicBezTo>
                    <a:pt x="363" y="117"/>
                    <a:pt x="361" y="116"/>
                    <a:pt x="357" y="114"/>
                  </a:cubicBezTo>
                  <a:cubicBezTo>
                    <a:pt x="326" y="114"/>
                    <a:pt x="326" y="114"/>
                    <a:pt x="326" y="114"/>
                  </a:cubicBezTo>
                  <a:cubicBezTo>
                    <a:pt x="333" y="122"/>
                    <a:pt x="337" y="133"/>
                    <a:pt x="337" y="144"/>
                  </a:cubicBezTo>
                  <a:cubicBezTo>
                    <a:pt x="337" y="147"/>
                    <a:pt x="336" y="149"/>
                    <a:pt x="336" y="152"/>
                  </a:cubicBezTo>
                  <a:cubicBezTo>
                    <a:pt x="350" y="152"/>
                    <a:pt x="350" y="152"/>
                    <a:pt x="350" y="152"/>
                  </a:cubicBezTo>
                  <a:cubicBezTo>
                    <a:pt x="364" y="152"/>
                    <a:pt x="368" y="145"/>
                    <a:pt x="366" y="131"/>
                  </a:cubicBezTo>
                  <a:lnTo>
                    <a:pt x="364" y="122"/>
                  </a:lnTo>
                  <a:close/>
                  <a:moveTo>
                    <a:pt x="23" y="144"/>
                  </a:moveTo>
                  <a:cubicBezTo>
                    <a:pt x="23" y="133"/>
                    <a:pt x="26" y="122"/>
                    <a:pt x="33" y="114"/>
                  </a:cubicBezTo>
                  <a:cubicBezTo>
                    <a:pt x="4" y="114"/>
                    <a:pt x="4" y="114"/>
                    <a:pt x="4" y="114"/>
                  </a:cubicBezTo>
                  <a:cubicBezTo>
                    <a:pt x="2" y="117"/>
                    <a:pt x="0" y="120"/>
                    <a:pt x="0" y="126"/>
                  </a:cubicBezTo>
                  <a:cubicBezTo>
                    <a:pt x="0" y="134"/>
                    <a:pt x="0" y="134"/>
                    <a:pt x="0" y="134"/>
                  </a:cubicBezTo>
                  <a:cubicBezTo>
                    <a:pt x="0" y="145"/>
                    <a:pt x="9" y="147"/>
                    <a:pt x="23" y="151"/>
                  </a:cubicBezTo>
                  <a:cubicBezTo>
                    <a:pt x="23" y="149"/>
                    <a:pt x="23" y="147"/>
                    <a:pt x="23" y="144"/>
                  </a:cubicBezTo>
                  <a:close/>
                  <a:moveTo>
                    <a:pt x="73" y="108"/>
                  </a:moveTo>
                  <a:cubicBezTo>
                    <a:pt x="53" y="108"/>
                    <a:pt x="36" y="124"/>
                    <a:pt x="36" y="144"/>
                  </a:cubicBezTo>
                  <a:cubicBezTo>
                    <a:pt x="36" y="164"/>
                    <a:pt x="53" y="181"/>
                    <a:pt x="73" y="181"/>
                  </a:cubicBezTo>
                  <a:cubicBezTo>
                    <a:pt x="93" y="181"/>
                    <a:pt x="109" y="164"/>
                    <a:pt x="109" y="144"/>
                  </a:cubicBezTo>
                  <a:cubicBezTo>
                    <a:pt x="109" y="124"/>
                    <a:pt x="93" y="108"/>
                    <a:pt x="73" y="108"/>
                  </a:cubicBezTo>
                  <a:close/>
                  <a:moveTo>
                    <a:pt x="73" y="165"/>
                  </a:moveTo>
                  <a:cubicBezTo>
                    <a:pt x="61" y="165"/>
                    <a:pt x="52" y="156"/>
                    <a:pt x="52" y="144"/>
                  </a:cubicBezTo>
                  <a:cubicBezTo>
                    <a:pt x="52" y="133"/>
                    <a:pt x="61" y="124"/>
                    <a:pt x="73" y="124"/>
                  </a:cubicBezTo>
                  <a:cubicBezTo>
                    <a:pt x="84" y="124"/>
                    <a:pt x="94" y="133"/>
                    <a:pt x="94" y="144"/>
                  </a:cubicBezTo>
                  <a:cubicBezTo>
                    <a:pt x="94" y="156"/>
                    <a:pt x="84" y="165"/>
                    <a:pt x="73" y="165"/>
                  </a:cubicBezTo>
                  <a:close/>
                  <a:moveTo>
                    <a:pt x="286" y="108"/>
                  </a:moveTo>
                  <a:cubicBezTo>
                    <a:pt x="266" y="108"/>
                    <a:pt x="250" y="124"/>
                    <a:pt x="250" y="144"/>
                  </a:cubicBezTo>
                  <a:cubicBezTo>
                    <a:pt x="250" y="164"/>
                    <a:pt x="266" y="181"/>
                    <a:pt x="286" y="181"/>
                  </a:cubicBezTo>
                  <a:cubicBezTo>
                    <a:pt x="307" y="181"/>
                    <a:pt x="323" y="164"/>
                    <a:pt x="323" y="144"/>
                  </a:cubicBezTo>
                  <a:cubicBezTo>
                    <a:pt x="323" y="124"/>
                    <a:pt x="307" y="108"/>
                    <a:pt x="286" y="108"/>
                  </a:cubicBezTo>
                  <a:close/>
                  <a:moveTo>
                    <a:pt x="286" y="165"/>
                  </a:moveTo>
                  <a:cubicBezTo>
                    <a:pt x="275" y="165"/>
                    <a:pt x="266" y="156"/>
                    <a:pt x="266" y="144"/>
                  </a:cubicBezTo>
                  <a:cubicBezTo>
                    <a:pt x="266" y="133"/>
                    <a:pt x="275" y="124"/>
                    <a:pt x="286" y="124"/>
                  </a:cubicBezTo>
                  <a:cubicBezTo>
                    <a:pt x="298" y="124"/>
                    <a:pt x="307" y="133"/>
                    <a:pt x="307" y="144"/>
                  </a:cubicBezTo>
                  <a:cubicBezTo>
                    <a:pt x="307" y="156"/>
                    <a:pt x="298" y="165"/>
                    <a:pt x="286" y="165"/>
                  </a:cubicBezTo>
                  <a:close/>
                  <a:moveTo>
                    <a:pt x="348" y="79"/>
                  </a:moveTo>
                  <a:cubicBezTo>
                    <a:pt x="345" y="65"/>
                    <a:pt x="338" y="61"/>
                    <a:pt x="319" y="59"/>
                  </a:cubicBezTo>
                  <a:cubicBezTo>
                    <a:pt x="293" y="55"/>
                    <a:pt x="249" y="49"/>
                    <a:pt x="249" y="49"/>
                  </a:cubicBezTo>
                  <a:cubicBezTo>
                    <a:pt x="228" y="33"/>
                    <a:pt x="210" y="17"/>
                    <a:pt x="179" y="14"/>
                  </a:cubicBezTo>
                  <a:cubicBezTo>
                    <a:pt x="177" y="10"/>
                    <a:pt x="177" y="10"/>
                    <a:pt x="177" y="10"/>
                  </a:cubicBezTo>
                  <a:cubicBezTo>
                    <a:pt x="176" y="9"/>
                    <a:pt x="173" y="0"/>
                    <a:pt x="162" y="0"/>
                  </a:cubicBezTo>
                  <a:cubicBezTo>
                    <a:pt x="90" y="0"/>
                    <a:pt x="90" y="0"/>
                    <a:pt x="90" y="0"/>
                  </a:cubicBezTo>
                  <a:cubicBezTo>
                    <a:pt x="79" y="0"/>
                    <a:pt x="76" y="6"/>
                    <a:pt x="75" y="9"/>
                  </a:cubicBezTo>
                  <a:cubicBezTo>
                    <a:pt x="74" y="11"/>
                    <a:pt x="73" y="14"/>
                    <a:pt x="73" y="14"/>
                  </a:cubicBezTo>
                  <a:cubicBezTo>
                    <a:pt x="39" y="17"/>
                    <a:pt x="5" y="50"/>
                    <a:pt x="5" y="65"/>
                  </a:cubicBezTo>
                  <a:cubicBezTo>
                    <a:pt x="5" y="103"/>
                    <a:pt x="5" y="103"/>
                    <a:pt x="5" y="103"/>
                  </a:cubicBezTo>
                  <a:cubicBezTo>
                    <a:pt x="45" y="103"/>
                    <a:pt x="45" y="103"/>
                    <a:pt x="45" y="103"/>
                  </a:cubicBezTo>
                  <a:cubicBezTo>
                    <a:pt x="52" y="98"/>
                    <a:pt x="59" y="95"/>
                    <a:pt x="68" y="94"/>
                  </a:cubicBezTo>
                  <a:cubicBezTo>
                    <a:pt x="68" y="53"/>
                    <a:pt x="68" y="53"/>
                    <a:pt x="68" y="53"/>
                  </a:cubicBezTo>
                  <a:cubicBezTo>
                    <a:pt x="27" y="53"/>
                    <a:pt x="27" y="53"/>
                    <a:pt x="27" y="53"/>
                  </a:cubicBezTo>
                  <a:cubicBezTo>
                    <a:pt x="34" y="43"/>
                    <a:pt x="56" y="24"/>
                    <a:pt x="77" y="24"/>
                  </a:cubicBezTo>
                  <a:cubicBezTo>
                    <a:pt x="97" y="24"/>
                    <a:pt x="97" y="24"/>
                    <a:pt x="97" y="24"/>
                  </a:cubicBezTo>
                  <a:cubicBezTo>
                    <a:pt x="79" y="53"/>
                    <a:pt x="79" y="53"/>
                    <a:pt x="79" y="53"/>
                  </a:cubicBezTo>
                  <a:cubicBezTo>
                    <a:pt x="79" y="94"/>
                    <a:pt x="79" y="94"/>
                    <a:pt x="79" y="94"/>
                  </a:cubicBezTo>
                  <a:cubicBezTo>
                    <a:pt x="87" y="96"/>
                    <a:pt x="95" y="98"/>
                    <a:pt x="101" y="103"/>
                  </a:cubicBezTo>
                  <a:cubicBezTo>
                    <a:pt x="144" y="103"/>
                    <a:pt x="144" y="103"/>
                    <a:pt x="144" y="103"/>
                  </a:cubicBezTo>
                  <a:cubicBezTo>
                    <a:pt x="144" y="53"/>
                    <a:pt x="144" y="53"/>
                    <a:pt x="144" y="53"/>
                  </a:cubicBezTo>
                  <a:cubicBezTo>
                    <a:pt x="95" y="53"/>
                    <a:pt x="95" y="53"/>
                    <a:pt x="95" y="53"/>
                  </a:cubicBezTo>
                  <a:cubicBezTo>
                    <a:pt x="113" y="24"/>
                    <a:pt x="113" y="24"/>
                    <a:pt x="113" y="24"/>
                  </a:cubicBezTo>
                  <a:cubicBezTo>
                    <a:pt x="164" y="24"/>
                    <a:pt x="164" y="24"/>
                    <a:pt x="164" y="24"/>
                  </a:cubicBezTo>
                  <a:cubicBezTo>
                    <a:pt x="196" y="24"/>
                    <a:pt x="210" y="35"/>
                    <a:pt x="232" y="53"/>
                  </a:cubicBezTo>
                  <a:cubicBezTo>
                    <a:pt x="155" y="53"/>
                    <a:pt x="155" y="53"/>
                    <a:pt x="155" y="53"/>
                  </a:cubicBezTo>
                  <a:cubicBezTo>
                    <a:pt x="155" y="103"/>
                    <a:pt x="155" y="103"/>
                    <a:pt x="155" y="103"/>
                  </a:cubicBezTo>
                  <a:cubicBezTo>
                    <a:pt x="258" y="103"/>
                    <a:pt x="258" y="103"/>
                    <a:pt x="258" y="103"/>
                  </a:cubicBezTo>
                  <a:cubicBezTo>
                    <a:pt x="266" y="97"/>
                    <a:pt x="276" y="94"/>
                    <a:pt x="286" y="94"/>
                  </a:cubicBezTo>
                  <a:cubicBezTo>
                    <a:pt x="297" y="94"/>
                    <a:pt x="307" y="97"/>
                    <a:pt x="315" y="103"/>
                  </a:cubicBezTo>
                  <a:cubicBezTo>
                    <a:pt x="352" y="103"/>
                    <a:pt x="352" y="103"/>
                    <a:pt x="352" y="103"/>
                  </a:cubicBezTo>
                  <a:lnTo>
                    <a:pt x="348" y="79"/>
                  </a:lnTo>
                  <a:close/>
                  <a:moveTo>
                    <a:pt x="30" y="83"/>
                  </a:moveTo>
                  <a:cubicBezTo>
                    <a:pt x="29" y="85"/>
                    <a:pt x="21" y="94"/>
                    <a:pt x="21" y="94"/>
                  </a:cubicBezTo>
                  <a:cubicBezTo>
                    <a:pt x="13" y="94"/>
                    <a:pt x="13" y="94"/>
                    <a:pt x="13" y="94"/>
                  </a:cubicBezTo>
                  <a:cubicBezTo>
                    <a:pt x="13" y="74"/>
                    <a:pt x="13" y="74"/>
                    <a:pt x="13" y="74"/>
                  </a:cubicBezTo>
                  <a:cubicBezTo>
                    <a:pt x="27" y="74"/>
                    <a:pt x="27" y="74"/>
                    <a:pt x="27" y="74"/>
                  </a:cubicBezTo>
                  <a:cubicBezTo>
                    <a:pt x="31" y="74"/>
                    <a:pt x="34" y="78"/>
                    <a:pt x="30" y="83"/>
                  </a:cubicBezTo>
                  <a:close/>
                  <a:moveTo>
                    <a:pt x="82" y="13"/>
                  </a:moveTo>
                  <a:cubicBezTo>
                    <a:pt x="82" y="12"/>
                    <a:pt x="82" y="12"/>
                    <a:pt x="82" y="12"/>
                  </a:cubicBezTo>
                  <a:cubicBezTo>
                    <a:pt x="83" y="10"/>
                    <a:pt x="84" y="8"/>
                    <a:pt x="90" y="8"/>
                  </a:cubicBezTo>
                  <a:cubicBezTo>
                    <a:pt x="162" y="8"/>
                    <a:pt x="162" y="8"/>
                    <a:pt x="162" y="8"/>
                  </a:cubicBezTo>
                  <a:cubicBezTo>
                    <a:pt x="167" y="8"/>
                    <a:pt x="169" y="11"/>
                    <a:pt x="169" y="13"/>
                  </a:cubicBezTo>
                  <a:cubicBezTo>
                    <a:pt x="170" y="13"/>
                    <a:pt x="170" y="13"/>
                    <a:pt x="170" y="13"/>
                  </a:cubicBezTo>
                  <a:cubicBezTo>
                    <a:pt x="170" y="13"/>
                    <a:pt x="170" y="13"/>
                    <a:pt x="170" y="13"/>
                  </a:cubicBezTo>
                  <a:cubicBezTo>
                    <a:pt x="151" y="13"/>
                    <a:pt x="110" y="13"/>
                    <a:pt x="82" y="13"/>
                  </a:cubicBezTo>
                  <a:close/>
                  <a:moveTo>
                    <a:pt x="333" y="94"/>
                  </a:moveTo>
                  <a:cubicBezTo>
                    <a:pt x="326" y="94"/>
                    <a:pt x="323" y="93"/>
                    <a:pt x="319" y="87"/>
                  </a:cubicBezTo>
                  <a:cubicBezTo>
                    <a:pt x="316" y="80"/>
                    <a:pt x="316" y="80"/>
                    <a:pt x="316" y="80"/>
                  </a:cubicBezTo>
                  <a:cubicBezTo>
                    <a:pt x="314" y="76"/>
                    <a:pt x="317" y="74"/>
                    <a:pt x="319" y="74"/>
                  </a:cubicBezTo>
                  <a:cubicBezTo>
                    <a:pt x="320" y="74"/>
                    <a:pt x="332" y="74"/>
                    <a:pt x="338" y="74"/>
                  </a:cubicBezTo>
                  <a:cubicBezTo>
                    <a:pt x="339" y="76"/>
                    <a:pt x="340" y="78"/>
                    <a:pt x="341" y="81"/>
                  </a:cubicBezTo>
                  <a:cubicBezTo>
                    <a:pt x="343" y="94"/>
                    <a:pt x="343" y="94"/>
                    <a:pt x="343" y="94"/>
                  </a:cubicBezTo>
                  <a:lnTo>
                    <a:pt x="333" y="94"/>
                  </a:lnTo>
                  <a:close/>
                </a:path>
              </a:pathLst>
            </a:custGeom>
            <a:solidFill>
              <a:schemeClr val="bg1"/>
            </a:solidFill>
            <a:ln w="9525">
              <a:noFill/>
            </a:ln>
          </p:spPr>
          <p:txBody>
            <a:bodyPr/>
            <a:p>
              <a:endParaRPr lang="en-US"/>
            </a:p>
          </p:txBody>
        </p:sp>
      </p:grpSp>
      <p:sp>
        <p:nvSpPr>
          <p:cNvPr id="31" name="矩形 30"/>
          <p:cNvSpPr/>
          <p:nvPr/>
        </p:nvSpPr>
        <p:spPr>
          <a:xfrm>
            <a:off x="6045200" y="4367213"/>
            <a:ext cx="5245100" cy="18145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ligulafaucibus orci luctus et ultrices posuere cubilia Curae; Donec velit neque, auctor sit amet aliquam vel, ullamcorper sit amet ligulaligulafaucibus orci luctus et ultrices posuere cubilia Curae; Donec velit neque, auctor sit amet aliquam vel, ullamcorper sit amet ligulaligulaligulafaucibus orci luctus et ultrices posuere cubilia Curae; Donec velit neque, auctor sit amet aliquam ve</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2" name="矩形 31"/>
          <p:cNvSpPr/>
          <p:nvPr/>
        </p:nvSpPr>
        <p:spPr>
          <a:xfrm>
            <a:off x="7215188" y="3114675"/>
            <a:ext cx="3883025" cy="11684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3" name="矩形 32"/>
          <p:cNvSpPr/>
          <p:nvPr/>
        </p:nvSpPr>
        <p:spPr>
          <a:xfrm>
            <a:off x="7215188" y="2517775"/>
            <a:ext cx="3522663" cy="6461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grpSp>
        <p:nvGrpSpPr>
          <p:cNvPr id="17430" name="组合 34"/>
          <p:cNvGrpSpPr/>
          <p:nvPr/>
        </p:nvGrpSpPr>
        <p:grpSpPr>
          <a:xfrm>
            <a:off x="3286125" y="1935163"/>
            <a:ext cx="2995613" cy="2994025"/>
            <a:chOff x="3286035" y="1934769"/>
            <a:chExt cx="2995209" cy="2995209"/>
          </a:xfrm>
        </p:grpSpPr>
        <p:sp>
          <p:nvSpPr>
            <p:cNvPr id="30" name="弧形 29"/>
            <p:cNvSpPr/>
            <p:nvPr/>
          </p:nvSpPr>
          <p:spPr>
            <a:xfrm rot="1912344">
              <a:off x="3286035" y="1934769"/>
              <a:ext cx="2995209" cy="2995209"/>
            </a:xfrm>
            <a:prstGeom prst="arc">
              <a:avLst>
                <a:gd name="adj1" fmla="val 11290190"/>
                <a:gd name="adj2" fmla="val 18378523"/>
              </a:avLst>
            </a:prstGeom>
            <a:ln w="3175">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直角三角形 33"/>
            <p:cNvSpPr/>
            <p:nvPr/>
          </p:nvSpPr>
          <p:spPr>
            <a:xfrm rot="17249169">
              <a:off x="6057382" y="2782884"/>
              <a:ext cx="204868" cy="204760"/>
            </a:xfrm>
            <a:prstGeom prst="r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229235" y="3009265"/>
            <a:ext cx="6386195" cy="886460"/>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5" descr="stickers"/>
          <p:cNvPicPr>
            <a:picLocks noChangeAspect="1"/>
          </p:cNvPicPr>
          <p:nvPr/>
        </p:nvPicPr>
        <p:blipFill>
          <a:blip r:embed="rId1"/>
          <a:stretch>
            <a:fillRect/>
          </a:stretch>
        </p:blipFill>
        <p:spPr>
          <a:xfrm>
            <a:off x="8890635" y="257175"/>
            <a:ext cx="2927985" cy="2927985"/>
          </a:xfrm>
          <a:prstGeom prst="rect">
            <a:avLst/>
          </a:prstGeom>
        </p:spPr>
      </p:pic>
      <p:sp>
        <p:nvSpPr>
          <p:cNvPr id="8" name="标题 1"/>
          <p:cNvSpPr>
            <a:spLocks noGrp="1"/>
          </p:cNvSpPr>
          <p:nvPr>
            <p:ph type="ctrTitle"/>
          </p:nvPr>
        </p:nvSpPr>
        <p:spPr>
          <a:xfrm>
            <a:off x="365125" y="944245"/>
            <a:ext cx="6638925" cy="4472940"/>
          </a:xfrm>
        </p:spPr>
        <p:txBody>
          <a:bodyPr wrap="square" lIns="91440" tIns="45720" rIns="91440" bIns="45720" anchor="b" anchorCtr="0"/>
          <a:p>
            <a:pPr algn="l" eaLnBrk="1" hangingPunct="1">
              <a:lnSpc>
                <a:spcPct val="90000"/>
              </a:lnSpc>
            </a:pPr>
            <a:r>
              <a:rPr lang="en-US" altLang="en-US" sz="6600" kern="1200" dirty="0">
                <a:solidFill>
                  <a:schemeClr val="bg1"/>
                </a:solidFill>
                <a:latin typeface="Nimbus Mono PS" panose="00000509000000000000" charset="0"/>
                <a:ea typeface="+mj-ea"/>
                <a:cs typeface="Nimbus Mono PS" panose="00000509000000000000" charset="0"/>
              </a:rPr>
              <a:t>Interfaces de comunicación</a:t>
            </a:r>
            <a:br>
              <a:rPr lang="en-US" altLang="en-US" kern="1200" dirty="0">
                <a:solidFill>
                  <a:schemeClr val="bg1"/>
                </a:solidFill>
                <a:latin typeface="Nimbus Mono PS" panose="00000509000000000000" charset="0"/>
                <a:ea typeface="+mj-ea"/>
                <a:cs typeface="Nimbus Mono PS" panose="00000509000000000000" charset="0"/>
              </a:rPr>
            </a:br>
            <a:r>
              <a:rPr lang="en-US" altLang="en-US" kern="1200" dirty="0">
                <a:solidFill>
                  <a:schemeClr val="bg1"/>
                </a:solidFill>
                <a:latin typeface="Nimbus Mono PS" panose="00000509000000000000" charset="0"/>
                <a:ea typeface="+mj-ea"/>
                <a:cs typeface="Nimbus Mono PS" panose="00000509000000000000" charset="0"/>
              </a:rPr>
              <a:t>				</a:t>
            </a:r>
            <a:br>
              <a:rPr lang="en-US" altLang="en-US" kern="1200" dirty="0">
                <a:solidFill>
                  <a:schemeClr val="bg1"/>
                </a:solidFill>
                <a:latin typeface="Nimbus Mono PS" panose="00000509000000000000" charset="0"/>
                <a:ea typeface="+mj-ea"/>
                <a:cs typeface="Nimbus Mono PS" panose="00000509000000000000" charset="0"/>
              </a:rPr>
            </a:br>
            <a:r>
              <a:rPr lang="en-US" altLang="en-US" sz="4000" kern="1200" dirty="0">
                <a:solidFill>
                  <a:schemeClr val="bg1"/>
                </a:solidFill>
                <a:latin typeface="Nimbus Mono PS" panose="00000509000000000000" charset="0"/>
                <a:ea typeface="+mj-ea"/>
                <a:cs typeface="Nimbus Mono PS" panose="00000509000000000000" charset="0"/>
              </a:rPr>
              <a:t>ESP32-μPython</a:t>
            </a:r>
            <a:endParaRPr lang="en-US" altLang="en-US" sz="4000" kern="1200" dirty="0">
              <a:solidFill>
                <a:schemeClr val="bg1"/>
              </a:solidFill>
              <a:latin typeface="Nimbus Mono PS" panose="00000509000000000000" charset="0"/>
              <a:ea typeface="+mj-ea"/>
              <a:cs typeface="Nimbus Mono PS" panose="0000050900000000000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组合 36"/>
          <p:cNvGrpSpPr/>
          <p:nvPr/>
        </p:nvGrpSpPr>
        <p:grpSpPr>
          <a:xfrm>
            <a:off x="839788" y="3375025"/>
            <a:ext cx="10512425" cy="107950"/>
            <a:chOff x="839788" y="3375293"/>
            <a:chExt cx="10512425" cy="108000"/>
          </a:xfrm>
        </p:grpSpPr>
        <p:cxnSp>
          <p:nvCxnSpPr>
            <p:cNvPr id="8" name="直接连接符 7"/>
            <p:cNvCxnSpPr/>
            <p:nvPr/>
          </p:nvCxnSpPr>
          <p:spPr>
            <a:xfrm>
              <a:off x="839788" y="3429293"/>
              <a:ext cx="10512425" cy="0"/>
            </a:xfrm>
            <a:prstGeom prst="line">
              <a:avLst/>
            </a:prstGeom>
            <a:ln>
              <a:solidFill>
                <a:srgbClr val="F3A60D"/>
              </a:solidFill>
            </a:ln>
          </p:spPr>
          <p:style>
            <a:lnRef idx="1">
              <a:schemeClr val="accent1"/>
            </a:lnRef>
            <a:fillRef idx="0">
              <a:schemeClr val="accent1"/>
            </a:fillRef>
            <a:effectRef idx="0">
              <a:schemeClr val="accent1"/>
            </a:effectRef>
            <a:fontRef idx="minor">
              <a:schemeClr val="tx1"/>
            </a:fontRef>
          </p:style>
        </p:cxnSp>
        <p:sp>
          <p:nvSpPr>
            <p:cNvPr id="9" name="椭圆 8"/>
            <p:cNvSpPr>
              <a:spLocks noChangeAspect="1"/>
            </p:cNvSpPr>
            <p:nvPr/>
          </p:nvSpPr>
          <p:spPr>
            <a:xfrm>
              <a:off x="1665288" y="3375293"/>
              <a:ext cx="107950" cy="1080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a:spLocks noChangeAspect="1"/>
            </p:cNvSpPr>
            <p:nvPr/>
          </p:nvSpPr>
          <p:spPr>
            <a:xfrm>
              <a:off x="3822700" y="3375293"/>
              <a:ext cx="107950" cy="1080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a:spLocks noChangeAspect="1"/>
            </p:cNvSpPr>
            <p:nvPr/>
          </p:nvSpPr>
          <p:spPr>
            <a:xfrm>
              <a:off x="5981700" y="3375293"/>
              <a:ext cx="107950" cy="1080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a:spLocks noChangeAspect="1"/>
            </p:cNvSpPr>
            <p:nvPr/>
          </p:nvSpPr>
          <p:spPr>
            <a:xfrm>
              <a:off x="8134350" y="3375293"/>
              <a:ext cx="107950" cy="1080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35"/>
            <p:cNvSpPr>
              <a:spLocks noChangeAspect="1"/>
            </p:cNvSpPr>
            <p:nvPr/>
          </p:nvSpPr>
          <p:spPr>
            <a:xfrm>
              <a:off x="10437813" y="3375293"/>
              <a:ext cx="107950" cy="1080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2" name="椭圆 1"/>
          <p:cNvSpPr/>
          <p:nvPr/>
        </p:nvSpPr>
        <p:spPr>
          <a:xfrm>
            <a:off x="2411413" y="2971800"/>
            <a:ext cx="914400" cy="9144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椭圆 4"/>
          <p:cNvSpPr/>
          <p:nvPr/>
        </p:nvSpPr>
        <p:spPr>
          <a:xfrm>
            <a:off x="4568825" y="2971800"/>
            <a:ext cx="914400" cy="914400"/>
          </a:xfrm>
          <a:prstGeom prst="ellipse">
            <a:avLst/>
          </a:prstGeom>
          <a:solidFill>
            <a:schemeClr val="bg2">
              <a:lumMod val="25000"/>
            </a:schemeClr>
          </a:solidFill>
          <a:ln w="19050">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6726238" y="2971800"/>
            <a:ext cx="914400" cy="9144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8882063" y="2971800"/>
            <a:ext cx="914400" cy="914400"/>
          </a:xfrm>
          <a:prstGeom prst="ellipse">
            <a:avLst/>
          </a:prstGeom>
          <a:solidFill>
            <a:schemeClr val="bg2">
              <a:lumMod val="25000"/>
            </a:schemeClr>
          </a:solidFill>
          <a:ln w="19050">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KSO_Shape"/>
          <p:cNvSpPr/>
          <p:nvPr/>
        </p:nvSpPr>
        <p:spPr>
          <a:xfrm>
            <a:off x="6997700" y="3292475"/>
            <a:ext cx="361950" cy="273050"/>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KSO_Shape"/>
          <p:cNvSpPr/>
          <p:nvPr/>
        </p:nvSpPr>
        <p:spPr>
          <a:xfrm>
            <a:off x="4837113" y="3297238"/>
            <a:ext cx="382588" cy="274638"/>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47" name="Freeform 9"/>
          <p:cNvSpPr>
            <a:spLocks noEditPoints="1"/>
          </p:cNvSpPr>
          <p:nvPr/>
        </p:nvSpPr>
        <p:spPr>
          <a:xfrm>
            <a:off x="9156700" y="3246438"/>
            <a:ext cx="365125" cy="365125"/>
          </a:xfrm>
          <a:custGeom>
            <a:avLst/>
            <a:gdLst/>
            <a:ahLst/>
            <a:cxnLst>
              <a:cxn ang="0">
                <a:pos x="61209780" y="19948190"/>
              </a:cxn>
              <a:cxn ang="0">
                <a:pos x="58417710" y="22771435"/>
              </a:cxn>
              <a:cxn ang="0">
                <a:pos x="41540763" y="5925487"/>
              </a:cxn>
              <a:cxn ang="0">
                <a:pos x="44364009" y="3102418"/>
              </a:cxn>
              <a:cxn ang="0">
                <a:pos x="55594464" y="3102418"/>
              </a:cxn>
              <a:cxn ang="0">
                <a:pos x="61209780" y="8717734"/>
              </a:cxn>
              <a:cxn ang="0">
                <a:pos x="61209780" y="19948190"/>
              </a:cxn>
              <a:cxn ang="0">
                <a:pos x="21902744" y="53640086"/>
              </a:cxn>
              <a:cxn ang="0">
                <a:pos x="21902744" y="56463155"/>
              </a:cxn>
              <a:cxn ang="0">
                <a:pos x="24694815" y="56463155"/>
              </a:cxn>
              <a:cxn ang="0">
                <a:pos x="55594464" y="25563506"/>
              </a:cxn>
              <a:cxn ang="0">
                <a:pos x="52771395" y="22771435"/>
              </a:cxn>
              <a:cxn ang="0">
                <a:pos x="21902744" y="53640086"/>
              </a:cxn>
              <a:cxn ang="0">
                <a:pos x="7849043" y="39617384"/>
              </a:cxn>
              <a:cxn ang="0">
                <a:pos x="7849043" y="42409454"/>
              </a:cxn>
              <a:cxn ang="0">
                <a:pos x="10672112" y="42409454"/>
              </a:cxn>
              <a:cxn ang="0">
                <a:pos x="41540763" y="11540803"/>
              </a:cxn>
              <a:cxn ang="0">
                <a:pos x="38748692" y="8717734"/>
              </a:cxn>
              <a:cxn ang="0">
                <a:pos x="7849043" y="39617384"/>
              </a:cxn>
              <a:cxn ang="0">
                <a:pos x="44364009" y="14333050"/>
              </a:cxn>
              <a:cxn ang="0">
                <a:pos x="13464359" y="45232523"/>
              </a:cxn>
              <a:cxn ang="0">
                <a:pos x="13464359" y="50847839"/>
              </a:cxn>
              <a:cxn ang="0">
                <a:pos x="19079675" y="50816840"/>
              </a:cxn>
              <a:cxn ang="0">
                <a:pos x="49979148" y="19948190"/>
              </a:cxn>
              <a:cxn ang="0">
                <a:pos x="44364009" y="14333050"/>
              </a:cxn>
              <a:cxn ang="0">
                <a:pos x="19079675" y="59255402"/>
              </a:cxn>
              <a:cxn ang="0">
                <a:pos x="17497466" y="55842637"/>
              </a:cxn>
              <a:cxn ang="0">
                <a:pos x="16287428" y="55966811"/>
              </a:cxn>
              <a:cxn ang="0">
                <a:pos x="10672112" y="53640086"/>
              </a:cxn>
              <a:cxn ang="0">
                <a:pos x="8345387" y="48024770"/>
              </a:cxn>
              <a:cxn ang="0">
                <a:pos x="8438386" y="46876907"/>
              </a:cxn>
              <a:cxn ang="0">
                <a:pos x="5056796" y="45232523"/>
              </a:cxn>
              <a:cxn ang="0">
                <a:pos x="4839624" y="44922352"/>
              </a:cxn>
              <a:cxn ang="0">
                <a:pos x="0" y="64312198"/>
              </a:cxn>
              <a:cxn ang="0">
                <a:pos x="19358846" y="59472575"/>
              </a:cxn>
              <a:cxn ang="0">
                <a:pos x="19079675" y="59255402"/>
              </a:cxn>
            </a:cxnLst>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rgbClr val="F3A60D"/>
          </a:solidFill>
          <a:ln w="9525">
            <a:noFill/>
          </a:ln>
        </p:spPr>
        <p:txBody>
          <a:bodyPr/>
          <a:p>
            <a:endParaRPr lang="en-US"/>
          </a:p>
        </p:txBody>
      </p:sp>
      <p:sp>
        <p:nvSpPr>
          <p:cNvPr id="23" name="KSO_Shape"/>
          <p:cNvSpPr/>
          <p:nvPr/>
        </p:nvSpPr>
        <p:spPr>
          <a:xfrm>
            <a:off x="2659063" y="3279775"/>
            <a:ext cx="395288" cy="29845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06450" y="1733550"/>
            <a:ext cx="10545763" cy="7366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Vestibulum ante ipsum primis in faucibus orci luctus et ultrices posuere cubilia Curae; Donec velit neque, auctor sit amet aliquam vel, ullamcorper sit amet ligula. Nulla quis lorem ut libero malesuada feugiatVestibulum ac diam sit amet quam vehicula</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5" name="矩形 24"/>
          <p:cNvSpPr/>
          <p:nvPr/>
        </p:nvSpPr>
        <p:spPr>
          <a:xfrm>
            <a:off x="1873250" y="4533900"/>
            <a:ext cx="2001838" cy="13843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9" name="矩形 28"/>
          <p:cNvSpPr/>
          <p:nvPr/>
        </p:nvSpPr>
        <p:spPr>
          <a:xfrm>
            <a:off x="2114550" y="4227513"/>
            <a:ext cx="1508125"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30" name="矩形 29"/>
          <p:cNvSpPr/>
          <p:nvPr/>
        </p:nvSpPr>
        <p:spPr>
          <a:xfrm>
            <a:off x="4049713" y="4533900"/>
            <a:ext cx="2001838" cy="13843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strike="noStrike" noProof="0" dirty="0">
                <a:ln>
                  <a:noFill/>
                </a:ln>
                <a:solidFill>
                  <a:schemeClr val="bg1">
                    <a:lumMod val="95000"/>
                  </a:schemeClr>
                </a:solidFill>
                <a:effectLst/>
                <a:uLnTx/>
                <a:uFillTx/>
                <a:latin typeface="+mn-lt"/>
                <a:ea typeface="+mn-ea"/>
                <a:cs typeface="+mn-cs"/>
                <a:sym typeface="+mn-ea"/>
              </a:rPr>
              <a:t>U</a:t>
            </a:r>
            <a:r>
              <a:rPr lang="zh-CN" altLang="en-US" sz="1400" strike="noStrike"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1" name="矩形 30"/>
          <p:cNvSpPr/>
          <p:nvPr/>
        </p:nvSpPr>
        <p:spPr>
          <a:xfrm>
            <a:off x="4291013" y="4227513"/>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32" name="矩形 31"/>
          <p:cNvSpPr/>
          <p:nvPr/>
        </p:nvSpPr>
        <p:spPr>
          <a:xfrm>
            <a:off x="6205538" y="4533900"/>
            <a:ext cx="2001838" cy="13843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strike="noStrike" noProof="0" dirty="0">
                <a:ln>
                  <a:noFill/>
                </a:ln>
                <a:solidFill>
                  <a:schemeClr val="bg1">
                    <a:lumMod val="95000"/>
                  </a:schemeClr>
                </a:solidFill>
                <a:effectLst/>
                <a:uLnTx/>
                <a:uFillTx/>
                <a:latin typeface="+mn-lt"/>
                <a:ea typeface="+mn-ea"/>
                <a:cs typeface="+mn-cs"/>
                <a:sym typeface="+mn-ea"/>
              </a:rPr>
              <a:t>U</a:t>
            </a:r>
            <a:r>
              <a:rPr lang="zh-CN" altLang="en-US" sz="1400" strike="noStrike"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3" name="矩形 32"/>
          <p:cNvSpPr/>
          <p:nvPr/>
        </p:nvSpPr>
        <p:spPr>
          <a:xfrm>
            <a:off x="6446838" y="4227513"/>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34" name="矩形 33"/>
          <p:cNvSpPr/>
          <p:nvPr/>
        </p:nvSpPr>
        <p:spPr>
          <a:xfrm>
            <a:off x="8377238" y="4533900"/>
            <a:ext cx="2001838" cy="13843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strike="noStrike" noProof="0" dirty="0">
                <a:ln>
                  <a:noFill/>
                </a:ln>
                <a:solidFill>
                  <a:schemeClr val="bg1">
                    <a:lumMod val="95000"/>
                  </a:schemeClr>
                </a:solidFill>
                <a:effectLst/>
                <a:uLnTx/>
                <a:uFillTx/>
                <a:latin typeface="+mn-lt"/>
                <a:ea typeface="+mn-ea"/>
                <a:cs typeface="+mn-cs"/>
                <a:sym typeface="+mn-ea"/>
              </a:rPr>
              <a:t>U</a:t>
            </a:r>
            <a:r>
              <a:rPr lang="zh-CN" altLang="en-US" sz="1400" strike="noStrike"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5" name="矩形 34"/>
          <p:cNvSpPr/>
          <p:nvPr/>
        </p:nvSpPr>
        <p:spPr>
          <a:xfrm>
            <a:off x="8618538" y="4227513"/>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nvSpPr>
        <p:spPr>
          <a:xfrm>
            <a:off x="4668838" y="5248275"/>
            <a:ext cx="552450" cy="550863"/>
          </a:xfrm>
          <a:prstGeom prst="ellips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7" name="组合 26"/>
          <p:cNvGrpSpPr/>
          <p:nvPr/>
        </p:nvGrpSpPr>
        <p:grpSpPr>
          <a:xfrm rot="1800000" flipH="1">
            <a:off x="5735970" y="1927415"/>
            <a:ext cx="914400" cy="1158964"/>
            <a:chOff x="3444658" y="2668044"/>
            <a:chExt cx="914400" cy="1158971"/>
          </a:xfrm>
          <a:solidFill>
            <a:srgbClr val="F3A60D"/>
          </a:solidFill>
        </p:grpSpPr>
        <p:sp>
          <p:nvSpPr>
            <p:cNvPr id="28" name="椭圆 27"/>
            <p:cNvSpPr/>
            <p:nvPr/>
          </p:nvSpPr>
          <p:spPr>
            <a:xfrm>
              <a:off x="3444658" y="2668044"/>
              <a:ext cx="914400" cy="914400"/>
            </a:xfrm>
            <a:prstGeom prst="ellipse">
              <a:avLst/>
            </a:prstGeom>
            <a:grpFill/>
            <a:ln w="57150">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等腰三角形 28"/>
            <p:cNvSpPr/>
            <p:nvPr/>
          </p:nvSpPr>
          <p:spPr>
            <a:xfrm flipV="1">
              <a:off x="3751546" y="3567856"/>
              <a:ext cx="300624" cy="259159"/>
            </a:xfrm>
            <a:prstGeom prst="triangl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grpSp>
        <p:nvGrpSpPr>
          <p:cNvPr id="19460" name="组合 2"/>
          <p:cNvGrpSpPr/>
          <p:nvPr/>
        </p:nvGrpSpPr>
        <p:grpSpPr>
          <a:xfrm rot="-1800000">
            <a:off x="5335588" y="3013075"/>
            <a:ext cx="914400" cy="1158875"/>
            <a:chOff x="3444658" y="2668044"/>
            <a:chExt cx="914400" cy="1158971"/>
          </a:xfrm>
        </p:grpSpPr>
        <p:sp>
          <p:nvSpPr>
            <p:cNvPr id="5" name="椭圆 4"/>
            <p:cNvSpPr/>
            <p:nvPr/>
          </p:nvSpPr>
          <p:spPr>
            <a:xfrm>
              <a:off x="3444221" y="2667212"/>
              <a:ext cx="914400" cy="914476"/>
            </a:xfrm>
            <a:prstGeom prst="ellipse">
              <a:avLst/>
            </a:prstGeom>
            <a:solidFill>
              <a:srgbClr val="494949"/>
            </a:solidFill>
            <a:ln w="57150">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6" name="等腰三角形 5"/>
            <p:cNvSpPr/>
            <p:nvPr/>
          </p:nvSpPr>
          <p:spPr>
            <a:xfrm flipV="1">
              <a:off x="3752197" y="3567029"/>
              <a:ext cx="301625" cy="258784"/>
            </a:xfrm>
            <a:prstGeom prst="triangl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nvGrpSpPr>
          <p:cNvPr id="19463" name="组合 6"/>
          <p:cNvGrpSpPr/>
          <p:nvPr/>
        </p:nvGrpSpPr>
        <p:grpSpPr>
          <a:xfrm rot="-1800000">
            <a:off x="5530850" y="4991100"/>
            <a:ext cx="914400" cy="1158875"/>
            <a:chOff x="3444658" y="2668044"/>
            <a:chExt cx="914400" cy="1158971"/>
          </a:xfrm>
        </p:grpSpPr>
        <p:sp>
          <p:nvSpPr>
            <p:cNvPr id="8" name="椭圆 7"/>
            <p:cNvSpPr/>
            <p:nvPr/>
          </p:nvSpPr>
          <p:spPr>
            <a:xfrm>
              <a:off x="3444222" y="2667213"/>
              <a:ext cx="914400" cy="914476"/>
            </a:xfrm>
            <a:prstGeom prst="ellipse">
              <a:avLst/>
            </a:prstGeom>
            <a:solidFill>
              <a:srgbClr val="494949"/>
            </a:solidFill>
            <a:ln w="57150">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9" name="等腰三角形 8"/>
            <p:cNvSpPr/>
            <p:nvPr/>
          </p:nvSpPr>
          <p:spPr>
            <a:xfrm flipV="1">
              <a:off x="3752198" y="3567030"/>
              <a:ext cx="301625" cy="258784"/>
            </a:xfrm>
            <a:prstGeom prst="triangl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nvGrpSpPr>
          <p:cNvPr id="19466" name="组合 9"/>
          <p:cNvGrpSpPr/>
          <p:nvPr/>
        </p:nvGrpSpPr>
        <p:grpSpPr>
          <a:xfrm rot="1800000" flipH="1">
            <a:off x="5961063" y="3903663"/>
            <a:ext cx="914400" cy="1158875"/>
            <a:chOff x="3444658" y="2668044"/>
            <a:chExt cx="914400" cy="1158971"/>
          </a:xfrm>
        </p:grpSpPr>
        <p:sp>
          <p:nvSpPr>
            <p:cNvPr id="11" name="椭圆 10"/>
            <p:cNvSpPr/>
            <p:nvPr/>
          </p:nvSpPr>
          <p:spPr>
            <a:xfrm>
              <a:off x="3445596" y="2668006"/>
              <a:ext cx="914400" cy="914476"/>
            </a:xfrm>
            <a:prstGeom prst="ellipse">
              <a:avLst/>
            </a:prstGeom>
            <a:solidFill>
              <a:srgbClr val="F3A60D"/>
            </a:solidFill>
            <a:ln w="57150">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2" name="等腰三角形 11"/>
            <p:cNvSpPr/>
            <p:nvPr/>
          </p:nvSpPr>
          <p:spPr>
            <a:xfrm flipV="1">
              <a:off x="3752198" y="3567030"/>
              <a:ext cx="301625" cy="258783"/>
            </a:xfrm>
            <a:prstGeom prst="triangl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13" name="Freeform 14"/>
          <p:cNvSpPr>
            <a:spLocks noChangeAspect="1" noEditPoints="1"/>
          </p:cNvSpPr>
          <p:nvPr/>
        </p:nvSpPr>
        <p:spPr bwMode="auto">
          <a:xfrm>
            <a:off x="6130925" y="2216150"/>
            <a:ext cx="247650" cy="358775"/>
          </a:xfrm>
          <a:custGeom>
            <a:avLst/>
            <a:gdLst>
              <a:gd name="T0" fmla="*/ 88 w 141"/>
              <a:gd name="T1" fmla="*/ 3 h 205"/>
              <a:gd name="T2" fmla="*/ 137 w 141"/>
              <a:gd name="T3" fmla="*/ 53 h 205"/>
              <a:gd name="T4" fmla="*/ 122 w 141"/>
              <a:gd name="T5" fmla="*/ 117 h 205"/>
              <a:gd name="T6" fmla="*/ 116 w 141"/>
              <a:gd name="T7" fmla="*/ 140 h 205"/>
              <a:gd name="T8" fmla="*/ 115 w 141"/>
              <a:gd name="T9" fmla="*/ 160 h 205"/>
              <a:gd name="T10" fmla="*/ 106 w 141"/>
              <a:gd name="T11" fmla="*/ 186 h 205"/>
              <a:gd name="T12" fmla="*/ 82 w 141"/>
              <a:gd name="T13" fmla="*/ 204 h 205"/>
              <a:gd name="T14" fmla="*/ 37 w 141"/>
              <a:gd name="T15" fmla="*/ 189 h 205"/>
              <a:gd name="T16" fmla="*/ 25 w 141"/>
              <a:gd name="T17" fmla="*/ 163 h 205"/>
              <a:gd name="T18" fmla="*/ 25 w 141"/>
              <a:gd name="T19" fmla="*/ 146 h 205"/>
              <a:gd name="T20" fmla="*/ 23 w 141"/>
              <a:gd name="T21" fmla="*/ 133 h 205"/>
              <a:gd name="T22" fmla="*/ 6 w 141"/>
              <a:gd name="T23" fmla="*/ 94 h 205"/>
              <a:gd name="T24" fmla="*/ 43 w 141"/>
              <a:gd name="T25" fmla="*/ 6 h 205"/>
              <a:gd name="T26" fmla="*/ 66 w 141"/>
              <a:gd name="T27" fmla="*/ 0 h 205"/>
              <a:gd name="T28" fmla="*/ 70 w 141"/>
              <a:gd name="T29" fmla="*/ 141 h 205"/>
              <a:gd name="T30" fmla="*/ 104 w 141"/>
              <a:gd name="T31" fmla="*/ 135 h 205"/>
              <a:gd name="T32" fmla="*/ 118 w 141"/>
              <a:gd name="T33" fmla="*/ 97 h 205"/>
              <a:gd name="T34" fmla="*/ 105 w 141"/>
              <a:gd name="T35" fmla="*/ 26 h 205"/>
              <a:gd name="T36" fmla="*/ 15 w 141"/>
              <a:gd name="T37" fmla="*/ 80 h 205"/>
              <a:gd name="T38" fmla="*/ 36 w 141"/>
              <a:gd name="T39" fmla="*/ 136 h 205"/>
              <a:gd name="T40" fmla="*/ 70 w 141"/>
              <a:gd name="T41" fmla="*/ 141 h 205"/>
              <a:gd name="T42" fmla="*/ 43 w 141"/>
              <a:gd name="T43" fmla="*/ 147 h 205"/>
              <a:gd name="T44" fmla="*/ 43 w 141"/>
              <a:gd name="T45" fmla="*/ 158 h 205"/>
              <a:gd name="T46" fmla="*/ 97 w 141"/>
              <a:gd name="T47" fmla="*/ 158 h 205"/>
              <a:gd name="T48" fmla="*/ 97 w 141"/>
              <a:gd name="T49" fmla="*/ 147 h 205"/>
              <a:gd name="T50" fmla="*/ 70 w 141"/>
              <a:gd name="T51" fmla="*/ 164 h 205"/>
              <a:gd name="T52" fmla="*/ 37 w 141"/>
              <a:gd name="T53" fmla="*/ 167 h 205"/>
              <a:gd name="T54" fmla="*/ 81 w 141"/>
              <a:gd name="T55" fmla="*/ 175 h 205"/>
              <a:gd name="T56" fmla="*/ 103 w 141"/>
              <a:gd name="T57" fmla="*/ 171 h 205"/>
              <a:gd name="T58" fmla="*/ 70 w 141"/>
              <a:gd name="T59" fmla="*/ 164 h 205"/>
              <a:gd name="T60" fmla="*/ 58 w 141"/>
              <a:gd name="T61" fmla="*/ 191 h 205"/>
              <a:gd name="T62" fmla="*/ 92 w 141"/>
              <a:gd name="T63" fmla="*/ 18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4" name="Freeform 26"/>
          <p:cNvSpPr>
            <a:spLocks noChangeAspect="1"/>
          </p:cNvSpPr>
          <p:nvPr/>
        </p:nvSpPr>
        <p:spPr bwMode="auto">
          <a:xfrm>
            <a:off x="5553075" y="3378200"/>
            <a:ext cx="358775" cy="217488"/>
          </a:xfrm>
          <a:custGeom>
            <a:avLst/>
            <a:gdLst>
              <a:gd name="T0" fmla="*/ 31 w 230"/>
              <a:gd name="T1" fmla="*/ 62 h 140"/>
              <a:gd name="T2" fmla="*/ 1 w 230"/>
              <a:gd name="T3" fmla="*/ 92 h 140"/>
              <a:gd name="T4" fmla="*/ 39 w 230"/>
              <a:gd name="T5" fmla="*/ 140 h 140"/>
              <a:gd name="T6" fmla="*/ 191 w 230"/>
              <a:gd name="T7" fmla="*/ 140 h 140"/>
              <a:gd name="T8" fmla="*/ 229 w 230"/>
              <a:gd name="T9" fmla="*/ 92 h 140"/>
              <a:gd name="T10" fmla="*/ 173 w 230"/>
              <a:gd name="T11" fmla="*/ 40 h 140"/>
              <a:gd name="T12" fmla="*/ 121 w 230"/>
              <a:gd name="T13" fmla="*/ 2 h 140"/>
              <a:gd name="T14" fmla="*/ 71 w 230"/>
              <a:gd name="T15" fmla="*/ 35 h 140"/>
              <a:gd name="T16" fmla="*/ 38 w 230"/>
              <a:gd name="T17" fmla="*/ 38 h 140"/>
              <a:gd name="T18" fmla="*/ 31 w 230"/>
              <a:gd name="T19"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40">
                <a:moveTo>
                  <a:pt x="31" y="62"/>
                </a:moveTo>
                <a:cubicBezTo>
                  <a:pt x="31" y="62"/>
                  <a:pt x="3" y="70"/>
                  <a:pt x="1" y="92"/>
                </a:cubicBezTo>
                <a:cubicBezTo>
                  <a:pt x="0" y="115"/>
                  <a:pt x="19" y="140"/>
                  <a:pt x="39" y="140"/>
                </a:cubicBezTo>
                <a:cubicBezTo>
                  <a:pt x="60" y="140"/>
                  <a:pt x="179" y="140"/>
                  <a:pt x="191" y="140"/>
                </a:cubicBezTo>
                <a:cubicBezTo>
                  <a:pt x="202" y="140"/>
                  <a:pt x="230" y="118"/>
                  <a:pt x="229" y="92"/>
                </a:cubicBezTo>
                <a:cubicBezTo>
                  <a:pt x="227" y="49"/>
                  <a:pt x="173" y="40"/>
                  <a:pt x="173" y="40"/>
                </a:cubicBezTo>
                <a:cubicBezTo>
                  <a:pt x="173" y="40"/>
                  <a:pt x="173" y="0"/>
                  <a:pt x="121" y="2"/>
                </a:cubicBezTo>
                <a:cubicBezTo>
                  <a:pt x="76" y="3"/>
                  <a:pt x="71" y="35"/>
                  <a:pt x="71" y="35"/>
                </a:cubicBezTo>
                <a:cubicBezTo>
                  <a:pt x="71" y="35"/>
                  <a:pt x="53" y="26"/>
                  <a:pt x="38" y="38"/>
                </a:cubicBezTo>
                <a:cubicBezTo>
                  <a:pt x="23" y="49"/>
                  <a:pt x="31" y="62"/>
                  <a:pt x="31"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5" name="Freeform 17"/>
          <p:cNvSpPr>
            <a:spLocks noChangeAspect="1" noEditPoints="1"/>
          </p:cNvSpPr>
          <p:nvPr/>
        </p:nvSpPr>
        <p:spPr bwMode="auto">
          <a:xfrm>
            <a:off x="6365875" y="4197350"/>
            <a:ext cx="223838" cy="360363"/>
          </a:xfrm>
          <a:custGeom>
            <a:avLst/>
            <a:gdLst>
              <a:gd name="T0" fmla="*/ 139 w 152"/>
              <a:gd name="T1" fmla="*/ 0 h 244"/>
              <a:gd name="T2" fmla="*/ 150 w 152"/>
              <a:gd name="T3" fmla="*/ 9 h 244"/>
              <a:gd name="T4" fmla="*/ 152 w 152"/>
              <a:gd name="T5" fmla="*/ 17 h 244"/>
              <a:gd name="T6" fmla="*/ 152 w 152"/>
              <a:gd name="T7" fmla="*/ 141 h 244"/>
              <a:gd name="T8" fmla="*/ 152 w 152"/>
              <a:gd name="T9" fmla="*/ 227 h 244"/>
              <a:gd name="T10" fmla="*/ 135 w 152"/>
              <a:gd name="T11" fmla="*/ 244 h 244"/>
              <a:gd name="T12" fmla="*/ 17 w 152"/>
              <a:gd name="T13" fmla="*/ 244 h 244"/>
              <a:gd name="T14" fmla="*/ 0 w 152"/>
              <a:gd name="T15" fmla="*/ 227 h 244"/>
              <a:gd name="T16" fmla="*/ 0 w 152"/>
              <a:gd name="T17" fmla="*/ 19 h 244"/>
              <a:gd name="T18" fmla="*/ 12 w 152"/>
              <a:gd name="T19" fmla="*/ 0 h 244"/>
              <a:gd name="T20" fmla="*/ 139 w 152"/>
              <a:gd name="T21" fmla="*/ 0 h 244"/>
              <a:gd name="T22" fmla="*/ 137 w 152"/>
              <a:gd name="T23" fmla="*/ 206 h 244"/>
              <a:gd name="T24" fmla="*/ 137 w 152"/>
              <a:gd name="T25" fmla="*/ 39 h 244"/>
              <a:gd name="T26" fmla="*/ 15 w 152"/>
              <a:gd name="T27" fmla="*/ 39 h 244"/>
              <a:gd name="T28" fmla="*/ 15 w 152"/>
              <a:gd name="T29" fmla="*/ 206 h 244"/>
              <a:gd name="T30" fmla="*/ 137 w 152"/>
              <a:gd name="T31" fmla="*/ 206 h 244"/>
              <a:gd name="T32" fmla="*/ 76 w 152"/>
              <a:gd name="T33" fmla="*/ 16 h 244"/>
              <a:gd name="T34" fmla="*/ 52 w 152"/>
              <a:gd name="T35" fmla="*/ 16 h 244"/>
              <a:gd name="T36" fmla="*/ 49 w 152"/>
              <a:gd name="T37" fmla="*/ 16 h 244"/>
              <a:gd name="T38" fmla="*/ 45 w 152"/>
              <a:gd name="T39" fmla="*/ 19 h 244"/>
              <a:gd name="T40" fmla="*/ 49 w 152"/>
              <a:gd name="T41" fmla="*/ 23 h 244"/>
              <a:gd name="T42" fmla="*/ 51 w 152"/>
              <a:gd name="T43" fmla="*/ 23 h 244"/>
              <a:gd name="T44" fmla="*/ 101 w 152"/>
              <a:gd name="T45" fmla="*/ 23 h 244"/>
              <a:gd name="T46" fmla="*/ 103 w 152"/>
              <a:gd name="T47" fmla="*/ 23 h 244"/>
              <a:gd name="T48" fmla="*/ 106 w 152"/>
              <a:gd name="T49" fmla="*/ 19 h 244"/>
              <a:gd name="T50" fmla="*/ 103 w 152"/>
              <a:gd name="T51" fmla="*/ 16 h 244"/>
              <a:gd name="T52" fmla="*/ 101 w 152"/>
              <a:gd name="T53" fmla="*/ 16 h 244"/>
              <a:gd name="T54" fmla="*/ 76 w 152"/>
              <a:gd name="T55" fmla="*/ 16 h 244"/>
              <a:gd name="T56" fmla="*/ 87 w 152"/>
              <a:gd name="T57" fmla="*/ 225 h 244"/>
              <a:gd name="T58" fmla="*/ 76 w 152"/>
              <a:gd name="T59" fmla="*/ 214 h 244"/>
              <a:gd name="T60" fmla="*/ 64 w 152"/>
              <a:gd name="T61" fmla="*/ 225 h 244"/>
              <a:gd name="T62" fmla="*/ 76 w 152"/>
              <a:gd name="T63" fmla="*/ 237 h 244"/>
              <a:gd name="T64" fmla="*/ 87 w 152"/>
              <a:gd name="T65" fmla="*/ 22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16" name="组合 15"/>
          <p:cNvGrpSpPr>
            <a:grpSpLocks noChangeAspect="1"/>
          </p:cNvGrpSpPr>
          <p:nvPr/>
        </p:nvGrpSpPr>
        <p:grpSpPr>
          <a:xfrm>
            <a:off x="5747397" y="5284046"/>
            <a:ext cx="360001" cy="360000"/>
            <a:chOff x="5578476" y="3629026"/>
            <a:chExt cx="271463" cy="271462"/>
          </a:xfrm>
          <a:solidFill>
            <a:schemeClr val="bg1"/>
          </a:solidFill>
        </p:grpSpPr>
        <p:sp>
          <p:nvSpPr>
            <p:cNvPr id="17"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8" name="Freeform 16"/>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0" name="矩形 19"/>
          <p:cNvSpPr/>
          <p:nvPr/>
        </p:nvSpPr>
        <p:spPr>
          <a:xfrm>
            <a:off x="4595813" y="5292725"/>
            <a:ext cx="698500" cy="461963"/>
          </a:xfrm>
          <a:prstGeom prst="rect">
            <a:avLst/>
          </a:prstGeom>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04</a:t>
            </a:r>
            <a:endParaRPr kumimoji="0" lang="zh-C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30" name="椭圆 29"/>
          <p:cNvSpPr/>
          <p:nvPr/>
        </p:nvSpPr>
        <p:spPr>
          <a:xfrm>
            <a:off x="4476750" y="3259138"/>
            <a:ext cx="550863" cy="550863"/>
          </a:xfrm>
          <a:prstGeom prst="ellips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4403725" y="3303588"/>
            <a:ext cx="698500" cy="461963"/>
          </a:xfrm>
          <a:prstGeom prst="rect">
            <a:avLst/>
          </a:prstGeom>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02</a:t>
            </a:r>
            <a:endParaRPr kumimoji="0" lang="zh-C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32" name="椭圆 31"/>
          <p:cNvSpPr/>
          <p:nvPr/>
        </p:nvSpPr>
        <p:spPr>
          <a:xfrm>
            <a:off x="6956425" y="2100263"/>
            <a:ext cx="550863" cy="550863"/>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a:off x="6883400" y="2144713"/>
            <a:ext cx="698500" cy="461963"/>
          </a:xfrm>
          <a:prstGeom prst="rect">
            <a:avLst/>
          </a:prstGeom>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01</a:t>
            </a:r>
            <a:endParaRPr kumimoji="0" lang="zh-C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34" name="椭圆 33"/>
          <p:cNvSpPr/>
          <p:nvPr/>
        </p:nvSpPr>
        <p:spPr>
          <a:xfrm>
            <a:off x="7208838" y="4143375"/>
            <a:ext cx="550863" cy="55245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a:off x="7134225" y="4189413"/>
            <a:ext cx="698500" cy="460375"/>
          </a:xfrm>
          <a:prstGeom prst="rect">
            <a:avLst/>
          </a:prstGeom>
          <a:ln>
            <a:noFill/>
          </a:ln>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03</a:t>
            </a:r>
            <a:endParaRPr kumimoji="0" lang="zh-C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36" name="矩形 35"/>
          <p:cNvSpPr/>
          <p:nvPr/>
        </p:nvSpPr>
        <p:spPr>
          <a:xfrm>
            <a:off x="7581900" y="2439988"/>
            <a:ext cx="3883025" cy="11684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7" name="矩形 36"/>
          <p:cNvSpPr/>
          <p:nvPr/>
        </p:nvSpPr>
        <p:spPr>
          <a:xfrm>
            <a:off x="7581900" y="1843088"/>
            <a:ext cx="3522663" cy="6461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38" name="矩形 37"/>
          <p:cNvSpPr/>
          <p:nvPr/>
        </p:nvSpPr>
        <p:spPr>
          <a:xfrm>
            <a:off x="7799388" y="4476750"/>
            <a:ext cx="3522663" cy="13843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9" name="矩形 38"/>
          <p:cNvSpPr/>
          <p:nvPr/>
        </p:nvSpPr>
        <p:spPr>
          <a:xfrm>
            <a:off x="7799388" y="3878263"/>
            <a:ext cx="3522663" cy="6461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40" name="矩形 39"/>
          <p:cNvSpPr/>
          <p:nvPr/>
        </p:nvSpPr>
        <p:spPr>
          <a:xfrm>
            <a:off x="928688" y="5394325"/>
            <a:ext cx="3522663" cy="736600"/>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1" name="矩形 40"/>
          <p:cNvSpPr/>
          <p:nvPr/>
        </p:nvSpPr>
        <p:spPr>
          <a:xfrm>
            <a:off x="928688" y="4795838"/>
            <a:ext cx="3522663" cy="647700"/>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42" name="矩形 41"/>
          <p:cNvSpPr/>
          <p:nvPr/>
        </p:nvSpPr>
        <p:spPr>
          <a:xfrm>
            <a:off x="860425" y="3330575"/>
            <a:ext cx="3524250" cy="952500"/>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3" name="矩形 42"/>
          <p:cNvSpPr/>
          <p:nvPr/>
        </p:nvSpPr>
        <p:spPr>
          <a:xfrm>
            <a:off x="860425" y="2732088"/>
            <a:ext cx="3524250" cy="646113"/>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圆角矩形 4"/>
          <p:cNvSpPr>
            <a:spLocks noChangeAspect="1"/>
          </p:cNvSpPr>
          <p:nvPr/>
        </p:nvSpPr>
        <p:spPr>
          <a:xfrm>
            <a:off x="6621463" y="2136775"/>
            <a:ext cx="1260475" cy="1260475"/>
          </a:xfrm>
          <a:prstGeom prst="roundRect">
            <a:avLst>
              <a:gd name="adj" fmla="val 50000"/>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6" name="Group 4"/>
          <p:cNvGrpSpPr>
            <a:grpSpLocks noChangeAspect="1"/>
          </p:cNvGrpSpPr>
          <p:nvPr/>
        </p:nvGrpSpPr>
        <p:grpSpPr bwMode="auto">
          <a:xfrm>
            <a:off x="6891487" y="2514277"/>
            <a:ext cx="720000" cy="504899"/>
            <a:chOff x="3438" y="1882"/>
            <a:chExt cx="800" cy="561"/>
          </a:xfrm>
          <a:solidFill>
            <a:schemeClr val="bg1"/>
          </a:solidFill>
        </p:grpSpPr>
        <p:sp>
          <p:nvSpPr>
            <p:cNvPr id="7" name="Oval 5"/>
            <p:cNvSpPr>
              <a:spLocks noChangeArrowheads="1"/>
            </p:cNvSpPr>
            <p:nvPr/>
          </p:nvSpPr>
          <p:spPr bwMode="auto">
            <a:xfrm>
              <a:off x="3747" y="1892"/>
              <a:ext cx="181"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8" name="Oval 6"/>
            <p:cNvSpPr>
              <a:spLocks noChangeArrowheads="1"/>
            </p:cNvSpPr>
            <p:nvPr/>
          </p:nvSpPr>
          <p:spPr bwMode="auto">
            <a:xfrm>
              <a:off x="3509" y="1882"/>
              <a:ext cx="131" cy="1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9" name="Oval 7"/>
            <p:cNvSpPr>
              <a:spLocks noChangeArrowheads="1"/>
            </p:cNvSpPr>
            <p:nvPr/>
          </p:nvSpPr>
          <p:spPr bwMode="auto">
            <a:xfrm>
              <a:off x="4035" y="1882"/>
              <a:ext cx="131" cy="1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0" name="Freeform 8"/>
            <p:cNvSpPr/>
            <p:nvPr/>
          </p:nvSpPr>
          <p:spPr bwMode="auto">
            <a:xfrm>
              <a:off x="3438" y="2016"/>
              <a:ext cx="800" cy="427"/>
            </a:xfrm>
            <a:custGeom>
              <a:avLst/>
              <a:gdLst>
                <a:gd name="T0" fmla="*/ 800 w 800"/>
                <a:gd name="T1" fmla="*/ 154 h 427"/>
                <a:gd name="T2" fmla="*/ 774 w 800"/>
                <a:gd name="T3" fmla="*/ 29 h 427"/>
                <a:gd name="T4" fmla="*/ 707 w 800"/>
                <a:gd name="T5" fmla="*/ 12 h 427"/>
                <a:gd name="T6" fmla="*/ 693 w 800"/>
                <a:gd name="T7" fmla="*/ 0 h 427"/>
                <a:gd name="T8" fmla="*/ 671 w 800"/>
                <a:gd name="T9" fmla="*/ 22 h 427"/>
                <a:gd name="T10" fmla="*/ 683 w 800"/>
                <a:gd name="T11" fmla="*/ 144 h 427"/>
                <a:gd name="T12" fmla="*/ 664 w 800"/>
                <a:gd name="T13" fmla="*/ 166 h 427"/>
                <a:gd name="T14" fmla="*/ 643 w 800"/>
                <a:gd name="T15" fmla="*/ 144 h 427"/>
                <a:gd name="T16" fmla="*/ 654 w 800"/>
                <a:gd name="T17" fmla="*/ 22 h 427"/>
                <a:gd name="T18" fmla="*/ 633 w 800"/>
                <a:gd name="T19" fmla="*/ 0 h 427"/>
                <a:gd name="T20" fmla="*/ 621 w 800"/>
                <a:gd name="T21" fmla="*/ 12 h 427"/>
                <a:gd name="T22" fmla="*/ 552 w 800"/>
                <a:gd name="T23" fmla="*/ 29 h 427"/>
                <a:gd name="T24" fmla="*/ 538 w 800"/>
                <a:gd name="T25" fmla="*/ 101 h 427"/>
                <a:gd name="T26" fmla="*/ 459 w 800"/>
                <a:gd name="T27" fmla="*/ 84 h 427"/>
                <a:gd name="T28" fmla="*/ 440 w 800"/>
                <a:gd name="T29" fmla="*/ 65 h 427"/>
                <a:gd name="T30" fmla="*/ 412 w 800"/>
                <a:gd name="T31" fmla="*/ 96 h 427"/>
                <a:gd name="T32" fmla="*/ 428 w 800"/>
                <a:gd name="T33" fmla="*/ 269 h 427"/>
                <a:gd name="T34" fmla="*/ 400 w 800"/>
                <a:gd name="T35" fmla="*/ 300 h 427"/>
                <a:gd name="T36" fmla="*/ 371 w 800"/>
                <a:gd name="T37" fmla="*/ 269 h 427"/>
                <a:gd name="T38" fmla="*/ 388 w 800"/>
                <a:gd name="T39" fmla="*/ 96 h 427"/>
                <a:gd name="T40" fmla="*/ 359 w 800"/>
                <a:gd name="T41" fmla="*/ 65 h 427"/>
                <a:gd name="T42" fmla="*/ 340 w 800"/>
                <a:gd name="T43" fmla="*/ 84 h 427"/>
                <a:gd name="T44" fmla="*/ 262 w 800"/>
                <a:gd name="T45" fmla="*/ 101 h 427"/>
                <a:gd name="T46" fmla="*/ 247 w 800"/>
                <a:gd name="T47" fmla="*/ 29 h 427"/>
                <a:gd name="T48" fmla="*/ 181 w 800"/>
                <a:gd name="T49" fmla="*/ 12 h 427"/>
                <a:gd name="T50" fmla="*/ 166 w 800"/>
                <a:gd name="T51" fmla="*/ 0 h 427"/>
                <a:gd name="T52" fmla="*/ 145 w 800"/>
                <a:gd name="T53" fmla="*/ 22 h 427"/>
                <a:gd name="T54" fmla="*/ 157 w 800"/>
                <a:gd name="T55" fmla="*/ 144 h 427"/>
                <a:gd name="T56" fmla="*/ 135 w 800"/>
                <a:gd name="T57" fmla="*/ 166 h 427"/>
                <a:gd name="T58" fmla="*/ 116 w 800"/>
                <a:gd name="T59" fmla="*/ 144 h 427"/>
                <a:gd name="T60" fmla="*/ 128 w 800"/>
                <a:gd name="T61" fmla="*/ 22 h 427"/>
                <a:gd name="T62" fmla="*/ 107 w 800"/>
                <a:gd name="T63" fmla="*/ 0 h 427"/>
                <a:gd name="T64" fmla="*/ 93 w 800"/>
                <a:gd name="T65" fmla="*/ 12 h 427"/>
                <a:gd name="T66" fmla="*/ 26 w 800"/>
                <a:gd name="T67" fmla="*/ 29 h 427"/>
                <a:gd name="T68" fmla="*/ 0 w 800"/>
                <a:gd name="T69" fmla="*/ 154 h 427"/>
                <a:gd name="T70" fmla="*/ 0 w 800"/>
                <a:gd name="T71" fmla="*/ 154 h 427"/>
                <a:gd name="T72" fmla="*/ 47 w 800"/>
                <a:gd name="T73" fmla="*/ 259 h 427"/>
                <a:gd name="T74" fmla="*/ 212 w 800"/>
                <a:gd name="T75" fmla="*/ 259 h 427"/>
                <a:gd name="T76" fmla="*/ 207 w 800"/>
                <a:gd name="T77" fmla="*/ 281 h 427"/>
                <a:gd name="T78" fmla="*/ 207 w 800"/>
                <a:gd name="T79" fmla="*/ 281 h 427"/>
                <a:gd name="T80" fmla="*/ 276 w 800"/>
                <a:gd name="T81" fmla="*/ 427 h 427"/>
                <a:gd name="T82" fmla="*/ 524 w 800"/>
                <a:gd name="T83" fmla="*/ 427 h 427"/>
                <a:gd name="T84" fmla="*/ 593 w 800"/>
                <a:gd name="T85" fmla="*/ 281 h 427"/>
                <a:gd name="T86" fmla="*/ 588 w 800"/>
                <a:gd name="T87" fmla="*/ 259 h 427"/>
                <a:gd name="T88" fmla="*/ 752 w 800"/>
                <a:gd name="T89" fmla="*/ 259 h 427"/>
                <a:gd name="T90" fmla="*/ 800 w 800"/>
                <a:gd name="T91" fmla="*/ 154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427">
                  <a:moveTo>
                    <a:pt x="800" y="154"/>
                  </a:moveTo>
                  <a:lnTo>
                    <a:pt x="774" y="29"/>
                  </a:lnTo>
                  <a:lnTo>
                    <a:pt x="707" y="12"/>
                  </a:lnTo>
                  <a:lnTo>
                    <a:pt x="693" y="0"/>
                  </a:lnTo>
                  <a:lnTo>
                    <a:pt x="671" y="22"/>
                  </a:lnTo>
                  <a:lnTo>
                    <a:pt x="683" y="144"/>
                  </a:lnTo>
                  <a:lnTo>
                    <a:pt x="664" y="166"/>
                  </a:lnTo>
                  <a:lnTo>
                    <a:pt x="643" y="144"/>
                  </a:lnTo>
                  <a:lnTo>
                    <a:pt x="654" y="22"/>
                  </a:lnTo>
                  <a:lnTo>
                    <a:pt x="633" y="0"/>
                  </a:lnTo>
                  <a:lnTo>
                    <a:pt x="621" y="12"/>
                  </a:lnTo>
                  <a:lnTo>
                    <a:pt x="552" y="29"/>
                  </a:lnTo>
                  <a:lnTo>
                    <a:pt x="538" y="101"/>
                  </a:lnTo>
                  <a:lnTo>
                    <a:pt x="459" y="84"/>
                  </a:lnTo>
                  <a:lnTo>
                    <a:pt x="440" y="65"/>
                  </a:lnTo>
                  <a:lnTo>
                    <a:pt x="412" y="96"/>
                  </a:lnTo>
                  <a:lnTo>
                    <a:pt x="428" y="269"/>
                  </a:lnTo>
                  <a:lnTo>
                    <a:pt x="400" y="300"/>
                  </a:lnTo>
                  <a:lnTo>
                    <a:pt x="371" y="269"/>
                  </a:lnTo>
                  <a:lnTo>
                    <a:pt x="388" y="96"/>
                  </a:lnTo>
                  <a:lnTo>
                    <a:pt x="359" y="65"/>
                  </a:lnTo>
                  <a:lnTo>
                    <a:pt x="340" y="84"/>
                  </a:lnTo>
                  <a:lnTo>
                    <a:pt x="262" y="101"/>
                  </a:lnTo>
                  <a:lnTo>
                    <a:pt x="247" y="29"/>
                  </a:lnTo>
                  <a:lnTo>
                    <a:pt x="181" y="12"/>
                  </a:lnTo>
                  <a:lnTo>
                    <a:pt x="166" y="0"/>
                  </a:lnTo>
                  <a:lnTo>
                    <a:pt x="145" y="22"/>
                  </a:lnTo>
                  <a:lnTo>
                    <a:pt x="157" y="144"/>
                  </a:lnTo>
                  <a:lnTo>
                    <a:pt x="135" y="166"/>
                  </a:lnTo>
                  <a:lnTo>
                    <a:pt x="116" y="144"/>
                  </a:lnTo>
                  <a:lnTo>
                    <a:pt x="128" y="22"/>
                  </a:lnTo>
                  <a:lnTo>
                    <a:pt x="107" y="0"/>
                  </a:lnTo>
                  <a:lnTo>
                    <a:pt x="93" y="12"/>
                  </a:lnTo>
                  <a:lnTo>
                    <a:pt x="26" y="29"/>
                  </a:lnTo>
                  <a:lnTo>
                    <a:pt x="0" y="154"/>
                  </a:lnTo>
                  <a:lnTo>
                    <a:pt x="0" y="154"/>
                  </a:lnTo>
                  <a:lnTo>
                    <a:pt x="47" y="259"/>
                  </a:lnTo>
                  <a:lnTo>
                    <a:pt x="212" y="259"/>
                  </a:lnTo>
                  <a:lnTo>
                    <a:pt x="207" y="281"/>
                  </a:lnTo>
                  <a:lnTo>
                    <a:pt x="207" y="281"/>
                  </a:lnTo>
                  <a:lnTo>
                    <a:pt x="276" y="427"/>
                  </a:lnTo>
                  <a:lnTo>
                    <a:pt x="524" y="427"/>
                  </a:lnTo>
                  <a:lnTo>
                    <a:pt x="593" y="281"/>
                  </a:lnTo>
                  <a:lnTo>
                    <a:pt x="588" y="259"/>
                  </a:lnTo>
                  <a:lnTo>
                    <a:pt x="752" y="259"/>
                  </a:lnTo>
                  <a:lnTo>
                    <a:pt x="80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12" name="圆角矩形 11"/>
          <p:cNvSpPr>
            <a:spLocks noChangeAspect="1"/>
          </p:cNvSpPr>
          <p:nvPr/>
        </p:nvSpPr>
        <p:spPr>
          <a:xfrm>
            <a:off x="8931275" y="2136775"/>
            <a:ext cx="1260475" cy="1260475"/>
          </a:xfrm>
          <a:prstGeom prst="roundRect">
            <a:avLst>
              <a:gd name="adj" fmla="val 50000"/>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13" name="Group 11"/>
          <p:cNvGrpSpPr>
            <a:grpSpLocks noChangeAspect="1"/>
          </p:cNvGrpSpPr>
          <p:nvPr/>
        </p:nvGrpSpPr>
        <p:grpSpPr bwMode="auto">
          <a:xfrm>
            <a:off x="9216028" y="2406726"/>
            <a:ext cx="691703" cy="720001"/>
            <a:chOff x="3399" y="1701"/>
            <a:chExt cx="880" cy="916"/>
          </a:xfrm>
          <a:solidFill>
            <a:schemeClr val="bg1"/>
          </a:solidFill>
        </p:grpSpPr>
        <p:sp>
          <p:nvSpPr>
            <p:cNvPr id="14" name="Freeform 12"/>
            <p:cNvSpPr/>
            <p:nvPr/>
          </p:nvSpPr>
          <p:spPr bwMode="auto">
            <a:xfrm>
              <a:off x="3399" y="1701"/>
              <a:ext cx="880" cy="733"/>
            </a:xfrm>
            <a:custGeom>
              <a:avLst/>
              <a:gdLst>
                <a:gd name="T0" fmla="*/ 370 w 370"/>
                <a:gd name="T1" fmla="*/ 81 h 308"/>
                <a:gd name="T2" fmla="*/ 323 w 370"/>
                <a:gd name="T3" fmla="*/ 41 h 308"/>
                <a:gd name="T4" fmla="*/ 276 w 370"/>
                <a:gd name="T5" fmla="*/ 0 h 308"/>
                <a:gd name="T6" fmla="*/ 229 w 370"/>
                <a:gd name="T7" fmla="*/ 41 h 308"/>
                <a:gd name="T8" fmla="*/ 182 w 370"/>
                <a:gd name="T9" fmla="*/ 81 h 308"/>
                <a:gd name="T10" fmla="*/ 234 w 370"/>
                <a:gd name="T11" fmla="*/ 81 h 308"/>
                <a:gd name="T12" fmla="*/ 7 w 370"/>
                <a:gd name="T13" fmla="*/ 253 h 308"/>
                <a:gd name="T14" fmla="*/ 5 w 370"/>
                <a:gd name="T15" fmla="*/ 260 h 308"/>
                <a:gd name="T16" fmla="*/ 327 w 370"/>
                <a:gd name="T17" fmla="*/ 81 h 308"/>
                <a:gd name="T18" fmla="*/ 370 w 370"/>
                <a:gd name="T19" fmla="*/ 8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08">
                  <a:moveTo>
                    <a:pt x="370" y="81"/>
                  </a:moveTo>
                  <a:cubicBezTo>
                    <a:pt x="323" y="41"/>
                    <a:pt x="323" y="41"/>
                    <a:pt x="323" y="41"/>
                  </a:cubicBezTo>
                  <a:cubicBezTo>
                    <a:pt x="276" y="0"/>
                    <a:pt x="276" y="0"/>
                    <a:pt x="276" y="0"/>
                  </a:cubicBezTo>
                  <a:cubicBezTo>
                    <a:pt x="229" y="41"/>
                    <a:pt x="229" y="41"/>
                    <a:pt x="229" y="41"/>
                  </a:cubicBezTo>
                  <a:cubicBezTo>
                    <a:pt x="182" y="81"/>
                    <a:pt x="182" y="81"/>
                    <a:pt x="182" y="81"/>
                  </a:cubicBezTo>
                  <a:cubicBezTo>
                    <a:pt x="234" y="81"/>
                    <a:pt x="234" y="81"/>
                    <a:pt x="234" y="81"/>
                  </a:cubicBezTo>
                  <a:cubicBezTo>
                    <a:pt x="216" y="188"/>
                    <a:pt x="118" y="270"/>
                    <a:pt x="7" y="253"/>
                  </a:cubicBezTo>
                  <a:cubicBezTo>
                    <a:pt x="2" y="252"/>
                    <a:pt x="0" y="258"/>
                    <a:pt x="5" y="260"/>
                  </a:cubicBezTo>
                  <a:cubicBezTo>
                    <a:pt x="144" y="308"/>
                    <a:pt x="304" y="229"/>
                    <a:pt x="327" y="81"/>
                  </a:cubicBezTo>
                  <a:lnTo>
                    <a:pt x="370"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5" name="Freeform 13"/>
            <p:cNvSpPr/>
            <p:nvPr/>
          </p:nvSpPr>
          <p:spPr bwMode="auto">
            <a:xfrm>
              <a:off x="3917" y="2222"/>
              <a:ext cx="114" cy="395"/>
            </a:xfrm>
            <a:custGeom>
              <a:avLst/>
              <a:gdLst>
                <a:gd name="T0" fmla="*/ 48 w 48"/>
                <a:gd name="T1" fmla="*/ 0 h 166"/>
                <a:gd name="T2" fmla="*/ 0 w 48"/>
                <a:gd name="T3" fmla="*/ 34 h 166"/>
                <a:gd name="T4" fmla="*/ 0 w 48"/>
                <a:gd name="T5" fmla="*/ 166 h 166"/>
                <a:gd name="T6" fmla="*/ 48 w 48"/>
                <a:gd name="T7" fmla="*/ 166 h 166"/>
                <a:gd name="T8" fmla="*/ 48 w 48"/>
                <a:gd name="T9" fmla="*/ 0 h 166"/>
              </a:gdLst>
              <a:ahLst/>
              <a:cxnLst>
                <a:cxn ang="0">
                  <a:pos x="T0" y="T1"/>
                </a:cxn>
                <a:cxn ang="0">
                  <a:pos x="T2" y="T3"/>
                </a:cxn>
                <a:cxn ang="0">
                  <a:pos x="T4" y="T5"/>
                </a:cxn>
                <a:cxn ang="0">
                  <a:pos x="T6" y="T7"/>
                </a:cxn>
                <a:cxn ang="0">
                  <a:pos x="T8" y="T9"/>
                </a:cxn>
              </a:cxnLst>
              <a:rect l="0" t="0" r="r" b="b"/>
              <a:pathLst>
                <a:path w="48" h="166">
                  <a:moveTo>
                    <a:pt x="48" y="0"/>
                  </a:moveTo>
                  <a:cubicBezTo>
                    <a:pt x="34" y="13"/>
                    <a:pt x="17" y="24"/>
                    <a:pt x="0" y="34"/>
                  </a:cubicBezTo>
                  <a:cubicBezTo>
                    <a:pt x="0" y="166"/>
                    <a:pt x="0" y="166"/>
                    <a:pt x="0" y="166"/>
                  </a:cubicBezTo>
                  <a:cubicBezTo>
                    <a:pt x="48" y="166"/>
                    <a:pt x="48" y="166"/>
                    <a:pt x="48" y="166"/>
                  </a:cubicBezTo>
                  <a:lnTo>
                    <a:pt x="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6" name="Freeform 14"/>
            <p:cNvSpPr/>
            <p:nvPr/>
          </p:nvSpPr>
          <p:spPr bwMode="auto">
            <a:xfrm>
              <a:off x="3746" y="2331"/>
              <a:ext cx="114" cy="286"/>
            </a:xfrm>
            <a:custGeom>
              <a:avLst/>
              <a:gdLst>
                <a:gd name="T0" fmla="*/ 0 w 48"/>
                <a:gd name="T1" fmla="*/ 120 h 120"/>
                <a:gd name="T2" fmla="*/ 48 w 48"/>
                <a:gd name="T3" fmla="*/ 120 h 120"/>
                <a:gd name="T4" fmla="*/ 48 w 48"/>
                <a:gd name="T5" fmla="*/ 0 h 120"/>
                <a:gd name="T6" fmla="*/ 0 w 48"/>
                <a:gd name="T7" fmla="*/ 15 h 120"/>
                <a:gd name="T8" fmla="*/ 0 w 48"/>
                <a:gd name="T9" fmla="*/ 120 h 120"/>
              </a:gdLst>
              <a:ahLst/>
              <a:cxnLst>
                <a:cxn ang="0">
                  <a:pos x="T0" y="T1"/>
                </a:cxn>
                <a:cxn ang="0">
                  <a:pos x="T2" y="T3"/>
                </a:cxn>
                <a:cxn ang="0">
                  <a:pos x="T4" y="T5"/>
                </a:cxn>
                <a:cxn ang="0">
                  <a:pos x="T6" y="T7"/>
                </a:cxn>
                <a:cxn ang="0">
                  <a:pos x="T8" y="T9"/>
                </a:cxn>
              </a:cxnLst>
              <a:rect l="0" t="0" r="r" b="b"/>
              <a:pathLst>
                <a:path w="48" h="120">
                  <a:moveTo>
                    <a:pt x="0" y="120"/>
                  </a:moveTo>
                  <a:cubicBezTo>
                    <a:pt x="48" y="120"/>
                    <a:pt x="48" y="120"/>
                    <a:pt x="48" y="120"/>
                  </a:cubicBezTo>
                  <a:cubicBezTo>
                    <a:pt x="48" y="0"/>
                    <a:pt x="48" y="0"/>
                    <a:pt x="48" y="0"/>
                  </a:cubicBezTo>
                  <a:cubicBezTo>
                    <a:pt x="33" y="6"/>
                    <a:pt x="17" y="12"/>
                    <a:pt x="0" y="15"/>
                  </a:cubicBezTo>
                  <a:lnTo>
                    <a:pt x="0"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7" name="Freeform 15"/>
            <p:cNvSpPr/>
            <p:nvPr/>
          </p:nvSpPr>
          <p:spPr bwMode="auto">
            <a:xfrm>
              <a:off x="4089" y="1922"/>
              <a:ext cx="114" cy="695"/>
            </a:xfrm>
            <a:custGeom>
              <a:avLst/>
              <a:gdLst>
                <a:gd name="T0" fmla="*/ 0 w 48"/>
                <a:gd name="T1" fmla="*/ 292 h 292"/>
                <a:gd name="T2" fmla="*/ 48 w 48"/>
                <a:gd name="T3" fmla="*/ 292 h 292"/>
                <a:gd name="T4" fmla="*/ 48 w 48"/>
                <a:gd name="T5" fmla="*/ 0 h 292"/>
                <a:gd name="T6" fmla="*/ 47 w 48"/>
                <a:gd name="T7" fmla="*/ 0 h 292"/>
                <a:gd name="T8" fmla="*/ 0 w 48"/>
                <a:gd name="T9" fmla="*/ 100 h 292"/>
                <a:gd name="T10" fmla="*/ 0 w 48"/>
                <a:gd name="T11" fmla="*/ 292 h 292"/>
              </a:gdLst>
              <a:ahLst/>
              <a:cxnLst>
                <a:cxn ang="0">
                  <a:pos x="T0" y="T1"/>
                </a:cxn>
                <a:cxn ang="0">
                  <a:pos x="T2" y="T3"/>
                </a:cxn>
                <a:cxn ang="0">
                  <a:pos x="T4" y="T5"/>
                </a:cxn>
                <a:cxn ang="0">
                  <a:pos x="T6" y="T7"/>
                </a:cxn>
                <a:cxn ang="0">
                  <a:pos x="T8" y="T9"/>
                </a:cxn>
                <a:cxn ang="0">
                  <a:pos x="T10" y="T11"/>
                </a:cxn>
              </a:cxnLst>
              <a:rect l="0" t="0" r="r" b="b"/>
              <a:pathLst>
                <a:path w="48" h="292">
                  <a:moveTo>
                    <a:pt x="0" y="292"/>
                  </a:moveTo>
                  <a:cubicBezTo>
                    <a:pt x="48" y="292"/>
                    <a:pt x="48" y="292"/>
                    <a:pt x="48" y="292"/>
                  </a:cubicBezTo>
                  <a:cubicBezTo>
                    <a:pt x="48" y="0"/>
                    <a:pt x="48" y="0"/>
                    <a:pt x="48" y="0"/>
                  </a:cubicBezTo>
                  <a:cubicBezTo>
                    <a:pt x="47" y="0"/>
                    <a:pt x="47" y="0"/>
                    <a:pt x="47" y="0"/>
                  </a:cubicBezTo>
                  <a:cubicBezTo>
                    <a:pt x="39" y="38"/>
                    <a:pt x="23" y="71"/>
                    <a:pt x="0" y="100"/>
                  </a:cubicBezTo>
                  <a:lnTo>
                    <a:pt x="0"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8" name="Freeform 16"/>
            <p:cNvSpPr/>
            <p:nvPr/>
          </p:nvSpPr>
          <p:spPr bwMode="auto">
            <a:xfrm>
              <a:off x="3403" y="2348"/>
              <a:ext cx="115" cy="269"/>
            </a:xfrm>
            <a:custGeom>
              <a:avLst/>
              <a:gdLst>
                <a:gd name="T0" fmla="*/ 48 w 48"/>
                <a:gd name="T1" fmla="*/ 11 h 113"/>
                <a:gd name="T2" fmla="*/ 0 w 48"/>
                <a:gd name="T3" fmla="*/ 0 h 113"/>
                <a:gd name="T4" fmla="*/ 0 w 48"/>
                <a:gd name="T5" fmla="*/ 113 h 113"/>
                <a:gd name="T6" fmla="*/ 48 w 48"/>
                <a:gd name="T7" fmla="*/ 113 h 113"/>
                <a:gd name="T8" fmla="*/ 48 w 48"/>
                <a:gd name="T9" fmla="*/ 11 h 113"/>
              </a:gdLst>
              <a:ahLst/>
              <a:cxnLst>
                <a:cxn ang="0">
                  <a:pos x="T0" y="T1"/>
                </a:cxn>
                <a:cxn ang="0">
                  <a:pos x="T2" y="T3"/>
                </a:cxn>
                <a:cxn ang="0">
                  <a:pos x="T4" y="T5"/>
                </a:cxn>
                <a:cxn ang="0">
                  <a:pos x="T6" y="T7"/>
                </a:cxn>
                <a:cxn ang="0">
                  <a:pos x="T8" y="T9"/>
                </a:cxn>
              </a:cxnLst>
              <a:rect l="0" t="0" r="r" b="b"/>
              <a:pathLst>
                <a:path w="48" h="113">
                  <a:moveTo>
                    <a:pt x="48" y="11"/>
                  </a:moveTo>
                  <a:cubicBezTo>
                    <a:pt x="32" y="9"/>
                    <a:pt x="16" y="5"/>
                    <a:pt x="0" y="0"/>
                  </a:cubicBezTo>
                  <a:cubicBezTo>
                    <a:pt x="0" y="113"/>
                    <a:pt x="0" y="113"/>
                    <a:pt x="0" y="113"/>
                  </a:cubicBezTo>
                  <a:cubicBezTo>
                    <a:pt x="48" y="113"/>
                    <a:pt x="48" y="113"/>
                    <a:pt x="48" y="113"/>
                  </a:cubicBezTo>
                  <a:lnTo>
                    <a:pt x="4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9" name="Freeform 17"/>
            <p:cNvSpPr/>
            <p:nvPr/>
          </p:nvSpPr>
          <p:spPr bwMode="auto">
            <a:xfrm>
              <a:off x="3575" y="2377"/>
              <a:ext cx="114" cy="240"/>
            </a:xfrm>
            <a:custGeom>
              <a:avLst/>
              <a:gdLst>
                <a:gd name="T0" fmla="*/ 0 w 48"/>
                <a:gd name="T1" fmla="*/ 101 h 101"/>
                <a:gd name="T2" fmla="*/ 48 w 48"/>
                <a:gd name="T3" fmla="*/ 101 h 101"/>
                <a:gd name="T4" fmla="*/ 48 w 48"/>
                <a:gd name="T5" fmla="*/ 0 h 101"/>
                <a:gd name="T6" fmla="*/ 15 w 48"/>
                <a:gd name="T7" fmla="*/ 2 h 101"/>
                <a:gd name="T8" fmla="*/ 0 w 48"/>
                <a:gd name="T9" fmla="*/ 2 h 101"/>
                <a:gd name="T10" fmla="*/ 0 w 48"/>
                <a:gd name="T11" fmla="*/ 101 h 101"/>
              </a:gdLst>
              <a:ahLst/>
              <a:cxnLst>
                <a:cxn ang="0">
                  <a:pos x="T0" y="T1"/>
                </a:cxn>
                <a:cxn ang="0">
                  <a:pos x="T2" y="T3"/>
                </a:cxn>
                <a:cxn ang="0">
                  <a:pos x="T4" y="T5"/>
                </a:cxn>
                <a:cxn ang="0">
                  <a:pos x="T6" y="T7"/>
                </a:cxn>
                <a:cxn ang="0">
                  <a:pos x="T8" y="T9"/>
                </a:cxn>
                <a:cxn ang="0">
                  <a:pos x="T10" y="T11"/>
                </a:cxn>
              </a:cxnLst>
              <a:rect l="0" t="0" r="r" b="b"/>
              <a:pathLst>
                <a:path w="48" h="101">
                  <a:moveTo>
                    <a:pt x="0" y="101"/>
                  </a:moveTo>
                  <a:cubicBezTo>
                    <a:pt x="48" y="101"/>
                    <a:pt x="48" y="101"/>
                    <a:pt x="48" y="101"/>
                  </a:cubicBezTo>
                  <a:cubicBezTo>
                    <a:pt x="48" y="0"/>
                    <a:pt x="48" y="0"/>
                    <a:pt x="48" y="0"/>
                  </a:cubicBezTo>
                  <a:cubicBezTo>
                    <a:pt x="37" y="1"/>
                    <a:pt x="26" y="2"/>
                    <a:pt x="15" y="2"/>
                  </a:cubicBezTo>
                  <a:cubicBezTo>
                    <a:pt x="10" y="2"/>
                    <a:pt x="5" y="2"/>
                    <a:pt x="0" y="2"/>
                  </a:cubicBezTo>
                  <a:lnTo>
                    <a:pt x="0"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0" name="圆角矩形 19"/>
          <p:cNvSpPr>
            <a:spLocks noChangeAspect="1"/>
          </p:cNvSpPr>
          <p:nvPr/>
        </p:nvSpPr>
        <p:spPr>
          <a:xfrm>
            <a:off x="4310063" y="2136775"/>
            <a:ext cx="1260475" cy="1260475"/>
          </a:xfrm>
          <a:prstGeom prst="roundRect">
            <a:avLst>
              <a:gd name="adj" fmla="val 50000"/>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2" name="Freeform 21"/>
          <p:cNvSpPr/>
          <p:nvPr/>
        </p:nvSpPr>
        <p:spPr bwMode="auto">
          <a:xfrm>
            <a:off x="4826000" y="2730500"/>
            <a:ext cx="230188" cy="73025"/>
          </a:xfrm>
          <a:custGeom>
            <a:avLst/>
            <a:gdLst>
              <a:gd name="T0" fmla="*/ 116 w 128"/>
              <a:gd name="T1" fmla="*/ 29 h 40"/>
              <a:gd name="T2" fmla="*/ 108 w 128"/>
              <a:gd name="T3" fmla="*/ 17 h 40"/>
              <a:gd name="T4" fmla="*/ 105 w 128"/>
              <a:gd name="T5" fmla="*/ 0 h 40"/>
              <a:gd name="T6" fmla="*/ 23 w 128"/>
              <a:gd name="T7" fmla="*/ 0 h 40"/>
              <a:gd name="T8" fmla="*/ 20 w 128"/>
              <a:gd name="T9" fmla="*/ 17 h 40"/>
              <a:gd name="T10" fmla="*/ 12 w 128"/>
              <a:gd name="T11" fmla="*/ 29 h 40"/>
              <a:gd name="T12" fmla="*/ 5 w 128"/>
              <a:gd name="T13" fmla="*/ 40 h 40"/>
              <a:gd name="T14" fmla="*/ 64 w 128"/>
              <a:gd name="T15" fmla="*/ 40 h 40"/>
              <a:gd name="T16" fmla="*/ 123 w 128"/>
              <a:gd name="T17" fmla="*/ 40 h 40"/>
              <a:gd name="T18" fmla="*/ 116 w 128"/>
              <a:gd name="T1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0">
                <a:moveTo>
                  <a:pt x="116" y="29"/>
                </a:moveTo>
                <a:cubicBezTo>
                  <a:pt x="109" y="24"/>
                  <a:pt x="108" y="17"/>
                  <a:pt x="108" y="17"/>
                </a:cubicBezTo>
                <a:cubicBezTo>
                  <a:pt x="105" y="0"/>
                  <a:pt x="105" y="0"/>
                  <a:pt x="105" y="0"/>
                </a:cubicBezTo>
                <a:cubicBezTo>
                  <a:pt x="23" y="0"/>
                  <a:pt x="23" y="0"/>
                  <a:pt x="23" y="0"/>
                </a:cubicBezTo>
                <a:cubicBezTo>
                  <a:pt x="20" y="17"/>
                  <a:pt x="20" y="17"/>
                  <a:pt x="20" y="17"/>
                </a:cubicBezTo>
                <a:cubicBezTo>
                  <a:pt x="20" y="17"/>
                  <a:pt x="19" y="24"/>
                  <a:pt x="12" y="29"/>
                </a:cubicBezTo>
                <a:cubicBezTo>
                  <a:pt x="5" y="34"/>
                  <a:pt x="0" y="39"/>
                  <a:pt x="5" y="40"/>
                </a:cubicBezTo>
                <a:cubicBezTo>
                  <a:pt x="11" y="40"/>
                  <a:pt x="60" y="40"/>
                  <a:pt x="64" y="40"/>
                </a:cubicBezTo>
                <a:cubicBezTo>
                  <a:pt x="68" y="40"/>
                  <a:pt x="117" y="40"/>
                  <a:pt x="123" y="40"/>
                </a:cubicBezTo>
                <a:cubicBezTo>
                  <a:pt x="128" y="39"/>
                  <a:pt x="123" y="34"/>
                  <a:pt x="116"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3" name="Freeform 22"/>
          <p:cNvSpPr/>
          <p:nvPr/>
        </p:nvSpPr>
        <p:spPr bwMode="auto">
          <a:xfrm>
            <a:off x="4826000" y="2698750"/>
            <a:ext cx="228600" cy="134938"/>
          </a:xfrm>
          <a:custGeom>
            <a:avLst/>
            <a:gdLst>
              <a:gd name="T0" fmla="*/ 22 w 127"/>
              <a:gd name="T1" fmla="*/ 63 h 75"/>
              <a:gd name="T2" fmla="*/ 54 w 127"/>
              <a:gd name="T3" fmla="*/ 35 h 75"/>
              <a:gd name="T4" fmla="*/ 90 w 127"/>
              <a:gd name="T5" fmla="*/ 59 h 75"/>
              <a:gd name="T6" fmla="*/ 22 w 127"/>
              <a:gd name="T7" fmla="*/ 63 h 75"/>
            </a:gdLst>
            <a:ahLst/>
            <a:cxnLst>
              <a:cxn ang="0">
                <a:pos x="T0" y="T1"/>
              </a:cxn>
              <a:cxn ang="0">
                <a:pos x="T2" y="T3"/>
              </a:cxn>
              <a:cxn ang="0">
                <a:pos x="T4" y="T5"/>
              </a:cxn>
              <a:cxn ang="0">
                <a:pos x="T6" y="T7"/>
              </a:cxn>
            </a:cxnLst>
            <a:rect l="0" t="0" r="r" b="b"/>
            <a:pathLst>
              <a:path w="127" h="75">
                <a:moveTo>
                  <a:pt x="22" y="63"/>
                </a:moveTo>
                <a:cubicBezTo>
                  <a:pt x="44" y="62"/>
                  <a:pt x="47" y="57"/>
                  <a:pt x="54" y="35"/>
                </a:cubicBezTo>
                <a:cubicBezTo>
                  <a:pt x="67" y="0"/>
                  <a:pt x="127" y="44"/>
                  <a:pt x="90" y="59"/>
                </a:cubicBezTo>
                <a:cubicBezTo>
                  <a:pt x="53" y="75"/>
                  <a:pt x="0" y="63"/>
                  <a:pt x="22" y="6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4" name="Freeform 23"/>
          <p:cNvSpPr>
            <a:spLocks noEditPoints="1"/>
          </p:cNvSpPr>
          <p:nvPr/>
        </p:nvSpPr>
        <p:spPr bwMode="auto">
          <a:xfrm>
            <a:off x="4783138" y="2578100"/>
            <a:ext cx="315913" cy="376238"/>
          </a:xfrm>
          <a:custGeom>
            <a:avLst/>
            <a:gdLst>
              <a:gd name="T0" fmla="*/ 165 w 175"/>
              <a:gd name="T1" fmla="*/ 8 h 209"/>
              <a:gd name="T2" fmla="*/ 125 w 175"/>
              <a:gd name="T3" fmla="*/ 18 h 209"/>
              <a:gd name="T4" fmla="*/ 11 w 175"/>
              <a:gd name="T5" fmla="*/ 179 h 209"/>
              <a:gd name="T6" fmla="*/ 11 w 175"/>
              <a:gd name="T7" fmla="*/ 199 h 209"/>
              <a:gd name="T8" fmla="*/ 30 w 175"/>
              <a:gd name="T9" fmla="*/ 195 h 209"/>
              <a:gd name="T10" fmla="*/ 164 w 175"/>
              <a:gd name="T11" fmla="*/ 49 h 209"/>
              <a:gd name="T12" fmla="*/ 165 w 175"/>
              <a:gd name="T13" fmla="*/ 8 h 209"/>
              <a:gd name="T14" fmla="*/ 135 w 175"/>
              <a:gd name="T15" fmla="*/ 28 h 209"/>
              <a:gd name="T16" fmla="*/ 128 w 175"/>
              <a:gd name="T17" fmla="*/ 21 h 209"/>
              <a:gd name="T18" fmla="*/ 153 w 175"/>
              <a:gd name="T19" fmla="*/ 10 h 209"/>
              <a:gd name="T20" fmla="*/ 135 w 175"/>
              <a:gd name="T21" fmla="*/ 2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09">
                <a:moveTo>
                  <a:pt x="165" y="8"/>
                </a:moveTo>
                <a:cubicBezTo>
                  <a:pt x="154" y="0"/>
                  <a:pt x="136" y="4"/>
                  <a:pt x="125" y="18"/>
                </a:cubicBezTo>
                <a:cubicBezTo>
                  <a:pt x="11" y="179"/>
                  <a:pt x="11" y="179"/>
                  <a:pt x="11" y="179"/>
                </a:cubicBezTo>
                <a:cubicBezTo>
                  <a:pt x="0" y="193"/>
                  <a:pt x="0" y="191"/>
                  <a:pt x="11" y="199"/>
                </a:cubicBezTo>
                <a:cubicBezTo>
                  <a:pt x="22" y="208"/>
                  <a:pt x="19" y="209"/>
                  <a:pt x="30" y="195"/>
                </a:cubicBezTo>
                <a:cubicBezTo>
                  <a:pt x="164" y="49"/>
                  <a:pt x="164" y="49"/>
                  <a:pt x="164" y="49"/>
                </a:cubicBezTo>
                <a:cubicBezTo>
                  <a:pt x="175" y="35"/>
                  <a:pt x="175" y="17"/>
                  <a:pt x="165" y="8"/>
                </a:cubicBezTo>
                <a:close/>
                <a:moveTo>
                  <a:pt x="135" y="28"/>
                </a:moveTo>
                <a:cubicBezTo>
                  <a:pt x="135" y="28"/>
                  <a:pt x="134" y="26"/>
                  <a:pt x="128" y="21"/>
                </a:cubicBezTo>
                <a:cubicBezTo>
                  <a:pt x="137" y="8"/>
                  <a:pt x="153" y="10"/>
                  <a:pt x="153" y="10"/>
                </a:cubicBezTo>
                <a:cubicBezTo>
                  <a:pt x="137" y="19"/>
                  <a:pt x="135" y="28"/>
                  <a:pt x="135"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5" name="Freeform 24"/>
          <p:cNvSpPr/>
          <p:nvPr/>
        </p:nvSpPr>
        <p:spPr bwMode="auto">
          <a:xfrm>
            <a:off x="4579938" y="2528888"/>
            <a:ext cx="720725" cy="476250"/>
          </a:xfrm>
          <a:custGeom>
            <a:avLst/>
            <a:gdLst>
              <a:gd name="T0" fmla="*/ 384 w 400"/>
              <a:gd name="T1" fmla="*/ 0 h 264"/>
              <a:gd name="T2" fmla="*/ 334 w 400"/>
              <a:gd name="T3" fmla="*/ 0 h 264"/>
              <a:gd name="T4" fmla="*/ 312 w 400"/>
              <a:gd name="T5" fmla="*/ 24 h 264"/>
              <a:gd name="T6" fmla="*/ 376 w 400"/>
              <a:gd name="T7" fmla="*/ 24 h 264"/>
              <a:gd name="T8" fmla="*/ 376 w 400"/>
              <a:gd name="T9" fmla="*/ 216 h 264"/>
              <a:gd name="T10" fmla="*/ 24 w 400"/>
              <a:gd name="T11" fmla="*/ 216 h 264"/>
              <a:gd name="T12" fmla="*/ 24 w 400"/>
              <a:gd name="T13" fmla="*/ 24 h 264"/>
              <a:gd name="T14" fmla="*/ 229 w 400"/>
              <a:gd name="T15" fmla="*/ 24 h 264"/>
              <a:gd name="T16" fmla="*/ 246 w 400"/>
              <a:gd name="T17" fmla="*/ 0 h 264"/>
              <a:gd name="T18" fmla="*/ 16 w 400"/>
              <a:gd name="T19" fmla="*/ 0 h 264"/>
              <a:gd name="T20" fmla="*/ 0 w 400"/>
              <a:gd name="T21" fmla="*/ 16 h 264"/>
              <a:gd name="T22" fmla="*/ 0 w 400"/>
              <a:gd name="T23" fmla="*/ 248 h 264"/>
              <a:gd name="T24" fmla="*/ 16 w 400"/>
              <a:gd name="T25" fmla="*/ 264 h 264"/>
              <a:gd name="T26" fmla="*/ 384 w 400"/>
              <a:gd name="T27" fmla="*/ 264 h 264"/>
              <a:gd name="T28" fmla="*/ 400 w 400"/>
              <a:gd name="T29" fmla="*/ 248 h 264"/>
              <a:gd name="T30" fmla="*/ 400 w 400"/>
              <a:gd name="T31" fmla="*/ 16 h 264"/>
              <a:gd name="T32" fmla="*/ 384 w 400"/>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0" h="264">
                <a:moveTo>
                  <a:pt x="384" y="0"/>
                </a:moveTo>
                <a:cubicBezTo>
                  <a:pt x="334" y="0"/>
                  <a:pt x="334" y="0"/>
                  <a:pt x="334" y="0"/>
                </a:cubicBezTo>
                <a:cubicBezTo>
                  <a:pt x="312" y="24"/>
                  <a:pt x="312" y="24"/>
                  <a:pt x="312" y="24"/>
                </a:cubicBezTo>
                <a:cubicBezTo>
                  <a:pt x="376" y="24"/>
                  <a:pt x="376" y="24"/>
                  <a:pt x="376" y="24"/>
                </a:cubicBezTo>
                <a:cubicBezTo>
                  <a:pt x="376" y="216"/>
                  <a:pt x="376" y="216"/>
                  <a:pt x="376" y="216"/>
                </a:cubicBezTo>
                <a:cubicBezTo>
                  <a:pt x="24" y="216"/>
                  <a:pt x="24" y="216"/>
                  <a:pt x="24" y="216"/>
                </a:cubicBezTo>
                <a:cubicBezTo>
                  <a:pt x="24" y="24"/>
                  <a:pt x="24" y="24"/>
                  <a:pt x="24" y="24"/>
                </a:cubicBezTo>
                <a:cubicBezTo>
                  <a:pt x="229" y="24"/>
                  <a:pt x="229" y="24"/>
                  <a:pt x="229" y="24"/>
                </a:cubicBezTo>
                <a:cubicBezTo>
                  <a:pt x="246" y="0"/>
                  <a:pt x="246" y="0"/>
                  <a:pt x="246" y="0"/>
                </a:cubicBezTo>
                <a:cubicBezTo>
                  <a:pt x="16" y="0"/>
                  <a:pt x="16" y="0"/>
                  <a:pt x="16" y="0"/>
                </a:cubicBezTo>
                <a:cubicBezTo>
                  <a:pt x="7" y="0"/>
                  <a:pt x="0" y="7"/>
                  <a:pt x="0" y="16"/>
                </a:cubicBezTo>
                <a:cubicBezTo>
                  <a:pt x="0" y="248"/>
                  <a:pt x="0" y="248"/>
                  <a:pt x="0" y="248"/>
                </a:cubicBezTo>
                <a:cubicBezTo>
                  <a:pt x="0" y="257"/>
                  <a:pt x="7" y="264"/>
                  <a:pt x="16" y="264"/>
                </a:cubicBezTo>
                <a:cubicBezTo>
                  <a:pt x="384" y="264"/>
                  <a:pt x="384" y="264"/>
                  <a:pt x="384" y="264"/>
                </a:cubicBezTo>
                <a:cubicBezTo>
                  <a:pt x="393" y="264"/>
                  <a:pt x="400" y="257"/>
                  <a:pt x="400" y="248"/>
                </a:cubicBezTo>
                <a:cubicBezTo>
                  <a:pt x="400" y="16"/>
                  <a:pt x="400" y="16"/>
                  <a:pt x="400" y="16"/>
                </a:cubicBezTo>
                <a:cubicBezTo>
                  <a:pt x="400" y="7"/>
                  <a:pt x="393" y="0"/>
                  <a:pt x="38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6" name="圆角矩形 25"/>
          <p:cNvSpPr>
            <a:spLocks noChangeAspect="1"/>
          </p:cNvSpPr>
          <p:nvPr/>
        </p:nvSpPr>
        <p:spPr>
          <a:xfrm>
            <a:off x="2000250" y="2136775"/>
            <a:ext cx="1260475" cy="1260475"/>
          </a:xfrm>
          <a:prstGeom prst="roundRect">
            <a:avLst>
              <a:gd name="adj" fmla="val 50000"/>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27" name="Group 27"/>
          <p:cNvGrpSpPr>
            <a:grpSpLocks noChangeAspect="1"/>
          </p:cNvGrpSpPr>
          <p:nvPr/>
        </p:nvGrpSpPr>
        <p:grpSpPr bwMode="auto">
          <a:xfrm>
            <a:off x="2278695" y="2406726"/>
            <a:ext cx="702829" cy="720001"/>
            <a:chOff x="3303" y="1572"/>
            <a:chExt cx="1146" cy="1174"/>
          </a:xfrm>
          <a:solidFill>
            <a:schemeClr val="bg1"/>
          </a:solidFill>
        </p:grpSpPr>
        <p:sp>
          <p:nvSpPr>
            <p:cNvPr id="28" name="Freeform 28"/>
            <p:cNvSpPr>
              <a:spLocks noEditPoints="1"/>
            </p:cNvSpPr>
            <p:nvPr/>
          </p:nvSpPr>
          <p:spPr bwMode="auto">
            <a:xfrm>
              <a:off x="3833" y="1660"/>
              <a:ext cx="616" cy="953"/>
            </a:xfrm>
            <a:custGeom>
              <a:avLst/>
              <a:gdLst>
                <a:gd name="T0" fmla="*/ 169 w 259"/>
                <a:gd name="T1" fmla="*/ 65 h 401"/>
                <a:gd name="T2" fmla="*/ 167 w 259"/>
                <a:gd name="T3" fmla="*/ 65 h 401"/>
                <a:gd name="T4" fmla="*/ 151 w 259"/>
                <a:gd name="T5" fmla="*/ 58 h 401"/>
                <a:gd name="T6" fmla="*/ 140 w 259"/>
                <a:gd name="T7" fmla="*/ 69 h 401"/>
                <a:gd name="T8" fmla="*/ 129 w 259"/>
                <a:gd name="T9" fmla="*/ 57 h 401"/>
                <a:gd name="T10" fmla="*/ 129 w 259"/>
                <a:gd name="T11" fmla="*/ 57 h 401"/>
                <a:gd name="T12" fmla="*/ 113 w 259"/>
                <a:gd name="T13" fmla="*/ 64 h 401"/>
                <a:gd name="T14" fmla="*/ 110 w 259"/>
                <a:gd name="T15" fmla="*/ 65 h 401"/>
                <a:gd name="T16" fmla="*/ 89 w 259"/>
                <a:gd name="T17" fmla="*/ 68 h 401"/>
                <a:gd name="T18" fmla="*/ 36 w 259"/>
                <a:gd name="T19" fmla="*/ 10 h 401"/>
                <a:gd name="T20" fmla="*/ 28 w 259"/>
                <a:gd name="T21" fmla="*/ 2 h 401"/>
                <a:gd name="T22" fmla="*/ 23 w 259"/>
                <a:gd name="T23" fmla="*/ 0 h 401"/>
                <a:gd name="T24" fmla="*/ 12 w 259"/>
                <a:gd name="T25" fmla="*/ 2 h 401"/>
                <a:gd name="T26" fmla="*/ 4 w 259"/>
                <a:gd name="T27" fmla="*/ 25 h 401"/>
                <a:gd name="T28" fmla="*/ 15 w 259"/>
                <a:gd name="T29" fmla="*/ 45 h 401"/>
                <a:gd name="T30" fmla="*/ 19 w 259"/>
                <a:gd name="T31" fmla="*/ 51 h 401"/>
                <a:gd name="T32" fmla="*/ 79 w 259"/>
                <a:gd name="T33" fmla="*/ 101 h 401"/>
                <a:gd name="T34" fmla="*/ 94 w 259"/>
                <a:gd name="T35" fmla="*/ 104 h 401"/>
                <a:gd name="T36" fmla="*/ 94 w 259"/>
                <a:gd name="T37" fmla="*/ 196 h 401"/>
                <a:gd name="T38" fmla="*/ 96 w 259"/>
                <a:gd name="T39" fmla="*/ 210 h 401"/>
                <a:gd name="T40" fmla="*/ 96 w 259"/>
                <a:gd name="T41" fmla="*/ 212 h 401"/>
                <a:gd name="T42" fmla="*/ 96 w 259"/>
                <a:gd name="T43" fmla="*/ 380 h 401"/>
                <a:gd name="T44" fmla="*/ 117 w 259"/>
                <a:gd name="T45" fmla="*/ 401 h 401"/>
                <a:gd name="T46" fmla="*/ 138 w 259"/>
                <a:gd name="T47" fmla="*/ 380 h 401"/>
                <a:gd name="T48" fmla="*/ 138 w 259"/>
                <a:gd name="T49" fmla="*/ 236 h 401"/>
                <a:gd name="T50" fmla="*/ 140 w 259"/>
                <a:gd name="T51" fmla="*/ 236 h 401"/>
                <a:gd name="T52" fmla="*/ 141 w 259"/>
                <a:gd name="T53" fmla="*/ 236 h 401"/>
                <a:gd name="T54" fmla="*/ 141 w 259"/>
                <a:gd name="T55" fmla="*/ 380 h 401"/>
                <a:gd name="T56" fmla="*/ 161 w 259"/>
                <a:gd name="T57" fmla="*/ 401 h 401"/>
                <a:gd name="T58" fmla="*/ 161 w 259"/>
                <a:gd name="T59" fmla="*/ 401 h 401"/>
                <a:gd name="T60" fmla="*/ 182 w 259"/>
                <a:gd name="T61" fmla="*/ 380 h 401"/>
                <a:gd name="T62" fmla="*/ 182 w 259"/>
                <a:gd name="T63" fmla="*/ 216 h 401"/>
                <a:gd name="T64" fmla="*/ 186 w 259"/>
                <a:gd name="T65" fmla="*/ 218 h 401"/>
                <a:gd name="T66" fmla="*/ 194 w 259"/>
                <a:gd name="T67" fmla="*/ 221 h 401"/>
                <a:gd name="T68" fmla="*/ 209 w 259"/>
                <a:gd name="T69" fmla="*/ 211 h 401"/>
                <a:gd name="T70" fmla="*/ 169 w 259"/>
                <a:gd name="T71" fmla="*/ 65 h 401"/>
                <a:gd name="T72" fmla="*/ 140 w 259"/>
                <a:gd name="T73" fmla="*/ 158 h 401"/>
                <a:gd name="T74" fmla="*/ 140 w 259"/>
                <a:gd name="T75" fmla="*/ 158 h 401"/>
                <a:gd name="T76" fmla="*/ 129 w 259"/>
                <a:gd name="T77" fmla="*/ 143 h 401"/>
                <a:gd name="T78" fmla="*/ 140 w 259"/>
                <a:gd name="T79" fmla="*/ 71 h 401"/>
                <a:gd name="T80" fmla="*/ 140 w 259"/>
                <a:gd name="T81" fmla="*/ 71 h 401"/>
                <a:gd name="T82" fmla="*/ 151 w 259"/>
                <a:gd name="T83" fmla="*/ 143 h 401"/>
                <a:gd name="T84" fmla="*/ 140 w 259"/>
                <a:gd name="T85" fmla="*/ 158 h 401"/>
                <a:gd name="T86" fmla="*/ 186 w 259"/>
                <a:gd name="T87" fmla="*/ 178 h 401"/>
                <a:gd name="T88" fmla="*/ 186 w 259"/>
                <a:gd name="T89" fmla="*/ 128 h 401"/>
                <a:gd name="T90" fmla="*/ 186 w 259"/>
                <a:gd name="T91" fmla="*/ 17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9" h="401">
                  <a:moveTo>
                    <a:pt x="169" y="65"/>
                  </a:moveTo>
                  <a:cubicBezTo>
                    <a:pt x="169" y="65"/>
                    <a:pt x="168" y="65"/>
                    <a:pt x="167" y="65"/>
                  </a:cubicBezTo>
                  <a:cubicBezTo>
                    <a:pt x="162" y="61"/>
                    <a:pt x="157" y="59"/>
                    <a:pt x="151" y="58"/>
                  </a:cubicBezTo>
                  <a:cubicBezTo>
                    <a:pt x="140" y="69"/>
                    <a:pt x="140" y="69"/>
                    <a:pt x="140" y="69"/>
                  </a:cubicBezTo>
                  <a:cubicBezTo>
                    <a:pt x="129" y="57"/>
                    <a:pt x="129" y="57"/>
                    <a:pt x="129" y="57"/>
                  </a:cubicBezTo>
                  <a:cubicBezTo>
                    <a:pt x="129" y="57"/>
                    <a:pt x="129" y="57"/>
                    <a:pt x="129" y="57"/>
                  </a:cubicBezTo>
                  <a:cubicBezTo>
                    <a:pt x="124" y="59"/>
                    <a:pt x="118" y="61"/>
                    <a:pt x="113" y="64"/>
                  </a:cubicBezTo>
                  <a:cubicBezTo>
                    <a:pt x="112" y="64"/>
                    <a:pt x="111" y="65"/>
                    <a:pt x="110" y="65"/>
                  </a:cubicBezTo>
                  <a:cubicBezTo>
                    <a:pt x="103" y="69"/>
                    <a:pt x="96" y="70"/>
                    <a:pt x="89" y="68"/>
                  </a:cubicBezTo>
                  <a:cubicBezTo>
                    <a:pt x="65" y="60"/>
                    <a:pt x="42" y="24"/>
                    <a:pt x="36" y="10"/>
                  </a:cubicBezTo>
                  <a:cubicBezTo>
                    <a:pt x="34" y="6"/>
                    <a:pt x="31" y="4"/>
                    <a:pt x="28" y="2"/>
                  </a:cubicBezTo>
                  <a:cubicBezTo>
                    <a:pt x="23" y="0"/>
                    <a:pt x="23" y="0"/>
                    <a:pt x="23" y="0"/>
                  </a:cubicBezTo>
                  <a:cubicBezTo>
                    <a:pt x="20" y="0"/>
                    <a:pt x="16" y="0"/>
                    <a:pt x="12" y="2"/>
                  </a:cubicBezTo>
                  <a:cubicBezTo>
                    <a:pt x="4" y="6"/>
                    <a:pt x="0" y="17"/>
                    <a:pt x="4" y="25"/>
                  </a:cubicBezTo>
                  <a:cubicBezTo>
                    <a:pt x="5" y="27"/>
                    <a:pt x="9" y="35"/>
                    <a:pt x="15" y="45"/>
                  </a:cubicBezTo>
                  <a:cubicBezTo>
                    <a:pt x="19" y="51"/>
                    <a:pt x="19" y="51"/>
                    <a:pt x="19" y="51"/>
                  </a:cubicBezTo>
                  <a:cubicBezTo>
                    <a:pt x="32" y="70"/>
                    <a:pt x="53" y="93"/>
                    <a:pt x="79" y="101"/>
                  </a:cubicBezTo>
                  <a:cubicBezTo>
                    <a:pt x="84" y="103"/>
                    <a:pt x="89" y="104"/>
                    <a:pt x="94" y="104"/>
                  </a:cubicBezTo>
                  <a:cubicBezTo>
                    <a:pt x="94" y="196"/>
                    <a:pt x="94" y="196"/>
                    <a:pt x="94" y="196"/>
                  </a:cubicBezTo>
                  <a:cubicBezTo>
                    <a:pt x="94" y="201"/>
                    <a:pt x="95" y="206"/>
                    <a:pt x="96" y="210"/>
                  </a:cubicBezTo>
                  <a:cubicBezTo>
                    <a:pt x="96" y="211"/>
                    <a:pt x="96" y="212"/>
                    <a:pt x="96" y="212"/>
                  </a:cubicBezTo>
                  <a:cubicBezTo>
                    <a:pt x="96" y="380"/>
                    <a:pt x="96" y="380"/>
                    <a:pt x="96" y="380"/>
                  </a:cubicBezTo>
                  <a:cubicBezTo>
                    <a:pt x="96" y="392"/>
                    <a:pt x="105" y="401"/>
                    <a:pt x="117" y="401"/>
                  </a:cubicBezTo>
                  <a:cubicBezTo>
                    <a:pt x="128" y="401"/>
                    <a:pt x="138" y="392"/>
                    <a:pt x="138" y="380"/>
                  </a:cubicBezTo>
                  <a:cubicBezTo>
                    <a:pt x="138" y="236"/>
                    <a:pt x="138" y="236"/>
                    <a:pt x="138" y="236"/>
                  </a:cubicBezTo>
                  <a:cubicBezTo>
                    <a:pt x="138" y="236"/>
                    <a:pt x="139" y="236"/>
                    <a:pt x="140" y="236"/>
                  </a:cubicBezTo>
                  <a:cubicBezTo>
                    <a:pt x="140" y="236"/>
                    <a:pt x="140" y="236"/>
                    <a:pt x="141" y="236"/>
                  </a:cubicBezTo>
                  <a:cubicBezTo>
                    <a:pt x="141" y="380"/>
                    <a:pt x="141" y="380"/>
                    <a:pt x="141" y="380"/>
                  </a:cubicBezTo>
                  <a:cubicBezTo>
                    <a:pt x="141" y="392"/>
                    <a:pt x="150" y="401"/>
                    <a:pt x="161" y="401"/>
                  </a:cubicBezTo>
                  <a:cubicBezTo>
                    <a:pt x="161" y="401"/>
                    <a:pt x="161" y="401"/>
                    <a:pt x="161" y="401"/>
                  </a:cubicBezTo>
                  <a:cubicBezTo>
                    <a:pt x="173" y="401"/>
                    <a:pt x="182" y="392"/>
                    <a:pt x="182" y="380"/>
                  </a:cubicBezTo>
                  <a:cubicBezTo>
                    <a:pt x="182" y="216"/>
                    <a:pt x="182" y="216"/>
                    <a:pt x="182" y="216"/>
                  </a:cubicBezTo>
                  <a:cubicBezTo>
                    <a:pt x="183" y="217"/>
                    <a:pt x="184" y="218"/>
                    <a:pt x="186" y="218"/>
                  </a:cubicBezTo>
                  <a:cubicBezTo>
                    <a:pt x="188" y="220"/>
                    <a:pt x="191" y="221"/>
                    <a:pt x="194" y="221"/>
                  </a:cubicBezTo>
                  <a:cubicBezTo>
                    <a:pt x="200" y="221"/>
                    <a:pt x="206" y="217"/>
                    <a:pt x="209" y="211"/>
                  </a:cubicBezTo>
                  <a:cubicBezTo>
                    <a:pt x="259" y="120"/>
                    <a:pt x="191" y="79"/>
                    <a:pt x="169" y="65"/>
                  </a:cubicBezTo>
                  <a:close/>
                  <a:moveTo>
                    <a:pt x="140" y="158"/>
                  </a:moveTo>
                  <a:cubicBezTo>
                    <a:pt x="140" y="158"/>
                    <a:pt x="140" y="158"/>
                    <a:pt x="140" y="158"/>
                  </a:cubicBezTo>
                  <a:cubicBezTo>
                    <a:pt x="129" y="143"/>
                    <a:pt x="129" y="143"/>
                    <a:pt x="129" y="143"/>
                  </a:cubicBezTo>
                  <a:cubicBezTo>
                    <a:pt x="140" y="71"/>
                    <a:pt x="140" y="71"/>
                    <a:pt x="140" y="71"/>
                  </a:cubicBezTo>
                  <a:cubicBezTo>
                    <a:pt x="140" y="71"/>
                    <a:pt x="140" y="71"/>
                    <a:pt x="140" y="71"/>
                  </a:cubicBezTo>
                  <a:cubicBezTo>
                    <a:pt x="151" y="143"/>
                    <a:pt x="151" y="143"/>
                    <a:pt x="151" y="143"/>
                  </a:cubicBezTo>
                  <a:lnTo>
                    <a:pt x="140" y="158"/>
                  </a:lnTo>
                  <a:close/>
                  <a:moveTo>
                    <a:pt x="186" y="178"/>
                  </a:moveTo>
                  <a:cubicBezTo>
                    <a:pt x="186" y="128"/>
                    <a:pt x="186" y="128"/>
                    <a:pt x="186" y="128"/>
                  </a:cubicBezTo>
                  <a:cubicBezTo>
                    <a:pt x="193" y="141"/>
                    <a:pt x="194" y="157"/>
                    <a:pt x="18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9" name="Oval 29"/>
            <p:cNvSpPr>
              <a:spLocks noChangeArrowheads="1"/>
            </p:cNvSpPr>
            <p:nvPr/>
          </p:nvSpPr>
          <p:spPr bwMode="auto">
            <a:xfrm>
              <a:off x="4059" y="1577"/>
              <a:ext cx="214" cy="2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0" name="Freeform 30"/>
            <p:cNvSpPr>
              <a:spLocks noEditPoints="1"/>
            </p:cNvSpPr>
            <p:nvPr/>
          </p:nvSpPr>
          <p:spPr bwMode="auto">
            <a:xfrm>
              <a:off x="3341" y="1572"/>
              <a:ext cx="649" cy="604"/>
            </a:xfrm>
            <a:custGeom>
              <a:avLst/>
              <a:gdLst>
                <a:gd name="T0" fmla="*/ 247 w 273"/>
                <a:gd name="T1" fmla="*/ 254 h 254"/>
                <a:gd name="T2" fmla="*/ 26 w 273"/>
                <a:gd name="T3" fmla="*/ 254 h 254"/>
                <a:gd name="T4" fmla="*/ 0 w 273"/>
                <a:gd name="T5" fmla="*/ 228 h 254"/>
                <a:gd name="T6" fmla="*/ 0 w 273"/>
                <a:gd name="T7" fmla="*/ 25 h 254"/>
                <a:gd name="T8" fmla="*/ 26 w 273"/>
                <a:gd name="T9" fmla="*/ 0 h 254"/>
                <a:gd name="T10" fmla="*/ 247 w 273"/>
                <a:gd name="T11" fmla="*/ 0 h 254"/>
                <a:gd name="T12" fmla="*/ 273 w 273"/>
                <a:gd name="T13" fmla="*/ 25 h 254"/>
                <a:gd name="T14" fmla="*/ 273 w 273"/>
                <a:gd name="T15" fmla="*/ 228 h 254"/>
                <a:gd name="T16" fmla="*/ 247 w 273"/>
                <a:gd name="T17" fmla="*/ 254 h 254"/>
                <a:gd name="T18" fmla="*/ 26 w 273"/>
                <a:gd name="T19" fmla="*/ 17 h 254"/>
                <a:gd name="T20" fmla="*/ 17 w 273"/>
                <a:gd name="T21" fmla="*/ 25 h 254"/>
                <a:gd name="T22" fmla="*/ 17 w 273"/>
                <a:gd name="T23" fmla="*/ 228 h 254"/>
                <a:gd name="T24" fmla="*/ 26 w 273"/>
                <a:gd name="T25" fmla="*/ 237 h 254"/>
                <a:gd name="T26" fmla="*/ 247 w 273"/>
                <a:gd name="T27" fmla="*/ 237 h 254"/>
                <a:gd name="T28" fmla="*/ 256 w 273"/>
                <a:gd name="T29" fmla="*/ 228 h 254"/>
                <a:gd name="T30" fmla="*/ 256 w 273"/>
                <a:gd name="T31" fmla="*/ 25 h 254"/>
                <a:gd name="T32" fmla="*/ 247 w 273"/>
                <a:gd name="T33" fmla="*/ 17 h 254"/>
                <a:gd name="T34" fmla="*/ 26 w 273"/>
                <a:gd name="T35" fmla="*/ 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254">
                  <a:moveTo>
                    <a:pt x="247" y="254"/>
                  </a:moveTo>
                  <a:cubicBezTo>
                    <a:pt x="26" y="254"/>
                    <a:pt x="26" y="254"/>
                    <a:pt x="26" y="254"/>
                  </a:cubicBezTo>
                  <a:cubicBezTo>
                    <a:pt x="12" y="254"/>
                    <a:pt x="0" y="242"/>
                    <a:pt x="0" y="228"/>
                  </a:cubicBezTo>
                  <a:cubicBezTo>
                    <a:pt x="0" y="25"/>
                    <a:pt x="0" y="25"/>
                    <a:pt x="0" y="25"/>
                  </a:cubicBezTo>
                  <a:cubicBezTo>
                    <a:pt x="0" y="11"/>
                    <a:pt x="12" y="0"/>
                    <a:pt x="26" y="0"/>
                  </a:cubicBezTo>
                  <a:cubicBezTo>
                    <a:pt x="247" y="0"/>
                    <a:pt x="247" y="0"/>
                    <a:pt x="247" y="0"/>
                  </a:cubicBezTo>
                  <a:cubicBezTo>
                    <a:pt x="261" y="0"/>
                    <a:pt x="273" y="11"/>
                    <a:pt x="273" y="25"/>
                  </a:cubicBezTo>
                  <a:cubicBezTo>
                    <a:pt x="273" y="228"/>
                    <a:pt x="273" y="228"/>
                    <a:pt x="273" y="228"/>
                  </a:cubicBezTo>
                  <a:cubicBezTo>
                    <a:pt x="273" y="242"/>
                    <a:pt x="261" y="254"/>
                    <a:pt x="247" y="254"/>
                  </a:cubicBezTo>
                  <a:close/>
                  <a:moveTo>
                    <a:pt x="26" y="17"/>
                  </a:moveTo>
                  <a:cubicBezTo>
                    <a:pt x="21" y="17"/>
                    <a:pt x="17" y="21"/>
                    <a:pt x="17" y="25"/>
                  </a:cubicBezTo>
                  <a:cubicBezTo>
                    <a:pt x="17" y="228"/>
                    <a:pt x="17" y="228"/>
                    <a:pt x="17" y="228"/>
                  </a:cubicBezTo>
                  <a:cubicBezTo>
                    <a:pt x="17" y="233"/>
                    <a:pt x="21" y="237"/>
                    <a:pt x="26" y="237"/>
                  </a:cubicBezTo>
                  <a:cubicBezTo>
                    <a:pt x="247" y="237"/>
                    <a:pt x="247" y="237"/>
                    <a:pt x="247" y="237"/>
                  </a:cubicBezTo>
                  <a:cubicBezTo>
                    <a:pt x="252" y="237"/>
                    <a:pt x="256" y="233"/>
                    <a:pt x="256" y="228"/>
                  </a:cubicBezTo>
                  <a:cubicBezTo>
                    <a:pt x="256" y="25"/>
                    <a:pt x="256" y="25"/>
                    <a:pt x="256" y="25"/>
                  </a:cubicBezTo>
                  <a:cubicBezTo>
                    <a:pt x="256" y="21"/>
                    <a:pt x="252" y="17"/>
                    <a:pt x="247" y="17"/>
                  </a:cubicBezTo>
                  <a:lnTo>
                    <a:pt x="2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1" name="Oval 31"/>
            <p:cNvSpPr>
              <a:spLocks noChangeArrowheads="1"/>
            </p:cNvSpPr>
            <p:nvPr/>
          </p:nvSpPr>
          <p:spPr bwMode="auto">
            <a:xfrm>
              <a:off x="3414" y="2235"/>
              <a:ext cx="171" cy="1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2" name="Freeform 32"/>
            <p:cNvSpPr/>
            <p:nvPr/>
          </p:nvSpPr>
          <p:spPr bwMode="auto">
            <a:xfrm>
              <a:off x="3326" y="2408"/>
              <a:ext cx="347" cy="190"/>
            </a:xfrm>
            <a:custGeom>
              <a:avLst/>
              <a:gdLst>
                <a:gd name="T0" fmla="*/ 32 w 146"/>
                <a:gd name="T1" fmla="*/ 80 h 80"/>
                <a:gd name="T2" fmla="*/ 36 w 146"/>
                <a:gd name="T3" fmla="*/ 55 h 80"/>
                <a:gd name="T4" fmla="*/ 36 w 146"/>
                <a:gd name="T5" fmla="*/ 80 h 80"/>
                <a:gd name="T6" fmla="*/ 73 w 146"/>
                <a:gd name="T7" fmla="*/ 80 h 80"/>
                <a:gd name="T8" fmla="*/ 64 w 146"/>
                <a:gd name="T9" fmla="*/ 68 h 80"/>
                <a:gd name="T10" fmla="*/ 73 w 146"/>
                <a:gd name="T11" fmla="*/ 11 h 80"/>
                <a:gd name="T12" fmla="*/ 73 w 146"/>
                <a:gd name="T13" fmla="*/ 11 h 80"/>
                <a:gd name="T14" fmla="*/ 82 w 146"/>
                <a:gd name="T15" fmla="*/ 68 h 80"/>
                <a:gd name="T16" fmla="*/ 73 w 146"/>
                <a:gd name="T17" fmla="*/ 80 h 80"/>
                <a:gd name="T18" fmla="*/ 110 w 146"/>
                <a:gd name="T19" fmla="*/ 80 h 80"/>
                <a:gd name="T20" fmla="*/ 110 w 146"/>
                <a:gd name="T21" fmla="*/ 56 h 80"/>
                <a:gd name="T22" fmla="*/ 114 w 146"/>
                <a:gd name="T23" fmla="*/ 80 h 80"/>
                <a:gd name="T24" fmla="*/ 142 w 146"/>
                <a:gd name="T25" fmla="*/ 80 h 80"/>
                <a:gd name="T26" fmla="*/ 97 w 146"/>
                <a:gd name="T27" fmla="*/ 7 h 80"/>
                <a:gd name="T28" fmla="*/ 95 w 146"/>
                <a:gd name="T29" fmla="*/ 6 h 80"/>
                <a:gd name="T30" fmla="*/ 82 w 146"/>
                <a:gd name="T31" fmla="*/ 1 h 80"/>
                <a:gd name="T32" fmla="*/ 73 w 146"/>
                <a:gd name="T33" fmla="*/ 9 h 80"/>
                <a:gd name="T34" fmla="*/ 64 w 146"/>
                <a:gd name="T35" fmla="*/ 0 h 80"/>
                <a:gd name="T36" fmla="*/ 64 w 146"/>
                <a:gd name="T37" fmla="*/ 0 h 80"/>
                <a:gd name="T38" fmla="*/ 51 w 146"/>
                <a:gd name="T39" fmla="*/ 6 h 80"/>
                <a:gd name="T40" fmla="*/ 49 w 146"/>
                <a:gd name="T41" fmla="*/ 7 h 80"/>
                <a:gd name="T42" fmla="*/ 4 w 146"/>
                <a:gd name="T43" fmla="*/ 80 h 80"/>
                <a:gd name="T44" fmla="*/ 32 w 146"/>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80">
                  <a:moveTo>
                    <a:pt x="32" y="80"/>
                  </a:moveTo>
                  <a:cubicBezTo>
                    <a:pt x="31" y="70"/>
                    <a:pt x="33" y="62"/>
                    <a:pt x="36" y="55"/>
                  </a:cubicBezTo>
                  <a:cubicBezTo>
                    <a:pt x="36" y="80"/>
                    <a:pt x="36" y="80"/>
                    <a:pt x="36" y="80"/>
                  </a:cubicBezTo>
                  <a:cubicBezTo>
                    <a:pt x="73" y="80"/>
                    <a:pt x="73" y="80"/>
                    <a:pt x="73" y="80"/>
                  </a:cubicBezTo>
                  <a:cubicBezTo>
                    <a:pt x="64" y="68"/>
                    <a:pt x="64" y="68"/>
                    <a:pt x="64" y="68"/>
                  </a:cubicBezTo>
                  <a:cubicBezTo>
                    <a:pt x="73" y="11"/>
                    <a:pt x="73" y="11"/>
                    <a:pt x="73" y="11"/>
                  </a:cubicBezTo>
                  <a:cubicBezTo>
                    <a:pt x="73" y="11"/>
                    <a:pt x="73" y="11"/>
                    <a:pt x="73" y="11"/>
                  </a:cubicBezTo>
                  <a:cubicBezTo>
                    <a:pt x="82" y="68"/>
                    <a:pt x="82" y="68"/>
                    <a:pt x="82" y="68"/>
                  </a:cubicBezTo>
                  <a:cubicBezTo>
                    <a:pt x="73" y="80"/>
                    <a:pt x="73" y="80"/>
                    <a:pt x="73" y="80"/>
                  </a:cubicBezTo>
                  <a:cubicBezTo>
                    <a:pt x="110" y="80"/>
                    <a:pt x="110" y="80"/>
                    <a:pt x="110" y="80"/>
                  </a:cubicBezTo>
                  <a:cubicBezTo>
                    <a:pt x="110" y="56"/>
                    <a:pt x="110" y="56"/>
                    <a:pt x="110" y="56"/>
                  </a:cubicBezTo>
                  <a:cubicBezTo>
                    <a:pt x="114" y="62"/>
                    <a:pt x="116" y="70"/>
                    <a:pt x="114" y="80"/>
                  </a:cubicBezTo>
                  <a:cubicBezTo>
                    <a:pt x="142" y="80"/>
                    <a:pt x="142" y="80"/>
                    <a:pt x="142" y="80"/>
                  </a:cubicBezTo>
                  <a:cubicBezTo>
                    <a:pt x="146" y="37"/>
                    <a:pt x="110" y="16"/>
                    <a:pt x="97" y="7"/>
                  </a:cubicBezTo>
                  <a:cubicBezTo>
                    <a:pt x="96" y="7"/>
                    <a:pt x="96" y="7"/>
                    <a:pt x="95" y="6"/>
                  </a:cubicBezTo>
                  <a:cubicBezTo>
                    <a:pt x="91" y="4"/>
                    <a:pt x="87" y="2"/>
                    <a:pt x="82" y="1"/>
                  </a:cubicBezTo>
                  <a:cubicBezTo>
                    <a:pt x="73" y="9"/>
                    <a:pt x="73" y="9"/>
                    <a:pt x="73" y="9"/>
                  </a:cubicBezTo>
                  <a:cubicBezTo>
                    <a:pt x="64" y="0"/>
                    <a:pt x="64" y="0"/>
                    <a:pt x="64" y="0"/>
                  </a:cubicBezTo>
                  <a:cubicBezTo>
                    <a:pt x="64" y="0"/>
                    <a:pt x="64" y="0"/>
                    <a:pt x="64" y="0"/>
                  </a:cubicBezTo>
                  <a:cubicBezTo>
                    <a:pt x="60" y="2"/>
                    <a:pt x="55" y="4"/>
                    <a:pt x="51" y="6"/>
                  </a:cubicBezTo>
                  <a:cubicBezTo>
                    <a:pt x="50" y="7"/>
                    <a:pt x="50" y="7"/>
                    <a:pt x="49" y="7"/>
                  </a:cubicBezTo>
                  <a:cubicBezTo>
                    <a:pt x="36" y="16"/>
                    <a:pt x="0" y="37"/>
                    <a:pt x="4" y="80"/>
                  </a:cubicBezTo>
                  <a:lnTo>
                    <a:pt x="32"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3" name="Oval 33"/>
            <p:cNvSpPr>
              <a:spLocks noChangeArrowheads="1"/>
            </p:cNvSpPr>
            <p:nvPr/>
          </p:nvSpPr>
          <p:spPr bwMode="auto">
            <a:xfrm>
              <a:off x="3747" y="2235"/>
              <a:ext cx="169" cy="1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4" name="Freeform 34"/>
            <p:cNvSpPr/>
            <p:nvPr/>
          </p:nvSpPr>
          <p:spPr bwMode="auto">
            <a:xfrm>
              <a:off x="3659" y="2408"/>
              <a:ext cx="345" cy="190"/>
            </a:xfrm>
            <a:custGeom>
              <a:avLst/>
              <a:gdLst>
                <a:gd name="T0" fmla="*/ 31 w 145"/>
                <a:gd name="T1" fmla="*/ 80 h 80"/>
                <a:gd name="T2" fmla="*/ 36 w 145"/>
                <a:gd name="T3" fmla="*/ 55 h 80"/>
                <a:gd name="T4" fmla="*/ 36 w 145"/>
                <a:gd name="T5" fmla="*/ 80 h 80"/>
                <a:gd name="T6" fmla="*/ 72 w 145"/>
                <a:gd name="T7" fmla="*/ 80 h 80"/>
                <a:gd name="T8" fmla="*/ 64 w 145"/>
                <a:gd name="T9" fmla="*/ 68 h 80"/>
                <a:gd name="T10" fmla="*/ 72 w 145"/>
                <a:gd name="T11" fmla="*/ 11 h 80"/>
                <a:gd name="T12" fmla="*/ 72 w 145"/>
                <a:gd name="T13" fmla="*/ 11 h 80"/>
                <a:gd name="T14" fmla="*/ 81 w 145"/>
                <a:gd name="T15" fmla="*/ 68 h 80"/>
                <a:gd name="T16" fmla="*/ 73 w 145"/>
                <a:gd name="T17" fmla="*/ 80 h 80"/>
                <a:gd name="T18" fmla="*/ 109 w 145"/>
                <a:gd name="T19" fmla="*/ 80 h 80"/>
                <a:gd name="T20" fmla="*/ 109 w 145"/>
                <a:gd name="T21" fmla="*/ 56 h 80"/>
                <a:gd name="T22" fmla="*/ 114 w 145"/>
                <a:gd name="T23" fmla="*/ 80 h 80"/>
                <a:gd name="T24" fmla="*/ 142 w 145"/>
                <a:gd name="T25" fmla="*/ 80 h 80"/>
                <a:gd name="T26" fmla="*/ 96 w 145"/>
                <a:gd name="T27" fmla="*/ 7 h 80"/>
                <a:gd name="T28" fmla="*/ 94 w 145"/>
                <a:gd name="T29" fmla="*/ 6 h 80"/>
                <a:gd name="T30" fmla="*/ 81 w 145"/>
                <a:gd name="T31" fmla="*/ 1 h 80"/>
                <a:gd name="T32" fmla="*/ 72 w 145"/>
                <a:gd name="T33" fmla="*/ 9 h 80"/>
                <a:gd name="T34" fmla="*/ 64 w 145"/>
                <a:gd name="T35" fmla="*/ 0 h 80"/>
                <a:gd name="T36" fmla="*/ 64 w 145"/>
                <a:gd name="T37" fmla="*/ 0 h 80"/>
                <a:gd name="T38" fmla="*/ 50 w 145"/>
                <a:gd name="T39" fmla="*/ 6 h 80"/>
                <a:gd name="T40" fmla="*/ 48 w 145"/>
                <a:gd name="T41" fmla="*/ 7 h 80"/>
                <a:gd name="T42" fmla="*/ 3 w 145"/>
                <a:gd name="T43" fmla="*/ 80 h 80"/>
                <a:gd name="T44" fmla="*/ 31 w 145"/>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80">
                  <a:moveTo>
                    <a:pt x="31" y="80"/>
                  </a:moveTo>
                  <a:cubicBezTo>
                    <a:pt x="30" y="70"/>
                    <a:pt x="32" y="62"/>
                    <a:pt x="36" y="55"/>
                  </a:cubicBezTo>
                  <a:cubicBezTo>
                    <a:pt x="36" y="80"/>
                    <a:pt x="36" y="80"/>
                    <a:pt x="36" y="80"/>
                  </a:cubicBezTo>
                  <a:cubicBezTo>
                    <a:pt x="72" y="80"/>
                    <a:pt x="72" y="80"/>
                    <a:pt x="72" y="80"/>
                  </a:cubicBezTo>
                  <a:cubicBezTo>
                    <a:pt x="64" y="68"/>
                    <a:pt x="64" y="68"/>
                    <a:pt x="64" y="68"/>
                  </a:cubicBezTo>
                  <a:cubicBezTo>
                    <a:pt x="72" y="11"/>
                    <a:pt x="72" y="11"/>
                    <a:pt x="72" y="11"/>
                  </a:cubicBezTo>
                  <a:cubicBezTo>
                    <a:pt x="72" y="11"/>
                    <a:pt x="72" y="11"/>
                    <a:pt x="72" y="11"/>
                  </a:cubicBezTo>
                  <a:cubicBezTo>
                    <a:pt x="81" y="68"/>
                    <a:pt x="81" y="68"/>
                    <a:pt x="81" y="68"/>
                  </a:cubicBezTo>
                  <a:cubicBezTo>
                    <a:pt x="73" y="80"/>
                    <a:pt x="73" y="80"/>
                    <a:pt x="73" y="80"/>
                  </a:cubicBezTo>
                  <a:cubicBezTo>
                    <a:pt x="109" y="80"/>
                    <a:pt x="109" y="80"/>
                    <a:pt x="109" y="80"/>
                  </a:cubicBezTo>
                  <a:cubicBezTo>
                    <a:pt x="109" y="56"/>
                    <a:pt x="109" y="56"/>
                    <a:pt x="109" y="56"/>
                  </a:cubicBezTo>
                  <a:cubicBezTo>
                    <a:pt x="113" y="62"/>
                    <a:pt x="115" y="70"/>
                    <a:pt x="114" y="80"/>
                  </a:cubicBezTo>
                  <a:cubicBezTo>
                    <a:pt x="142" y="80"/>
                    <a:pt x="142" y="80"/>
                    <a:pt x="142" y="80"/>
                  </a:cubicBezTo>
                  <a:cubicBezTo>
                    <a:pt x="145" y="37"/>
                    <a:pt x="110" y="16"/>
                    <a:pt x="96" y="7"/>
                  </a:cubicBezTo>
                  <a:cubicBezTo>
                    <a:pt x="95" y="7"/>
                    <a:pt x="95" y="7"/>
                    <a:pt x="94" y="6"/>
                  </a:cubicBezTo>
                  <a:cubicBezTo>
                    <a:pt x="90" y="4"/>
                    <a:pt x="86" y="2"/>
                    <a:pt x="81" y="1"/>
                  </a:cubicBezTo>
                  <a:cubicBezTo>
                    <a:pt x="72" y="9"/>
                    <a:pt x="72" y="9"/>
                    <a:pt x="72" y="9"/>
                  </a:cubicBezTo>
                  <a:cubicBezTo>
                    <a:pt x="64" y="0"/>
                    <a:pt x="64" y="0"/>
                    <a:pt x="64" y="0"/>
                  </a:cubicBezTo>
                  <a:cubicBezTo>
                    <a:pt x="64" y="0"/>
                    <a:pt x="64" y="0"/>
                    <a:pt x="64" y="0"/>
                  </a:cubicBezTo>
                  <a:cubicBezTo>
                    <a:pt x="59" y="2"/>
                    <a:pt x="54" y="4"/>
                    <a:pt x="50" y="6"/>
                  </a:cubicBezTo>
                  <a:cubicBezTo>
                    <a:pt x="50" y="7"/>
                    <a:pt x="49" y="7"/>
                    <a:pt x="48" y="7"/>
                  </a:cubicBezTo>
                  <a:cubicBezTo>
                    <a:pt x="35" y="16"/>
                    <a:pt x="0" y="37"/>
                    <a:pt x="3" y="80"/>
                  </a:cubicBezTo>
                  <a:lnTo>
                    <a:pt x="31"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5" name="Rectangle 35"/>
            <p:cNvSpPr>
              <a:spLocks noChangeArrowheads="1"/>
            </p:cNvSpPr>
            <p:nvPr/>
          </p:nvSpPr>
          <p:spPr bwMode="auto">
            <a:xfrm>
              <a:off x="3303" y="2625"/>
              <a:ext cx="972" cy="1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6" name="Freeform 36"/>
            <p:cNvSpPr>
              <a:spLocks noEditPoints="1"/>
            </p:cNvSpPr>
            <p:nvPr/>
          </p:nvSpPr>
          <p:spPr bwMode="auto">
            <a:xfrm>
              <a:off x="3505" y="1712"/>
              <a:ext cx="323" cy="321"/>
            </a:xfrm>
            <a:custGeom>
              <a:avLst/>
              <a:gdLst>
                <a:gd name="T0" fmla="*/ 129 w 136"/>
                <a:gd name="T1" fmla="*/ 76 h 135"/>
                <a:gd name="T2" fmla="*/ 122 w 136"/>
                <a:gd name="T3" fmla="*/ 74 h 135"/>
                <a:gd name="T4" fmla="*/ 121 w 136"/>
                <a:gd name="T5" fmla="*/ 58 h 135"/>
                <a:gd name="T6" fmla="*/ 128 w 136"/>
                <a:gd name="T7" fmla="*/ 55 h 135"/>
                <a:gd name="T8" fmla="*/ 132 w 136"/>
                <a:gd name="T9" fmla="*/ 43 h 135"/>
                <a:gd name="T10" fmla="*/ 128 w 136"/>
                <a:gd name="T11" fmla="*/ 34 h 135"/>
                <a:gd name="T12" fmla="*/ 117 w 136"/>
                <a:gd name="T13" fmla="*/ 30 h 135"/>
                <a:gd name="T14" fmla="*/ 110 w 136"/>
                <a:gd name="T15" fmla="*/ 33 h 135"/>
                <a:gd name="T16" fmla="*/ 99 w 136"/>
                <a:gd name="T17" fmla="*/ 23 h 135"/>
                <a:gd name="T18" fmla="*/ 101 w 136"/>
                <a:gd name="T19" fmla="*/ 16 h 135"/>
                <a:gd name="T20" fmla="*/ 96 w 136"/>
                <a:gd name="T21" fmla="*/ 5 h 135"/>
                <a:gd name="T22" fmla="*/ 87 w 136"/>
                <a:gd name="T23" fmla="*/ 1 h 135"/>
                <a:gd name="T24" fmla="*/ 76 w 136"/>
                <a:gd name="T25" fmla="*/ 6 h 135"/>
                <a:gd name="T26" fmla="*/ 73 w 136"/>
                <a:gd name="T27" fmla="*/ 13 h 135"/>
                <a:gd name="T28" fmla="*/ 58 w 136"/>
                <a:gd name="T29" fmla="*/ 14 h 135"/>
                <a:gd name="T30" fmla="*/ 54 w 136"/>
                <a:gd name="T31" fmla="*/ 7 h 135"/>
                <a:gd name="T32" fmla="*/ 43 w 136"/>
                <a:gd name="T33" fmla="*/ 3 h 135"/>
                <a:gd name="T34" fmla="*/ 34 w 136"/>
                <a:gd name="T35" fmla="*/ 7 h 135"/>
                <a:gd name="T36" fmla="*/ 30 w 136"/>
                <a:gd name="T37" fmla="*/ 18 h 135"/>
                <a:gd name="T38" fmla="*/ 33 w 136"/>
                <a:gd name="T39" fmla="*/ 25 h 135"/>
                <a:gd name="T40" fmla="*/ 23 w 136"/>
                <a:gd name="T41" fmla="*/ 37 h 135"/>
                <a:gd name="T42" fmla="*/ 16 w 136"/>
                <a:gd name="T43" fmla="*/ 34 h 135"/>
                <a:gd name="T44" fmla="*/ 5 w 136"/>
                <a:gd name="T45" fmla="*/ 39 h 135"/>
                <a:gd name="T46" fmla="*/ 1 w 136"/>
                <a:gd name="T47" fmla="*/ 48 h 135"/>
                <a:gd name="T48" fmla="*/ 1 w 136"/>
                <a:gd name="T49" fmla="*/ 55 h 135"/>
                <a:gd name="T50" fmla="*/ 6 w 136"/>
                <a:gd name="T51" fmla="*/ 59 h 135"/>
                <a:gd name="T52" fmla="*/ 13 w 136"/>
                <a:gd name="T53" fmla="*/ 62 h 135"/>
                <a:gd name="T54" fmla="*/ 14 w 136"/>
                <a:gd name="T55" fmla="*/ 78 h 135"/>
                <a:gd name="T56" fmla="*/ 7 w 136"/>
                <a:gd name="T57" fmla="*/ 81 h 135"/>
                <a:gd name="T58" fmla="*/ 3 w 136"/>
                <a:gd name="T59" fmla="*/ 92 h 135"/>
                <a:gd name="T60" fmla="*/ 7 w 136"/>
                <a:gd name="T61" fmla="*/ 101 h 135"/>
                <a:gd name="T62" fmla="*/ 18 w 136"/>
                <a:gd name="T63" fmla="*/ 105 h 135"/>
                <a:gd name="T64" fmla="*/ 25 w 136"/>
                <a:gd name="T65" fmla="*/ 102 h 135"/>
                <a:gd name="T66" fmla="*/ 37 w 136"/>
                <a:gd name="T67" fmla="*/ 113 h 135"/>
                <a:gd name="T68" fmla="*/ 34 w 136"/>
                <a:gd name="T69" fmla="*/ 120 h 135"/>
                <a:gd name="T70" fmla="*/ 34 w 136"/>
                <a:gd name="T71" fmla="*/ 126 h 135"/>
                <a:gd name="T72" fmla="*/ 39 w 136"/>
                <a:gd name="T73" fmla="*/ 131 h 135"/>
                <a:gd name="T74" fmla="*/ 48 w 136"/>
                <a:gd name="T75" fmla="*/ 134 h 135"/>
                <a:gd name="T76" fmla="*/ 55 w 136"/>
                <a:gd name="T77" fmla="*/ 134 h 135"/>
                <a:gd name="T78" fmla="*/ 59 w 136"/>
                <a:gd name="T79" fmla="*/ 129 h 135"/>
                <a:gd name="T80" fmla="*/ 62 w 136"/>
                <a:gd name="T81" fmla="*/ 122 h 135"/>
                <a:gd name="T82" fmla="*/ 78 w 136"/>
                <a:gd name="T83" fmla="*/ 121 h 135"/>
                <a:gd name="T84" fmla="*/ 81 w 136"/>
                <a:gd name="T85" fmla="*/ 128 h 135"/>
                <a:gd name="T86" fmla="*/ 92 w 136"/>
                <a:gd name="T87" fmla="*/ 132 h 135"/>
                <a:gd name="T88" fmla="*/ 101 w 136"/>
                <a:gd name="T89" fmla="*/ 128 h 135"/>
                <a:gd name="T90" fmla="*/ 105 w 136"/>
                <a:gd name="T91" fmla="*/ 117 h 135"/>
                <a:gd name="T92" fmla="*/ 102 w 136"/>
                <a:gd name="T93" fmla="*/ 110 h 135"/>
                <a:gd name="T94" fmla="*/ 113 w 136"/>
                <a:gd name="T95" fmla="*/ 99 h 135"/>
                <a:gd name="T96" fmla="*/ 120 w 136"/>
                <a:gd name="T97" fmla="*/ 101 h 135"/>
                <a:gd name="T98" fmla="*/ 126 w 136"/>
                <a:gd name="T99" fmla="*/ 101 h 135"/>
                <a:gd name="T100" fmla="*/ 131 w 136"/>
                <a:gd name="T101" fmla="*/ 96 h 135"/>
                <a:gd name="T102" fmla="*/ 134 w 136"/>
                <a:gd name="T103" fmla="*/ 87 h 135"/>
                <a:gd name="T104" fmla="*/ 129 w 136"/>
                <a:gd name="T105" fmla="*/ 76 h 135"/>
                <a:gd name="T106" fmla="*/ 82 w 136"/>
                <a:gd name="T107" fmla="*/ 99 h 135"/>
                <a:gd name="T108" fmla="*/ 68 w 136"/>
                <a:gd name="T109" fmla="*/ 102 h 135"/>
                <a:gd name="T110" fmla="*/ 37 w 136"/>
                <a:gd name="T111" fmla="*/ 82 h 135"/>
                <a:gd name="T112" fmla="*/ 53 w 136"/>
                <a:gd name="T113" fmla="*/ 37 h 135"/>
                <a:gd name="T114" fmla="*/ 68 w 136"/>
                <a:gd name="T115" fmla="*/ 34 h 135"/>
                <a:gd name="T116" fmla="*/ 98 w 136"/>
                <a:gd name="T117" fmla="*/ 54 h 135"/>
                <a:gd name="T118" fmla="*/ 82 w 136"/>
                <a:gd name="T119" fmla="*/ 9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 h="135">
                  <a:moveTo>
                    <a:pt x="129" y="76"/>
                  </a:moveTo>
                  <a:cubicBezTo>
                    <a:pt x="122" y="74"/>
                    <a:pt x="122" y="74"/>
                    <a:pt x="122" y="74"/>
                  </a:cubicBezTo>
                  <a:cubicBezTo>
                    <a:pt x="122" y="68"/>
                    <a:pt x="122" y="63"/>
                    <a:pt x="121" y="58"/>
                  </a:cubicBezTo>
                  <a:cubicBezTo>
                    <a:pt x="128" y="55"/>
                    <a:pt x="128" y="55"/>
                    <a:pt x="128" y="55"/>
                  </a:cubicBezTo>
                  <a:cubicBezTo>
                    <a:pt x="132" y="53"/>
                    <a:pt x="134" y="47"/>
                    <a:pt x="132" y="43"/>
                  </a:cubicBezTo>
                  <a:cubicBezTo>
                    <a:pt x="128" y="34"/>
                    <a:pt x="128" y="34"/>
                    <a:pt x="128" y="34"/>
                  </a:cubicBezTo>
                  <a:cubicBezTo>
                    <a:pt x="126" y="30"/>
                    <a:pt x="121" y="28"/>
                    <a:pt x="117" y="30"/>
                  </a:cubicBezTo>
                  <a:cubicBezTo>
                    <a:pt x="110" y="33"/>
                    <a:pt x="110" y="33"/>
                    <a:pt x="110" y="33"/>
                  </a:cubicBezTo>
                  <a:cubicBezTo>
                    <a:pt x="107" y="29"/>
                    <a:pt x="103" y="26"/>
                    <a:pt x="99" y="23"/>
                  </a:cubicBezTo>
                  <a:cubicBezTo>
                    <a:pt x="101" y="16"/>
                    <a:pt x="101" y="16"/>
                    <a:pt x="101" y="16"/>
                  </a:cubicBezTo>
                  <a:cubicBezTo>
                    <a:pt x="103" y="11"/>
                    <a:pt x="101" y="6"/>
                    <a:pt x="96" y="5"/>
                  </a:cubicBezTo>
                  <a:cubicBezTo>
                    <a:pt x="87" y="1"/>
                    <a:pt x="87" y="1"/>
                    <a:pt x="87" y="1"/>
                  </a:cubicBezTo>
                  <a:cubicBezTo>
                    <a:pt x="83" y="0"/>
                    <a:pt x="78" y="2"/>
                    <a:pt x="76" y="6"/>
                  </a:cubicBezTo>
                  <a:cubicBezTo>
                    <a:pt x="73" y="13"/>
                    <a:pt x="73" y="13"/>
                    <a:pt x="73" y="13"/>
                  </a:cubicBezTo>
                  <a:cubicBezTo>
                    <a:pt x="68" y="13"/>
                    <a:pt x="63" y="13"/>
                    <a:pt x="58" y="14"/>
                  </a:cubicBezTo>
                  <a:cubicBezTo>
                    <a:pt x="54" y="7"/>
                    <a:pt x="54" y="7"/>
                    <a:pt x="54" y="7"/>
                  </a:cubicBezTo>
                  <a:cubicBezTo>
                    <a:pt x="53" y="3"/>
                    <a:pt x="47" y="1"/>
                    <a:pt x="43" y="3"/>
                  </a:cubicBezTo>
                  <a:cubicBezTo>
                    <a:pt x="34" y="7"/>
                    <a:pt x="34" y="7"/>
                    <a:pt x="34" y="7"/>
                  </a:cubicBezTo>
                  <a:cubicBezTo>
                    <a:pt x="30" y="9"/>
                    <a:pt x="28" y="14"/>
                    <a:pt x="30" y="18"/>
                  </a:cubicBezTo>
                  <a:cubicBezTo>
                    <a:pt x="33" y="25"/>
                    <a:pt x="33" y="25"/>
                    <a:pt x="33" y="25"/>
                  </a:cubicBezTo>
                  <a:cubicBezTo>
                    <a:pt x="29" y="29"/>
                    <a:pt x="26" y="33"/>
                    <a:pt x="23" y="37"/>
                  </a:cubicBezTo>
                  <a:cubicBezTo>
                    <a:pt x="16" y="34"/>
                    <a:pt x="16" y="34"/>
                    <a:pt x="16" y="34"/>
                  </a:cubicBezTo>
                  <a:cubicBezTo>
                    <a:pt x="11" y="33"/>
                    <a:pt x="6" y="35"/>
                    <a:pt x="5" y="39"/>
                  </a:cubicBezTo>
                  <a:cubicBezTo>
                    <a:pt x="1" y="48"/>
                    <a:pt x="1" y="48"/>
                    <a:pt x="1" y="48"/>
                  </a:cubicBezTo>
                  <a:cubicBezTo>
                    <a:pt x="0" y="50"/>
                    <a:pt x="0" y="53"/>
                    <a:pt x="1" y="55"/>
                  </a:cubicBezTo>
                  <a:cubicBezTo>
                    <a:pt x="2" y="57"/>
                    <a:pt x="4" y="59"/>
                    <a:pt x="6" y="59"/>
                  </a:cubicBezTo>
                  <a:cubicBezTo>
                    <a:pt x="13" y="62"/>
                    <a:pt x="13" y="62"/>
                    <a:pt x="13" y="62"/>
                  </a:cubicBezTo>
                  <a:cubicBezTo>
                    <a:pt x="13" y="67"/>
                    <a:pt x="13" y="72"/>
                    <a:pt x="14" y="78"/>
                  </a:cubicBezTo>
                  <a:cubicBezTo>
                    <a:pt x="7" y="81"/>
                    <a:pt x="7" y="81"/>
                    <a:pt x="7" y="81"/>
                  </a:cubicBezTo>
                  <a:cubicBezTo>
                    <a:pt x="3" y="83"/>
                    <a:pt x="1" y="88"/>
                    <a:pt x="3" y="92"/>
                  </a:cubicBezTo>
                  <a:cubicBezTo>
                    <a:pt x="7" y="101"/>
                    <a:pt x="7" y="101"/>
                    <a:pt x="7" y="101"/>
                  </a:cubicBezTo>
                  <a:cubicBezTo>
                    <a:pt x="9" y="105"/>
                    <a:pt x="14" y="107"/>
                    <a:pt x="18" y="105"/>
                  </a:cubicBezTo>
                  <a:cubicBezTo>
                    <a:pt x="25" y="102"/>
                    <a:pt x="25" y="102"/>
                    <a:pt x="25" y="102"/>
                  </a:cubicBezTo>
                  <a:cubicBezTo>
                    <a:pt x="29" y="106"/>
                    <a:pt x="32" y="110"/>
                    <a:pt x="37" y="113"/>
                  </a:cubicBezTo>
                  <a:cubicBezTo>
                    <a:pt x="34" y="120"/>
                    <a:pt x="34" y="120"/>
                    <a:pt x="34" y="120"/>
                  </a:cubicBezTo>
                  <a:cubicBezTo>
                    <a:pt x="33" y="122"/>
                    <a:pt x="33" y="124"/>
                    <a:pt x="34" y="126"/>
                  </a:cubicBezTo>
                  <a:cubicBezTo>
                    <a:pt x="35" y="128"/>
                    <a:pt x="37" y="130"/>
                    <a:pt x="39" y="131"/>
                  </a:cubicBezTo>
                  <a:cubicBezTo>
                    <a:pt x="48" y="134"/>
                    <a:pt x="48" y="134"/>
                    <a:pt x="48" y="134"/>
                  </a:cubicBezTo>
                  <a:cubicBezTo>
                    <a:pt x="50" y="135"/>
                    <a:pt x="53" y="135"/>
                    <a:pt x="55" y="134"/>
                  </a:cubicBezTo>
                  <a:cubicBezTo>
                    <a:pt x="57" y="133"/>
                    <a:pt x="58" y="131"/>
                    <a:pt x="59" y="129"/>
                  </a:cubicBezTo>
                  <a:cubicBezTo>
                    <a:pt x="62" y="122"/>
                    <a:pt x="62" y="122"/>
                    <a:pt x="62" y="122"/>
                  </a:cubicBezTo>
                  <a:cubicBezTo>
                    <a:pt x="67" y="123"/>
                    <a:pt x="72" y="122"/>
                    <a:pt x="78" y="121"/>
                  </a:cubicBezTo>
                  <a:cubicBezTo>
                    <a:pt x="81" y="128"/>
                    <a:pt x="81" y="128"/>
                    <a:pt x="81" y="128"/>
                  </a:cubicBezTo>
                  <a:cubicBezTo>
                    <a:pt x="83" y="133"/>
                    <a:pt x="88" y="134"/>
                    <a:pt x="92" y="132"/>
                  </a:cubicBezTo>
                  <a:cubicBezTo>
                    <a:pt x="101" y="128"/>
                    <a:pt x="101" y="128"/>
                    <a:pt x="101" y="128"/>
                  </a:cubicBezTo>
                  <a:cubicBezTo>
                    <a:pt x="105" y="126"/>
                    <a:pt x="107" y="121"/>
                    <a:pt x="105" y="117"/>
                  </a:cubicBezTo>
                  <a:cubicBezTo>
                    <a:pt x="102" y="110"/>
                    <a:pt x="102" y="110"/>
                    <a:pt x="102" y="110"/>
                  </a:cubicBezTo>
                  <a:cubicBezTo>
                    <a:pt x="106" y="107"/>
                    <a:pt x="110" y="103"/>
                    <a:pt x="113" y="99"/>
                  </a:cubicBezTo>
                  <a:cubicBezTo>
                    <a:pt x="120" y="101"/>
                    <a:pt x="120" y="101"/>
                    <a:pt x="120" y="101"/>
                  </a:cubicBezTo>
                  <a:cubicBezTo>
                    <a:pt x="122" y="102"/>
                    <a:pt x="124" y="102"/>
                    <a:pt x="126" y="101"/>
                  </a:cubicBezTo>
                  <a:cubicBezTo>
                    <a:pt x="128" y="100"/>
                    <a:pt x="130" y="98"/>
                    <a:pt x="131" y="96"/>
                  </a:cubicBezTo>
                  <a:cubicBezTo>
                    <a:pt x="134" y="87"/>
                    <a:pt x="134" y="87"/>
                    <a:pt x="134" y="87"/>
                  </a:cubicBezTo>
                  <a:cubicBezTo>
                    <a:pt x="136" y="83"/>
                    <a:pt x="133" y="78"/>
                    <a:pt x="129" y="76"/>
                  </a:cubicBezTo>
                  <a:close/>
                  <a:moveTo>
                    <a:pt x="82" y="99"/>
                  </a:moveTo>
                  <a:cubicBezTo>
                    <a:pt x="77" y="101"/>
                    <a:pt x="73" y="102"/>
                    <a:pt x="68" y="102"/>
                  </a:cubicBezTo>
                  <a:cubicBezTo>
                    <a:pt x="54" y="102"/>
                    <a:pt x="42" y="94"/>
                    <a:pt x="37" y="82"/>
                  </a:cubicBezTo>
                  <a:cubicBezTo>
                    <a:pt x="29" y="65"/>
                    <a:pt x="36" y="45"/>
                    <a:pt x="53" y="37"/>
                  </a:cubicBezTo>
                  <a:cubicBezTo>
                    <a:pt x="58" y="35"/>
                    <a:pt x="63" y="34"/>
                    <a:pt x="68" y="34"/>
                  </a:cubicBezTo>
                  <a:cubicBezTo>
                    <a:pt x="81" y="34"/>
                    <a:pt x="93" y="42"/>
                    <a:pt x="98" y="54"/>
                  </a:cubicBezTo>
                  <a:cubicBezTo>
                    <a:pt x="106" y="71"/>
                    <a:pt x="99" y="91"/>
                    <a:pt x="82"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7" name="矩形 36"/>
          <p:cNvSpPr/>
          <p:nvPr/>
        </p:nvSpPr>
        <p:spPr>
          <a:xfrm>
            <a:off x="1874838" y="3527425"/>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38" name="矩形 37"/>
          <p:cNvSpPr/>
          <p:nvPr/>
        </p:nvSpPr>
        <p:spPr>
          <a:xfrm>
            <a:off x="4186238" y="3527425"/>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39" name="矩形 38"/>
          <p:cNvSpPr/>
          <p:nvPr/>
        </p:nvSpPr>
        <p:spPr>
          <a:xfrm>
            <a:off x="6497638" y="3527425"/>
            <a:ext cx="1508125"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40" name="矩形 39"/>
          <p:cNvSpPr/>
          <p:nvPr/>
        </p:nvSpPr>
        <p:spPr>
          <a:xfrm>
            <a:off x="8807450" y="3527425"/>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41" name="矩形 40"/>
          <p:cNvSpPr/>
          <p:nvPr/>
        </p:nvSpPr>
        <p:spPr>
          <a:xfrm>
            <a:off x="850900" y="5011738"/>
            <a:ext cx="10501313" cy="9525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ligulafaucibus orci luctus et ultrices posuere cubilia Curae; Donec velit neque, auctor sit amet aliquam vel, ullamcorper sit amet ligulaligulafaucibus orci luctus et ultrices posuere cubilia Curae; Donec velit neque, auctor sit amet aliquam vel, ullamcorper sit amet ligulaligulaligulafaucibus orci luctus et ultrices posuere cubilia Curae; Donec velit neque, auctor sit amet aliquam ve</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2" name="矩形 41"/>
          <p:cNvSpPr/>
          <p:nvPr/>
        </p:nvSpPr>
        <p:spPr>
          <a:xfrm>
            <a:off x="1719263" y="3867150"/>
            <a:ext cx="1822450" cy="7366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igulaligulafaucibus orci luctus et ultrices posuere cubilia Curae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3" name="矩形 42"/>
          <p:cNvSpPr/>
          <p:nvPr/>
        </p:nvSpPr>
        <p:spPr>
          <a:xfrm>
            <a:off x="4029075" y="3867150"/>
            <a:ext cx="1822450" cy="7366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igulaligulafaucibus orci luctus et ultrices posuere cubilia Curae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4" name="矩形 43"/>
          <p:cNvSpPr/>
          <p:nvPr/>
        </p:nvSpPr>
        <p:spPr>
          <a:xfrm>
            <a:off x="6340475" y="3867150"/>
            <a:ext cx="1822450" cy="7366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igulaligulafaucibus orci luctus et ultrices posuere cubilia Curae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5" name="矩形 44"/>
          <p:cNvSpPr/>
          <p:nvPr/>
        </p:nvSpPr>
        <p:spPr>
          <a:xfrm>
            <a:off x="8650288" y="3867150"/>
            <a:ext cx="1822450" cy="7366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igulaligulafaucibus orci luctus et ultrices posuere cubilia Curae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zh-CN" kern="1200" dirty="0">
                <a:latin typeface="+mj-lt"/>
                <a:ea typeface="+mj-ea"/>
                <a:cs typeface="+mj-cs"/>
              </a:rPr>
              <a:t>SECTION TITLE</a:t>
            </a:r>
            <a:endParaRPr lang="zh-CN"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zh-CN" altLang="en-US" sz="1400" b="0" i="0" u="none" strike="noStrike" kern="1200" cap="none" spc="0" normalizeH="0" baseline="0" noProof="0" dirty="0">
                <a:ln>
                  <a:noFill/>
                </a:ln>
                <a:solidFill>
                  <a:schemeClr val="bg1">
                    <a:lumMod val="65000"/>
                  </a:schemeClr>
                </a:solidFill>
                <a:effectLst/>
                <a:uLnTx/>
                <a:uFillTx/>
                <a:latin typeface="+mn-lt"/>
                <a:ea typeface="+mn-ea"/>
                <a:cs typeface="+mn-cs"/>
              </a:rPr>
              <a:t>Quisque velit nisi, pretium ut lacinia in, elementum id enim. Cras ultricies ligula sed magna dictum porta. Quisque velit nisi, pretium ut lacinia in, elementum id enim. Vivamus magna justo, lacinia eget consectetur sed.</a:t>
            </a:r>
            <a:endParaRPr kumimoji="0" lang="zh-CN" altLang="en-US" sz="14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endParaRPr kumimoji="0" lang="zh-CN" altLang="en-US" sz="14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grpSp>
        <p:nvGrpSpPr>
          <p:cNvPr id="22530" name="组合 156"/>
          <p:cNvGrpSpPr/>
          <p:nvPr/>
        </p:nvGrpSpPr>
        <p:grpSpPr>
          <a:xfrm>
            <a:off x="1244600" y="1963738"/>
            <a:ext cx="3765550" cy="4237037"/>
            <a:chOff x="1244600" y="1964041"/>
            <a:chExt cx="3765176" cy="4236734"/>
          </a:xfrm>
        </p:grpSpPr>
        <p:sp>
          <p:nvSpPr>
            <p:cNvPr id="22531" name="Freeform 5"/>
            <p:cNvSpPr/>
            <p:nvPr/>
          </p:nvSpPr>
          <p:spPr>
            <a:xfrm>
              <a:off x="2411470" y="5202996"/>
              <a:ext cx="1467151" cy="997779"/>
            </a:xfrm>
            <a:custGeom>
              <a:avLst/>
              <a:gdLst/>
              <a:ahLst/>
              <a:cxnLst>
                <a:cxn ang="0">
                  <a:pos x="2147483646" y="261333657"/>
                </a:cxn>
                <a:cxn ang="0">
                  <a:pos x="1593144963" y="0"/>
                </a:cxn>
                <a:cxn ang="0">
                  <a:pos x="1221609229" y="391999624"/>
                </a:cxn>
                <a:cxn ang="0">
                  <a:pos x="894658680" y="65332984"/>
                </a:cxn>
                <a:cxn ang="0">
                  <a:pos x="326950549" y="326666641"/>
                </a:cxn>
                <a:cxn ang="0">
                  <a:pos x="65390799" y="1719452388"/>
                </a:cxn>
                <a:cxn ang="0">
                  <a:pos x="2147483646" y="1719452388"/>
                </a:cxn>
                <a:cxn ang="0">
                  <a:pos x="2147483646" y="261333657"/>
                </a:cxn>
              </a:cxnLst>
              <a:pathLst>
                <a:path w="851" h="579">
                  <a:moveTo>
                    <a:pt x="749" y="88"/>
                  </a:moveTo>
                  <a:cubicBezTo>
                    <a:pt x="697" y="26"/>
                    <a:pt x="608" y="48"/>
                    <a:pt x="536" y="0"/>
                  </a:cubicBezTo>
                  <a:cubicBezTo>
                    <a:pt x="491" y="41"/>
                    <a:pt x="462" y="97"/>
                    <a:pt x="411" y="132"/>
                  </a:cubicBezTo>
                  <a:cubicBezTo>
                    <a:pt x="369" y="101"/>
                    <a:pt x="339" y="57"/>
                    <a:pt x="301" y="22"/>
                  </a:cubicBezTo>
                  <a:cubicBezTo>
                    <a:pt x="244" y="81"/>
                    <a:pt x="167" y="64"/>
                    <a:pt x="110" y="110"/>
                  </a:cubicBezTo>
                  <a:cubicBezTo>
                    <a:pt x="0" y="198"/>
                    <a:pt x="77" y="425"/>
                    <a:pt x="22" y="579"/>
                  </a:cubicBezTo>
                  <a:cubicBezTo>
                    <a:pt x="299" y="579"/>
                    <a:pt x="575" y="579"/>
                    <a:pt x="851" y="579"/>
                  </a:cubicBezTo>
                  <a:cubicBezTo>
                    <a:pt x="820" y="434"/>
                    <a:pt x="826" y="181"/>
                    <a:pt x="749" y="88"/>
                  </a:cubicBezTo>
                  <a:close/>
                </a:path>
              </a:pathLst>
            </a:custGeom>
            <a:solidFill>
              <a:srgbClr val="494949"/>
            </a:solidFill>
            <a:ln w="9525">
              <a:noFill/>
            </a:ln>
          </p:spPr>
          <p:txBody>
            <a:bodyPr/>
            <a:p>
              <a:endParaRPr lang="en-US"/>
            </a:p>
          </p:txBody>
        </p:sp>
        <p:sp>
          <p:nvSpPr>
            <p:cNvPr id="22532" name="Freeform 6"/>
            <p:cNvSpPr/>
            <p:nvPr/>
          </p:nvSpPr>
          <p:spPr>
            <a:xfrm>
              <a:off x="2837111" y="4259880"/>
              <a:ext cx="560476" cy="689481"/>
            </a:xfrm>
            <a:custGeom>
              <a:avLst/>
              <a:gdLst/>
              <a:ahLst/>
              <a:cxnLst>
                <a:cxn ang="0">
                  <a:pos x="901135037" y="567489403"/>
                </a:cxn>
                <a:cxn ang="0">
                  <a:pos x="847601819" y="297114600"/>
                </a:cxn>
                <a:cxn ang="0">
                  <a:pos x="681055944" y="300086263"/>
                </a:cxn>
                <a:cxn ang="0">
                  <a:pos x="582912285" y="202038617"/>
                </a:cxn>
                <a:cxn ang="0">
                  <a:pos x="380677024" y="62394583"/>
                </a:cxn>
                <a:cxn ang="0">
                  <a:pos x="389599802" y="228778414"/>
                </a:cxn>
                <a:cxn ang="0">
                  <a:pos x="306326864" y="228778414"/>
                </a:cxn>
                <a:cxn ang="0">
                  <a:pos x="344989361" y="308999529"/>
                </a:cxn>
                <a:cxn ang="0">
                  <a:pos x="344989361" y="308999529"/>
                </a:cxn>
                <a:cxn ang="0">
                  <a:pos x="62454272" y="609085792"/>
                </a:cxn>
                <a:cxn ang="0">
                  <a:pos x="62454272" y="609085792"/>
                </a:cxn>
                <a:cxn ang="0">
                  <a:pos x="59481162" y="615027394"/>
                </a:cxn>
                <a:cxn ang="0">
                  <a:pos x="74351884" y="1078527549"/>
                </a:cxn>
                <a:cxn ang="0">
                  <a:pos x="270637477" y="620970720"/>
                </a:cxn>
                <a:cxn ang="0">
                  <a:pos x="820835210" y="751701489"/>
                </a:cxn>
                <a:cxn ang="0">
                  <a:pos x="880316372" y="1188460123"/>
                </a:cxn>
                <a:cxn ang="0">
                  <a:pos x="933849590" y="873518992"/>
                </a:cxn>
                <a:cxn ang="0">
                  <a:pos x="901135037" y="567489403"/>
                </a:cxn>
              </a:cxnLst>
              <a:pathLst>
                <a:path w="325" h="400">
                  <a:moveTo>
                    <a:pt x="303" y="191"/>
                  </a:moveTo>
                  <a:cubicBezTo>
                    <a:pt x="285" y="100"/>
                    <a:pt x="285" y="100"/>
                    <a:pt x="285" y="100"/>
                  </a:cubicBezTo>
                  <a:cubicBezTo>
                    <a:pt x="285" y="100"/>
                    <a:pt x="252" y="84"/>
                    <a:pt x="229" y="101"/>
                  </a:cubicBezTo>
                  <a:cubicBezTo>
                    <a:pt x="224" y="105"/>
                    <a:pt x="214" y="73"/>
                    <a:pt x="196" y="68"/>
                  </a:cubicBezTo>
                  <a:cubicBezTo>
                    <a:pt x="196" y="68"/>
                    <a:pt x="136" y="42"/>
                    <a:pt x="128" y="21"/>
                  </a:cubicBezTo>
                  <a:cubicBezTo>
                    <a:pt x="121" y="0"/>
                    <a:pt x="115" y="67"/>
                    <a:pt x="131" y="77"/>
                  </a:cubicBezTo>
                  <a:cubicBezTo>
                    <a:pt x="147" y="88"/>
                    <a:pt x="111" y="87"/>
                    <a:pt x="103" y="77"/>
                  </a:cubicBezTo>
                  <a:cubicBezTo>
                    <a:pt x="94" y="67"/>
                    <a:pt x="119" y="101"/>
                    <a:pt x="116" y="104"/>
                  </a:cubicBezTo>
                  <a:cubicBezTo>
                    <a:pt x="116" y="104"/>
                    <a:pt x="116" y="104"/>
                    <a:pt x="116" y="104"/>
                  </a:cubicBezTo>
                  <a:cubicBezTo>
                    <a:pt x="75" y="129"/>
                    <a:pt x="40" y="162"/>
                    <a:pt x="21" y="205"/>
                  </a:cubicBezTo>
                  <a:cubicBezTo>
                    <a:pt x="21" y="205"/>
                    <a:pt x="21" y="205"/>
                    <a:pt x="21" y="205"/>
                  </a:cubicBezTo>
                  <a:cubicBezTo>
                    <a:pt x="20" y="206"/>
                    <a:pt x="20" y="206"/>
                    <a:pt x="20" y="207"/>
                  </a:cubicBezTo>
                  <a:cubicBezTo>
                    <a:pt x="2" y="249"/>
                    <a:pt x="0" y="300"/>
                    <a:pt x="25" y="363"/>
                  </a:cubicBezTo>
                  <a:cubicBezTo>
                    <a:pt x="39" y="290"/>
                    <a:pt x="20" y="231"/>
                    <a:pt x="91" y="209"/>
                  </a:cubicBezTo>
                  <a:cubicBezTo>
                    <a:pt x="127" y="198"/>
                    <a:pt x="285" y="190"/>
                    <a:pt x="276" y="253"/>
                  </a:cubicBezTo>
                  <a:cubicBezTo>
                    <a:pt x="267" y="316"/>
                    <a:pt x="253" y="348"/>
                    <a:pt x="296" y="400"/>
                  </a:cubicBezTo>
                  <a:cubicBezTo>
                    <a:pt x="316" y="360"/>
                    <a:pt x="289" y="379"/>
                    <a:pt x="314" y="294"/>
                  </a:cubicBezTo>
                  <a:cubicBezTo>
                    <a:pt x="325" y="258"/>
                    <a:pt x="319" y="223"/>
                    <a:pt x="303" y="191"/>
                  </a:cubicBezTo>
                  <a:close/>
                </a:path>
              </a:pathLst>
            </a:custGeom>
            <a:solidFill>
              <a:srgbClr val="494949"/>
            </a:solidFill>
            <a:ln w="9525">
              <a:noFill/>
            </a:ln>
          </p:spPr>
          <p:txBody>
            <a:bodyPr/>
            <a:p>
              <a:endParaRPr lang="en-US"/>
            </a:p>
          </p:txBody>
        </p:sp>
        <p:sp>
          <p:nvSpPr>
            <p:cNvPr id="22533" name="Freeform 7"/>
            <p:cNvSpPr>
              <a:spLocks noEditPoints="1"/>
            </p:cNvSpPr>
            <p:nvPr/>
          </p:nvSpPr>
          <p:spPr>
            <a:xfrm>
              <a:off x="2523710" y="3749694"/>
              <a:ext cx="242703" cy="193142"/>
            </a:xfrm>
            <a:custGeom>
              <a:avLst/>
              <a:gdLst/>
              <a:ahLst/>
              <a:cxnLst>
                <a:cxn ang="0">
                  <a:pos x="417764158" y="118953054"/>
                </a:cxn>
                <a:cxn ang="0">
                  <a:pos x="373321968" y="74345874"/>
                </a:cxn>
                <a:cxn ang="0">
                  <a:pos x="334804485" y="0"/>
                </a:cxn>
                <a:cxn ang="0">
                  <a:pos x="79997319" y="0"/>
                </a:cxn>
                <a:cxn ang="0">
                  <a:pos x="41479836" y="74345874"/>
                </a:cxn>
                <a:cxn ang="0">
                  <a:pos x="0" y="118953054"/>
                </a:cxn>
                <a:cxn ang="0">
                  <a:pos x="0" y="255749324"/>
                </a:cxn>
                <a:cxn ang="0">
                  <a:pos x="0" y="264671795"/>
                </a:cxn>
                <a:cxn ang="0">
                  <a:pos x="0" y="312253706"/>
                </a:cxn>
                <a:cxn ang="0">
                  <a:pos x="17777564" y="333069930"/>
                </a:cxn>
                <a:cxn ang="0">
                  <a:pos x="79997319" y="333069930"/>
                </a:cxn>
                <a:cxn ang="0">
                  <a:pos x="97774883" y="312253706"/>
                </a:cxn>
                <a:cxn ang="0">
                  <a:pos x="97774883" y="264671795"/>
                </a:cxn>
                <a:cxn ang="0">
                  <a:pos x="317026921" y="264671795"/>
                </a:cxn>
                <a:cxn ang="0">
                  <a:pos x="317026921" y="312253706"/>
                </a:cxn>
                <a:cxn ang="0">
                  <a:pos x="337766839" y="333069930"/>
                </a:cxn>
                <a:cxn ang="0">
                  <a:pos x="397024239" y="333069930"/>
                </a:cxn>
                <a:cxn ang="0">
                  <a:pos x="417764158" y="312253706"/>
                </a:cxn>
                <a:cxn ang="0">
                  <a:pos x="417764158" y="264671795"/>
                </a:cxn>
                <a:cxn ang="0">
                  <a:pos x="417764158" y="118953054"/>
                </a:cxn>
                <a:cxn ang="0">
                  <a:pos x="103699590" y="26763963"/>
                </a:cxn>
                <a:cxn ang="0">
                  <a:pos x="311100492" y="26763963"/>
                </a:cxn>
                <a:cxn ang="0">
                  <a:pos x="346655621" y="95162098"/>
                </a:cxn>
                <a:cxn ang="0">
                  <a:pos x="68146183" y="95162098"/>
                </a:cxn>
                <a:cxn ang="0">
                  <a:pos x="103699590" y="26763963"/>
                </a:cxn>
                <a:cxn ang="0">
                  <a:pos x="118514801" y="231960093"/>
                </a:cxn>
                <a:cxn ang="0">
                  <a:pos x="35555129" y="231960093"/>
                </a:cxn>
                <a:cxn ang="0">
                  <a:pos x="35555129" y="187351189"/>
                </a:cxn>
                <a:cxn ang="0">
                  <a:pos x="118514801" y="187351189"/>
                </a:cxn>
                <a:cxn ang="0">
                  <a:pos x="118514801" y="231960093"/>
                </a:cxn>
                <a:cxn ang="0">
                  <a:pos x="379246675" y="231960093"/>
                </a:cxn>
                <a:cxn ang="0">
                  <a:pos x="296287003" y="231960093"/>
                </a:cxn>
                <a:cxn ang="0">
                  <a:pos x="296287003" y="187351189"/>
                </a:cxn>
                <a:cxn ang="0">
                  <a:pos x="379246675" y="187351189"/>
                </a:cxn>
                <a:cxn ang="0">
                  <a:pos x="379246675" y="231960093"/>
                </a:cxn>
              </a:cxnLst>
              <a:pathLst>
                <a:path w="141" h="112">
                  <a:moveTo>
                    <a:pt x="141" y="40"/>
                  </a:moveTo>
                  <a:cubicBezTo>
                    <a:pt x="126" y="25"/>
                    <a:pt x="126" y="25"/>
                    <a:pt x="126" y="25"/>
                  </a:cubicBezTo>
                  <a:cubicBezTo>
                    <a:pt x="113" y="0"/>
                    <a:pt x="113" y="0"/>
                    <a:pt x="113" y="0"/>
                  </a:cubicBezTo>
                  <a:cubicBezTo>
                    <a:pt x="27" y="0"/>
                    <a:pt x="27" y="0"/>
                    <a:pt x="27" y="0"/>
                  </a:cubicBezTo>
                  <a:cubicBezTo>
                    <a:pt x="14" y="25"/>
                    <a:pt x="14" y="25"/>
                    <a:pt x="14" y="25"/>
                  </a:cubicBezTo>
                  <a:cubicBezTo>
                    <a:pt x="0" y="40"/>
                    <a:pt x="0" y="40"/>
                    <a:pt x="0" y="40"/>
                  </a:cubicBezTo>
                  <a:cubicBezTo>
                    <a:pt x="0" y="86"/>
                    <a:pt x="0" y="86"/>
                    <a:pt x="0" y="86"/>
                  </a:cubicBezTo>
                  <a:cubicBezTo>
                    <a:pt x="0" y="89"/>
                    <a:pt x="0" y="89"/>
                    <a:pt x="0" y="89"/>
                  </a:cubicBezTo>
                  <a:cubicBezTo>
                    <a:pt x="0" y="105"/>
                    <a:pt x="0" y="105"/>
                    <a:pt x="0" y="105"/>
                  </a:cubicBezTo>
                  <a:cubicBezTo>
                    <a:pt x="0" y="109"/>
                    <a:pt x="2" y="112"/>
                    <a:pt x="6" y="112"/>
                  </a:cubicBezTo>
                  <a:cubicBezTo>
                    <a:pt x="27" y="112"/>
                    <a:pt x="27" y="112"/>
                    <a:pt x="27" y="112"/>
                  </a:cubicBezTo>
                  <a:cubicBezTo>
                    <a:pt x="30" y="112"/>
                    <a:pt x="33" y="109"/>
                    <a:pt x="33" y="105"/>
                  </a:cubicBezTo>
                  <a:cubicBezTo>
                    <a:pt x="33" y="89"/>
                    <a:pt x="33" y="89"/>
                    <a:pt x="33" y="89"/>
                  </a:cubicBezTo>
                  <a:cubicBezTo>
                    <a:pt x="107" y="89"/>
                    <a:pt x="107" y="89"/>
                    <a:pt x="107" y="89"/>
                  </a:cubicBezTo>
                  <a:cubicBezTo>
                    <a:pt x="107" y="105"/>
                    <a:pt x="107" y="105"/>
                    <a:pt x="107" y="105"/>
                  </a:cubicBezTo>
                  <a:cubicBezTo>
                    <a:pt x="107" y="109"/>
                    <a:pt x="110" y="112"/>
                    <a:pt x="114" y="112"/>
                  </a:cubicBezTo>
                  <a:cubicBezTo>
                    <a:pt x="134" y="112"/>
                    <a:pt x="134" y="112"/>
                    <a:pt x="134" y="112"/>
                  </a:cubicBezTo>
                  <a:cubicBezTo>
                    <a:pt x="138" y="112"/>
                    <a:pt x="141" y="109"/>
                    <a:pt x="141" y="105"/>
                  </a:cubicBezTo>
                  <a:cubicBezTo>
                    <a:pt x="141" y="89"/>
                    <a:pt x="141" y="89"/>
                    <a:pt x="141" y="89"/>
                  </a:cubicBezTo>
                  <a:lnTo>
                    <a:pt x="141" y="40"/>
                  </a:lnTo>
                  <a:close/>
                  <a:moveTo>
                    <a:pt x="35" y="9"/>
                  </a:moveTo>
                  <a:cubicBezTo>
                    <a:pt x="105" y="9"/>
                    <a:pt x="105" y="9"/>
                    <a:pt x="105" y="9"/>
                  </a:cubicBezTo>
                  <a:cubicBezTo>
                    <a:pt x="117" y="32"/>
                    <a:pt x="117" y="32"/>
                    <a:pt x="117" y="32"/>
                  </a:cubicBezTo>
                  <a:cubicBezTo>
                    <a:pt x="23" y="32"/>
                    <a:pt x="23" y="32"/>
                    <a:pt x="23" y="32"/>
                  </a:cubicBezTo>
                  <a:lnTo>
                    <a:pt x="35" y="9"/>
                  </a:lnTo>
                  <a:close/>
                  <a:moveTo>
                    <a:pt x="40" y="78"/>
                  </a:moveTo>
                  <a:cubicBezTo>
                    <a:pt x="12" y="78"/>
                    <a:pt x="12" y="78"/>
                    <a:pt x="12" y="78"/>
                  </a:cubicBezTo>
                  <a:cubicBezTo>
                    <a:pt x="12" y="63"/>
                    <a:pt x="12" y="63"/>
                    <a:pt x="12" y="63"/>
                  </a:cubicBezTo>
                  <a:cubicBezTo>
                    <a:pt x="40" y="63"/>
                    <a:pt x="40" y="63"/>
                    <a:pt x="40" y="63"/>
                  </a:cubicBezTo>
                  <a:lnTo>
                    <a:pt x="40" y="78"/>
                  </a:lnTo>
                  <a:close/>
                  <a:moveTo>
                    <a:pt x="128" y="78"/>
                  </a:moveTo>
                  <a:cubicBezTo>
                    <a:pt x="100" y="78"/>
                    <a:pt x="100" y="78"/>
                    <a:pt x="100" y="78"/>
                  </a:cubicBezTo>
                  <a:cubicBezTo>
                    <a:pt x="100" y="63"/>
                    <a:pt x="100" y="63"/>
                    <a:pt x="100" y="63"/>
                  </a:cubicBezTo>
                  <a:cubicBezTo>
                    <a:pt x="128" y="63"/>
                    <a:pt x="128" y="63"/>
                    <a:pt x="128" y="63"/>
                  </a:cubicBezTo>
                  <a:lnTo>
                    <a:pt x="128" y="78"/>
                  </a:lnTo>
                  <a:close/>
                </a:path>
              </a:pathLst>
            </a:custGeom>
            <a:solidFill>
              <a:srgbClr val="494949"/>
            </a:solidFill>
            <a:ln w="9525">
              <a:noFill/>
            </a:ln>
          </p:spPr>
          <p:txBody>
            <a:bodyPr/>
            <a:p>
              <a:endParaRPr lang="en-US"/>
            </a:p>
          </p:txBody>
        </p:sp>
        <p:sp>
          <p:nvSpPr>
            <p:cNvPr id="22534" name="Freeform 8"/>
            <p:cNvSpPr/>
            <p:nvPr/>
          </p:nvSpPr>
          <p:spPr>
            <a:xfrm>
              <a:off x="3528778" y="3918784"/>
              <a:ext cx="70698" cy="64138"/>
            </a:xfrm>
            <a:custGeom>
              <a:avLst/>
              <a:gdLst/>
              <a:ahLst/>
              <a:cxnLst>
                <a:cxn ang="0">
                  <a:pos x="95147438" y="0"/>
                </a:cxn>
                <a:cxn ang="0">
                  <a:pos x="44600092" y="15023893"/>
                </a:cxn>
                <a:cxn ang="0">
                  <a:pos x="26760055" y="15023893"/>
                </a:cxn>
                <a:cxn ang="0">
                  <a:pos x="26760055" y="15023893"/>
                </a:cxn>
                <a:cxn ang="0">
                  <a:pos x="17840037" y="93150911"/>
                </a:cxn>
                <a:cxn ang="0">
                  <a:pos x="92174673" y="81131103"/>
                </a:cxn>
                <a:cxn ang="0">
                  <a:pos x="104067456" y="6009904"/>
                </a:cxn>
                <a:cxn ang="0">
                  <a:pos x="95147438" y="0"/>
                </a:cxn>
              </a:cxnLst>
              <a:pathLst>
                <a:path w="41" h="37">
                  <a:moveTo>
                    <a:pt x="32" y="0"/>
                  </a:moveTo>
                  <a:cubicBezTo>
                    <a:pt x="27" y="3"/>
                    <a:pt x="21" y="5"/>
                    <a:pt x="15" y="5"/>
                  </a:cubicBezTo>
                  <a:cubicBezTo>
                    <a:pt x="13" y="5"/>
                    <a:pt x="11" y="5"/>
                    <a:pt x="9" y="5"/>
                  </a:cubicBezTo>
                  <a:cubicBezTo>
                    <a:pt x="9" y="5"/>
                    <a:pt x="9" y="5"/>
                    <a:pt x="9" y="5"/>
                  </a:cubicBezTo>
                  <a:cubicBezTo>
                    <a:pt x="1" y="13"/>
                    <a:pt x="0" y="24"/>
                    <a:pt x="6" y="31"/>
                  </a:cubicBezTo>
                  <a:cubicBezTo>
                    <a:pt x="12" y="37"/>
                    <a:pt x="23" y="35"/>
                    <a:pt x="31" y="27"/>
                  </a:cubicBezTo>
                  <a:cubicBezTo>
                    <a:pt x="39" y="19"/>
                    <a:pt x="41" y="8"/>
                    <a:pt x="35" y="2"/>
                  </a:cubicBezTo>
                  <a:cubicBezTo>
                    <a:pt x="34" y="1"/>
                    <a:pt x="33" y="0"/>
                    <a:pt x="32" y="0"/>
                  </a:cubicBezTo>
                </a:path>
              </a:pathLst>
            </a:custGeom>
            <a:solidFill>
              <a:srgbClr val="494949"/>
            </a:solidFill>
            <a:ln w="9525">
              <a:noFill/>
            </a:ln>
          </p:spPr>
          <p:txBody>
            <a:bodyPr/>
            <a:p>
              <a:endParaRPr lang="en-US"/>
            </a:p>
          </p:txBody>
        </p:sp>
        <p:sp>
          <p:nvSpPr>
            <p:cNvPr id="22535" name="Freeform 9"/>
            <p:cNvSpPr/>
            <p:nvPr/>
          </p:nvSpPr>
          <p:spPr>
            <a:xfrm>
              <a:off x="3478488" y="3811645"/>
              <a:ext cx="124631" cy="108596"/>
            </a:xfrm>
            <a:custGeom>
              <a:avLst/>
              <a:gdLst/>
              <a:ahLst/>
              <a:cxnLst>
                <a:cxn ang="0">
                  <a:pos x="50937728" y="151536237"/>
                </a:cxn>
                <a:cxn ang="0">
                  <a:pos x="128840758" y="187191924"/>
                </a:cxn>
                <a:cxn ang="0">
                  <a:pos x="131837095" y="187191924"/>
                </a:cxn>
                <a:cxn ang="0">
                  <a:pos x="167793139" y="178278433"/>
                </a:cxn>
                <a:cxn ang="0">
                  <a:pos x="182774823" y="169364943"/>
                </a:cxn>
                <a:cxn ang="0">
                  <a:pos x="164796802" y="35655687"/>
                </a:cxn>
                <a:cxn ang="0">
                  <a:pos x="83897435" y="0"/>
                </a:cxn>
                <a:cxn ang="0">
                  <a:pos x="32959707" y="20798720"/>
                </a:cxn>
                <a:cxn ang="0">
                  <a:pos x="50937728" y="151536237"/>
                </a:cxn>
              </a:cxnLst>
              <a:pathLst>
                <a:path w="72" h="63">
                  <a:moveTo>
                    <a:pt x="17" y="51"/>
                  </a:moveTo>
                  <a:cubicBezTo>
                    <a:pt x="24" y="59"/>
                    <a:pt x="34" y="63"/>
                    <a:pt x="43" y="63"/>
                  </a:cubicBezTo>
                  <a:cubicBezTo>
                    <a:pt x="43" y="63"/>
                    <a:pt x="43" y="63"/>
                    <a:pt x="44" y="63"/>
                  </a:cubicBezTo>
                  <a:cubicBezTo>
                    <a:pt x="48" y="63"/>
                    <a:pt x="53" y="62"/>
                    <a:pt x="56" y="60"/>
                  </a:cubicBezTo>
                  <a:cubicBezTo>
                    <a:pt x="58" y="59"/>
                    <a:pt x="60" y="58"/>
                    <a:pt x="61" y="57"/>
                  </a:cubicBezTo>
                  <a:cubicBezTo>
                    <a:pt x="72" y="46"/>
                    <a:pt x="69" y="26"/>
                    <a:pt x="55" y="12"/>
                  </a:cubicBezTo>
                  <a:cubicBezTo>
                    <a:pt x="47" y="4"/>
                    <a:pt x="37" y="0"/>
                    <a:pt x="28" y="0"/>
                  </a:cubicBezTo>
                  <a:cubicBezTo>
                    <a:pt x="21" y="0"/>
                    <a:pt x="15" y="2"/>
                    <a:pt x="11" y="7"/>
                  </a:cubicBezTo>
                  <a:cubicBezTo>
                    <a:pt x="0" y="17"/>
                    <a:pt x="3" y="37"/>
                    <a:pt x="17" y="51"/>
                  </a:cubicBezTo>
                </a:path>
              </a:pathLst>
            </a:custGeom>
            <a:solidFill>
              <a:srgbClr val="494949"/>
            </a:solidFill>
            <a:ln w="9525">
              <a:noFill/>
            </a:ln>
          </p:spPr>
          <p:txBody>
            <a:bodyPr/>
            <a:p>
              <a:endParaRPr lang="en-US"/>
            </a:p>
          </p:txBody>
        </p:sp>
        <p:sp>
          <p:nvSpPr>
            <p:cNvPr id="22536" name="Freeform 10"/>
            <p:cNvSpPr/>
            <p:nvPr/>
          </p:nvSpPr>
          <p:spPr>
            <a:xfrm>
              <a:off x="3619882" y="3918784"/>
              <a:ext cx="70698" cy="64138"/>
            </a:xfrm>
            <a:custGeom>
              <a:avLst/>
              <a:gdLst/>
              <a:ahLst/>
              <a:cxnLst>
                <a:cxn ang="0">
                  <a:pos x="104067456" y="93150911"/>
                </a:cxn>
                <a:cxn ang="0">
                  <a:pos x="95147438" y="15023893"/>
                </a:cxn>
                <a:cxn ang="0">
                  <a:pos x="92174673" y="15023893"/>
                </a:cxn>
                <a:cxn ang="0">
                  <a:pos x="77307401" y="15023893"/>
                </a:cxn>
                <a:cxn ang="0">
                  <a:pos x="26760055" y="0"/>
                </a:cxn>
                <a:cxn ang="0">
                  <a:pos x="17840037" y="6009904"/>
                </a:cxn>
                <a:cxn ang="0">
                  <a:pos x="26760055" y="81131103"/>
                </a:cxn>
                <a:cxn ang="0">
                  <a:pos x="104067456" y="93150911"/>
                </a:cxn>
              </a:cxnLst>
              <a:pathLst>
                <a:path w="41" h="37">
                  <a:moveTo>
                    <a:pt x="35" y="31"/>
                  </a:moveTo>
                  <a:cubicBezTo>
                    <a:pt x="41" y="24"/>
                    <a:pt x="40" y="13"/>
                    <a:pt x="32" y="5"/>
                  </a:cubicBezTo>
                  <a:cubicBezTo>
                    <a:pt x="32" y="5"/>
                    <a:pt x="31" y="5"/>
                    <a:pt x="31" y="5"/>
                  </a:cubicBezTo>
                  <a:cubicBezTo>
                    <a:pt x="29" y="5"/>
                    <a:pt x="28" y="5"/>
                    <a:pt x="26" y="5"/>
                  </a:cubicBezTo>
                  <a:cubicBezTo>
                    <a:pt x="19" y="5"/>
                    <a:pt x="13" y="3"/>
                    <a:pt x="9" y="0"/>
                  </a:cubicBezTo>
                  <a:cubicBezTo>
                    <a:pt x="8" y="0"/>
                    <a:pt x="7" y="1"/>
                    <a:pt x="6" y="2"/>
                  </a:cubicBezTo>
                  <a:cubicBezTo>
                    <a:pt x="0" y="8"/>
                    <a:pt x="1" y="19"/>
                    <a:pt x="9" y="27"/>
                  </a:cubicBezTo>
                  <a:cubicBezTo>
                    <a:pt x="17" y="35"/>
                    <a:pt x="29" y="37"/>
                    <a:pt x="35" y="31"/>
                  </a:cubicBezTo>
                </a:path>
              </a:pathLst>
            </a:custGeom>
            <a:solidFill>
              <a:srgbClr val="494949"/>
            </a:solidFill>
            <a:ln w="9525">
              <a:noFill/>
            </a:ln>
          </p:spPr>
          <p:txBody>
            <a:bodyPr/>
            <a:p>
              <a:endParaRPr lang="en-US"/>
            </a:p>
          </p:txBody>
        </p:sp>
        <p:sp>
          <p:nvSpPr>
            <p:cNvPr id="22537" name="Freeform 11"/>
            <p:cNvSpPr/>
            <p:nvPr/>
          </p:nvSpPr>
          <p:spPr>
            <a:xfrm>
              <a:off x="3616238" y="3811645"/>
              <a:ext cx="122445" cy="108596"/>
            </a:xfrm>
            <a:custGeom>
              <a:avLst/>
              <a:gdLst/>
              <a:ahLst/>
              <a:cxnLst>
                <a:cxn ang="0">
                  <a:pos x="181423825" y="20798720"/>
                </a:cxn>
                <a:cxn ang="0">
                  <a:pos x="130862663" y="0"/>
                </a:cxn>
                <a:cxn ang="0">
                  <a:pos x="47586266" y="38627425"/>
                </a:cxn>
                <a:cxn ang="0">
                  <a:pos x="32715235" y="169364943"/>
                </a:cxn>
                <a:cxn ang="0">
                  <a:pos x="44613094" y="178278433"/>
                </a:cxn>
                <a:cxn ang="0">
                  <a:pos x="83276397" y="187191924"/>
                </a:cxn>
                <a:cxn ang="0">
                  <a:pos x="86251293" y="187191924"/>
                </a:cxn>
                <a:cxn ang="0">
                  <a:pos x="163579622" y="151536237"/>
                </a:cxn>
                <a:cxn ang="0">
                  <a:pos x="181423825" y="20798720"/>
                </a:cxn>
              </a:cxnLst>
              <a:pathLst>
                <a:path w="71" h="63">
                  <a:moveTo>
                    <a:pt x="61" y="7"/>
                  </a:moveTo>
                  <a:cubicBezTo>
                    <a:pt x="56" y="2"/>
                    <a:pt x="50" y="0"/>
                    <a:pt x="44" y="0"/>
                  </a:cubicBezTo>
                  <a:cubicBezTo>
                    <a:pt x="35" y="0"/>
                    <a:pt x="24" y="4"/>
                    <a:pt x="16" y="13"/>
                  </a:cubicBezTo>
                  <a:cubicBezTo>
                    <a:pt x="3" y="26"/>
                    <a:pt x="0" y="46"/>
                    <a:pt x="11" y="57"/>
                  </a:cubicBezTo>
                  <a:cubicBezTo>
                    <a:pt x="12" y="58"/>
                    <a:pt x="14" y="59"/>
                    <a:pt x="15" y="60"/>
                  </a:cubicBezTo>
                  <a:cubicBezTo>
                    <a:pt x="19" y="62"/>
                    <a:pt x="23" y="63"/>
                    <a:pt x="28" y="63"/>
                  </a:cubicBezTo>
                  <a:cubicBezTo>
                    <a:pt x="28" y="63"/>
                    <a:pt x="29" y="63"/>
                    <a:pt x="29" y="63"/>
                  </a:cubicBezTo>
                  <a:cubicBezTo>
                    <a:pt x="38" y="63"/>
                    <a:pt x="47" y="59"/>
                    <a:pt x="55" y="51"/>
                  </a:cubicBezTo>
                  <a:cubicBezTo>
                    <a:pt x="69" y="37"/>
                    <a:pt x="71" y="17"/>
                    <a:pt x="61" y="7"/>
                  </a:cubicBezTo>
                </a:path>
              </a:pathLst>
            </a:custGeom>
            <a:solidFill>
              <a:srgbClr val="494949"/>
            </a:solidFill>
            <a:ln w="9525">
              <a:noFill/>
            </a:ln>
          </p:spPr>
          <p:txBody>
            <a:bodyPr/>
            <a:p>
              <a:endParaRPr lang="en-US"/>
            </a:p>
          </p:txBody>
        </p:sp>
        <p:sp>
          <p:nvSpPr>
            <p:cNvPr id="22538" name="Freeform 12"/>
            <p:cNvSpPr/>
            <p:nvPr/>
          </p:nvSpPr>
          <p:spPr>
            <a:xfrm>
              <a:off x="3587085" y="3820391"/>
              <a:ext cx="43001" cy="153785"/>
            </a:xfrm>
            <a:custGeom>
              <a:avLst/>
              <a:gdLst/>
              <a:ahLst/>
              <a:cxnLst>
                <a:cxn ang="0">
                  <a:pos x="68046502" y="11943392"/>
                </a:cxn>
                <a:cxn ang="0">
                  <a:pos x="62129565" y="5971696"/>
                </a:cxn>
                <a:cxn ang="0">
                  <a:pos x="44378752" y="29856753"/>
                </a:cxn>
                <a:cxn ang="0">
                  <a:pos x="38461814" y="29856753"/>
                </a:cxn>
                <a:cxn ang="0">
                  <a:pos x="32543157" y="29856753"/>
                </a:cxn>
                <a:cxn ang="0">
                  <a:pos x="14792344" y="5971696"/>
                </a:cxn>
                <a:cxn ang="0">
                  <a:pos x="5916938" y="11943392"/>
                </a:cxn>
                <a:cxn ang="0">
                  <a:pos x="23667750" y="38814297"/>
                </a:cxn>
                <a:cxn ang="0">
                  <a:pos x="20709282" y="44785993"/>
                </a:cxn>
                <a:cxn ang="0">
                  <a:pos x="20709282" y="80614443"/>
                </a:cxn>
                <a:cxn ang="0">
                  <a:pos x="20709282" y="125400436"/>
                </a:cxn>
                <a:cxn ang="0">
                  <a:pos x="20709282" y="250799144"/>
                </a:cxn>
                <a:cxn ang="0">
                  <a:pos x="38461814" y="265728385"/>
                </a:cxn>
                <a:cxn ang="0">
                  <a:pos x="53254158" y="250799144"/>
                </a:cxn>
                <a:cxn ang="0">
                  <a:pos x="53254158" y="125400436"/>
                </a:cxn>
                <a:cxn ang="0">
                  <a:pos x="53254158" y="80614443"/>
                </a:cxn>
                <a:cxn ang="0">
                  <a:pos x="53254158" y="44785993"/>
                </a:cxn>
                <a:cxn ang="0">
                  <a:pos x="53254158" y="38814297"/>
                </a:cxn>
                <a:cxn ang="0">
                  <a:pos x="68046502" y="11943392"/>
                </a:cxn>
              </a:cxnLst>
              <a:pathLst>
                <a:path w="25" h="89">
                  <a:moveTo>
                    <a:pt x="23" y="4"/>
                  </a:moveTo>
                  <a:cubicBezTo>
                    <a:pt x="25" y="3"/>
                    <a:pt x="23" y="0"/>
                    <a:pt x="21" y="2"/>
                  </a:cubicBezTo>
                  <a:cubicBezTo>
                    <a:pt x="18" y="4"/>
                    <a:pt x="16" y="7"/>
                    <a:pt x="15" y="10"/>
                  </a:cubicBezTo>
                  <a:cubicBezTo>
                    <a:pt x="14" y="10"/>
                    <a:pt x="13" y="10"/>
                    <a:pt x="13" y="10"/>
                  </a:cubicBezTo>
                  <a:cubicBezTo>
                    <a:pt x="12" y="10"/>
                    <a:pt x="12" y="10"/>
                    <a:pt x="11" y="10"/>
                  </a:cubicBezTo>
                  <a:cubicBezTo>
                    <a:pt x="10" y="7"/>
                    <a:pt x="7" y="4"/>
                    <a:pt x="5" y="2"/>
                  </a:cubicBezTo>
                  <a:cubicBezTo>
                    <a:pt x="3" y="0"/>
                    <a:pt x="0" y="3"/>
                    <a:pt x="2" y="4"/>
                  </a:cubicBezTo>
                  <a:cubicBezTo>
                    <a:pt x="5" y="7"/>
                    <a:pt x="7" y="10"/>
                    <a:pt x="8" y="13"/>
                  </a:cubicBezTo>
                  <a:cubicBezTo>
                    <a:pt x="8" y="14"/>
                    <a:pt x="7" y="14"/>
                    <a:pt x="7" y="15"/>
                  </a:cubicBezTo>
                  <a:cubicBezTo>
                    <a:pt x="7" y="27"/>
                    <a:pt x="7" y="27"/>
                    <a:pt x="7" y="27"/>
                  </a:cubicBezTo>
                  <a:cubicBezTo>
                    <a:pt x="7" y="42"/>
                    <a:pt x="7" y="42"/>
                    <a:pt x="7" y="42"/>
                  </a:cubicBezTo>
                  <a:cubicBezTo>
                    <a:pt x="7" y="84"/>
                    <a:pt x="7" y="84"/>
                    <a:pt x="7" y="84"/>
                  </a:cubicBezTo>
                  <a:cubicBezTo>
                    <a:pt x="7" y="87"/>
                    <a:pt x="10" y="89"/>
                    <a:pt x="13" y="89"/>
                  </a:cubicBezTo>
                  <a:cubicBezTo>
                    <a:pt x="16" y="89"/>
                    <a:pt x="18" y="87"/>
                    <a:pt x="18" y="84"/>
                  </a:cubicBezTo>
                  <a:cubicBezTo>
                    <a:pt x="18" y="42"/>
                    <a:pt x="18" y="42"/>
                    <a:pt x="18" y="42"/>
                  </a:cubicBezTo>
                  <a:cubicBezTo>
                    <a:pt x="18" y="27"/>
                    <a:pt x="18" y="27"/>
                    <a:pt x="18" y="27"/>
                  </a:cubicBezTo>
                  <a:cubicBezTo>
                    <a:pt x="18" y="15"/>
                    <a:pt x="18" y="15"/>
                    <a:pt x="18" y="15"/>
                  </a:cubicBezTo>
                  <a:cubicBezTo>
                    <a:pt x="18" y="14"/>
                    <a:pt x="18" y="14"/>
                    <a:pt x="18" y="13"/>
                  </a:cubicBezTo>
                  <a:cubicBezTo>
                    <a:pt x="19" y="10"/>
                    <a:pt x="21" y="7"/>
                    <a:pt x="23" y="4"/>
                  </a:cubicBezTo>
                </a:path>
              </a:pathLst>
            </a:custGeom>
            <a:solidFill>
              <a:srgbClr val="494949"/>
            </a:solidFill>
            <a:ln w="9525">
              <a:noFill/>
            </a:ln>
          </p:spPr>
          <p:txBody>
            <a:bodyPr/>
            <a:p>
              <a:endParaRPr lang="en-US"/>
            </a:p>
          </p:txBody>
        </p:sp>
        <p:sp>
          <p:nvSpPr>
            <p:cNvPr id="22539" name="Freeform 13"/>
            <p:cNvSpPr>
              <a:spLocks noEditPoints="1"/>
            </p:cNvSpPr>
            <p:nvPr/>
          </p:nvSpPr>
          <p:spPr>
            <a:xfrm>
              <a:off x="2527354" y="3577688"/>
              <a:ext cx="295908" cy="27696"/>
            </a:xfrm>
            <a:custGeom>
              <a:avLst/>
              <a:gdLst/>
              <a:ahLst/>
              <a:cxnLst>
                <a:cxn ang="0">
                  <a:pos x="215668829" y="0"/>
                </a:cxn>
                <a:cxn ang="0">
                  <a:pos x="0" y="0"/>
                </a:cxn>
                <a:cxn ang="0">
                  <a:pos x="0" y="20186011"/>
                </a:cxn>
                <a:cxn ang="0">
                  <a:pos x="215668829" y="20186011"/>
                </a:cxn>
                <a:cxn ang="0">
                  <a:pos x="215668829" y="0"/>
                </a:cxn>
                <a:cxn ang="0">
                  <a:pos x="207169855" y="12217580"/>
                </a:cxn>
                <a:cxn ang="0">
                  <a:pos x="189639857" y="12217580"/>
                </a:cxn>
                <a:cxn ang="0">
                  <a:pos x="189639857" y="7437105"/>
                </a:cxn>
                <a:cxn ang="0">
                  <a:pos x="207169855" y="7437105"/>
                </a:cxn>
                <a:cxn ang="0">
                  <a:pos x="207169855" y="12217580"/>
                </a:cxn>
              </a:cxnLst>
              <a:pathLst>
                <a:path w="406" h="38">
                  <a:moveTo>
                    <a:pt x="406" y="0"/>
                  </a:moveTo>
                  <a:lnTo>
                    <a:pt x="0" y="0"/>
                  </a:lnTo>
                  <a:lnTo>
                    <a:pt x="0" y="38"/>
                  </a:lnTo>
                  <a:lnTo>
                    <a:pt x="406" y="38"/>
                  </a:lnTo>
                  <a:lnTo>
                    <a:pt x="406" y="0"/>
                  </a:lnTo>
                  <a:close/>
                  <a:moveTo>
                    <a:pt x="390" y="23"/>
                  </a:moveTo>
                  <a:lnTo>
                    <a:pt x="357" y="23"/>
                  </a:lnTo>
                  <a:lnTo>
                    <a:pt x="357" y="14"/>
                  </a:lnTo>
                  <a:lnTo>
                    <a:pt x="390" y="14"/>
                  </a:lnTo>
                  <a:lnTo>
                    <a:pt x="390" y="23"/>
                  </a:lnTo>
                  <a:close/>
                </a:path>
              </a:pathLst>
            </a:custGeom>
            <a:solidFill>
              <a:srgbClr val="F3A60D"/>
            </a:solidFill>
            <a:ln w="9525">
              <a:noFill/>
            </a:ln>
          </p:spPr>
          <p:txBody>
            <a:bodyPr/>
            <a:p>
              <a:endParaRPr lang="en-US"/>
            </a:p>
          </p:txBody>
        </p:sp>
        <p:sp>
          <p:nvSpPr>
            <p:cNvPr id="22540" name="Freeform 14"/>
            <p:cNvSpPr>
              <a:spLocks noEditPoints="1"/>
            </p:cNvSpPr>
            <p:nvPr/>
          </p:nvSpPr>
          <p:spPr>
            <a:xfrm>
              <a:off x="2540474" y="3401309"/>
              <a:ext cx="268942" cy="167632"/>
            </a:xfrm>
            <a:custGeom>
              <a:avLst/>
              <a:gdLst/>
              <a:ahLst/>
              <a:cxnLst>
                <a:cxn ang="0">
                  <a:pos x="196015716" y="0"/>
                </a:cxn>
                <a:cxn ang="0">
                  <a:pos x="0" y="0"/>
                </a:cxn>
                <a:cxn ang="0">
                  <a:pos x="0" y="122176032"/>
                </a:cxn>
                <a:cxn ang="0">
                  <a:pos x="196015716" y="122176032"/>
                </a:cxn>
                <a:cxn ang="0">
                  <a:pos x="196015716" y="0"/>
                </a:cxn>
                <a:cxn ang="0">
                  <a:pos x="174767112" y="104646098"/>
                </a:cxn>
                <a:cxn ang="0">
                  <a:pos x="22841849" y="104646098"/>
                </a:cxn>
                <a:cxn ang="0">
                  <a:pos x="22841849" y="18060526"/>
                </a:cxn>
                <a:cxn ang="0">
                  <a:pos x="174767112" y="18060526"/>
                </a:cxn>
                <a:cxn ang="0">
                  <a:pos x="174767112" y="104646098"/>
                </a:cxn>
              </a:cxnLst>
              <a:pathLst>
                <a:path w="369" h="230">
                  <a:moveTo>
                    <a:pt x="369" y="0"/>
                  </a:moveTo>
                  <a:lnTo>
                    <a:pt x="0" y="0"/>
                  </a:lnTo>
                  <a:lnTo>
                    <a:pt x="0" y="230"/>
                  </a:lnTo>
                  <a:lnTo>
                    <a:pt x="369" y="230"/>
                  </a:lnTo>
                  <a:lnTo>
                    <a:pt x="369" y="0"/>
                  </a:lnTo>
                  <a:close/>
                  <a:moveTo>
                    <a:pt x="329" y="197"/>
                  </a:moveTo>
                  <a:lnTo>
                    <a:pt x="43" y="197"/>
                  </a:lnTo>
                  <a:lnTo>
                    <a:pt x="43" y="34"/>
                  </a:lnTo>
                  <a:lnTo>
                    <a:pt x="329" y="34"/>
                  </a:lnTo>
                  <a:lnTo>
                    <a:pt x="329" y="197"/>
                  </a:lnTo>
                  <a:close/>
                </a:path>
              </a:pathLst>
            </a:custGeom>
            <a:solidFill>
              <a:srgbClr val="F3A60D"/>
            </a:solidFill>
            <a:ln w="9525">
              <a:noFill/>
            </a:ln>
          </p:spPr>
          <p:txBody>
            <a:bodyPr/>
            <a:p>
              <a:endParaRPr lang="en-US"/>
            </a:p>
          </p:txBody>
        </p:sp>
        <p:sp>
          <p:nvSpPr>
            <p:cNvPr id="22541" name="Freeform 15"/>
            <p:cNvSpPr>
              <a:spLocks noEditPoints="1"/>
            </p:cNvSpPr>
            <p:nvPr/>
          </p:nvSpPr>
          <p:spPr>
            <a:xfrm>
              <a:off x="3318143" y="4018634"/>
              <a:ext cx="203346" cy="225939"/>
            </a:xfrm>
            <a:custGeom>
              <a:avLst/>
              <a:gdLst/>
              <a:ahLst/>
              <a:cxnLst>
                <a:cxn ang="0">
                  <a:pos x="77025133" y="1593963"/>
                </a:cxn>
                <a:cxn ang="0">
                  <a:pos x="77025133" y="1593963"/>
                </a:cxn>
                <a:cxn ang="0">
                  <a:pos x="0" y="115801755"/>
                </a:cxn>
                <a:cxn ang="0">
                  <a:pos x="0" y="115801755"/>
                </a:cxn>
                <a:cxn ang="0">
                  <a:pos x="0" y="116864397"/>
                </a:cxn>
                <a:cxn ang="0">
                  <a:pos x="70650709" y="163609718"/>
                </a:cxn>
                <a:cxn ang="0">
                  <a:pos x="70650709" y="164672360"/>
                </a:cxn>
                <a:cxn ang="0">
                  <a:pos x="71712627" y="163609718"/>
                </a:cxn>
                <a:cxn ang="0">
                  <a:pos x="148206436" y="48870606"/>
                </a:cxn>
                <a:cxn ang="0">
                  <a:pos x="148206436" y="48870606"/>
                </a:cxn>
                <a:cxn ang="0">
                  <a:pos x="148206436" y="47807964"/>
                </a:cxn>
                <a:cxn ang="0">
                  <a:pos x="130676408" y="36653136"/>
                </a:cxn>
                <a:cxn ang="0">
                  <a:pos x="138113478" y="25497581"/>
                </a:cxn>
                <a:cxn ang="0">
                  <a:pos x="139707448" y="25497581"/>
                </a:cxn>
                <a:cxn ang="0">
                  <a:pos x="138113478" y="23904346"/>
                </a:cxn>
                <a:cxn ang="0">
                  <a:pos x="103054149" y="1593963"/>
                </a:cxn>
                <a:cxn ang="0">
                  <a:pos x="103054149" y="0"/>
                </a:cxn>
                <a:cxn ang="0">
                  <a:pos x="101991503" y="1593963"/>
                </a:cxn>
                <a:cxn ang="0">
                  <a:pos x="94554432" y="12748790"/>
                </a:cxn>
                <a:cxn ang="0">
                  <a:pos x="78087051" y="1593963"/>
                </a:cxn>
                <a:cxn ang="0">
                  <a:pos x="77025133" y="1593963"/>
                </a:cxn>
                <a:cxn ang="0">
                  <a:pos x="90835897" y="113145878"/>
                </a:cxn>
                <a:cxn ang="0">
                  <a:pos x="40371834" y="79148618"/>
                </a:cxn>
                <a:cxn ang="0">
                  <a:pos x="57901134" y="53120445"/>
                </a:cxn>
                <a:cxn ang="0">
                  <a:pos x="108365926" y="85523742"/>
                </a:cxn>
                <a:cxn ang="0">
                  <a:pos x="90835897" y="113145878"/>
                </a:cxn>
                <a:cxn ang="0">
                  <a:pos x="67994092" y="146080496"/>
                </a:cxn>
                <a:cxn ang="0">
                  <a:pos x="17530029" y="112083236"/>
                </a:cxn>
                <a:cxn ang="0">
                  <a:pos x="35059328" y="85523742"/>
                </a:cxn>
                <a:cxn ang="0">
                  <a:pos x="85524121" y="119520273"/>
                </a:cxn>
                <a:cxn ang="0">
                  <a:pos x="67994092" y="146080496"/>
                </a:cxn>
              </a:cxnLst>
              <a:pathLst>
                <a:path w="279" h="310">
                  <a:moveTo>
                    <a:pt x="145" y="3"/>
                  </a:moveTo>
                  <a:lnTo>
                    <a:pt x="145" y="3"/>
                  </a:lnTo>
                  <a:lnTo>
                    <a:pt x="0" y="218"/>
                  </a:lnTo>
                  <a:lnTo>
                    <a:pt x="0" y="220"/>
                  </a:lnTo>
                  <a:lnTo>
                    <a:pt x="133" y="308"/>
                  </a:lnTo>
                  <a:lnTo>
                    <a:pt x="133" y="310"/>
                  </a:lnTo>
                  <a:lnTo>
                    <a:pt x="135" y="308"/>
                  </a:lnTo>
                  <a:lnTo>
                    <a:pt x="279" y="92"/>
                  </a:lnTo>
                  <a:lnTo>
                    <a:pt x="279" y="90"/>
                  </a:lnTo>
                  <a:lnTo>
                    <a:pt x="246" y="69"/>
                  </a:lnTo>
                  <a:lnTo>
                    <a:pt x="260" y="48"/>
                  </a:lnTo>
                  <a:lnTo>
                    <a:pt x="263" y="48"/>
                  </a:lnTo>
                  <a:lnTo>
                    <a:pt x="260" y="45"/>
                  </a:lnTo>
                  <a:lnTo>
                    <a:pt x="194" y="3"/>
                  </a:lnTo>
                  <a:lnTo>
                    <a:pt x="194" y="0"/>
                  </a:lnTo>
                  <a:lnTo>
                    <a:pt x="192" y="3"/>
                  </a:lnTo>
                  <a:lnTo>
                    <a:pt x="178" y="24"/>
                  </a:lnTo>
                  <a:lnTo>
                    <a:pt x="147" y="3"/>
                  </a:lnTo>
                  <a:lnTo>
                    <a:pt x="145" y="3"/>
                  </a:lnTo>
                  <a:close/>
                  <a:moveTo>
                    <a:pt x="171" y="213"/>
                  </a:moveTo>
                  <a:lnTo>
                    <a:pt x="76" y="149"/>
                  </a:lnTo>
                  <a:lnTo>
                    <a:pt x="109" y="100"/>
                  </a:lnTo>
                  <a:lnTo>
                    <a:pt x="204" y="161"/>
                  </a:lnTo>
                  <a:lnTo>
                    <a:pt x="171" y="213"/>
                  </a:lnTo>
                  <a:close/>
                  <a:moveTo>
                    <a:pt x="128" y="275"/>
                  </a:moveTo>
                  <a:lnTo>
                    <a:pt x="33" y="211"/>
                  </a:lnTo>
                  <a:lnTo>
                    <a:pt x="66" y="161"/>
                  </a:lnTo>
                  <a:lnTo>
                    <a:pt x="161" y="225"/>
                  </a:lnTo>
                  <a:lnTo>
                    <a:pt x="128" y="275"/>
                  </a:lnTo>
                  <a:close/>
                </a:path>
              </a:pathLst>
            </a:custGeom>
            <a:solidFill>
              <a:srgbClr val="494949"/>
            </a:solidFill>
            <a:ln w="9525">
              <a:noFill/>
            </a:ln>
          </p:spPr>
          <p:txBody>
            <a:bodyPr/>
            <a:p>
              <a:endParaRPr lang="en-US"/>
            </a:p>
          </p:txBody>
        </p:sp>
        <p:sp>
          <p:nvSpPr>
            <p:cNvPr id="22542" name="Freeform 16"/>
            <p:cNvSpPr>
              <a:spLocks noEditPoints="1"/>
            </p:cNvSpPr>
            <p:nvPr/>
          </p:nvSpPr>
          <p:spPr>
            <a:xfrm>
              <a:off x="1878689" y="4036127"/>
              <a:ext cx="103495" cy="217194"/>
            </a:xfrm>
            <a:custGeom>
              <a:avLst/>
              <a:gdLst/>
              <a:ahLst/>
              <a:cxnLst>
                <a:cxn ang="0">
                  <a:pos x="5950963" y="365477170"/>
                </a:cxn>
                <a:cxn ang="0">
                  <a:pos x="89260988" y="320905859"/>
                </a:cxn>
                <a:cxn ang="0">
                  <a:pos x="175544769" y="365477170"/>
                </a:cxn>
                <a:cxn ang="0">
                  <a:pos x="178520250" y="362505405"/>
                </a:cxn>
                <a:cxn ang="0">
                  <a:pos x="178520250" y="80227327"/>
                </a:cxn>
                <a:cxn ang="0">
                  <a:pos x="175544769" y="41599546"/>
                </a:cxn>
                <a:cxn ang="0">
                  <a:pos x="89260988" y="0"/>
                </a:cxn>
                <a:cxn ang="0">
                  <a:pos x="5950963" y="41599546"/>
                </a:cxn>
                <a:cxn ang="0">
                  <a:pos x="2975481" y="80227327"/>
                </a:cxn>
                <a:cxn ang="0">
                  <a:pos x="2975481" y="362505405"/>
                </a:cxn>
                <a:cxn ang="0">
                  <a:pos x="5950963" y="365477170"/>
                </a:cxn>
                <a:cxn ang="0">
                  <a:pos x="29753088" y="62398457"/>
                </a:cxn>
                <a:cxn ang="0">
                  <a:pos x="89260988" y="50513119"/>
                </a:cxn>
                <a:cxn ang="0">
                  <a:pos x="151742644" y="62398457"/>
                </a:cxn>
                <a:cxn ang="0">
                  <a:pos x="154718125" y="68341988"/>
                </a:cxn>
                <a:cxn ang="0">
                  <a:pos x="148767163" y="71312030"/>
                </a:cxn>
                <a:cxn ang="0">
                  <a:pos x="145791682" y="71312030"/>
                </a:cxn>
                <a:cxn ang="0">
                  <a:pos x="133889757" y="68341988"/>
                </a:cxn>
                <a:cxn ang="0">
                  <a:pos x="89260988" y="62398457"/>
                </a:cxn>
                <a:cxn ang="0">
                  <a:pos x="44630494" y="68341988"/>
                </a:cxn>
                <a:cxn ang="0">
                  <a:pos x="32728569" y="71312030"/>
                </a:cxn>
                <a:cxn ang="0">
                  <a:pos x="26777606" y="68341988"/>
                </a:cxn>
                <a:cxn ang="0">
                  <a:pos x="29753088" y="62398457"/>
                </a:cxn>
                <a:cxn ang="0">
                  <a:pos x="29753088" y="112911576"/>
                </a:cxn>
                <a:cxn ang="0">
                  <a:pos x="89260988" y="101026238"/>
                </a:cxn>
                <a:cxn ang="0">
                  <a:pos x="151742644" y="112911576"/>
                </a:cxn>
                <a:cxn ang="0">
                  <a:pos x="154718125" y="118853383"/>
                </a:cxn>
                <a:cxn ang="0">
                  <a:pos x="148767163" y="121825149"/>
                </a:cxn>
                <a:cxn ang="0">
                  <a:pos x="145791682" y="121825149"/>
                </a:cxn>
                <a:cxn ang="0">
                  <a:pos x="133889757" y="118853383"/>
                </a:cxn>
                <a:cxn ang="0">
                  <a:pos x="89260988" y="112911576"/>
                </a:cxn>
                <a:cxn ang="0">
                  <a:pos x="44630494" y="118853383"/>
                </a:cxn>
                <a:cxn ang="0">
                  <a:pos x="32728569" y="121825149"/>
                </a:cxn>
                <a:cxn ang="0">
                  <a:pos x="26777606" y="118853383"/>
                </a:cxn>
                <a:cxn ang="0">
                  <a:pos x="29753088" y="112911576"/>
                </a:cxn>
                <a:cxn ang="0">
                  <a:pos x="29753088" y="163424695"/>
                </a:cxn>
                <a:cxn ang="0">
                  <a:pos x="89260988" y="151539357"/>
                </a:cxn>
                <a:cxn ang="0">
                  <a:pos x="151742644" y="163424695"/>
                </a:cxn>
                <a:cxn ang="0">
                  <a:pos x="154718125" y="169366502"/>
                </a:cxn>
                <a:cxn ang="0">
                  <a:pos x="148767163" y="172338268"/>
                </a:cxn>
                <a:cxn ang="0">
                  <a:pos x="145791682" y="172338268"/>
                </a:cxn>
                <a:cxn ang="0">
                  <a:pos x="133889757" y="169366502"/>
                </a:cxn>
                <a:cxn ang="0">
                  <a:pos x="89260988" y="163424695"/>
                </a:cxn>
                <a:cxn ang="0">
                  <a:pos x="44630494" y="169366502"/>
                </a:cxn>
                <a:cxn ang="0">
                  <a:pos x="32728569" y="172338268"/>
                </a:cxn>
                <a:cxn ang="0">
                  <a:pos x="26777606" y="169366502"/>
                </a:cxn>
                <a:cxn ang="0">
                  <a:pos x="29753088" y="163424695"/>
                </a:cxn>
              </a:cxnLst>
              <a:pathLst>
                <a:path w="60" h="126">
                  <a:moveTo>
                    <a:pt x="2" y="123"/>
                  </a:moveTo>
                  <a:cubicBezTo>
                    <a:pt x="5" y="112"/>
                    <a:pt x="16" y="108"/>
                    <a:pt x="30" y="108"/>
                  </a:cubicBezTo>
                  <a:cubicBezTo>
                    <a:pt x="44" y="108"/>
                    <a:pt x="56" y="112"/>
                    <a:pt x="59" y="123"/>
                  </a:cubicBezTo>
                  <a:cubicBezTo>
                    <a:pt x="60" y="126"/>
                    <a:pt x="60" y="126"/>
                    <a:pt x="60" y="122"/>
                  </a:cubicBezTo>
                  <a:cubicBezTo>
                    <a:pt x="60" y="103"/>
                    <a:pt x="60" y="47"/>
                    <a:pt x="60" y="27"/>
                  </a:cubicBezTo>
                  <a:cubicBezTo>
                    <a:pt x="60" y="24"/>
                    <a:pt x="60" y="17"/>
                    <a:pt x="59" y="14"/>
                  </a:cubicBezTo>
                  <a:cubicBezTo>
                    <a:pt x="55" y="3"/>
                    <a:pt x="44" y="0"/>
                    <a:pt x="30" y="0"/>
                  </a:cubicBezTo>
                  <a:cubicBezTo>
                    <a:pt x="17" y="0"/>
                    <a:pt x="5" y="3"/>
                    <a:pt x="2" y="14"/>
                  </a:cubicBezTo>
                  <a:cubicBezTo>
                    <a:pt x="0" y="17"/>
                    <a:pt x="1" y="24"/>
                    <a:pt x="1" y="27"/>
                  </a:cubicBezTo>
                  <a:cubicBezTo>
                    <a:pt x="1" y="47"/>
                    <a:pt x="1" y="103"/>
                    <a:pt x="1" y="122"/>
                  </a:cubicBezTo>
                  <a:cubicBezTo>
                    <a:pt x="1" y="126"/>
                    <a:pt x="0" y="126"/>
                    <a:pt x="2" y="123"/>
                  </a:cubicBezTo>
                  <a:moveTo>
                    <a:pt x="10" y="21"/>
                  </a:moveTo>
                  <a:cubicBezTo>
                    <a:pt x="15" y="19"/>
                    <a:pt x="22" y="17"/>
                    <a:pt x="30" y="17"/>
                  </a:cubicBezTo>
                  <a:cubicBezTo>
                    <a:pt x="39" y="17"/>
                    <a:pt x="46" y="19"/>
                    <a:pt x="51" y="21"/>
                  </a:cubicBezTo>
                  <a:cubicBezTo>
                    <a:pt x="52" y="21"/>
                    <a:pt x="52" y="23"/>
                    <a:pt x="52" y="23"/>
                  </a:cubicBezTo>
                  <a:cubicBezTo>
                    <a:pt x="51" y="24"/>
                    <a:pt x="51" y="24"/>
                    <a:pt x="50" y="24"/>
                  </a:cubicBezTo>
                  <a:cubicBezTo>
                    <a:pt x="50" y="24"/>
                    <a:pt x="50" y="24"/>
                    <a:pt x="49" y="24"/>
                  </a:cubicBezTo>
                  <a:cubicBezTo>
                    <a:pt x="48" y="24"/>
                    <a:pt x="47" y="23"/>
                    <a:pt x="45" y="23"/>
                  </a:cubicBezTo>
                  <a:cubicBezTo>
                    <a:pt x="41" y="21"/>
                    <a:pt x="36" y="21"/>
                    <a:pt x="30" y="21"/>
                  </a:cubicBezTo>
                  <a:cubicBezTo>
                    <a:pt x="24" y="21"/>
                    <a:pt x="19" y="21"/>
                    <a:pt x="15" y="23"/>
                  </a:cubicBezTo>
                  <a:cubicBezTo>
                    <a:pt x="14" y="23"/>
                    <a:pt x="13" y="24"/>
                    <a:pt x="11" y="24"/>
                  </a:cubicBezTo>
                  <a:cubicBezTo>
                    <a:pt x="11" y="25"/>
                    <a:pt x="10" y="24"/>
                    <a:pt x="9" y="23"/>
                  </a:cubicBezTo>
                  <a:cubicBezTo>
                    <a:pt x="9" y="23"/>
                    <a:pt x="9" y="21"/>
                    <a:pt x="10" y="21"/>
                  </a:cubicBezTo>
                  <a:moveTo>
                    <a:pt x="10" y="38"/>
                  </a:moveTo>
                  <a:cubicBezTo>
                    <a:pt x="15" y="36"/>
                    <a:pt x="22" y="34"/>
                    <a:pt x="30" y="34"/>
                  </a:cubicBezTo>
                  <a:cubicBezTo>
                    <a:pt x="39" y="34"/>
                    <a:pt x="46" y="36"/>
                    <a:pt x="51" y="38"/>
                  </a:cubicBezTo>
                  <a:cubicBezTo>
                    <a:pt x="52" y="38"/>
                    <a:pt x="52" y="39"/>
                    <a:pt x="52" y="40"/>
                  </a:cubicBezTo>
                  <a:cubicBezTo>
                    <a:pt x="51" y="41"/>
                    <a:pt x="51" y="41"/>
                    <a:pt x="50" y="41"/>
                  </a:cubicBezTo>
                  <a:cubicBezTo>
                    <a:pt x="50" y="41"/>
                    <a:pt x="50" y="41"/>
                    <a:pt x="49" y="41"/>
                  </a:cubicBezTo>
                  <a:cubicBezTo>
                    <a:pt x="48" y="41"/>
                    <a:pt x="47" y="40"/>
                    <a:pt x="45" y="40"/>
                  </a:cubicBezTo>
                  <a:cubicBezTo>
                    <a:pt x="41" y="38"/>
                    <a:pt x="36" y="38"/>
                    <a:pt x="30" y="38"/>
                  </a:cubicBezTo>
                  <a:cubicBezTo>
                    <a:pt x="24" y="38"/>
                    <a:pt x="19" y="38"/>
                    <a:pt x="15" y="40"/>
                  </a:cubicBezTo>
                  <a:cubicBezTo>
                    <a:pt x="14" y="40"/>
                    <a:pt x="13" y="41"/>
                    <a:pt x="11" y="41"/>
                  </a:cubicBezTo>
                  <a:cubicBezTo>
                    <a:pt x="11" y="42"/>
                    <a:pt x="10" y="41"/>
                    <a:pt x="9" y="40"/>
                  </a:cubicBezTo>
                  <a:cubicBezTo>
                    <a:pt x="9" y="39"/>
                    <a:pt x="9" y="38"/>
                    <a:pt x="10" y="38"/>
                  </a:cubicBezTo>
                  <a:moveTo>
                    <a:pt x="10" y="55"/>
                  </a:moveTo>
                  <a:cubicBezTo>
                    <a:pt x="15" y="52"/>
                    <a:pt x="22" y="51"/>
                    <a:pt x="30" y="51"/>
                  </a:cubicBezTo>
                  <a:cubicBezTo>
                    <a:pt x="39" y="51"/>
                    <a:pt x="46" y="52"/>
                    <a:pt x="51" y="55"/>
                  </a:cubicBezTo>
                  <a:cubicBezTo>
                    <a:pt x="52" y="55"/>
                    <a:pt x="52" y="56"/>
                    <a:pt x="52" y="57"/>
                  </a:cubicBezTo>
                  <a:cubicBezTo>
                    <a:pt x="51" y="58"/>
                    <a:pt x="51" y="58"/>
                    <a:pt x="50" y="58"/>
                  </a:cubicBezTo>
                  <a:cubicBezTo>
                    <a:pt x="50" y="58"/>
                    <a:pt x="50" y="58"/>
                    <a:pt x="49" y="58"/>
                  </a:cubicBezTo>
                  <a:cubicBezTo>
                    <a:pt x="48" y="57"/>
                    <a:pt x="47" y="57"/>
                    <a:pt x="45" y="57"/>
                  </a:cubicBezTo>
                  <a:cubicBezTo>
                    <a:pt x="41" y="55"/>
                    <a:pt x="36" y="55"/>
                    <a:pt x="30" y="55"/>
                  </a:cubicBezTo>
                  <a:cubicBezTo>
                    <a:pt x="24" y="55"/>
                    <a:pt x="19" y="55"/>
                    <a:pt x="15" y="57"/>
                  </a:cubicBezTo>
                  <a:cubicBezTo>
                    <a:pt x="14" y="57"/>
                    <a:pt x="13" y="57"/>
                    <a:pt x="11" y="58"/>
                  </a:cubicBezTo>
                  <a:cubicBezTo>
                    <a:pt x="11" y="59"/>
                    <a:pt x="10" y="58"/>
                    <a:pt x="9" y="57"/>
                  </a:cubicBezTo>
                  <a:cubicBezTo>
                    <a:pt x="9" y="56"/>
                    <a:pt x="9" y="55"/>
                    <a:pt x="10" y="55"/>
                  </a:cubicBezTo>
                </a:path>
              </a:pathLst>
            </a:custGeom>
            <a:solidFill>
              <a:srgbClr val="F3A60D"/>
            </a:solidFill>
            <a:ln w="9525">
              <a:noFill/>
            </a:ln>
          </p:spPr>
          <p:txBody>
            <a:bodyPr/>
            <a:p>
              <a:endParaRPr lang="en-US"/>
            </a:p>
          </p:txBody>
        </p:sp>
        <p:sp>
          <p:nvSpPr>
            <p:cNvPr id="22543" name="Freeform 17"/>
            <p:cNvSpPr>
              <a:spLocks noEditPoints="1"/>
            </p:cNvSpPr>
            <p:nvPr/>
          </p:nvSpPr>
          <p:spPr>
            <a:xfrm>
              <a:off x="1990930" y="4036127"/>
              <a:ext cx="103495" cy="217194"/>
            </a:xfrm>
            <a:custGeom>
              <a:avLst/>
              <a:gdLst/>
              <a:ahLst/>
              <a:cxnLst>
                <a:cxn ang="0">
                  <a:pos x="175544769" y="365477170"/>
                </a:cxn>
                <a:cxn ang="0">
                  <a:pos x="178520250" y="362505405"/>
                </a:cxn>
                <a:cxn ang="0">
                  <a:pos x="178520250" y="80227327"/>
                </a:cxn>
                <a:cxn ang="0">
                  <a:pos x="175544769" y="41599546"/>
                </a:cxn>
                <a:cxn ang="0">
                  <a:pos x="89260988" y="0"/>
                </a:cxn>
                <a:cxn ang="0">
                  <a:pos x="5950963" y="41599546"/>
                </a:cxn>
                <a:cxn ang="0">
                  <a:pos x="2975481" y="80227327"/>
                </a:cxn>
                <a:cxn ang="0">
                  <a:pos x="2975481" y="362505405"/>
                </a:cxn>
                <a:cxn ang="0">
                  <a:pos x="5950963" y="365477170"/>
                </a:cxn>
                <a:cxn ang="0">
                  <a:pos x="89260988" y="320905859"/>
                </a:cxn>
                <a:cxn ang="0">
                  <a:pos x="175544769" y="365477170"/>
                </a:cxn>
                <a:cxn ang="0">
                  <a:pos x="154718125" y="169366502"/>
                </a:cxn>
                <a:cxn ang="0">
                  <a:pos x="148767163" y="172338268"/>
                </a:cxn>
                <a:cxn ang="0">
                  <a:pos x="145791682" y="172338268"/>
                </a:cxn>
                <a:cxn ang="0">
                  <a:pos x="133889757" y="169366502"/>
                </a:cxn>
                <a:cxn ang="0">
                  <a:pos x="89260988" y="163424695"/>
                </a:cxn>
                <a:cxn ang="0">
                  <a:pos x="44630494" y="169366502"/>
                </a:cxn>
                <a:cxn ang="0">
                  <a:pos x="32728569" y="172338268"/>
                </a:cxn>
                <a:cxn ang="0">
                  <a:pos x="26777606" y="169366502"/>
                </a:cxn>
                <a:cxn ang="0">
                  <a:pos x="29753088" y="163424695"/>
                </a:cxn>
                <a:cxn ang="0">
                  <a:pos x="89260988" y="151539357"/>
                </a:cxn>
                <a:cxn ang="0">
                  <a:pos x="151742644" y="163424695"/>
                </a:cxn>
                <a:cxn ang="0">
                  <a:pos x="154718125" y="169366502"/>
                </a:cxn>
                <a:cxn ang="0">
                  <a:pos x="154718125" y="118853383"/>
                </a:cxn>
                <a:cxn ang="0">
                  <a:pos x="148767163" y="121825149"/>
                </a:cxn>
                <a:cxn ang="0">
                  <a:pos x="145791682" y="121825149"/>
                </a:cxn>
                <a:cxn ang="0">
                  <a:pos x="133889757" y="118853383"/>
                </a:cxn>
                <a:cxn ang="0">
                  <a:pos x="89260988" y="112911576"/>
                </a:cxn>
                <a:cxn ang="0">
                  <a:pos x="44630494" y="118853383"/>
                </a:cxn>
                <a:cxn ang="0">
                  <a:pos x="32728569" y="121825149"/>
                </a:cxn>
                <a:cxn ang="0">
                  <a:pos x="26777606" y="118853383"/>
                </a:cxn>
                <a:cxn ang="0">
                  <a:pos x="29753088" y="112911576"/>
                </a:cxn>
                <a:cxn ang="0">
                  <a:pos x="89260988" y="101026238"/>
                </a:cxn>
                <a:cxn ang="0">
                  <a:pos x="151742644" y="112911576"/>
                </a:cxn>
                <a:cxn ang="0">
                  <a:pos x="154718125" y="118853383"/>
                </a:cxn>
                <a:cxn ang="0">
                  <a:pos x="154718125" y="68341988"/>
                </a:cxn>
                <a:cxn ang="0">
                  <a:pos x="148767163" y="71312030"/>
                </a:cxn>
                <a:cxn ang="0">
                  <a:pos x="145791682" y="71312030"/>
                </a:cxn>
                <a:cxn ang="0">
                  <a:pos x="133889757" y="68341988"/>
                </a:cxn>
                <a:cxn ang="0">
                  <a:pos x="89260988" y="62398457"/>
                </a:cxn>
                <a:cxn ang="0">
                  <a:pos x="44630494" y="68341988"/>
                </a:cxn>
                <a:cxn ang="0">
                  <a:pos x="32728569" y="71312030"/>
                </a:cxn>
                <a:cxn ang="0">
                  <a:pos x="26777606" y="68341988"/>
                </a:cxn>
                <a:cxn ang="0">
                  <a:pos x="29753088" y="62398457"/>
                </a:cxn>
                <a:cxn ang="0">
                  <a:pos x="89260988" y="50513119"/>
                </a:cxn>
                <a:cxn ang="0">
                  <a:pos x="151742644" y="62398457"/>
                </a:cxn>
                <a:cxn ang="0">
                  <a:pos x="154718125" y="68341988"/>
                </a:cxn>
              </a:cxnLst>
              <a:pathLst>
                <a:path w="60" h="126">
                  <a:moveTo>
                    <a:pt x="59" y="123"/>
                  </a:moveTo>
                  <a:cubicBezTo>
                    <a:pt x="60" y="126"/>
                    <a:pt x="60" y="126"/>
                    <a:pt x="60" y="122"/>
                  </a:cubicBezTo>
                  <a:cubicBezTo>
                    <a:pt x="60" y="103"/>
                    <a:pt x="60" y="47"/>
                    <a:pt x="60" y="27"/>
                  </a:cubicBezTo>
                  <a:cubicBezTo>
                    <a:pt x="60" y="24"/>
                    <a:pt x="60" y="17"/>
                    <a:pt x="59" y="14"/>
                  </a:cubicBezTo>
                  <a:cubicBezTo>
                    <a:pt x="55" y="3"/>
                    <a:pt x="44" y="0"/>
                    <a:pt x="30" y="0"/>
                  </a:cubicBezTo>
                  <a:cubicBezTo>
                    <a:pt x="17" y="0"/>
                    <a:pt x="5" y="3"/>
                    <a:pt x="2" y="14"/>
                  </a:cubicBezTo>
                  <a:cubicBezTo>
                    <a:pt x="1" y="17"/>
                    <a:pt x="1" y="24"/>
                    <a:pt x="1" y="27"/>
                  </a:cubicBezTo>
                  <a:cubicBezTo>
                    <a:pt x="1" y="47"/>
                    <a:pt x="1" y="103"/>
                    <a:pt x="1" y="122"/>
                  </a:cubicBezTo>
                  <a:cubicBezTo>
                    <a:pt x="1" y="126"/>
                    <a:pt x="0" y="126"/>
                    <a:pt x="2" y="123"/>
                  </a:cubicBezTo>
                  <a:cubicBezTo>
                    <a:pt x="5" y="112"/>
                    <a:pt x="17" y="108"/>
                    <a:pt x="30" y="108"/>
                  </a:cubicBezTo>
                  <a:cubicBezTo>
                    <a:pt x="44" y="108"/>
                    <a:pt x="56" y="112"/>
                    <a:pt x="59" y="123"/>
                  </a:cubicBezTo>
                  <a:moveTo>
                    <a:pt x="52" y="57"/>
                  </a:moveTo>
                  <a:cubicBezTo>
                    <a:pt x="51" y="58"/>
                    <a:pt x="51" y="58"/>
                    <a:pt x="50" y="58"/>
                  </a:cubicBezTo>
                  <a:cubicBezTo>
                    <a:pt x="50" y="58"/>
                    <a:pt x="50" y="58"/>
                    <a:pt x="49" y="58"/>
                  </a:cubicBezTo>
                  <a:cubicBezTo>
                    <a:pt x="48" y="57"/>
                    <a:pt x="47" y="57"/>
                    <a:pt x="45" y="57"/>
                  </a:cubicBezTo>
                  <a:cubicBezTo>
                    <a:pt x="41" y="55"/>
                    <a:pt x="36" y="55"/>
                    <a:pt x="30" y="55"/>
                  </a:cubicBezTo>
                  <a:cubicBezTo>
                    <a:pt x="24" y="55"/>
                    <a:pt x="19" y="55"/>
                    <a:pt x="15" y="57"/>
                  </a:cubicBezTo>
                  <a:cubicBezTo>
                    <a:pt x="14" y="57"/>
                    <a:pt x="13" y="57"/>
                    <a:pt x="11" y="58"/>
                  </a:cubicBezTo>
                  <a:cubicBezTo>
                    <a:pt x="11" y="59"/>
                    <a:pt x="10" y="58"/>
                    <a:pt x="9" y="57"/>
                  </a:cubicBezTo>
                  <a:cubicBezTo>
                    <a:pt x="9" y="56"/>
                    <a:pt x="9" y="55"/>
                    <a:pt x="10" y="55"/>
                  </a:cubicBezTo>
                  <a:cubicBezTo>
                    <a:pt x="15" y="52"/>
                    <a:pt x="22" y="51"/>
                    <a:pt x="30" y="51"/>
                  </a:cubicBezTo>
                  <a:cubicBezTo>
                    <a:pt x="39" y="51"/>
                    <a:pt x="46" y="52"/>
                    <a:pt x="51" y="55"/>
                  </a:cubicBezTo>
                  <a:cubicBezTo>
                    <a:pt x="52" y="55"/>
                    <a:pt x="52" y="56"/>
                    <a:pt x="52" y="57"/>
                  </a:cubicBezTo>
                  <a:moveTo>
                    <a:pt x="52" y="40"/>
                  </a:moveTo>
                  <a:cubicBezTo>
                    <a:pt x="51" y="41"/>
                    <a:pt x="51" y="41"/>
                    <a:pt x="50" y="41"/>
                  </a:cubicBezTo>
                  <a:cubicBezTo>
                    <a:pt x="50" y="41"/>
                    <a:pt x="50" y="41"/>
                    <a:pt x="49" y="41"/>
                  </a:cubicBezTo>
                  <a:cubicBezTo>
                    <a:pt x="48" y="41"/>
                    <a:pt x="47" y="40"/>
                    <a:pt x="45" y="40"/>
                  </a:cubicBezTo>
                  <a:cubicBezTo>
                    <a:pt x="41" y="38"/>
                    <a:pt x="36" y="38"/>
                    <a:pt x="30" y="38"/>
                  </a:cubicBezTo>
                  <a:cubicBezTo>
                    <a:pt x="24" y="38"/>
                    <a:pt x="19" y="38"/>
                    <a:pt x="15" y="40"/>
                  </a:cubicBezTo>
                  <a:cubicBezTo>
                    <a:pt x="14" y="40"/>
                    <a:pt x="13" y="41"/>
                    <a:pt x="11" y="41"/>
                  </a:cubicBezTo>
                  <a:cubicBezTo>
                    <a:pt x="11" y="42"/>
                    <a:pt x="10" y="41"/>
                    <a:pt x="9" y="40"/>
                  </a:cubicBezTo>
                  <a:cubicBezTo>
                    <a:pt x="9" y="39"/>
                    <a:pt x="9" y="38"/>
                    <a:pt x="10" y="38"/>
                  </a:cubicBezTo>
                  <a:cubicBezTo>
                    <a:pt x="15" y="36"/>
                    <a:pt x="22" y="34"/>
                    <a:pt x="30" y="34"/>
                  </a:cubicBezTo>
                  <a:cubicBezTo>
                    <a:pt x="39" y="34"/>
                    <a:pt x="46" y="36"/>
                    <a:pt x="51" y="38"/>
                  </a:cubicBezTo>
                  <a:cubicBezTo>
                    <a:pt x="52" y="38"/>
                    <a:pt x="52" y="39"/>
                    <a:pt x="52" y="40"/>
                  </a:cubicBezTo>
                  <a:moveTo>
                    <a:pt x="52" y="23"/>
                  </a:moveTo>
                  <a:cubicBezTo>
                    <a:pt x="51" y="24"/>
                    <a:pt x="51" y="24"/>
                    <a:pt x="50" y="24"/>
                  </a:cubicBezTo>
                  <a:cubicBezTo>
                    <a:pt x="50" y="24"/>
                    <a:pt x="50" y="24"/>
                    <a:pt x="49" y="24"/>
                  </a:cubicBezTo>
                  <a:cubicBezTo>
                    <a:pt x="48" y="24"/>
                    <a:pt x="47" y="23"/>
                    <a:pt x="45" y="23"/>
                  </a:cubicBezTo>
                  <a:cubicBezTo>
                    <a:pt x="41" y="21"/>
                    <a:pt x="36" y="21"/>
                    <a:pt x="30" y="21"/>
                  </a:cubicBezTo>
                  <a:cubicBezTo>
                    <a:pt x="24" y="21"/>
                    <a:pt x="19" y="21"/>
                    <a:pt x="15" y="23"/>
                  </a:cubicBezTo>
                  <a:cubicBezTo>
                    <a:pt x="14" y="23"/>
                    <a:pt x="13" y="24"/>
                    <a:pt x="11" y="24"/>
                  </a:cubicBezTo>
                  <a:cubicBezTo>
                    <a:pt x="11" y="25"/>
                    <a:pt x="10" y="24"/>
                    <a:pt x="9" y="23"/>
                  </a:cubicBezTo>
                  <a:cubicBezTo>
                    <a:pt x="9" y="23"/>
                    <a:pt x="9" y="21"/>
                    <a:pt x="10" y="21"/>
                  </a:cubicBezTo>
                  <a:cubicBezTo>
                    <a:pt x="15" y="19"/>
                    <a:pt x="22" y="17"/>
                    <a:pt x="30" y="17"/>
                  </a:cubicBezTo>
                  <a:cubicBezTo>
                    <a:pt x="39" y="17"/>
                    <a:pt x="46" y="19"/>
                    <a:pt x="51" y="21"/>
                  </a:cubicBezTo>
                  <a:cubicBezTo>
                    <a:pt x="52" y="21"/>
                    <a:pt x="52" y="23"/>
                    <a:pt x="52" y="23"/>
                  </a:cubicBezTo>
                </a:path>
              </a:pathLst>
            </a:custGeom>
            <a:solidFill>
              <a:srgbClr val="F3A60D"/>
            </a:solidFill>
            <a:ln w="9525">
              <a:noFill/>
            </a:ln>
          </p:spPr>
          <p:txBody>
            <a:bodyPr/>
            <a:p>
              <a:endParaRPr lang="en-US"/>
            </a:p>
          </p:txBody>
        </p:sp>
        <p:sp>
          <p:nvSpPr>
            <p:cNvPr id="22544" name="Freeform 18"/>
            <p:cNvSpPr/>
            <p:nvPr/>
          </p:nvSpPr>
          <p:spPr>
            <a:xfrm>
              <a:off x="2738717" y="3043450"/>
              <a:ext cx="160344" cy="94749"/>
            </a:xfrm>
            <a:custGeom>
              <a:avLst/>
              <a:gdLst/>
              <a:ahLst/>
              <a:cxnLst>
                <a:cxn ang="0">
                  <a:pos x="77287532" y="89031329"/>
                </a:cxn>
                <a:cxn ang="0">
                  <a:pos x="196193815" y="77160140"/>
                </a:cxn>
                <a:cxn ang="0">
                  <a:pos x="169438781" y="103870745"/>
                </a:cxn>
                <a:cxn ang="0">
                  <a:pos x="175385302" y="121676666"/>
                </a:cxn>
                <a:cxn ang="0">
                  <a:pos x="240781516" y="121676666"/>
                </a:cxn>
                <a:cxn ang="0">
                  <a:pos x="249700435" y="121676666"/>
                </a:cxn>
                <a:cxn ang="0">
                  <a:pos x="255645232" y="121676666"/>
                </a:cxn>
                <a:cxn ang="0">
                  <a:pos x="267536550" y="121676666"/>
                </a:cxn>
                <a:cxn ang="0">
                  <a:pos x="273481347" y="115741933"/>
                </a:cxn>
                <a:cxn ang="0">
                  <a:pos x="273481347" y="23742377"/>
                </a:cxn>
                <a:cxn ang="0">
                  <a:pos x="255645232" y="14839416"/>
                </a:cxn>
                <a:cxn ang="0">
                  <a:pos x="228891922" y="41548298"/>
                </a:cxn>
                <a:cxn ang="0">
                  <a:pos x="44589425" y="56385991"/>
                </a:cxn>
                <a:cxn ang="0">
                  <a:pos x="2972398" y="163224964"/>
                </a:cxn>
                <a:cxn ang="0">
                  <a:pos x="50534222" y="163224964"/>
                </a:cxn>
                <a:cxn ang="0">
                  <a:pos x="77287532" y="89031329"/>
                </a:cxn>
              </a:cxnLst>
              <a:pathLst>
                <a:path w="93" h="55">
                  <a:moveTo>
                    <a:pt x="26" y="30"/>
                  </a:moveTo>
                  <a:cubicBezTo>
                    <a:pt x="37" y="20"/>
                    <a:pt x="53" y="18"/>
                    <a:pt x="66" y="26"/>
                  </a:cubicBezTo>
                  <a:cubicBezTo>
                    <a:pt x="61" y="30"/>
                    <a:pt x="57" y="35"/>
                    <a:pt x="57" y="35"/>
                  </a:cubicBezTo>
                  <a:cubicBezTo>
                    <a:pt x="53" y="39"/>
                    <a:pt x="57" y="41"/>
                    <a:pt x="59" y="41"/>
                  </a:cubicBezTo>
                  <a:cubicBezTo>
                    <a:pt x="81" y="41"/>
                    <a:pt x="81" y="41"/>
                    <a:pt x="81" y="41"/>
                  </a:cubicBezTo>
                  <a:cubicBezTo>
                    <a:pt x="83" y="41"/>
                    <a:pt x="84" y="41"/>
                    <a:pt x="84" y="41"/>
                  </a:cubicBezTo>
                  <a:cubicBezTo>
                    <a:pt x="86" y="41"/>
                    <a:pt x="86" y="41"/>
                    <a:pt x="86" y="41"/>
                  </a:cubicBezTo>
                  <a:cubicBezTo>
                    <a:pt x="90" y="41"/>
                    <a:pt x="90" y="41"/>
                    <a:pt x="90" y="41"/>
                  </a:cubicBezTo>
                  <a:cubicBezTo>
                    <a:pt x="91" y="41"/>
                    <a:pt x="92" y="40"/>
                    <a:pt x="92" y="39"/>
                  </a:cubicBezTo>
                  <a:cubicBezTo>
                    <a:pt x="92" y="8"/>
                    <a:pt x="92" y="8"/>
                    <a:pt x="92" y="8"/>
                  </a:cubicBezTo>
                  <a:cubicBezTo>
                    <a:pt x="93" y="5"/>
                    <a:pt x="89" y="2"/>
                    <a:pt x="86" y="5"/>
                  </a:cubicBezTo>
                  <a:cubicBezTo>
                    <a:pt x="86" y="5"/>
                    <a:pt x="81" y="11"/>
                    <a:pt x="77" y="14"/>
                  </a:cubicBezTo>
                  <a:cubicBezTo>
                    <a:pt x="58" y="0"/>
                    <a:pt x="32" y="2"/>
                    <a:pt x="15" y="19"/>
                  </a:cubicBezTo>
                  <a:cubicBezTo>
                    <a:pt x="5" y="29"/>
                    <a:pt x="0" y="42"/>
                    <a:pt x="1" y="55"/>
                  </a:cubicBezTo>
                  <a:cubicBezTo>
                    <a:pt x="17" y="55"/>
                    <a:pt x="17" y="55"/>
                    <a:pt x="17" y="55"/>
                  </a:cubicBezTo>
                  <a:cubicBezTo>
                    <a:pt x="16" y="46"/>
                    <a:pt x="19" y="37"/>
                    <a:pt x="26" y="30"/>
                  </a:cubicBezTo>
                </a:path>
              </a:pathLst>
            </a:custGeom>
            <a:solidFill>
              <a:srgbClr val="494949"/>
            </a:solidFill>
            <a:ln w="9525">
              <a:noFill/>
            </a:ln>
          </p:spPr>
          <p:txBody>
            <a:bodyPr/>
            <a:p>
              <a:endParaRPr lang="en-US"/>
            </a:p>
          </p:txBody>
        </p:sp>
        <p:sp>
          <p:nvSpPr>
            <p:cNvPr id="22545" name="Freeform 19"/>
            <p:cNvSpPr/>
            <p:nvPr/>
          </p:nvSpPr>
          <p:spPr>
            <a:xfrm>
              <a:off x="2746006" y="3129453"/>
              <a:ext cx="158887" cy="92563"/>
            </a:xfrm>
            <a:custGeom>
              <a:avLst/>
              <a:gdLst/>
              <a:ahLst/>
              <a:cxnLst>
                <a:cxn ang="0">
                  <a:pos x="226679938" y="0"/>
                </a:cxn>
                <a:cxn ang="0">
                  <a:pos x="196854085" y="70517579"/>
                </a:cxn>
                <a:cxn ang="0">
                  <a:pos x="80531531" y="85209384"/>
                </a:cxn>
                <a:cxn ang="0">
                  <a:pos x="107374798" y="58765506"/>
                </a:cxn>
                <a:cxn ang="0">
                  <a:pos x="101409628" y="41135683"/>
                </a:cxn>
                <a:cxn ang="0">
                  <a:pos x="32808438" y="41135683"/>
                </a:cxn>
                <a:cxn ang="0">
                  <a:pos x="26843268" y="41135683"/>
                </a:cxn>
                <a:cxn ang="0">
                  <a:pos x="20878097" y="41135683"/>
                </a:cxn>
                <a:cxn ang="0">
                  <a:pos x="5965171" y="41135683"/>
                </a:cxn>
                <a:cxn ang="0">
                  <a:pos x="0" y="47011719"/>
                </a:cxn>
                <a:cxn ang="0">
                  <a:pos x="0" y="138097139"/>
                </a:cxn>
                <a:cxn ang="0">
                  <a:pos x="17895512" y="143973176"/>
                </a:cxn>
                <a:cxn ang="0">
                  <a:pos x="44738780" y="120467316"/>
                </a:cxn>
                <a:cxn ang="0">
                  <a:pos x="232646836" y="105777225"/>
                </a:cxn>
                <a:cxn ang="0">
                  <a:pos x="274403030" y="0"/>
                </a:cxn>
                <a:cxn ang="0">
                  <a:pos x="226679938" y="0"/>
                </a:cxn>
              </a:cxnLst>
              <a:pathLst>
                <a:path w="92" h="54">
                  <a:moveTo>
                    <a:pt x="76" y="0"/>
                  </a:moveTo>
                  <a:cubicBezTo>
                    <a:pt x="76" y="9"/>
                    <a:pt x="73" y="18"/>
                    <a:pt x="66" y="24"/>
                  </a:cubicBezTo>
                  <a:cubicBezTo>
                    <a:pt x="56" y="35"/>
                    <a:pt x="39" y="37"/>
                    <a:pt x="27" y="29"/>
                  </a:cubicBezTo>
                  <a:cubicBezTo>
                    <a:pt x="31" y="25"/>
                    <a:pt x="36" y="20"/>
                    <a:pt x="36" y="20"/>
                  </a:cubicBezTo>
                  <a:cubicBezTo>
                    <a:pt x="39" y="16"/>
                    <a:pt x="36"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49"/>
                  </a:cubicBezTo>
                  <a:cubicBezTo>
                    <a:pt x="6" y="49"/>
                    <a:pt x="12" y="44"/>
                    <a:pt x="15" y="41"/>
                  </a:cubicBezTo>
                  <a:cubicBezTo>
                    <a:pt x="34" y="54"/>
                    <a:pt x="61" y="53"/>
                    <a:pt x="78" y="36"/>
                  </a:cubicBezTo>
                  <a:cubicBezTo>
                    <a:pt x="88" y="26"/>
                    <a:pt x="92" y="13"/>
                    <a:pt x="92" y="0"/>
                  </a:cubicBezTo>
                  <a:cubicBezTo>
                    <a:pt x="76" y="0"/>
                    <a:pt x="76" y="0"/>
                    <a:pt x="76" y="0"/>
                  </a:cubicBezTo>
                  <a:close/>
                </a:path>
              </a:pathLst>
            </a:custGeom>
            <a:solidFill>
              <a:srgbClr val="494949"/>
            </a:solidFill>
            <a:ln w="9525">
              <a:noFill/>
            </a:ln>
          </p:spPr>
          <p:txBody>
            <a:bodyPr/>
            <a:p>
              <a:endParaRPr lang="en-US"/>
            </a:p>
          </p:txBody>
        </p:sp>
        <p:sp>
          <p:nvSpPr>
            <p:cNvPr id="22546" name="Freeform 20"/>
            <p:cNvSpPr>
              <a:spLocks noEditPoints="1"/>
            </p:cNvSpPr>
            <p:nvPr/>
          </p:nvSpPr>
          <p:spPr>
            <a:xfrm>
              <a:off x="3430385" y="3450141"/>
              <a:ext cx="317045" cy="280602"/>
            </a:xfrm>
            <a:custGeom>
              <a:avLst/>
              <a:gdLst/>
              <a:ahLst/>
              <a:cxnLst>
                <a:cxn ang="0">
                  <a:pos x="483943346" y="0"/>
                </a:cxn>
                <a:cxn ang="0">
                  <a:pos x="65318162" y="0"/>
                </a:cxn>
                <a:cxn ang="0">
                  <a:pos x="0" y="65197789"/>
                </a:cxn>
                <a:cxn ang="0">
                  <a:pos x="0" y="290423070"/>
                </a:cxn>
                <a:cxn ang="0">
                  <a:pos x="65318162" y="352658184"/>
                </a:cxn>
                <a:cxn ang="0">
                  <a:pos x="97975520" y="352658184"/>
                </a:cxn>
                <a:cxn ang="0">
                  <a:pos x="97975520" y="465270824"/>
                </a:cxn>
                <a:cxn ang="0">
                  <a:pos x="100944371" y="477124968"/>
                </a:cxn>
                <a:cxn ang="0">
                  <a:pos x="124696900" y="477124968"/>
                </a:cxn>
                <a:cxn ang="0">
                  <a:pos x="258300352" y="352658184"/>
                </a:cxn>
                <a:cxn ang="0">
                  <a:pos x="483943346" y="352658184"/>
                </a:cxn>
                <a:cxn ang="0">
                  <a:pos x="546290935" y="290423070"/>
                </a:cxn>
                <a:cxn ang="0">
                  <a:pos x="546290935" y="65197789"/>
                </a:cxn>
                <a:cxn ang="0">
                  <a:pos x="483943346" y="0"/>
                </a:cxn>
                <a:cxn ang="0">
                  <a:pos x="112821497" y="97795822"/>
                </a:cxn>
                <a:cxn ang="0">
                  <a:pos x="371121849" y="97795822"/>
                </a:cxn>
                <a:cxn ang="0">
                  <a:pos x="385966103" y="112612641"/>
                </a:cxn>
                <a:cxn ang="0">
                  <a:pos x="371121849" y="127431181"/>
                </a:cxn>
                <a:cxn ang="0">
                  <a:pos x="112821497" y="127431181"/>
                </a:cxn>
                <a:cxn ang="0">
                  <a:pos x="97975520" y="112612641"/>
                </a:cxn>
                <a:cxn ang="0">
                  <a:pos x="112821497" y="97795822"/>
                </a:cxn>
                <a:cxn ang="0">
                  <a:pos x="240487248" y="257825036"/>
                </a:cxn>
                <a:cxn ang="0">
                  <a:pos x="112821497" y="257825036"/>
                </a:cxn>
                <a:cxn ang="0">
                  <a:pos x="97975520" y="240043821"/>
                </a:cxn>
                <a:cxn ang="0">
                  <a:pos x="112821497" y="225227003"/>
                </a:cxn>
                <a:cxn ang="0">
                  <a:pos x="240487248" y="225227003"/>
                </a:cxn>
                <a:cxn ang="0">
                  <a:pos x="258300352" y="240043821"/>
                </a:cxn>
                <a:cxn ang="0">
                  <a:pos x="240487248" y="257825036"/>
                </a:cxn>
                <a:cxn ang="0">
                  <a:pos x="433469438" y="192628969"/>
                </a:cxn>
                <a:cxn ang="0">
                  <a:pos x="112821497" y="192628969"/>
                </a:cxn>
                <a:cxn ang="0">
                  <a:pos x="97975520" y="177810429"/>
                </a:cxn>
                <a:cxn ang="0">
                  <a:pos x="112821497" y="160029214"/>
                </a:cxn>
                <a:cxn ang="0">
                  <a:pos x="433469438" y="160029214"/>
                </a:cxn>
                <a:cxn ang="0">
                  <a:pos x="451284265" y="177810429"/>
                </a:cxn>
                <a:cxn ang="0">
                  <a:pos x="433469438" y="192628969"/>
                </a:cxn>
              </a:cxnLst>
              <a:pathLst>
                <a:path w="184" h="163">
                  <a:moveTo>
                    <a:pt x="163" y="0"/>
                  </a:moveTo>
                  <a:cubicBezTo>
                    <a:pt x="22" y="0"/>
                    <a:pt x="22" y="0"/>
                    <a:pt x="22" y="0"/>
                  </a:cubicBezTo>
                  <a:cubicBezTo>
                    <a:pt x="10" y="0"/>
                    <a:pt x="0" y="10"/>
                    <a:pt x="0" y="22"/>
                  </a:cubicBezTo>
                  <a:cubicBezTo>
                    <a:pt x="0" y="98"/>
                    <a:pt x="0" y="98"/>
                    <a:pt x="0" y="98"/>
                  </a:cubicBezTo>
                  <a:cubicBezTo>
                    <a:pt x="0" y="110"/>
                    <a:pt x="10" y="119"/>
                    <a:pt x="22" y="119"/>
                  </a:cubicBezTo>
                  <a:cubicBezTo>
                    <a:pt x="33" y="119"/>
                    <a:pt x="33" y="119"/>
                    <a:pt x="33" y="119"/>
                  </a:cubicBezTo>
                  <a:cubicBezTo>
                    <a:pt x="33" y="157"/>
                    <a:pt x="33" y="157"/>
                    <a:pt x="33" y="157"/>
                  </a:cubicBezTo>
                  <a:cubicBezTo>
                    <a:pt x="33" y="159"/>
                    <a:pt x="33" y="160"/>
                    <a:pt x="34" y="161"/>
                  </a:cubicBezTo>
                  <a:cubicBezTo>
                    <a:pt x="36" y="163"/>
                    <a:pt x="40" y="163"/>
                    <a:pt x="42" y="161"/>
                  </a:cubicBezTo>
                  <a:cubicBezTo>
                    <a:pt x="87" y="119"/>
                    <a:pt x="87" y="119"/>
                    <a:pt x="87" y="119"/>
                  </a:cubicBezTo>
                  <a:cubicBezTo>
                    <a:pt x="163" y="119"/>
                    <a:pt x="163" y="119"/>
                    <a:pt x="163" y="119"/>
                  </a:cubicBezTo>
                  <a:cubicBezTo>
                    <a:pt x="175" y="119"/>
                    <a:pt x="184" y="110"/>
                    <a:pt x="184" y="98"/>
                  </a:cubicBezTo>
                  <a:cubicBezTo>
                    <a:pt x="184" y="22"/>
                    <a:pt x="184" y="22"/>
                    <a:pt x="184" y="22"/>
                  </a:cubicBezTo>
                  <a:cubicBezTo>
                    <a:pt x="184" y="10"/>
                    <a:pt x="175" y="0"/>
                    <a:pt x="163" y="0"/>
                  </a:cubicBezTo>
                  <a:moveTo>
                    <a:pt x="38" y="33"/>
                  </a:moveTo>
                  <a:cubicBezTo>
                    <a:pt x="125" y="33"/>
                    <a:pt x="125" y="33"/>
                    <a:pt x="125" y="33"/>
                  </a:cubicBezTo>
                  <a:cubicBezTo>
                    <a:pt x="128" y="33"/>
                    <a:pt x="130" y="35"/>
                    <a:pt x="130" y="38"/>
                  </a:cubicBezTo>
                  <a:cubicBezTo>
                    <a:pt x="130" y="41"/>
                    <a:pt x="128" y="43"/>
                    <a:pt x="125" y="43"/>
                  </a:cubicBezTo>
                  <a:cubicBezTo>
                    <a:pt x="38" y="43"/>
                    <a:pt x="38" y="43"/>
                    <a:pt x="38" y="43"/>
                  </a:cubicBezTo>
                  <a:cubicBezTo>
                    <a:pt x="35" y="43"/>
                    <a:pt x="33" y="41"/>
                    <a:pt x="33" y="38"/>
                  </a:cubicBezTo>
                  <a:cubicBezTo>
                    <a:pt x="33" y="35"/>
                    <a:pt x="35" y="33"/>
                    <a:pt x="38" y="33"/>
                  </a:cubicBezTo>
                  <a:moveTo>
                    <a:pt x="81" y="87"/>
                  </a:moveTo>
                  <a:cubicBezTo>
                    <a:pt x="38" y="87"/>
                    <a:pt x="38" y="87"/>
                    <a:pt x="38" y="87"/>
                  </a:cubicBezTo>
                  <a:cubicBezTo>
                    <a:pt x="35" y="87"/>
                    <a:pt x="33" y="84"/>
                    <a:pt x="33" y="81"/>
                  </a:cubicBezTo>
                  <a:cubicBezTo>
                    <a:pt x="33" y="78"/>
                    <a:pt x="35" y="76"/>
                    <a:pt x="38" y="76"/>
                  </a:cubicBezTo>
                  <a:cubicBezTo>
                    <a:pt x="81" y="76"/>
                    <a:pt x="81" y="76"/>
                    <a:pt x="81" y="76"/>
                  </a:cubicBezTo>
                  <a:cubicBezTo>
                    <a:pt x="84" y="76"/>
                    <a:pt x="87" y="78"/>
                    <a:pt x="87" y="81"/>
                  </a:cubicBezTo>
                  <a:cubicBezTo>
                    <a:pt x="87" y="84"/>
                    <a:pt x="84" y="87"/>
                    <a:pt x="81" y="87"/>
                  </a:cubicBezTo>
                  <a:moveTo>
                    <a:pt x="146" y="65"/>
                  </a:moveTo>
                  <a:cubicBezTo>
                    <a:pt x="38" y="65"/>
                    <a:pt x="38" y="65"/>
                    <a:pt x="38" y="65"/>
                  </a:cubicBezTo>
                  <a:cubicBezTo>
                    <a:pt x="35" y="65"/>
                    <a:pt x="33" y="63"/>
                    <a:pt x="33" y="60"/>
                  </a:cubicBezTo>
                  <a:cubicBezTo>
                    <a:pt x="33" y="57"/>
                    <a:pt x="35" y="54"/>
                    <a:pt x="38" y="54"/>
                  </a:cubicBezTo>
                  <a:cubicBezTo>
                    <a:pt x="146" y="54"/>
                    <a:pt x="146" y="54"/>
                    <a:pt x="146" y="54"/>
                  </a:cubicBezTo>
                  <a:cubicBezTo>
                    <a:pt x="149" y="54"/>
                    <a:pt x="152" y="57"/>
                    <a:pt x="152" y="60"/>
                  </a:cubicBezTo>
                  <a:cubicBezTo>
                    <a:pt x="152" y="63"/>
                    <a:pt x="149" y="65"/>
                    <a:pt x="146" y="65"/>
                  </a:cubicBezTo>
                </a:path>
              </a:pathLst>
            </a:custGeom>
            <a:solidFill>
              <a:srgbClr val="494949"/>
            </a:solidFill>
            <a:ln w="9525">
              <a:noFill/>
            </a:ln>
          </p:spPr>
          <p:txBody>
            <a:bodyPr/>
            <a:p>
              <a:endParaRPr lang="en-US"/>
            </a:p>
          </p:txBody>
        </p:sp>
        <p:sp>
          <p:nvSpPr>
            <p:cNvPr id="22547" name="Oval 21"/>
            <p:cNvSpPr/>
            <p:nvPr/>
          </p:nvSpPr>
          <p:spPr>
            <a:xfrm>
              <a:off x="1375062" y="2894767"/>
              <a:ext cx="600562" cy="599833"/>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48" name="Freeform 22"/>
            <p:cNvSpPr/>
            <p:nvPr/>
          </p:nvSpPr>
          <p:spPr>
            <a:xfrm>
              <a:off x="1497507" y="3043450"/>
              <a:ext cx="358588" cy="349842"/>
            </a:xfrm>
            <a:custGeom>
              <a:avLst/>
              <a:gdLst/>
              <a:ahLst/>
              <a:cxnLst>
                <a:cxn ang="0">
                  <a:pos x="618198816" y="225717024"/>
                </a:cxn>
                <a:cxn ang="0">
                  <a:pos x="315043694" y="193047296"/>
                </a:cxn>
                <a:cxn ang="0">
                  <a:pos x="309099408" y="222747676"/>
                </a:cxn>
                <a:cxn ang="0">
                  <a:pos x="303155122" y="193047296"/>
                </a:cxn>
                <a:cxn ang="0">
                  <a:pos x="0" y="234626794"/>
                </a:cxn>
                <a:cxn ang="0">
                  <a:pos x="315043694" y="602903571"/>
                </a:cxn>
                <a:cxn ang="0">
                  <a:pos x="315043694" y="602903571"/>
                </a:cxn>
                <a:cxn ang="0">
                  <a:pos x="315043694" y="602903571"/>
                </a:cxn>
                <a:cxn ang="0">
                  <a:pos x="315043694" y="602903571"/>
                </a:cxn>
                <a:cxn ang="0">
                  <a:pos x="315043694" y="602903571"/>
                </a:cxn>
                <a:cxn ang="0">
                  <a:pos x="618198816" y="225717024"/>
                </a:cxn>
              </a:cxnLst>
              <a:pathLst>
                <a:path w="208" h="203">
                  <a:moveTo>
                    <a:pt x="208" y="76"/>
                  </a:moveTo>
                  <a:cubicBezTo>
                    <a:pt x="207" y="7"/>
                    <a:pt x="121" y="0"/>
                    <a:pt x="106" y="65"/>
                  </a:cubicBezTo>
                  <a:cubicBezTo>
                    <a:pt x="104" y="75"/>
                    <a:pt x="104" y="75"/>
                    <a:pt x="104" y="75"/>
                  </a:cubicBezTo>
                  <a:cubicBezTo>
                    <a:pt x="102" y="65"/>
                    <a:pt x="102" y="65"/>
                    <a:pt x="102" y="65"/>
                  </a:cubicBezTo>
                  <a:cubicBezTo>
                    <a:pt x="85" y="0"/>
                    <a:pt x="0" y="10"/>
                    <a:pt x="0" y="79"/>
                  </a:cubicBezTo>
                  <a:cubicBezTo>
                    <a:pt x="1" y="134"/>
                    <a:pt x="70" y="171"/>
                    <a:pt x="106" y="203"/>
                  </a:cubicBezTo>
                  <a:cubicBezTo>
                    <a:pt x="106" y="203"/>
                    <a:pt x="106" y="203"/>
                    <a:pt x="106" y="203"/>
                  </a:cubicBezTo>
                  <a:cubicBezTo>
                    <a:pt x="106" y="203"/>
                    <a:pt x="106" y="203"/>
                    <a:pt x="106" y="203"/>
                  </a:cubicBezTo>
                  <a:cubicBezTo>
                    <a:pt x="106" y="203"/>
                    <a:pt x="106" y="203"/>
                    <a:pt x="106" y="203"/>
                  </a:cubicBezTo>
                  <a:cubicBezTo>
                    <a:pt x="106" y="203"/>
                    <a:pt x="106" y="203"/>
                    <a:pt x="106" y="203"/>
                  </a:cubicBezTo>
                  <a:cubicBezTo>
                    <a:pt x="140" y="170"/>
                    <a:pt x="208" y="131"/>
                    <a:pt x="208" y="76"/>
                  </a:cubicBezTo>
                  <a:close/>
                </a:path>
              </a:pathLst>
            </a:custGeom>
            <a:solidFill>
              <a:schemeClr val="bg1"/>
            </a:solidFill>
            <a:ln w="9525">
              <a:noFill/>
            </a:ln>
          </p:spPr>
          <p:txBody>
            <a:bodyPr/>
            <a:p>
              <a:endParaRPr lang="en-US"/>
            </a:p>
          </p:txBody>
        </p:sp>
        <p:sp>
          <p:nvSpPr>
            <p:cNvPr id="22549" name="Oval 23"/>
            <p:cNvSpPr/>
            <p:nvPr/>
          </p:nvSpPr>
          <p:spPr>
            <a:xfrm>
              <a:off x="1727090" y="2282543"/>
              <a:ext cx="607121" cy="607122"/>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50" name="Freeform 24"/>
            <p:cNvSpPr/>
            <p:nvPr/>
          </p:nvSpPr>
          <p:spPr>
            <a:xfrm>
              <a:off x="2090780" y="2464024"/>
              <a:ext cx="131191" cy="244889"/>
            </a:xfrm>
            <a:custGeom>
              <a:avLst/>
              <a:gdLst/>
              <a:ahLst/>
              <a:cxnLst>
                <a:cxn ang="0">
                  <a:pos x="226461559" y="380690298"/>
                </a:cxn>
                <a:cxn ang="0">
                  <a:pos x="214542166" y="422328326"/>
                </a:cxn>
                <a:cxn ang="0">
                  <a:pos x="0" y="184396243"/>
                </a:cxn>
                <a:cxn ang="0">
                  <a:pos x="211562749" y="0"/>
                </a:cxn>
                <a:cxn ang="0">
                  <a:pos x="226461559" y="44612912"/>
                </a:cxn>
                <a:cxn ang="0">
                  <a:pos x="226461559" y="380690298"/>
                </a:cxn>
              </a:cxnLst>
              <a:pathLst>
                <a:path w="76" h="142">
                  <a:moveTo>
                    <a:pt x="76" y="128"/>
                  </a:moveTo>
                  <a:cubicBezTo>
                    <a:pt x="76" y="133"/>
                    <a:pt x="74" y="138"/>
                    <a:pt x="72" y="142"/>
                  </a:cubicBezTo>
                  <a:cubicBezTo>
                    <a:pt x="0" y="62"/>
                    <a:pt x="0" y="62"/>
                    <a:pt x="0" y="62"/>
                  </a:cubicBezTo>
                  <a:cubicBezTo>
                    <a:pt x="71" y="0"/>
                    <a:pt x="71" y="0"/>
                    <a:pt x="71" y="0"/>
                  </a:cubicBezTo>
                  <a:cubicBezTo>
                    <a:pt x="74" y="4"/>
                    <a:pt x="76" y="9"/>
                    <a:pt x="76" y="15"/>
                  </a:cubicBezTo>
                  <a:lnTo>
                    <a:pt x="76" y="128"/>
                  </a:lnTo>
                  <a:close/>
                </a:path>
              </a:pathLst>
            </a:custGeom>
            <a:solidFill>
              <a:schemeClr val="bg1"/>
            </a:solidFill>
            <a:ln w="9525">
              <a:noFill/>
            </a:ln>
          </p:spPr>
          <p:txBody>
            <a:bodyPr/>
            <a:p>
              <a:endParaRPr lang="en-US"/>
            </a:p>
          </p:txBody>
        </p:sp>
        <p:sp>
          <p:nvSpPr>
            <p:cNvPr id="22551" name="Freeform 25"/>
            <p:cNvSpPr/>
            <p:nvPr/>
          </p:nvSpPr>
          <p:spPr>
            <a:xfrm>
              <a:off x="1856095" y="2437786"/>
              <a:ext cx="348384" cy="157429"/>
            </a:xfrm>
            <a:custGeom>
              <a:avLst/>
              <a:gdLst/>
              <a:ahLst/>
              <a:cxnLst>
                <a:cxn ang="0">
                  <a:pos x="300424286" y="272350440"/>
                </a:cxn>
                <a:cxn ang="0">
                  <a:pos x="600848572" y="8978643"/>
                </a:cxn>
                <a:cxn ang="0">
                  <a:pos x="559206336" y="0"/>
                </a:cxn>
                <a:cxn ang="0">
                  <a:pos x="41642236" y="0"/>
                </a:cxn>
                <a:cxn ang="0">
                  <a:pos x="0" y="8978643"/>
                </a:cxn>
                <a:cxn ang="0">
                  <a:pos x="300424286" y="272350440"/>
                </a:cxn>
              </a:cxnLst>
              <a:pathLst>
                <a:path w="202" h="91">
                  <a:moveTo>
                    <a:pt x="101" y="91"/>
                  </a:moveTo>
                  <a:cubicBezTo>
                    <a:pt x="202" y="3"/>
                    <a:pt x="202" y="3"/>
                    <a:pt x="202" y="3"/>
                  </a:cubicBezTo>
                  <a:cubicBezTo>
                    <a:pt x="197" y="1"/>
                    <a:pt x="193" y="0"/>
                    <a:pt x="188" y="0"/>
                  </a:cubicBezTo>
                  <a:cubicBezTo>
                    <a:pt x="14" y="0"/>
                    <a:pt x="14" y="0"/>
                    <a:pt x="14" y="0"/>
                  </a:cubicBezTo>
                  <a:cubicBezTo>
                    <a:pt x="9" y="0"/>
                    <a:pt x="4" y="1"/>
                    <a:pt x="0" y="3"/>
                  </a:cubicBezTo>
                  <a:lnTo>
                    <a:pt x="101" y="91"/>
                  </a:lnTo>
                  <a:close/>
                </a:path>
              </a:pathLst>
            </a:custGeom>
            <a:solidFill>
              <a:schemeClr val="bg1"/>
            </a:solidFill>
            <a:ln w="9525">
              <a:noFill/>
            </a:ln>
          </p:spPr>
          <p:txBody>
            <a:bodyPr/>
            <a:p>
              <a:endParaRPr lang="en-US"/>
            </a:p>
          </p:txBody>
        </p:sp>
        <p:sp>
          <p:nvSpPr>
            <p:cNvPr id="22552" name="Freeform 26"/>
            <p:cNvSpPr/>
            <p:nvPr/>
          </p:nvSpPr>
          <p:spPr>
            <a:xfrm>
              <a:off x="1854638" y="2586468"/>
              <a:ext cx="352029" cy="150141"/>
            </a:xfrm>
            <a:custGeom>
              <a:avLst/>
              <a:gdLst/>
              <a:ahLst/>
              <a:cxnLst>
                <a:cxn ang="0">
                  <a:pos x="387114557" y="0"/>
                </a:cxn>
                <a:cxn ang="0">
                  <a:pos x="318625935" y="59564559"/>
                </a:cxn>
                <a:cxn ang="0">
                  <a:pos x="303737179" y="65521878"/>
                </a:cxn>
                <a:cxn ang="0">
                  <a:pos x="288846697" y="59564559"/>
                </a:cxn>
                <a:cxn ang="0">
                  <a:pos x="220358075" y="0"/>
                </a:cxn>
                <a:cxn ang="0">
                  <a:pos x="0" y="247194213"/>
                </a:cxn>
                <a:cxn ang="0">
                  <a:pos x="44666268" y="259107125"/>
                </a:cxn>
                <a:cxn ang="0">
                  <a:pos x="562806364" y="259107125"/>
                </a:cxn>
                <a:cxn ang="0">
                  <a:pos x="607472632" y="247194213"/>
                </a:cxn>
                <a:cxn ang="0">
                  <a:pos x="387114557" y="0"/>
                </a:cxn>
              </a:cxnLst>
              <a:pathLst>
                <a:path w="204" h="87">
                  <a:moveTo>
                    <a:pt x="130" y="0"/>
                  </a:moveTo>
                  <a:cubicBezTo>
                    <a:pt x="107" y="20"/>
                    <a:pt x="107" y="20"/>
                    <a:pt x="107" y="20"/>
                  </a:cubicBezTo>
                  <a:cubicBezTo>
                    <a:pt x="105" y="22"/>
                    <a:pt x="104" y="22"/>
                    <a:pt x="102" y="22"/>
                  </a:cubicBezTo>
                  <a:cubicBezTo>
                    <a:pt x="100" y="22"/>
                    <a:pt x="99" y="22"/>
                    <a:pt x="97" y="20"/>
                  </a:cubicBezTo>
                  <a:cubicBezTo>
                    <a:pt x="74" y="0"/>
                    <a:pt x="74" y="0"/>
                    <a:pt x="74" y="0"/>
                  </a:cubicBezTo>
                  <a:cubicBezTo>
                    <a:pt x="0" y="83"/>
                    <a:pt x="0" y="83"/>
                    <a:pt x="0" y="83"/>
                  </a:cubicBezTo>
                  <a:cubicBezTo>
                    <a:pt x="4" y="86"/>
                    <a:pt x="10" y="87"/>
                    <a:pt x="15" y="87"/>
                  </a:cubicBezTo>
                  <a:cubicBezTo>
                    <a:pt x="189" y="87"/>
                    <a:pt x="189" y="87"/>
                    <a:pt x="189" y="87"/>
                  </a:cubicBezTo>
                  <a:cubicBezTo>
                    <a:pt x="194" y="87"/>
                    <a:pt x="200" y="86"/>
                    <a:pt x="204" y="83"/>
                  </a:cubicBezTo>
                  <a:lnTo>
                    <a:pt x="130" y="0"/>
                  </a:lnTo>
                  <a:close/>
                </a:path>
              </a:pathLst>
            </a:custGeom>
            <a:solidFill>
              <a:schemeClr val="bg1"/>
            </a:solidFill>
            <a:ln w="9525">
              <a:noFill/>
            </a:ln>
          </p:spPr>
          <p:txBody>
            <a:bodyPr/>
            <a:p>
              <a:endParaRPr lang="en-US"/>
            </a:p>
          </p:txBody>
        </p:sp>
        <p:sp>
          <p:nvSpPr>
            <p:cNvPr id="22553" name="Freeform 27"/>
            <p:cNvSpPr/>
            <p:nvPr/>
          </p:nvSpPr>
          <p:spPr>
            <a:xfrm>
              <a:off x="1830585" y="2460380"/>
              <a:ext cx="132649" cy="249992"/>
            </a:xfrm>
            <a:custGeom>
              <a:avLst/>
              <a:gdLst/>
              <a:ahLst/>
              <a:cxnLst>
                <a:cxn ang="0">
                  <a:pos x="14839461" y="0"/>
                </a:cxn>
                <a:cxn ang="0">
                  <a:pos x="0" y="47558823"/>
                </a:cxn>
                <a:cxn ang="0">
                  <a:pos x="0" y="389392711"/>
                </a:cxn>
                <a:cxn ang="0">
                  <a:pos x="11871224" y="431006897"/>
                </a:cxn>
                <a:cxn ang="0">
                  <a:pos x="228516327" y="187264697"/>
                </a:cxn>
                <a:cxn ang="0">
                  <a:pos x="14839461" y="0"/>
                </a:cxn>
              </a:cxnLst>
              <a:pathLst>
                <a:path w="77" h="145">
                  <a:moveTo>
                    <a:pt x="5" y="0"/>
                  </a:moveTo>
                  <a:cubicBezTo>
                    <a:pt x="2" y="5"/>
                    <a:pt x="0" y="10"/>
                    <a:pt x="0" y="16"/>
                  </a:cubicBezTo>
                  <a:cubicBezTo>
                    <a:pt x="0" y="131"/>
                    <a:pt x="0" y="131"/>
                    <a:pt x="0" y="131"/>
                  </a:cubicBezTo>
                  <a:cubicBezTo>
                    <a:pt x="0" y="136"/>
                    <a:pt x="2" y="141"/>
                    <a:pt x="4" y="145"/>
                  </a:cubicBezTo>
                  <a:cubicBezTo>
                    <a:pt x="77" y="63"/>
                    <a:pt x="77" y="63"/>
                    <a:pt x="77" y="63"/>
                  </a:cubicBezTo>
                  <a:lnTo>
                    <a:pt x="5" y="0"/>
                  </a:lnTo>
                  <a:close/>
                </a:path>
              </a:pathLst>
            </a:custGeom>
            <a:solidFill>
              <a:schemeClr val="bg1"/>
            </a:solidFill>
            <a:ln w="9525">
              <a:noFill/>
            </a:ln>
          </p:spPr>
          <p:txBody>
            <a:bodyPr/>
            <a:p>
              <a:endParaRPr lang="en-US"/>
            </a:p>
          </p:txBody>
        </p:sp>
        <p:sp>
          <p:nvSpPr>
            <p:cNvPr id="22554" name="Oval 28"/>
            <p:cNvSpPr/>
            <p:nvPr/>
          </p:nvSpPr>
          <p:spPr>
            <a:xfrm>
              <a:off x="1978540" y="3503346"/>
              <a:ext cx="494881" cy="492695"/>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55" name="Freeform 29"/>
            <p:cNvSpPr>
              <a:spLocks noEditPoints="1"/>
            </p:cNvSpPr>
            <p:nvPr/>
          </p:nvSpPr>
          <p:spPr>
            <a:xfrm>
              <a:off x="2128680" y="3580603"/>
              <a:ext cx="198244" cy="350571"/>
            </a:xfrm>
            <a:custGeom>
              <a:avLst/>
              <a:gdLst/>
              <a:ahLst/>
              <a:cxnLst>
                <a:cxn ang="0">
                  <a:pos x="297169480" y="0"/>
                </a:cxn>
                <a:cxn ang="0">
                  <a:pos x="41603658" y="0"/>
                </a:cxn>
                <a:cxn ang="0">
                  <a:pos x="0" y="44734932"/>
                </a:cxn>
                <a:cxn ang="0">
                  <a:pos x="0" y="563666359"/>
                </a:cxn>
                <a:cxn ang="0">
                  <a:pos x="41603658" y="605418847"/>
                </a:cxn>
                <a:cxn ang="0">
                  <a:pos x="297169480" y="605418847"/>
                </a:cxn>
                <a:cxn ang="0">
                  <a:pos x="341745074" y="563666359"/>
                </a:cxn>
                <a:cxn ang="0">
                  <a:pos x="341745074" y="44734932"/>
                </a:cxn>
                <a:cxn ang="0">
                  <a:pos x="297169480" y="0"/>
                </a:cxn>
                <a:cxn ang="0">
                  <a:pos x="267451842" y="29824439"/>
                </a:cxn>
                <a:cxn ang="0">
                  <a:pos x="279339587" y="41752488"/>
                </a:cxn>
                <a:cxn ang="0">
                  <a:pos x="267451842" y="50699820"/>
                </a:cxn>
                <a:cxn ang="0">
                  <a:pos x="255565822" y="41752488"/>
                </a:cxn>
                <a:cxn ang="0">
                  <a:pos x="267451842" y="29824439"/>
                </a:cxn>
                <a:cxn ang="0">
                  <a:pos x="109953018" y="32805156"/>
                </a:cxn>
                <a:cxn ang="0">
                  <a:pos x="228820120" y="32805156"/>
                </a:cxn>
                <a:cxn ang="0">
                  <a:pos x="228820120" y="47717376"/>
                </a:cxn>
                <a:cxn ang="0">
                  <a:pos x="109953018" y="47717376"/>
                </a:cxn>
                <a:cxn ang="0">
                  <a:pos x="109953018" y="32805156"/>
                </a:cxn>
                <a:cxn ang="0">
                  <a:pos x="169386569" y="578576852"/>
                </a:cxn>
                <a:cxn ang="0">
                  <a:pos x="139668932" y="548754140"/>
                </a:cxn>
                <a:cxn ang="0">
                  <a:pos x="169386569" y="521912145"/>
                </a:cxn>
                <a:cxn ang="0">
                  <a:pos x="199104207" y="548754140"/>
                </a:cxn>
                <a:cxn ang="0">
                  <a:pos x="169386569" y="578576852"/>
                </a:cxn>
                <a:cxn ang="0">
                  <a:pos x="306085288" y="492089432"/>
                </a:cxn>
                <a:cxn ang="0">
                  <a:pos x="32687850" y="492089432"/>
                </a:cxn>
                <a:cxn ang="0">
                  <a:pos x="32687850" y="74559371"/>
                </a:cxn>
                <a:cxn ang="0">
                  <a:pos x="306085288" y="74559371"/>
                </a:cxn>
                <a:cxn ang="0">
                  <a:pos x="306085288" y="492089432"/>
                </a:cxn>
              </a:cxnLst>
              <a:pathLst>
                <a:path w="115" h="203">
                  <a:moveTo>
                    <a:pt x="100" y="0"/>
                  </a:moveTo>
                  <a:cubicBezTo>
                    <a:pt x="14" y="0"/>
                    <a:pt x="14" y="0"/>
                    <a:pt x="14" y="0"/>
                  </a:cubicBezTo>
                  <a:cubicBezTo>
                    <a:pt x="6" y="0"/>
                    <a:pt x="0" y="7"/>
                    <a:pt x="0" y="15"/>
                  </a:cubicBezTo>
                  <a:cubicBezTo>
                    <a:pt x="0" y="189"/>
                    <a:pt x="0" y="189"/>
                    <a:pt x="0" y="189"/>
                  </a:cubicBezTo>
                  <a:cubicBezTo>
                    <a:pt x="0" y="197"/>
                    <a:pt x="6" y="203"/>
                    <a:pt x="14" y="203"/>
                  </a:cubicBezTo>
                  <a:cubicBezTo>
                    <a:pt x="100" y="203"/>
                    <a:pt x="100" y="203"/>
                    <a:pt x="100" y="203"/>
                  </a:cubicBezTo>
                  <a:cubicBezTo>
                    <a:pt x="108" y="203"/>
                    <a:pt x="115" y="197"/>
                    <a:pt x="115" y="189"/>
                  </a:cubicBezTo>
                  <a:cubicBezTo>
                    <a:pt x="115" y="15"/>
                    <a:pt x="115" y="15"/>
                    <a:pt x="115" y="15"/>
                  </a:cubicBezTo>
                  <a:cubicBezTo>
                    <a:pt x="115" y="7"/>
                    <a:pt x="108" y="0"/>
                    <a:pt x="100" y="0"/>
                  </a:cubicBezTo>
                  <a:moveTo>
                    <a:pt x="90" y="10"/>
                  </a:moveTo>
                  <a:cubicBezTo>
                    <a:pt x="92" y="10"/>
                    <a:pt x="94" y="11"/>
                    <a:pt x="94" y="14"/>
                  </a:cubicBezTo>
                  <a:cubicBezTo>
                    <a:pt x="94" y="16"/>
                    <a:pt x="92" y="17"/>
                    <a:pt x="90" y="17"/>
                  </a:cubicBezTo>
                  <a:cubicBezTo>
                    <a:pt x="88" y="17"/>
                    <a:pt x="86" y="16"/>
                    <a:pt x="86" y="14"/>
                  </a:cubicBezTo>
                  <a:cubicBezTo>
                    <a:pt x="86" y="11"/>
                    <a:pt x="88" y="10"/>
                    <a:pt x="90" y="10"/>
                  </a:cubicBezTo>
                  <a:moveTo>
                    <a:pt x="37" y="11"/>
                  </a:moveTo>
                  <a:cubicBezTo>
                    <a:pt x="77" y="11"/>
                    <a:pt x="77" y="11"/>
                    <a:pt x="77" y="11"/>
                  </a:cubicBezTo>
                  <a:cubicBezTo>
                    <a:pt x="77" y="16"/>
                    <a:pt x="77" y="16"/>
                    <a:pt x="77" y="16"/>
                  </a:cubicBezTo>
                  <a:cubicBezTo>
                    <a:pt x="37" y="16"/>
                    <a:pt x="37" y="16"/>
                    <a:pt x="37" y="16"/>
                  </a:cubicBezTo>
                  <a:lnTo>
                    <a:pt x="37" y="11"/>
                  </a:lnTo>
                  <a:close/>
                  <a:moveTo>
                    <a:pt x="57" y="194"/>
                  </a:moveTo>
                  <a:cubicBezTo>
                    <a:pt x="52" y="194"/>
                    <a:pt x="47" y="190"/>
                    <a:pt x="47" y="184"/>
                  </a:cubicBezTo>
                  <a:cubicBezTo>
                    <a:pt x="47" y="179"/>
                    <a:pt x="52" y="175"/>
                    <a:pt x="57" y="175"/>
                  </a:cubicBezTo>
                  <a:cubicBezTo>
                    <a:pt x="63" y="175"/>
                    <a:pt x="67" y="179"/>
                    <a:pt x="67" y="184"/>
                  </a:cubicBezTo>
                  <a:cubicBezTo>
                    <a:pt x="67" y="190"/>
                    <a:pt x="63" y="194"/>
                    <a:pt x="57" y="194"/>
                  </a:cubicBezTo>
                  <a:moveTo>
                    <a:pt x="103" y="165"/>
                  </a:moveTo>
                  <a:cubicBezTo>
                    <a:pt x="11" y="165"/>
                    <a:pt x="11" y="165"/>
                    <a:pt x="11" y="165"/>
                  </a:cubicBezTo>
                  <a:cubicBezTo>
                    <a:pt x="11" y="25"/>
                    <a:pt x="11" y="25"/>
                    <a:pt x="11" y="25"/>
                  </a:cubicBezTo>
                  <a:cubicBezTo>
                    <a:pt x="103" y="25"/>
                    <a:pt x="103" y="25"/>
                    <a:pt x="103" y="25"/>
                  </a:cubicBezTo>
                  <a:lnTo>
                    <a:pt x="103" y="165"/>
                  </a:lnTo>
                  <a:close/>
                </a:path>
              </a:pathLst>
            </a:custGeom>
            <a:solidFill>
              <a:schemeClr val="bg1"/>
            </a:solidFill>
            <a:ln w="9525">
              <a:noFill/>
            </a:ln>
          </p:spPr>
          <p:txBody>
            <a:bodyPr/>
            <a:p>
              <a:endParaRPr lang="en-US"/>
            </a:p>
          </p:txBody>
        </p:sp>
        <p:sp>
          <p:nvSpPr>
            <p:cNvPr id="22556" name="Oval 30"/>
            <p:cNvSpPr/>
            <p:nvPr/>
          </p:nvSpPr>
          <p:spPr>
            <a:xfrm>
              <a:off x="1244600" y="3577688"/>
              <a:ext cx="613682" cy="613682"/>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57" name="Freeform 31"/>
            <p:cNvSpPr/>
            <p:nvPr/>
          </p:nvSpPr>
          <p:spPr>
            <a:xfrm>
              <a:off x="1406402" y="3713981"/>
              <a:ext cx="289349" cy="341096"/>
            </a:xfrm>
            <a:custGeom>
              <a:avLst/>
              <a:gdLst/>
              <a:ahLst/>
              <a:cxnLst>
                <a:cxn ang="0">
                  <a:pos x="272906054" y="0"/>
                </a:cxn>
                <a:cxn ang="0">
                  <a:pos x="225444207" y="0"/>
                </a:cxn>
                <a:cxn ang="0">
                  <a:pos x="225444207" y="430320167"/>
                </a:cxn>
                <a:cxn ang="0">
                  <a:pos x="136453888" y="406577818"/>
                </a:cxn>
                <a:cxn ang="0">
                  <a:pos x="0" y="498577267"/>
                </a:cxn>
                <a:cxn ang="0">
                  <a:pos x="136453888" y="587608491"/>
                </a:cxn>
                <a:cxn ang="0">
                  <a:pos x="272906054" y="498577267"/>
                </a:cxn>
                <a:cxn ang="0">
                  <a:pos x="272906054" y="136515922"/>
                </a:cxn>
                <a:cxn ang="0">
                  <a:pos x="498350261" y="317546594"/>
                </a:cxn>
                <a:cxn ang="0">
                  <a:pos x="272906054" y="0"/>
                </a:cxn>
              </a:cxnLst>
              <a:pathLst>
                <a:path w="168" h="198">
                  <a:moveTo>
                    <a:pt x="92" y="0"/>
                  </a:moveTo>
                  <a:cubicBezTo>
                    <a:pt x="76" y="0"/>
                    <a:pt x="76" y="0"/>
                    <a:pt x="76" y="0"/>
                  </a:cubicBezTo>
                  <a:cubicBezTo>
                    <a:pt x="76" y="145"/>
                    <a:pt x="76" y="145"/>
                    <a:pt x="76" y="145"/>
                  </a:cubicBezTo>
                  <a:cubicBezTo>
                    <a:pt x="68" y="140"/>
                    <a:pt x="58" y="137"/>
                    <a:pt x="46" y="137"/>
                  </a:cubicBezTo>
                  <a:cubicBezTo>
                    <a:pt x="21" y="137"/>
                    <a:pt x="0" y="151"/>
                    <a:pt x="0" y="168"/>
                  </a:cubicBezTo>
                  <a:cubicBezTo>
                    <a:pt x="0" y="184"/>
                    <a:pt x="21" y="198"/>
                    <a:pt x="46" y="198"/>
                  </a:cubicBezTo>
                  <a:cubicBezTo>
                    <a:pt x="71" y="198"/>
                    <a:pt x="92" y="184"/>
                    <a:pt x="92" y="168"/>
                  </a:cubicBezTo>
                  <a:cubicBezTo>
                    <a:pt x="92" y="46"/>
                    <a:pt x="92" y="46"/>
                    <a:pt x="92" y="46"/>
                  </a:cubicBezTo>
                  <a:cubicBezTo>
                    <a:pt x="130" y="40"/>
                    <a:pt x="152" y="84"/>
                    <a:pt x="168" y="107"/>
                  </a:cubicBezTo>
                  <a:cubicBezTo>
                    <a:pt x="158" y="0"/>
                    <a:pt x="92" y="0"/>
                    <a:pt x="92" y="0"/>
                  </a:cubicBezTo>
                </a:path>
              </a:pathLst>
            </a:custGeom>
            <a:solidFill>
              <a:schemeClr val="bg1"/>
            </a:solidFill>
            <a:ln w="9525">
              <a:noFill/>
            </a:ln>
          </p:spPr>
          <p:txBody>
            <a:bodyPr/>
            <a:p>
              <a:endParaRPr lang="en-US"/>
            </a:p>
          </p:txBody>
        </p:sp>
        <p:sp>
          <p:nvSpPr>
            <p:cNvPr id="22558" name="Oval 32"/>
            <p:cNvSpPr/>
            <p:nvPr/>
          </p:nvSpPr>
          <p:spPr>
            <a:xfrm>
              <a:off x="1939183" y="4770066"/>
              <a:ext cx="615139" cy="615868"/>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grpSp>
          <p:nvGrpSpPr>
            <p:cNvPr id="22559" name="组合 31"/>
            <p:cNvGrpSpPr/>
            <p:nvPr/>
          </p:nvGrpSpPr>
          <p:grpSpPr>
            <a:xfrm>
              <a:off x="2076933" y="4913647"/>
              <a:ext cx="338181" cy="318503"/>
              <a:chOff x="2076933" y="4913647"/>
              <a:chExt cx="338181" cy="318503"/>
            </a:xfrm>
          </p:grpSpPr>
          <p:sp>
            <p:nvSpPr>
              <p:cNvPr id="22560" name="Freeform 33"/>
              <p:cNvSpPr/>
              <p:nvPr/>
            </p:nvSpPr>
            <p:spPr>
              <a:xfrm>
                <a:off x="2076933" y="5095857"/>
                <a:ext cx="338181" cy="136293"/>
              </a:xfrm>
              <a:custGeom>
                <a:avLst/>
                <a:gdLst/>
                <a:ahLst/>
                <a:cxnLst>
                  <a:cxn ang="0">
                    <a:pos x="160955206" y="0"/>
                  </a:cxn>
                  <a:cxn ang="0">
                    <a:pos x="160955206" y="26560372"/>
                  </a:cxn>
                  <a:cxn ang="0">
                    <a:pos x="160955206" y="43027773"/>
                  </a:cxn>
                  <a:cxn ang="0">
                    <a:pos x="160955206" y="44090421"/>
                  </a:cxn>
                  <a:cxn ang="0">
                    <a:pos x="85524080" y="44090421"/>
                  </a:cxn>
                  <a:cxn ang="0">
                    <a:pos x="85524080" y="26560372"/>
                  </a:cxn>
                  <a:cxn ang="0">
                    <a:pos x="85524080" y="26560372"/>
                  </a:cxn>
                  <a:cxn ang="0">
                    <a:pos x="85524080" y="0"/>
                  </a:cxn>
                  <a:cxn ang="0">
                    <a:pos x="0" y="0"/>
                  </a:cxn>
                  <a:cxn ang="0">
                    <a:pos x="0" y="99335732"/>
                  </a:cxn>
                  <a:cxn ang="0">
                    <a:pos x="246479286" y="99335732"/>
                  </a:cxn>
                  <a:cxn ang="0">
                    <a:pos x="246479286" y="0"/>
                  </a:cxn>
                  <a:cxn ang="0">
                    <a:pos x="160955206" y="0"/>
                  </a:cxn>
                </a:cxnLst>
                <a:pathLst>
                  <a:path w="464" h="187">
                    <a:moveTo>
                      <a:pt x="303" y="0"/>
                    </a:moveTo>
                    <a:lnTo>
                      <a:pt x="303" y="50"/>
                    </a:lnTo>
                    <a:lnTo>
                      <a:pt x="303" y="81"/>
                    </a:lnTo>
                    <a:lnTo>
                      <a:pt x="303" y="83"/>
                    </a:lnTo>
                    <a:lnTo>
                      <a:pt x="161" y="83"/>
                    </a:lnTo>
                    <a:lnTo>
                      <a:pt x="161" y="50"/>
                    </a:lnTo>
                    <a:lnTo>
                      <a:pt x="161" y="0"/>
                    </a:lnTo>
                    <a:lnTo>
                      <a:pt x="0" y="0"/>
                    </a:lnTo>
                    <a:lnTo>
                      <a:pt x="0" y="187"/>
                    </a:lnTo>
                    <a:lnTo>
                      <a:pt x="464" y="187"/>
                    </a:lnTo>
                    <a:lnTo>
                      <a:pt x="464" y="0"/>
                    </a:lnTo>
                    <a:lnTo>
                      <a:pt x="303" y="0"/>
                    </a:lnTo>
                    <a:close/>
                  </a:path>
                </a:pathLst>
              </a:custGeom>
              <a:solidFill>
                <a:schemeClr val="bg1"/>
              </a:solidFill>
              <a:ln w="9525">
                <a:noFill/>
              </a:ln>
            </p:spPr>
            <p:txBody>
              <a:bodyPr/>
              <a:p>
                <a:endParaRPr lang="en-US"/>
              </a:p>
            </p:txBody>
          </p:sp>
          <p:sp>
            <p:nvSpPr>
              <p:cNvPr id="22561" name="Freeform 34"/>
              <p:cNvSpPr/>
              <p:nvPr/>
            </p:nvSpPr>
            <p:spPr>
              <a:xfrm>
                <a:off x="2076933" y="4979243"/>
                <a:ext cx="338181" cy="153056"/>
              </a:xfrm>
              <a:custGeom>
                <a:avLst/>
                <a:gdLst/>
                <a:ahLst/>
                <a:cxnLst>
                  <a:cxn ang="0">
                    <a:pos x="172110806" y="0"/>
                  </a:cxn>
                  <a:cxn ang="0">
                    <a:pos x="172110806" y="0"/>
                  </a:cxn>
                  <a:cxn ang="0">
                    <a:pos x="146081802" y="0"/>
                  </a:cxn>
                  <a:cxn ang="0">
                    <a:pos x="146081802" y="0"/>
                  </a:cxn>
                  <a:cxn ang="0">
                    <a:pos x="100397484" y="0"/>
                  </a:cxn>
                  <a:cxn ang="0">
                    <a:pos x="100397484" y="0"/>
                  </a:cxn>
                  <a:cxn ang="0">
                    <a:pos x="74368480" y="0"/>
                  </a:cxn>
                  <a:cxn ang="0">
                    <a:pos x="74368480" y="0"/>
                  </a:cxn>
                  <a:cxn ang="0">
                    <a:pos x="0" y="0"/>
                  </a:cxn>
                  <a:cxn ang="0">
                    <a:pos x="0" y="69056681"/>
                  </a:cxn>
                  <a:cxn ang="0">
                    <a:pos x="103054100" y="69056681"/>
                  </a:cxn>
                  <a:cxn ang="0">
                    <a:pos x="103054100" y="69056681"/>
                  </a:cxn>
                  <a:cxn ang="0">
                    <a:pos x="103054100" y="111553044"/>
                  </a:cxn>
                  <a:cxn ang="0">
                    <a:pos x="143425186" y="111553044"/>
                  </a:cxn>
                  <a:cxn ang="0">
                    <a:pos x="143425186" y="69056681"/>
                  </a:cxn>
                  <a:cxn ang="0">
                    <a:pos x="143425186" y="69056681"/>
                  </a:cxn>
                  <a:cxn ang="0">
                    <a:pos x="143425186" y="69056681"/>
                  </a:cxn>
                  <a:cxn ang="0">
                    <a:pos x="246479286" y="69056681"/>
                  </a:cxn>
                  <a:cxn ang="0">
                    <a:pos x="246479286" y="0"/>
                  </a:cxn>
                  <a:cxn ang="0">
                    <a:pos x="172110806" y="0"/>
                  </a:cxn>
                </a:cxnLst>
                <a:pathLst>
                  <a:path w="464" h="210">
                    <a:moveTo>
                      <a:pt x="324" y="0"/>
                    </a:moveTo>
                    <a:lnTo>
                      <a:pt x="324" y="0"/>
                    </a:lnTo>
                    <a:lnTo>
                      <a:pt x="275" y="0"/>
                    </a:lnTo>
                    <a:lnTo>
                      <a:pt x="189" y="0"/>
                    </a:lnTo>
                    <a:lnTo>
                      <a:pt x="140" y="0"/>
                    </a:lnTo>
                    <a:lnTo>
                      <a:pt x="0" y="0"/>
                    </a:lnTo>
                    <a:lnTo>
                      <a:pt x="0" y="130"/>
                    </a:lnTo>
                    <a:lnTo>
                      <a:pt x="194" y="130"/>
                    </a:lnTo>
                    <a:lnTo>
                      <a:pt x="194" y="210"/>
                    </a:lnTo>
                    <a:lnTo>
                      <a:pt x="270" y="210"/>
                    </a:lnTo>
                    <a:lnTo>
                      <a:pt x="270" y="130"/>
                    </a:lnTo>
                    <a:lnTo>
                      <a:pt x="464" y="130"/>
                    </a:lnTo>
                    <a:lnTo>
                      <a:pt x="464" y="0"/>
                    </a:lnTo>
                    <a:lnTo>
                      <a:pt x="324" y="0"/>
                    </a:lnTo>
                    <a:close/>
                  </a:path>
                </a:pathLst>
              </a:custGeom>
              <a:solidFill>
                <a:schemeClr val="bg1"/>
              </a:solidFill>
              <a:ln w="9525">
                <a:noFill/>
              </a:ln>
            </p:spPr>
            <p:txBody>
              <a:bodyPr/>
              <a:p>
                <a:endParaRPr lang="en-US"/>
              </a:p>
            </p:txBody>
          </p:sp>
          <p:sp>
            <p:nvSpPr>
              <p:cNvPr id="22562" name="Freeform 35"/>
              <p:cNvSpPr/>
              <p:nvPr/>
            </p:nvSpPr>
            <p:spPr>
              <a:xfrm>
                <a:off x="2178970" y="4913647"/>
                <a:ext cx="134106" cy="65595"/>
              </a:xfrm>
              <a:custGeom>
                <a:avLst/>
                <a:gdLst/>
                <a:ahLst/>
                <a:cxnLst>
                  <a:cxn ang="0">
                    <a:pos x="26028954" y="29747333"/>
                  </a:cxn>
                  <a:cxn ang="0">
                    <a:pos x="71712455" y="29747333"/>
                  </a:cxn>
                  <a:cxn ang="0">
                    <a:pos x="71712455" y="47807823"/>
                  </a:cxn>
                  <a:cxn ang="0">
                    <a:pos x="97741409" y="47807823"/>
                  </a:cxn>
                  <a:cxn ang="0">
                    <a:pos x="97741409" y="0"/>
                  </a:cxn>
                  <a:cxn ang="0">
                    <a:pos x="0" y="0"/>
                  </a:cxn>
                  <a:cxn ang="0">
                    <a:pos x="0" y="47807823"/>
                  </a:cxn>
                  <a:cxn ang="0">
                    <a:pos x="26028954" y="47807823"/>
                  </a:cxn>
                  <a:cxn ang="0">
                    <a:pos x="26028954" y="29747333"/>
                  </a:cxn>
                </a:cxnLst>
                <a:pathLst>
                  <a:path w="184" h="90">
                    <a:moveTo>
                      <a:pt x="49" y="56"/>
                    </a:moveTo>
                    <a:lnTo>
                      <a:pt x="135" y="56"/>
                    </a:lnTo>
                    <a:lnTo>
                      <a:pt x="135" y="90"/>
                    </a:lnTo>
                    <a:lnTo>
                      <a:pt x="184" y="90"/>
                    </a:lnTo>
                    <a:lnTo>
                      <a:pt x="184" y="0"/>
                    </a:lnTo>
                    <a:lnTo>
                      <a:pt x="0" y="0"/>
                    </a:lnTo>
                    <a:lnTo>
                      <a:pt x="0" y="90"/>
                    </a:lnTo>
                    <a:lnTo>
                      <a:pt x="49" y="90"/>
                    </a:lnTo>
                    <a:lnTo>
                      <a:pt x="49" y="56"/>
                    </a:lnTo>
                    <a:close/>
                  </a:path>
                </a:pathLst>
              </a:custGeom>
              <a:solidFill>
                <a:schemeClr val="bg1"/>
              </a:solidFill>
              <a:ln w="9525">
                <a:noFill/>
              </a:ln>
            </p:spPr>
            <p:txBody>
              <a:bodyPr/>
              <a:p>
                <a:endParaRPr lang="en-US"/>
              </a:p>
            </p:txBody>
          </p:sp>
        </p:grpSp>
        <p:sp>
          <p:nvSpPr>
            <p:cNvPr id="22563" name="Oval 36"/>
            <p:cNvSpPr/>
            <p:nvPr/>
          </p:nvSpPr>
          <p:spPr>
            <a:xfrm>
              <a:off x="2880112" y="3170997"/>
              <a:ext cx="483219" cy="482490"/>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64" name="Freeform 37"/>
            <p:cNvSpPr>
              <a:spLocks noEditPoints="1"/>
            </p:cNvSpPr>
            <p:nvPr/>
          </p:nvSpPr>
          <p:spPr>
            <a:xfrm>
              <a:off x="2966843" y="3291255"/>
              <a:ext cx="309756" cy="260195"/>
            </a:xfrm>
            <a:custGeom>
              <a:avLst/>
              <a:gdLst/>
              <a:ahLst/>
              <a:cxnLst>
                <a:cxn ang="0">
                  <a:pos x="319829953" y="77200373"/>
                </a:cxn>
                <a:cxn ang="0">
                  <a:pos x="367210575" y="148461064"/>
                </a:cxn>
                <a:cxn ang="0">
                  <a:pos x="399786581" y="157369727"/>
                </a:cxn>
                <a:cxn ang="0">
                  <a:pos x="476783319" y="77200373"/>
                </a:cxn>
                <a:cxn ang="0">
                  <a:pos x="399786581" y="0"/>
                </a:cxn>
                <a:cxn ang="0">
                  <a:pos x="319829953" y="77200373"/>
                </a:cxn>
                <a:cxn ang="0">
                  <a:pos x="269485999" y="237539080"/>
                </a:cxn>
                <a:cxn ang="0">
                  <a:pos x="349442627" y="157369727"/>
                </a:cxn>
                <a:cxn ang="0">
                  <a:pos x="269485999" y="80169353"/>
                </a:cxn>
                <a:cxn ang="0">
                  <a:pos x="192489262" y="157369727"/>
                </a:cxn>
                <a:cxn ang="0">
                  <a:pos x="269485999" y="237539080"/>
                </a:cxn>
                <a:cxn ang="0">
                  <a:pos x="302060284" y="243477040"/>
                </a:cxn>
                <a:cxn ang="0">
                  <a:pos x="236909993" y="243477040"/>
                </a:cxn>
                <a:cxn ang="0">
                  <a:pos x="136223805" y="341461997"/>
                </a:cxn>
                <a:cxn ang="0">
                  <a:pos x="136223805" y="424600331"/>
                </a:cxn>
                <a:cxn ang="0">
                  <a:pos x="136223805" y="424600331"/>
                </a:cxn>
                <a:cxn ang="0">
                  <a:pos x="142147028" y="427569311"/>
                </a:cxn>
                <a:cxn ang="0">
                  <a:pos x="278369113" y="448353894"/>
                </a:cxn>
                <a:cxn ang="0">
                  <a:pos x="396824970" y="427569311"/>
                </a:cxn>
                <a:cxn ang="0">
                  <a:pos x="402748193" y="424600331"/>
                </a:cxn>
                <a:cxn ang="0">
                  <a:pos x="402748193" y="424600331"/>
                </a:cxn>
                <a:cxn ang="0">
                  <a:pos x="402748193" y="341461997"/>
                </a:cxn>
                <a:cxn ang="0">
                  <a:pos x="302060284" y="243477040"/>
                </a:cxn>
                <a:cxn ang="0">
                  <a:pos x="432362587" y="160338707"/>
                </a:cxn>
                <a:cxn ang="0">
                  <a:pos x="367210575" y="160338707"/>
                </a:cxn>
                <a:cxn ang="0">
                  <a:pos x="337597902" y="228630417"/>
                </a:cxn>
                <a:cxn ang="0">
                  <a:pos x="420516141" y="341461997"/>
                </a:cxn>
                <a:cxn ang="0">
                  <a:pos x="420516141" y="368184541"/>
                </a:cxn>
                <a:cxn ang="0">
                  <a:pos x="527125552" y="344430977"/>
                </a:cxn>
                <a:cxn ang="0">
                  <a:pos x="533048775" y="344430977"/>
                </a:cxn>
                <a:cxn ang="0">
                  <a:pos x="533048775" y="344430977"/>
                </a:cxn>
                <a:cxn ang="0">
                  <a:pos x="533048775" y="261292644"/>
                </a:cxn>
                <a:cxn ang="0">
                  <a:pos x="432362587" y="160338707"/>
                </a:cxn>
                <a:cxn ang="0">
                  <a:pos x="133262194" y="157369727"/>
                </a:cxn>
                <a:cxn ang="0">
                  <a:pos x="174721314" y="142523104"/>
                </a:cxn>
                <a:cxn ang="0">
                  <a:pos x="210258931" y="83138334"/>
                </a:cxn>
                <a:cxn ang="0">
                  <a:pos x="210258931" y="77200373"/>
                </a:cxn>
                <a:cxn ang="0">
                  <a:pos x="133262194" y="0"/>
                </a:cxn>
                <a:cxn ang="0">
                  <a:pos x="56265457" y="77200373"/>
                </a:cxn>
                <a:cxn ang="0">
                  <a:pos x="133262194" y="157369727"/>
                </a:cxn>
                <a:cxn ang="0">
                  <a:pos x="204335708" y="228630417"/>
                </a:cxn>
                <a:cxn ang="0">
                  <a:pos x="174721314" y="160338707"/>
                </a:cxn>
                <a:cxn ang="0">
                  <a:pos x="165838200" y="160338707"/>
                </a:cxn>
                <a:cxn ang="0">
                  <a:pos x="100686188" y="160338707"/>
                </a:cxn>
                <a:cxn ang="0">
                  <a:pos x="0" y="261292644"/>
                </a:cxn>
                <a:cxn ang="0">
                  <a:pos x="0" y="344430977"/>
                </a:cxn>
                <a:cxn ang="0">
                  <a:pos x="0" y="344430977"/>
                </a:cxn>
                <a:cxn ang="0">
                  <a:pos x="5923223" y="347399957"/>
                </a:cxn>
                <a:cxn ang="0">
                  <a:pos x="118455857" y="368184541"/>
                </a:cxn>
                <a:cxn ang="0">
                  <a:pos x="118455857" y="341461997"/>
                </a:cxn>
                <a:cxn ang="0">
                  <a:pos x="204335708" y="228630417"/>
                </a:cxn>
              </a:cxnLst>
              <a:pathLst>
                <a:path w="180" h="151">
                  <a:moveTo>
                    <a:pt x="108" y="26"/>
                  </a:moveTo>
                  <a:cubicBezTo>
                    <a:pt x="117" y="31"/>
                    <a:pt x="123" y="40"/>
                    <a:pt x="124" y="50"/>
                  </a:cubicBezTo>
                  <a:cubicBezTo>
                    <a:pt x="127" y="52"/>
                    <a:pt x="131" y="53"/>
                    <a:pt x="135" y="53"/>
                  </a:cubicBezTo>
                  <a:cubicBezTo>
                    <a:pt x="149" y="53"/>
                    <a:pt x="161" y="41"/>
                    <a:pt x="161" y="26"/>
                  </a:cubicBezTo>
                  <a:cubicBezTo>
                    <a:pt x="161" y="12"/>
                    <a:pt x="149" y="0"/>
                    <a:pt x="135" y="0"/>
                  </a:cubicBezTo>
                  <a:cubicBezTo>
                    <a:pt x="120" y="0"/>
                    <a:pt x="109" y="11"/>
                    <a:pt x="108" y="26"/>
                  </a:cubicBezTo>
                  <a:moveTo>
                    <a:pt x="91" y="80"/>
                  </a:moveTo>
                  <a:cubicBezTo>
                    <a:pt x="106" y="80"/>
                    <a:pt x="118" y="68"/>
                    <a:pt x="118" y="53"/>
                  </a:cubicBezTo>
                  <a:cubicBezTo>
                    <a:pt x="118" y="39"/>
                    <a:pt x="106" y="27"/>
                    <a:pt x="91" y="27"/>
                  </a:cubicBezTo>
                  <a:cubicBezTo>
                    <a:pt x="77" y="27"/>
                    <a:pt x="65" y="39"/>
                    <a:pt x="65" y="53"/>
                  </a:cubicBezTo>
                  <a:cubicBezTo>
                    <a:pt x="65" y="68"/>
                    <a:pt x="77" y="80"/>
                    <a:pt x="91" y="80"/>
                  </a:cubicBezTo>
                  <a:moveTo>
                    <a:pt x="102" y="82"/>
                  </a:moveTo>
                  <a:cubicBezTo>
                    <a:pt x="80" y="82"/>
                    <a:pt x="80" y="82"/>
                    <a:pt x="80" y="82"/>
                  </a:cubicBezTo>
                  <a:cubicBezTo>
                    <a:pt x="61" y="82"/>
                    <a:pt x="46" y="97"/>
                    <a:pt x="46" y="115"/>
                  </a:cubicBezTo>
                  <a:cubicBezTo>
                    <a:pt x="46" y="143"/>
                    <a:pt x="46" y="143"/>
                    <a:pt x="46" y="143"/>
                  </a:cubicBezTo>
                  <a:cubicBezTo>
                    <a:pt x="46" y="143"/>
                    <a:pt x="46" y="143"/>
                    <a:pt x="46" y="143"/>
                  </a:cubicBezTo>
                  <a:cubicBezTo>
                    <a:pt x="48" y="144"/>
                    <a:pt x="48" y="144"/>
                    <a:pt x="48" y="144"/>
                  </a:cubicBezTo>
                  <a:cubicBezTo>
                    <a:pt x="66" y="149"/>
                    <a:pt x="81" y="151"/>
                    <a:pt x="94" y="151"/>
                  </a:cubicBezTo>
                  <a:cubicBezTo>
                    <a:pt x="119" y="151"/>
                    <a:pt x="133" y="144"/>
                    <a:pt x="134" y="144"/>
                  </a:cubicBezTo>
                  <a:cubicBezTo>
                    <a:pt x="136" y="143"/>
                    <a:pt x="136" y="143"/>
                    <a:pt x="136" y="143"/>
                  </a:cubicBezTo>
                  <a:cubicBezTo>
                    <a:pt x="136" y="143"/>
                    <a:pt x="136" y="143"/>
                    <a:pt x="136" y="143"/>
                  </a:cubicBezTo>
                  <a:cubicBezTo>
                    <a:pt x="136" y="115"/>
                    <a:pt x="136" y="115"/>
                    <a:pt x="136" y="115"/>
                  </a:cubicBezTo>
                  <a:cubicBezTo>
                    <a:pt x="136" y="97"/>
                    <a:pt x="121" y="82"/>
                    <a:pt x="102" y="82"/>
                  </a:cubicBezTo>
                  <a:moveTo>
                    <a:pt x="146" y="54"/>
                  </a:moveTo>
                  <a:cubicBezTo>
                    <a:pt x="124" y="54"/>
                    <a:pt x="124" y="54"/>
                    <a:pt x="124" y="54"/>
                  </a:cubicBezTo>
                  <a:cubicBezTo>
                    <a:pt x="124" y="63"/>
                    <a:pt x="120" y="71"/>
                    <a:pt x="114" y="77"/>
                  </a:cubicBezTo>
                  <a:cubicBezTo>
                    <a:pt x="130" y="82"/>
                    <a:pt x="142" y="97"/>
                    <a:pt x="142" y="115"/>
                  </a:cubicBezTo>
                  <a:cubicBezTo>
                    <a:pt x="142" y="124"/>
                    <a:pt x="142" y="124"/>
                    <a:pt x="142" y="124"/>
                  </a:cubicBezTo>
                  <a:cubicBezTo>
                    <a:pt x="164" y="123"/>
                    <a:pt x="177" y="117"/>
                    <a:pt x="178" y="116"/>
                  </a:cubicBezTo>
                  <a:cubicBezTo>
                    <a:pt x="180" y="116"/>
                    <a:pt x="180" y="116"/>
                    <a:pt x="180" y="116"/>
                  </a:cubicBezTo>
                  <a:cubicBezTo>
                    <a:pt x="180" y="116"/>
                    <a:pt x="180" y="116"/>
                    <a:pt x="180" y="116"/>
                  </a:cubicBezTo>
                  <a:cubicBezTo>
                    <a:pt x="180" y="88"/>
                    <a:pt x="180" y="88"/>
                    <a:pt x="180" y="88"/>
                  </a:cubicBezTo>
                  <a:cubicBezTo>
                    <a:pt x="180" y="70"/>
                    <a:pt x="165" y="54"/>
                    <a:pt x="146" y="54"/>
                  </a:cubicBezTo>
                  <a:moveTo>
                    <a:pt x="45" y="53"/>
                  </a:moveTo>
                  <a:cubicBezTo>
                    <a:pt x="50" y="53"/>
                    <a:pt x="55" y="51"/>
                    <a:pt x="59" y="48"/>
                  </a:cubicBezTo>
                  <a:cubicBezTo>
                    <a:pt x="60" y="40"/>
                    <a:pt x="65" y="33"/>
                    <a:pt x="71" y="28"/>
                  </a:cubicBezTo>
                  <a:cubicBezTo>
                    <a:pt x="71" y="27"/>
                    <a:pt x="71" y="27"/>
                    <a:pt x="71" y="26"/>
                  </a:cubicBezTo>
                  <a:cubicBezTo>
                    <a:pt x="71" y="12"/>
                    <a:pt x="59" y="0"/>
                    <a:pt x="45" y="0"/>
                  </a:cubicBezTo>
                  <a:cubicBezTo>
                    <a:pt x="30" y="0"/>
                    <a:pt x="19" y="12"/>
                    <a:pt x="19" y="26"/>
                  </a:cubicBezTo>
                  <a:cubicBezTo>
                    <a:pt x="19" y="41"/>
                    <a:pt x="30" y="53"/>
                    <a:pt x="45" y="53"/>
                  </a:cubicBezTo>
                  <a:moveTo>
                    <a:pt x="69" y="77"/>
                  </a:moveTo>
                  <a:cubicBezTo>
                    <a:pt x="63" y="71"/>
                    <a:pt x="59" y="63"/>
                    <a:pt x="59" y="54"/>
                  </a:cubicBezTo>
                  <a:cubicBezTo>
                    <a:pt x="58" y="54"/>
                    <a:pt x="57" y="54"/>
                    <a:pt x="56" y="54"/>
                  </a:cubicBezTo>
                  <a:cubicBezTo>
                    <a:pt x="34" y="54"/>
                    <a:pt x="34" y="54"/>
                    <a:pt x="34" y="54"/>
                  </a:cubicBezTo>
                  <a:cubicBezTo>
                    <a:pt x="15" y="54"/>
                    <a:pt x="0" y="70"/>
                    <a:pt x="0" y="88"/>
                  </a:cubicBezTo>
                  <a:cubicBezTo>
                    <a:pt x="0" y="116"/>
                    <a:pt x="0" y="116"/>
                    <a:pt x="0" y="116"/>
                  </a:cubicBezTo>
                  <a:cubicBezTo>
                    <a:pt x="0" y="116"/>
                    <a:pt x="0" y="116"/>
                    <a:pt x="0" y="116"/>
                  </a:cubicBezTo>
                  <a:cubicBezTo>
                    <a:pt x="2" y="117"/>
                    <a:pt x="2" y="117"/>
                    <a:pt x="2" y="117"/>
                  </a:cubicBezTo>
                  <a:cubicBezTo>
                    <a:pt x="16" y="121"/>
                    <a:pt x="29" y="123"/>
                    <a:pt x="40" y="124"/>
                  </a:cubicBezTo>
                  <a:cubicBezTo>
                    <a:pt x="40" y="115"/>
                    <a:pt x="40" y="115"/>
                    <a:pt x="40" y="115"/>
                  </a:cubicBezTo>
                  <a:cubicBezTo>
                    <a:pt x="40" y="97"/>
                    <a:pt x="52" y="82"/>
                    <a:pt x="69" y="77"/>
                  </a:cubicBezTo>
                </a:path>
              </a:pathLst>
            </a:custGeom>
            <a:solidFill>
              <a:schemeClr val="bg1"/>
            </a:solidFill>
            <a:ln w="9525">
              <a:noFill/>
            </a:ln>
          </p:spPr>
          <p:txBody>
            <a:bodyPr/>
            <a:p>
              <a:endParaRPr lang="en-US"/>
            </a:p>
          </p:txBody>
        </p:sp>
        <p:sp>
          <p:nvSpPr>
            <p:cNvPr id="22565" name="Oval 38"/>
            <p:cNvSpPr/>
            <p:nvPr/>
          </p:nvSpPr>
          <p:spPr>
            <a:xfrm>
              <a:off x="3247447" y="1964041"/>
              <a:ext cx="598376" cy="596189"/>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66" name="Freeform 39"/>
            <p:cNvSpPr>
              <a:spLocks noEditPoints="1"/>
            </p:cNvSpPr>
            <p:nvPr/>
          </p:nvSpPr>
          <p:spPr>
            <a:xfrm>
              <a:off x="3345839" y="2062434"/>
              <a:ext cx="400132" cy="399403"/>
            </a:xfrm>
            <a:custGeom>
              <a:avLst/>
              <a:gdLst/>
              <a:ahLst/>
              <a:cxnLst>
                <a:cxn ang="0">
                  <a:pos x="345055210" y="687598088"/>
                </a:cxn>
                <a:cxn ang="0">
                  <a:pos x="690110420" y="343799905"/>
                </a:cxn>
                <a:cxn ang="0">
                  <a:pos x="345055210" y="0"/>
                </a:cxn>
                <a:cxn ang="0">
                  <a:pos x="0" y="343799905"/>
                </a:cxn>
                <a:cxn ang="0">
                  <a:pos x="345055210" y="687598088"/>
                </a:cxn>
                <a:cxn ang="0">
                  <a:pos x="345055210" y="65202540"/>
                </a:cxn>
                <a:cxn ang="0">
                  <a:pos x="624668141" y="343799905"/>
                </a:cxn>
                <a:cxn ang="0">
                  <a:pos x="345055210" y="622395548"/>
                </a:cxn>
                <a:cxn ang="0">
                  <a:pos x="65442278" y="343799905"/>
                </a:cxn>
                <a:cxn ang="0">
                  <a:pos x="345055210" y="65202540"/>
                </a:cxn>
                <a:cxn ang="0">
                  <a:pos x="345055210" y="403075097"/>
                </a:cxn>
                <a:cxn ang="0">
                  <a:pos x="562202707" y="343799905"/>
                </a:cxn>
                <a:cxn ang="0">
                  <a:pos x="345055210" y="557191287"/>
                </a:cxn>
                <a:cxn ang="0">
                  <a:pos x="130882832" y="343799905"/>
                </a:cxn>
                <a:cxn ang="0">
                  <a:pos x="345055210" y="403075097"/>
                </a:cxn>
                <a:cxn ang="0">
                  <a:pos x="172527605" y="237102492"/>
                </a:cxn>
                <a:cxn ang="0">
                  <a:pos x="217147497" y="299342219"/>
                </a:cxn>
                <a:cxn ang="0">
                  <a:pos x="258792270" y="237102492"/>
                </a:cxn>
                <a:cxn ang="0">
                  <a:pos x="217147497" y="171899952"/>
                </a:cxn>
                <a:cxn ang="0">
                  <a:pos x="172527605" y="237102492"/>
                </a:cxn>
                <a:cxn ang="0">
                  <a:pos x="431319875" y="237102492"/>
                </a:cxn>
                <a:cxn ang="0">
                  <a:pos x="475938042" y="299342219"/>
                </a:cxn>
                <a:cxn ang="0">
                  <a:pos x="517582815" y="237102492"/>
                </a:cxn>
                <a:cxn ang="0">
                  <a:pos x="475938042" y="171899952"/>
                </a:cxn>
                <a:cxn ang="0">
                  <a:pos x="431319875" y="237102492"/>
                </a:cxn>
              </a:cxnLst>
              <a:pathLst>
                <a:path w="232" h="232">
                  <a:moveTo>
                    <a:pt x="116" y="232"/>
                  </a:moveTo>
                  <a:cubicBezTo>
                    <a:pt x="180" y="232"/>
                    <a:pt x="232" y="180"/>
                    <a:pt x="232" y="116"/>
                  </a:cubicBezTo>
                  <a:cubicBezTo>
                    <a:pt x="232" y="52"/>
                    <a:pt x="180" y="0"/>
                    <a:pt x="116" y="0"/>
                  </a:cubicBezTo>
                  <a:cubicBezTo>
                    <a:pt x="52" y="0"/>
                    <a:pt x="0" y="52"/>
                    <a:pt x="0" y="116"/>
                  </a:cubicBezTo>
                  <a:cubicBezTo>
                    <a:pt x="0" y="180"/>
                    <a:pt x="52" y="232"/>
                    <a:pt x="116" y="232"/>
                  </a:cubicBezTo>
                  <a:moveTo>
                    <a:pt x="116" y="22"/>
                  </a:moveTo>
                  <a:cubicBezTo>
                    <a:pt x="168" y="22"/>
                    <a:pt x="210" y="64"/>
                    <a:pt x="210" y="116"/>
                  </a:cubicBezTo>
                  <a:cubicBezTo>
                    <a:pt x="210" y="168"/>
                    <a:pt x="168" y="210"/>
                    <a:pt x="116" y="210"/>
                  </a:cubicBezTo>
                  <a:cubicBezTo>
                    <a:pt x="64" y="210"/>
                    <a:pt x="22" y="168"/>
                    <a:pt x="22" y="116"/>
                  </a:cubicBezTo>
                  <a:cubicBezTo>
                    <a:pt x="22" y="64"/>
                    <a:pt x="64" y="22"/>
                    <a:pt x="116" y="22"/>
                  </a:cubicBezTo>
                  <a:moveTo>
                    <a:pt x="116" y="136"/>
                  </a:moveTo>
                  <a:cubicBezTo>
                    <a:pt x="143" y="136"/>
                    <a:pt x="168" y="129"/>
                    <a:pt x="189" y="116"/>
                  </a:cubicBezTo>
                  <a:cubicBezTo>
                    <a:pt x="185" y="157"/>
                    <a:pt x="154" y="188"/>
                    <a:pt x="116" y="188"/>
                  </a:cubicBezTo>
                  <a:cubicBezTo>
                    <a:pt x="79" y="188"/>
                    <a:pt x="47" y="157"/>
                    <a:pt x="44" y="116"/>
                  </a:cubicBezTo>
                  <a:cubicBezTo>
                    <a:pt x="65" y="129"/>
                    <a:pt x="90" y="136"/>
                    <a:pt x="116" y="136"/>
                  </a:cubicBezTo>
                  <a:moveTo>
                    <a:pt x="58" y="80"/>
                  </a:moveTo>
                  <a:cubicBezTo>
                    <a:pt x="58" y="92"/>
                    <a:pt x="65" y="101"/>
                    <a:pt x="73" y="101"/>
                  </a:cubicBezTo>
                  <a:cubicBezTo>
                    <a:pt x="81" y="101"/>
                    <a:pt x="87" y="92"/>
                    <a:pt x="87" y="80"/>
                  </a:cubicBezTo>
                  <a:cubicBezTo>
                    <a:pt x="87" y="68"/>
                    <a:pt x="81" y="58"/>
                    <a:pt x="73" y="58"/>
                  </a:cubicBezTo>
                  <a:cubicBezTo>
                    <a:pt x="65" y="58"/>
                    <a:pt x="58" y="68"/>
                    <a:pt x="58" y="80"/>
                  </a:cubicBezTo>
                  <a:moveTo>
                    <a:pt x="145" y="80"/>
                  </a:moveTo>
                  <a:cubicBezTo>
                    <a:pt x="145" y="92"/>
                    <a:pt x="152" y="101"/>
                    <a:pt x="160" y="101"/>
                  </a:cubicBezTo>
                  <a:cubicBezTo>
                    <a:pt x="168" y="101"/>
                    <a:pt x="174" y="92"/>
                    <a:pt x="174" y="80"/>
                  </a:cubicBezTo>
                  <a:cubicBezTo>
                    <a:pt x="174" y="68"/>
                    <a:pt x="168" y="58"/>
                    <a:pt x="160" y="58"/>
                  </a:cubicBezTo>
                  <a:cubicBezTo>
                    <a:pt x="152" y="58"/>
                    <a:pt x="145" y="68"/>
                    <a:pt x="145" y="80"/>
                  </a:cubicBezTo>
                </a:path>
              </a:pathLst>
            </a:custGeom>
            <a:solidFill>
              <a:schemeClr val="bg1"/>
            </a:solidFill>
            <a:ln w="9525">
              <a:noFill/>
            </a:ln>
          </p:spPr>
          <p:txBody>
            <a:bodyPr/>
            <a:p>
              <a:endParaRPr lang="en-US"/>
            </a:p>
          </p:txBody>
        </p:sp>
        <p:sp>
          <p:nvSpPr>
            <p:cNvPr id="22567" name="Freeform 40"/>
            <p:cNvSpPr/>
            <p:nvPr/>
          </p:nvSpPr>
          <p:spPr>
            <a:xfrm>
              <a:off x="4133713" y="4256964"/>
              <a:ext cx="60494" cy="59765"/>
            </a:xfrm>
            <a:custGeom>
              <a:avLst/>
              <a:gdLst/>
              <a:ahLst/>
              <a:cxnLst>
                <a:cxn ang="0">
                  <a:pos x="35848744" y="5831356"/>
                </a:cxn>
                <a:cxn ang="0">
                  <a:pos x="95596076" y="34989846"/>
                </a:cxn>
                <a:cxn ang="0">
                  <a:pos x="65722410" y="93305118"/>
                </a:cxn>
                <a:cxn ang="0">
                  <a:pos x="8961754" y="64148336"/>
                </a:cxn>
                <a:cxn ang="0">
                  <a:pos x="35848744" y="5831356"/>
                </a:cxn>
              </a:cxnLst>
              <a:pathLst>
                <a:path w="35" h="35">
                  <a:moveTo>
                    <a:pt x="12" y="2"/>
                  </a:moveTo>
                  <a:cubicBezTo>
                    <a:pt x="20" y="0"/>
                    <a:pt x="29" y="4"/>
                    <a:pt x="32" y="12"/>
                  </a:cubicBezTo>
                  <a:cubicBezTo>
                    <a:pt x="35" y="20"/>
                    <a:pt x="31" y="29"/>
                    <a:pt x="22" y="32"/>
                  </a:cubicBezTo>
                  <a:cubicBezTo>
                    <a:pt x="14" y="35"/>
                    <a:pt x="5" y="30"/>
                    <a:pt x="3" y="22"/>
                  </a:cubicBezTo>
                  <a:cubicBezTo>
                    <a:pt x="0" y="14"/>
                    <a:pt x="4" y="5"/>
                    <a:pt x="12" y="2"/>
                  </a:cubicBezTo>
                </a:path>
              </a:pathLst>
            </a:custGeom>
            <a:solidFill>
              <a:srgbClr val="494949"/>
            </a:solidFill>
            <a:ln w="9525">
              <a:noFill/>
            </a:ln>
          </p:spPr>
          <p:txBody>
            <a:bodyPr/>
            <a:p>
              <a:endParaRPr lang="en-US"/>
            </a:p>
          </p:txBody>
        </p:sp>
        <p:sp>
          <p:nvSpPr>
            <p:cNvPr id="22568" name="Freeform 41"/>
            <p:cNvSpPr/>
            <p:nvPr/>
          </p:nvSpPr>
          <p:spPr>
            <a:xfrm>
              <a:off x="4075406" y="4184081"/>
              <a:ext cx="146496" cy="98393"/>
            </a:xfrm>
            <a:custGeom>
              <a:avLst/>
              <a:gdLst/>
              <a:ahLst/>
              <a:cxnLst>
                <a:cxn ang="0">
                  <a:pos x="219809492" y="32776952"/>
                </a:cxn>
                <a:cxn ang="0">
                  <a:pos x="216838209" y="32776952"/>
                </a:cxn>
                <a:cxn ang="0">
                  <a:pos x="213868649" y="32776952"/>
                </a:cxn>
                <a:cxn ang="0">
                  <a:pos x="213868649" y="29797543"/>
                </a:cxn>
                <a:cxn ang="0">
                  <a:pos x="17822531" y="104291401"/>
                </a:cxn>
                <a:cxn ang="0">
                  <a:pos x="14851247" y="113229629"/>
                </a:cxn>
                <a:cxn ang="0">
                  <a:pos x="8910404" y="125148991"/>
                </a:cxn>
                <a:cxn ang="0">
                  <a:pos x="20792091" y="163886488"/>
                </a:cxn>
                <a:cxn ang="0">
                  <a:pos x="59408437" y="148987716"/>
                </a:cxn>
                <a:cxn ang="0">
                  <a:pos x="71290124" y="131107809"/>
                </a:cxn>
                <a:cxn ang="0">
                  <a:pos x="196046118" y="86413221"/>
                </a:cxn>
                <a:cxn ang="0">
                  <a:pos x="210897365" y="92372039"/>
                </a:cxn>
                <a:cxn ang="0">
                  <a:pos x="249513711" y="80452676"/>
                </a:cxn>
                <a:cxn ang="0">
                  <a:pos x="249513711" y="56615677"/>
                </a:cxn>
                <a:cxn ang="0">
                  <a:pos x="234660740" y="41716906"/>
                </a:cxn>
                <a:cxn ang="0">
                  <a:pos x="219809492" y="32776952"/>
                </a:cxn>
              </a:cxnLst>
              <a:pathLst>
                <a:path w="85" h="57">
                  <a:moveTo>
                    <a:pt x="74" y="11"/>
                  </a:moveTo>
                  <a:cubicBezTo>
                    <a:pt x="74" y="11"/>
                    <a:pt x="74" y="11"/>
                    <a:pt x="73" y="11"/>
                  </a:cubicBezTo>
                  <a:cubicBezTo>
                    <a:pt x="72" y="11"/>
                    <a:pt x="72" y="11"/>
                    <a:pt x="72" y="11"/>
                  </a:cubicBezTo>
                  <a:cubicBezTo>
                    <a:pt x="72" y="10"/>
                    <a:pt x="72" y="10"/>
                    <a:pt x="72" y="10"/>
                  </a:cubicBezTo>
                  <a:cubicBezTo>
                    <a:pt x="47" y="0"/>
                    <a:pt x="18" y="10"/>
                    <a:pt x="6" y="35"/>
                  </a:cubicBezTo>
                  <a:cubicBezTo>
                    <a:pt x="5" y="38"/>
                    <a:pt x="5" y="38"/>
                    <a:pt x="5" y="38"/>
                  </a:cubicBezTo>
                  <a:cubicBezTo>
                    <a:pt x="3" y="42"/>
                    <a:pt x="3" y="42"/>
                    <a:pt x="3" y="42"/>
                  </a:cubicBezTo>
                  <a:cubicBezTo>
                    <a:pt x="0" y="47"/>
                    <a:pt x="2" y="53"/>
                    <a:pt x="7" y="55"/>
                  </a:cubicBezTo>
                  <a:cubicBezTo>
                    <a:pt x="12" y="57"/>
                    <a:pt x="18" y="55"/>
                    <a:pt x="20" y="50"/>
                  </a:cubicBezTo>
                  <a:cubicBezTo>
                    <a:pt x="24" y="44"/>
                    <a:pt x="24" y="44"/>
                    <a:pt x="24" y="44"/>
                  </a:cubicBezTo>
                  <a:cubicBezTo>
                    <a:pt x="31" y="28"/>
                    <a:pt x="50" y="21"/>
                    <a:pt x="66" y="29"/>
                  </a:cubicBezTo>
                  <a:cubicBezTo>
                    <a:pt x="71" y="31"/>
                    <a:pt x="71" y="31"/>
                    <a:pt x="71" y="31"/>
                  </a:cubicBezTo>
                  <a:cubicBezTo>
                    <a:pt x="75" y="34"/>
                    <a:pt x="81" y="32"/>
                    <a:pt x="84" y="27"/>
                  </a:cubicBezTo>
                  <a:cubicBezTo>
                    <a:pt x="85" y="24"/>
                    <a:pt x="85" y="22"/>
                    <a:pt x="84" y="19"/>
                  </a:cubicBezTo>
                  <a:cubicBezTo>
                    <a:pt x="83" y="17"/>
                    <a:pt x="81" y="15"/>
                    <a:pt x="79" y="14"/>
                  </a:cubicBezTo>
                  <a:lnTo>
                    <a:pt x="74" y="11"/>
                  </a:lnTo>
                  <a:close/>
                </a:path>
              </a:pathLst>
            </a:custGeom>
            <a:solidFill>
              <a:srgbClr val="494949"/>
            </a:solidFill>
            <a:ln w="9525">
              <a:noFill/>
            </a:ln>
          </p:spPr>
          <p:txBody>
            <a:bodyPr/>
            <a:p>
              <a:endParaRPr lang="en-US"/>
            </a:p>
          </p:txBody>
        </p:sp>
        <p:sp>
          <p:nvSpPr>
            <p:cNvPr id="22569" name="Freeform 42"/>
            <p:cNvSpPr/>
            <p:nvPr/>
          </p:nvSpPr>
          <p:spPr>
            <a:xfrm>
              <a:off x="4023659" y="4122129"/>
              <a:ext cx="222295" cy="134835"/>
            </a:xfrm>
            <a:custGeom>
              <a:avLst/>
              <a:gdLst/>
              <a:ahLst/>
              <a:cxnLst>
                <a:cxn ang="0">
                  <a:pos x="365246194" y="59764749"/>
                </a:cxn>
                <a:cxn ang="0">
                  <a:pos x="353368059" y="53788793"/>
                </a:cxn>
                <a:cxn ang="0">
                  <a:pos x="353368059" y="53788793"/>
                </a:cxn>
                <a:cxn ang="0">
                  <a:pos x="344459027" y="50799951"/>
                </a:cxn>
                <a:cxn ang="0">
                  <a:pos x="338520821" y="47811108"/>
                </a:cxn>
                <a:cxn ang="0">
                  <a:pos x="17816341" y="167342336"/>
                </a:cxn>
                <a:cxn ang="0">
                  <a:pos x="17816341" y="170329449"/>
                </a:cxn>
                <a:cxn ang="0">
                  <a:pos x="5938206" y="191247890"/>
                </a:cxn>
                <a:cxn ang="0">
                  <a:pos x="17816341" y="227107085"/>
                </a:cxn>
                <a:cxn ang="0">
                  <a:pos x="53450747" y="215153444"/>
                </a:cxn>
                <a:cxn ang="0">
                  <a:pos x="65328882" y="194236732"/>
                </a:cxn>
                <a:cxn ang="0">
                  <a:pos x="65328882" y="191247890"/>
                </a:cxn>
                <a:cxn ang="0">
                  <a:pos x="323673583" y="101599901"/>
                </a:cxn>
                <a:cxn ang="0">
                  <a:pos x="341489924" y="107577586"/>
                </a:cxn>
                <a:cxn ang="0">
                  <a:pos x="377124329" y="95623945"/>
                </a:cxn>
                <a:cxn ang="0">
                  <a:pos x="365246194" y="59764749"/>
                </a:cxn>
              </a:cxnLst>
              <a:pathLst>
                <a:path w="129" h="78">
                  <a:moveTo>
                    <a:pt x="123" y="20"/>
                  </a:moveTo>
                  <a:cubicBezTo>
                    <a:pt x="119" y="18"/>
                    <a:pt x="119" y="18"/>
                    <a:pt x="119" y="18"/>
                  </a:cubicBezTo>
                  <a:cubicBezTo>
                    <a:pt x="119" y="18"/>
                    <a:pt x="119" y="18"/>
                    <a:pt x="119" y="18"/>
                  </a:cubicBezTo>
                  <a:cubicBezTo>
                    <a:pt x="116" y="17"/>
                    <a:pt x="116" y="17"/>
                    <a:pt x="116" y="17"/>
                  </a:cubicBezTo>
                  <a:cubicBezTo>
                    <a:pt x="115" y="17"/>
                    <a:pt x="114" y="16"/>
                    <a:pt x="114" y="16"/>
                  </a:cubicBezTo>
                  <a:cubicBezTo>
                    <a:pt x="73" y="0"/>
                    <a:pt x="26" y="17"/>
                    <a:pt x="6" y="56"/>
                  </a:cubicBezTo>
                  <a:cubicBezTo>
                    <a:pt x="6" y="56"/>
                    <a:pt x="6" y="57"/>
                    <a:pt x="6" y="57"/>
                  </a:cubicBezTo>
                  <a:cubicBezTo>
                    <a:pt x="2" y="64"/>
                    <a:pt x="2" y="64"/>
                    <a:pt x="2" y="64"/>
                  </a:cubicBezTo>
                  <a:cubicBezTo>
                    <a:pt x="0" y="69"/>
                    <a:pt x="2" y="74"/>
                    <a:pt x="6" y="76"/>
                  </a:cubicBezTo>
                  <a:cubicBezTo>
                    <a:pt x="11" y="78"/>
                    <a:pt x="16" y="76"/>
                    <a:pt x="18" y="72"/>
                  </a:cubicBezTo>
                  <a:cubicBezTo>
                    <a:pt x="22" y="65"/>
                    <a:pt x="22" y="65"/>
                    <a:pt x="22" y="65"/>
                  </a:cubicBezTo>
                  <a:cubicBezTo>
                    <a:pt x="22" y="65"/>
                    <a:pt x="22" y="64"/>
                    <a:pt x="22" y="64"/>
                  </a:cubicBezTo>
                  <a:cubicBezTo>
                    <a:pt x="38" y="32"/>
                    <a:pt x="77" y="19"/>
                    <a:pt x="109" y="34"/>
                  </a:cubicBezTo>
                  <a:cubicBezTo>
                    <a:pt x="115" y="36"/>
                    <a:pt x="115" y="36"/>
                    <a:pt x="115" y="36"/>
                  </a:cubicBezTo>
                  <a:cubicBezTo>
                    <a:pt x="120" y="39"/>
                    <a:pt x="125" y="37"/>
                    <a:pt x="127" y="32"/>
                  </a:cubicBezTo>
                  <a:cubicBezTo>
                    <a:pt x="129" y="28"/>
                    <a:pt x="127" y="23"/>
                    <a:pt x="123" y="20"/>
                  </a:cubicBezTo>
                </a:path>
              </a:pathLst>
            </a:custGeom>
            <a:solidFill>
              <a:srgbClr val="494949"/>
            </a:solidFill>
            <a:ln w="9525">
              <a:noFill/>
            </a:ln>
          </p:spPr>
          <p:txBody>
            <a:bodyPr/>
            <a:p>
              <a:endParaRPr lang="en-US"/>
            </a:p>
          </p:txBody>
        </p:sp>
        <p:sp>
          <p:nvSpPr>
            <p:cNvPr id="22570" name="Oval 43"/>
            <p:cNvSpPr/>
            <p:nvPr/>
          </p:nvSpPr>
          <p:spPr>
            <a:xfrm>
              <a:off x="3684020" y="4767151"/>
              <a:ext cx="606393" cy="606393"/>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71" name="Freeform 44"/>
            <p:cNvSpPr>
              <a:spLocks noEditPoints="1"/>
            </p:cNvSpPr>
            <p:nvPr/>
          </p:nvSpPr>
          <p:spPr>
            <a:xfrm>
              <a:off x="3773667" y="4867002"/>
              <a:ext cx="421997" cy="411794"/>
            </a:xfrm>
            <a:custGeom>
              <a:avLst/>
              <a:gdLst/>
              <a:ahLst/>
              <a:cxnLst>
                <a:cxn ang="0">
                  <a:pos x="427217706" y="5937415"/>
                </a:cxn>
                <a:cxn ang="0">
                  <a:pos x="311513018" y="5937415"/>
                </a:cxn>
                <a:cxn ang="0">
                  <a:pos x="403482528" y="697641064"/>
                </a:cxn>
                <a:cxn ang="0">
                  <a:pos x="640825697" y="486864563"/>
                </a:cxn>
                <a:cxn ang="0">
                  <a:pos x="554789982" y="451240075"/>
                </a:cxn>
                <a:cxn ang="0">
                  <a:pos x="542922393" y="602642428"/>
                </a:cxn>
                <a:cxn ang="0">
                  <a:pos x="136472107" y="169214597"/>
                </a:cxn>
                <a:cxn ang="0">
                  <a:pos x="133506071" y="323587381"/>
                </a:cxn>
                <a:cxn ang="0">
                  <a:pos x="157239527" y="302806429"/>
                </a:cxn>
                <a:cxn ang="0">
                  <a:pos x="192840572" y="317649966"/>
                </a:cxn>
                <a:cxn ang="0">
                  <a:pos x="219541786" y="382959805"/>
                </a:cxn>
                <a:cxn ang="0">
                  <a:pos x="258110590" y="424521708"/>
                </a:cxn>
                <a:cxn ang="0">
                  <a:pos x="261076626" y="510614222"/>
                </a:cxn>
                <a:cxn ang="0">
                  <a:pos x="278878009" y="590769321"/>
                </a:cxn>
                <a:cxn ang="0">
                  <a:pos x="314479054" y="620454672"/>
                </a:cxn>
                <a:cxn ang="0">
                  <a:pos x="370849241" y="525457759"/>
                </a:cxn>
                <a:cxn ang="0">
                  <a:pos x="415350117" y="403740757"/>
                </a:cxn>
                <a:cxn ang="0">
                  <a:pos x="338214232" y="391865927"/>
                </a:cxn>
                <a:cxn ang="0">
                  <a:pos x="269978179" y="382959805"/>
                </a:cxn>
                <a:cxn ang="0">
                  <a:pos x="228443339" y="365147561"/>
                </a:cxn>
                <a:cxn ang="0">
                  <a:pos x="255144554" y="335462210"/>
                </a:cxn>
                <a:cxn ang="0">
                  <a:pos x="261076626" y="317649966"/>
                </a:cxn>
                <a:cxn ang="0">
                  <a:pos x="213607992" y="282025477"/>
                </a:cxn>
                <a:cxn ang="0">
                  <a:pos x="353047858" y="338430917"/>
                </a:cxn>
                <a:cxn ang="0">
                  <a:pos x="361947688" y="308743844"/>
                </a:cxn>
                <a:cxn ang="0">
                  <a:pos x="391616661" y="201870378"/>
                </a:cxn>
                <a:cxn ang="0">
                  <a:pos x="406450286" y="175152012"/>
                </a:cxn>
                <a:cxn ang="0">
                  <a:pos x="430183742" y="148433646"/>
                </a:cxn>
                <a:cxn ang="0">
                  <a:pos x="379749072" y="130621401"/>
                </a:cxn>
                <a:cxn ang="0">
                  <a:pos x="329312679" y="127652694"/>
                </a:cxn>
                <a:cxn ang="0">
                  <a:pos x="284811804" y="139527524"/>
                </a:cxn>
                <a:cxn ang="0">
                  <a:pos x="344148027" y="92029929"/>
                </a:cxn>
                <a:cxn ang="0">
                  <a:pos x="320412849" y="71248977"/>
                </a:cxn>
                <a:cxn ang="0">
                  <a:pos x="308545260" y="59374147"/>
                </a:cxn>
                <a:cxn ang="0">
                  <a:pos x="400516491" y="80155099"/>
                </a:cxn>
                <a:cxn ang="0">
                  <a:pos x="489519965" y="86092514"/>
                </a:cxn>
                <a:cxn ang="0">
                  <a:pos x="495453759" y="130621401"/>
                </a:cxn>
                <a:cxn ang="0">
                  <a:pos x="531054804" y="154371060"/>
                </a:cxn>
                <a:cxn ang="0">
                  <a:pos x="575557402" y="151402353"/>
                </a:cxn>
                <a:cxn ang="0">
                  <a:pos x="614124483" y="175152012"/>
                </a:cxn>
                <a:cxn ang="0">
                  <a:pos x="587423269" y="276088063"/>
                </a:cxn>
                <a:cxn ang="0">
                  <a:pos x="655661045" y="377022390"/>
                </a:cxn>
              </a:cxnLst>
              <a:pathLst>
                <a:path w="245" h="239">
                  <a:moveTo>
                    <a:pt x="241" y="103"/>
                  </a:moveTo>
                  <a:cubicBezTo>
                    <a:pt x="239" y="84"/>
                    <a:pt x="232" y="65"/>
                    <a:pt x="220" y="49"/>
                  </a:cubicBezTo>
                  <a:cubicBezTo>
                    <a:pt x="201" y="23"/>
                    <a:pt x="175" y="8"/>
                    <a:pt x="144" y="2"/>
                  </a:cubicBezTo>
                  <a:cubicBezTo>
                    <a:pt x="137" y="1"/>
                    <a:pt x="131" y="1"/>
                    <a:pt x="124" y="0"/>
                  </a:cubicBezTo>
                  <a:cubicBezTo>
                    <a:pt x="123" y="0"/>
                    <a:pt x="123" y="0"/>
                    <a:pt x="123" y="0"/>
                  </a:cubicBezTo>
                  <a:cubicBezTo>
                    <a:pt x="117" y="1"/>
                    <a:pt x="111" y="1"/>
                    <a:pt x="105" y="2"/>
                  </a:cubicBezTo>
                  <a:cubicBezTo>
                    <a:pt x="44" y="11"/>
                    <a:pt x="0" y="69"/>
                    <a:pt x="7" y="130"/>
                  </a:cubicBezTo>
                  <a:cubicBezTo>
                    <a:pt x="10" y="160"/>
                    <a:pt x="23" y="185"/>
                    <a:pt x="45" y="205"/>
                  </a:cubicBezTo>
                  <a:cubicBezTo>
                    <a:pt x="70" y="228"/>
                    <a:pt x="101" y="239"/>
                    <a:pt x="136" y="235"/>
                  </a:cubicBezTo>
                  <a:cubicBezTo>
                    <a:pt x="163" y="233"/>
                    <a:pt x="186" y="222"/>
                    <a:pt x="206" y="203"/>
                  </a:cubicBezTo>
                  <a:cubicBezTo>
                    <a:pt x="234" y="176"/>
                    <a:pt x="245" y="142"/>
                    <a:pt x="241" y="103"/>
                  </a:cubicBezTo>
                  <a:moveTo>
                    <a:pt x="216" y="164"/>
                  </a:moveTo>
                  <a:cubicBezTo>
                    <a:pt x="213" y="159"/>
                    <a:pt x="209" y="151"/>
                    <a:pt x="208" y="145"/>
                  </a:cubicBezTo>
                  <a:cubicBezTo>
                    <a:pt x="205" y="136"/>
                    <a:pt x="199" y="145"/>
                    <a:pt x="199" y="151"/>
                  </a:cubicBezTo>
                  <a:cubicBezTo>
                    <a:pt x="198" y="157"/>
                    <a:pt x="195" y="161"/>
                    <a:pt x="187" y="152"/>
                  </a:cubicBezTo>
                  <a:cubicBezTo>
                    <a:pt x="179" y="143"/>
                    <a:pt x="177" y="145"/>
                    <a:pt x="175" y="145"/>
                  </a:cubicBezTo>
                  <a:cubicBezTo>
                    <a:pt x="173" y="145"/>
                    <a:pt x="168" y="151"/>
                    <a:pt x="169" y="179"/>
                  </a:cubicBezTo>
                  <a:cubicBezTo>
                    <a:pt x="170" y="198"/>
                    <a:pt x="178" y="201"/>
                    <a:pt x="183" y="203"/>
                  </a:cubicBezTo>
                  <a:cubicBezTo>
                    <a:pt x="173" y="209"/>
                    <a:pt x="162" y="214"/>
                    <a:pt x="150" y="217"/>
                  </a:cubicBezTo>
                  <a:cubicBezTo>
                    <a:pt x="104" y="229"/>
                    <a:pt x="57" y="208"/>
                    <a:pt x="35" y="165"/>
                  </a:cubicBezTo>
                  <a:cubicBezTo>
                    <a:pt x="15" y="126"/>
                    <a:pt x="25" y="82"/>
                    <a:pt x="46" y="57"/>
                  </a:cubicBezTo>
                  <a:cubicBezTo>
                    <a:pt x="46" y="61"/>
                    <a:pt x="47" y="65"/>
                    <a:pt x="47" y="69"/>
                  </a:cubicBezTo>
                  <a:cubicBezTo>
                    <a:pt x="48" y="80"/>
                    <a:pt x="47" y="91"/>
                    <a:pt x="45" y="102"/>
                  </a:cubicBezTo>
                  <a:cubicBezTo>
                    <a:pt x="45" y="104"/>
                    <a:pt x="45" y="106"/>
                    <a:pt x="45" y="109"/>
                  </a:cubicBezTo>
                  <a:cubicBezTo>
                    <a:pt x="46" y="110"/>
                    <a:pt x="48" y="111"/>
                    <a:pt x="49" y="111"/>
                  </a:cubicBezTo>
                  <a:cubicBezTo>
                    <a:pt x="50" y="112"/>
                    <a:pt x="52" y="110"/>
                    <a:pt x="52" y="109"/>
                  </a:cubicBezTo>
                  <a:cubicBezTo>
                    <a:pt x="53" y="107"/>
                    <a:pt x="53" y="104"/>
                    <a:pt x="53" y="102"/>
                  </a:cubicBezTo>
                  <a:cubicBezTo>
                    <a:pt x="53" y="100"/>
                    <a:pt x="53" y="99"/>
                    <a:pt x="53" y="96"/>
                  </a:cubicBezTo>
                  <a:cubicBezTo>
                    <a:pt x="55" y="98"/>
                    <a:pt x="56" y="98"/>
                    <a:pt x="57" y="99"/>
                  </a:cubicBezTo>
                  <a:cubicBezTo>
                    <a:pt x="60" y="102"/>
                    <a:pt x="62" y="105"/>
                    <a:pt x="65" y="107"/>
                  </a:cubicBezTo>
                  <a:cubicBezTo>
                    <a:pt x="66" y="109"/>
                    <a:pt x="67" y="110"/>
                    <a:pt x="67" y="112"/>
                  </a:cubicBezTo>
                  <a:cubicBezTo>
                    <a:pt x="67" y="115"/>
                    <a:pt x="68" y="117"/>
                    <a:pt x="70" y="119"/>
                  </a:cubicBezTo>
                  <a:cubicBezTo>
                    <a:pt x="72" y="122"/>
                    <a:pt x="72" y="126"/>
                    <a:pt x="74" y="129"/>
                  </a:cubicBezTo>
                  <a:cubicBezTo>
                    <a:pt x="74" y="130"/>
                    <a:pt x="74" y="132"/>
                    <a:pt x="75" y="133"/>
                  </a:cubicBezTo>
                  <a:cubicBezTo>
                    <a:pt x="76" y="136"/>
                    <a:pt x="78" y="138"/>
                    <a:pt x="82" y="138"/>
                  </a:cubicBezTo>
                  <a:cubicBezTo>
                    <a:pt x="85" y="138"/>
                    <a:pt x="86" y="140"/>
                    <a:pt x="87" y="143"/>
                  </a:cubicBezTo>
                  <a:cubicBezTo>
                    <a:pt x="86" y="143"/>
                    <a:pt x="85" y="143"/>
                    <a:pt x="84" y="143"/>
                  </a:cubicBezTo>
                  <a:cubicBezTo>
                    <a:pt x="80" y="144"/>
                    <a:pt x="78" y="146"/>
                    <a:pt x="78" y="150"/>
                  </a:cubicBezTo>
                  <a:cubicBezTo>
                    <a:pt x="78" y="159"/>
                    <a:pt x="81" y="166"/>
                    <a:pt x="88" y="172"/>
                  </a:cubicBezTo>
                  <a:cubicBezTo>
                    <a:pt x="90" y="174"/>
                    <a:pt x="91" y="175"/>
                    <a:pt x="93" y="177"/>
                  </a:cubicBezTo>
                  <a:cubicBezTo>
                    <a:pt x="97" y="181"/>
                    <a:pt x="98" y="186"/>
                    <a:pt x="97" y="191"/>
                  </a:cubicBezTo>
                  <a:cubicBezTo>
                    <a:pt x="96" y="193"/>
                    <a:pt x="94" y="196"/>
                    <a:pt x="94" y="199"/>
                  </a:cubicBezTo>
                  <a:cubicBezTo>
                    <a:pt x="94" y="201"/>
                    <a:pt x="94" y="204"/>
                    <a:pt x="94" y="207"/>
                  </a:cubicBezTo>
                  <a:cubicBezTo>
                    <a:pt x="95" y="209"/>
                    <a:pt x="95" y="215"/>
                    <a:pt x="97" y="215"/>
                  </a:cubicBezTo>
                  <a:cubicBezTo>
                    <a:pt x="102" y="214"/>
                    <a:pt x="105" y="215"/>
                    <a:pt x="106" y="209"/>
                  </a:cubicBezTo>
                  <a:cubicBezTo>
                    <a:pt x="106" y="208"/>
                    <a:pt x="106" y="208"/>
                    <a:pt x="105" y="207"/>
                  </a:cubicBezTo>
                  <a:cubicBezTo>
                    <a:pt x="104" y="202"/>
                    <a:pt x="111" y="187"/>
                    <a:pt x="115" y="185"/>
                  </a:cubicBezTo>
                  <a:cubicBezTo>
                    <a:pt x="118" y="182"/>
                    <a:pt x="121" y="180"/>
                    <a:pt x="125" y="177"/>
                  </a:cubicBezTo>
                  <a:cubicBezTo>
                    <a:pt x="129" y="173"/>
                    <a:pt x="131" y="168"/>
                    <a:pt x="129" y="162"/>
                  </a:cubicBezTo>
                  <a:cubicBezTo>
                    <a:pt x="127" y="157"/>
                    <a:pt x="129" y="153"/>
                    <a:pt x="133" y="149"/>
                  </a:cubicBezTo>
                  <a:cubicBezTo>
                    <a:pt x="137" y="146"/>
                    <a:pt x="140" y="141"/>
                    <a:pt x="140" y="136"/>
                  </a:cubicBezTo>
                  <a:cubicBezTo>
                    <a:pt x="139" y="130"/>
                    <a:pt x="136" y="126"/>
                    <a:pt x="131" y="127"/>
                  </a:cubicBezTo>
                  <a:cubicBezTo>
                    <a:pt x="129" y="127"/>
                    <a:pt x="126" y="128"/>
                    <a:pt x="124" y="129"/>
                  </a:cubicBezTo>
                  <a:cubicBezTo>
                    <a:pt x="121" y="130"/>
                    <a:pt x="117" y="132"/>
                    <a:pt x="114" y="132"/>
                  </a:cubicBezTo>
                  <a:cubicBezTo>
                    <a:pt x="109" y="133"/>
                    <a:pt x="106" y="130"/>
                    <a:pt x="104" y="126"/>
                  </a:cubicBezTo>
                  <a:cubicBezTo>
                    <a:pt x="102" y="123"/>
                    <a:pt x="102" y="123"/>
                    <a:pt x="99" y="125"/>
                  </a:cubicBezTo>
                  <a:cubicBezTo>
                    <a:pt x="96" y="126"/>
                    <a:pt x="94" y="128"/>
                    <a:pt x="91" y="129"/>
                  </a:cubicBezTo>
                  <a:cubicBezTo>
                    <a:pt x="89" y="131"/>
                    <a:pt x="87" y="130"/>
                    <a:pt x="85" y="128"/>
                  </a:cubicBezTo>
                  <a:cubicBezTo>
                    <a:pt x="84" y="127"/>
                    <a:pt x="82" y="126"/>
                    <a:pt x="81" y="125"/>
                  </a:cubicBezTo>
                  <a:cubicBezTo>
                    <a:pt x="79" y="124"/>
                    <a:pt x="78" y="124"/>
                    <a:pt x="77" y="123"/>
                  </a:cubicBezTo>
                  <a:cubicBezTo>
                    <a:pt x="76" y="122"/>
                    <a:pt x="74" y="120"/>
                    <a:pt x="74" y="119"/>
                  </a:cubicBezTo>
                  <a:cubicBezTo>
                    <a:pt x="74" y="117"/>
                    <a:pt x="76" y="115"/>
                    <a:pt x="78" y="115"/>
                  </a:cubicBezTo>
                  <a:cubicBezTo>
                    <a:pt x="80" y="114"/>
                    <a:pt x="83" y="114"/>
                    <a:pt x="86" y="113"/>
                  </a:cubicBezTo>
                  <a:cubicBezTo>
                    <a:pt x="88" y="113"/>
                    <a:pt x="89" y="112"/>
                    <a:pt x="90" y="112"/>
                  </a:cubicBezTo>
                  <a:cubicBezTo>
                    <a:pt x="92" y="111"/>
                    <a:pt x="92" y="110"/>
                    <a:pt x="91" y="109"/>
                  </a:cubicBezTo>
                  <a:cubicBezTo>
                    <a:pt x="90" y="108"/>
                    <a:pt x="89" y="108"/>
                    <a:pt x="88" y="107"/>
                  </a:cubicBezTo>
                  <a:cubicBezTo>
                    <a:pt x="84" y="105"/>
                    <a:pt x="80" y="104"/>
                    <a:pt x="75" y="102"/>
                  </a:cubicBezTo>
                  <a:cubicBezTo>
                    <a:pt x="74" y="102"/>
                    <a:pt x="73" y="101"/>
                    <a:pt x="72" y="100"/>
                  </a:cubicBezTo>
                  <a:cubicBezTo>
                    <a:pt x="70" y="99"/>
                    <a:pt x="69" y="97"/>
                    <a:pt x="72" y="95"/>
                  </a:cubicBezTo>
                  <a:cubicBezTo>
                    <a:pt x="81" y="86"/>
                    <a:pt x="93" y="84"/>
                    <a:pt x="103" y="95"/>
                  </a:cubicBezTo>
                  <a:cubicBezTo>
                    <a:pt x="106" y="98"/>
                    <a:pt x="108" y="103"/>
                    <a:pt x="111" y="106"/>
                  </a:cubicBezTo>
                  <a:cubicBezTo>
                    <a:pt x="113" y="109"/>
                    <a:pt x="116" y="112"/>
                    <a:pt x="119" y="114"/>
                  </a:cubicBezTo>
                  <a:cubicBezTo>
                    <a:pt x="120" y="115"/>
                    <a:pt x="123" y="115"/>
                    <a:pt x="124" y="115"/>
                  </a:cubicBezTo>
                  <a:cubicBezTo>
                    <a:pt x="126" y="114"/>
                    <a:pt x="126" y="111"/>
                    <a:pt x="125" y="109"/>
                  </a:cubicBezTo>
                  <a:cubicBezTo>
                    <a:pt x="124" y="107"/>
                    <a:pt x="123" y="105"/>
                    <a:pt x="122" y="104"/>
                  </a:cubicBezTo>
                  <a:cubicBezTo>
                    <a:pt x="116" y="96"/>
                    <a:pt x="117" y="82"/>
                    <a:pt x="128" y="76"/>
                  </a:cubicBezTo>
                  <a:cubicBezTo>
                    <a:pt x="132" y="74"/>
                    <a:pt x="135" y="72"/>
                    <a:pt x="137" y="67"/>
                  </a:cubicBezTo>
                  <a:cubicBezTo>
                    <a:pt x="135" y="67"/>
                    <a:pt x="133" y="68"/>
                    <a:pt x="132" y="68"/>
                  </a:cubicBezTo>
                  <a:cubicBezTo>
                    <a:pt x="123" y="71"/>
                    <a:pt x="129" y="65"/>
                    <a:pt x="133" y="63"/>
                  </a:cubicBezTo>
                  <a:cubicBezTo>
                    <a:pt x="136" y="63"/>
                    <a:pt x="131" y="61"/>
                    <a:pt x="131" y="61"/>
                  </a:cubicBezTo>
                  <a:cubicBezTo>
                    <a:pt x="131" y="61"/>
                    <a:pt x="134" y="60"/>
                    <a:pt x="137" y="59"/>
                  </a:cubicBezTo>
                  <a:cubicBezTo>
                    <a:pt x="139" y="58"/>
                    <a:pt x="142" y="57"/>
                    <a:pt x="143" y="55"/>
                  </a:cubicBezTo>
                  <a:cubicBezTo>
                    <a:pt x="145" y="54"/>
                    <a:pt x="145" y="52"/>
                    <a:pt x="146" y="51"/>
                  </a:cubicBezTo>
                  <a:cubicBezTo>
                    <a:pt x="146" y="51"/>
                    <a:pt x="146" y="50"/>
                    <a:pt x="145" y="50"/>
                  </a:cubicBezTo>
                  <a:cubicBezTo>
                    <a:pt x="143" y="50"/>
                    <a:pt x="141" y="51"/>
                    <a:pt x="139" y="51"/>
                  </a:cubicBezTo>
                  <a:cubicBezTo>
                    <a:pt x="135" y="51"/>
                    <a:pt x="134" y="51"/>
                    <a:pt x="134" y="47"/>
                  </a:cubicBezTo>
                  <a:cubicBezTo>
                    <a:pt x="133" y="44"/>
                    <a:pt x="131" y="43"/>
                    <a:pt x="128" y="44"/>
                  </a:cubicBezTo>
                  <a:cubicBezTo>
                    <a:pt x="127" y="45"/>
                    <a:pt x="125" y="46"/>
                    <a:pt x="123" y="47"/>
                  </a:cubicBezTo>
                  <a:cubicBezTo>
                    <a:pt x="120" y="50"/>
                    <a:pt x="117" y="49"/>
                    <a:pt x="115" y="45"/>
                  </a:cubicBezTo>
                  <a:cubicBezTo>
                    <a:pt x="115" y="42"/>
                    <a:pt x="113" y="42"/>
                    <a:pt x="111" y="43"/>
                  </a:cubicBezTo>
                  <a:cubicBezTo>
                    <a:pt x="110" y="44"/>
                    <a:pt x="109" y="45"/>
                    <a:pt x="108" y="46"/>
                  </a:cubicBezTo>
                  <a:cubicBezTo>
                    <a:pt x="106" y="47"/>
                    <a:pt x="104" y="48"/>
                    <a:pt x="102" y="48"/>
                  </a:cubicBezTo>
                  <a:cubicBezTo>
                    <a:pt x="100" y="49"/>
                    <a:pt x="97" y="50"/>
                    <a:pt x="96" y="47"/>
                  </a:cubicBezTo>
                  <a:cubicBezTo>
                    <a:pt x="95" y="45"/>
                    <a:pt x="96" y="43"/>
                    <a:pt x="98" y="41"/>
                  </a:cubicBezTo>
                  <a:cubicBezTo>
                    <a:pt x="100" y="39"/>
                    <a:pt x="103" y="38"/>
                    <a:pt x="105" y="37"/>
                  </a:cubicBezTo>
                  <a:cubicBezTo>
                    <a:pt x="109" y="35"/>
                    <a:pt x="113" y="33"/>
                    <a:pt x="116" y="31"/>
                  </a:cubicBezTo>
                  <a:cubicBezTo>
                    <a:pt x="119" y="29"/>
                    <a:pt x="120" y="26"/>
                    <a:pt x="119" y="23"/>
                  </a:cubicBezTo>
                  <a:cubicBezTo>
                    <a:pt x="119" y="20"/>
                    <a:pt x="117" y="19"/>
                    <a:pt x="114" y="21"/>
                  </a:cubicBezTo>
                  <a:cubicBezTo>
                    <a:pt x="112" y="22"/>
                    <a:pt x="110" y="23"/>
                    <a:pt x="108" y="24"/>
                  </a:cubicBezTo>
                  <a:cubicBezTo>
                    <a:pt x="107" y="25"/>
                    <a:pt x="105" y="25"/>
                    <a:pt x="103" y="24"/>
                  </a:cubicBezTo>
                  <a:cubicBezTo>
                    <a:pt x="103" y="24"/>
                    <a:pt x="102" y="23"/>
                    <a:pt x="102" y="22"/>
                  </a:cubicBezTo>
                  <a:cubicBezTo>
                    <a:pt x="102" y="21"/>
                    <a:pt x="103" y="20"/>
                    <a:pt x="104" y="20"/>
                  </a:cubicBezTo>
                  <a:cubicBezTo>
                    <a:pt x="109" y="19"/>
                    <a:pt x="114" y="18"/>
                    <a:pt x="119" y="18"/>
                  </a:cubicBezTo>
                  <a:cubicBezTo>
                    <a:pt x="120" y="18"/>
                    <a:pt x="121" y="18"/>
                    <a:pt x="121" y="19"/>
                  </a:cubicBezTo>
                  <a:cubicBezTo>
                    <a:pt x="125" y="23"/>
                    <a:pt x="129" y="25"/>
                    <a:pt x="135" y="27"/>
                  </a:cubicBezTo>
                  <a:cubicBezTo>
                    <a:pt x="139" y="28"/>
                    <a:pt x="139" y="27"/>
                    <a:pt x="140" y="23"/>
                  </a:cubicBezTo>
                  <a:cubicBezTo>
                    <a:pt x="145" y="22"/>
                    <a:pt x="151" y="19"/>
                    <a:pt x="156" y="22"/>
                  </a:cubicBezTo>
                  <a:cubicBezTo>
                    <a:pt x="159" y="24"/>
                    <a:pt x="162" y="27"/>
                    <a:pt x="165" y="29"/>
                  </a:cubicBezTo>
                  <a:cubicBezTo>
                    <a:pt x="165" y="30"/>
                    <a:pt x="165" y="32"/>
                    <a:pt x="165" y="33"/>
                  </a:cubicBezTo>
                  <a:cubicBezTo>
                    <a:pt x="164" y="35"/>
                    <a:pt x="163" y="36"/>
                    <a:pt x="163" y="38"/>
                  </a:cubicBezTo>
                  <a:cubicBezTo>
                    <a:pt x="162" y="41"/>
                    <a:pt x="164" y="44"/>
                    <a:pt x="167" y="44"/>
                  </a:cubicBezTo>
                  <a:cubicBezTo>
                    <a:pt x="168" y="44"/>
                    <a:pt x="169" y="43"/>
                    <a:pt x="171" y="43"/>
                  </a:cubicBezTo>
                  <a:cubicBezTo>
                    <a:pt x="174" y="43"/>
                    <a:pt x="175" y="44"/>
                    <a:pt x="174" y="48"/>
                  </a:cubicBezTo>
                  <a:cubicBezTo>
                    <a:pt x="174" y="52"/>
                    <a:pt x="175" y="53"/>
                    <a:pt x="179" y="52"/>
                  </a:cubicBezTo>
                  <a:cubicBezTo>
                    <a:pt x="181" y="52"/>
                    <a:pt x="182" y="52"/>
                    <a:pt x="183" y="53"/>
                  </a:cubicBezTo>
                  <a:cubicBezTo>
                    <a:pt x="184" y="53"/>
                    <a:pt x="185" y="54"/>
                    <a:pt x="185" y="54"/>
                  </a:cubicBezTo>
                  <a:cubicBezTo>
                    <a:pt x="190" y="57"/>
                    <a:pt x="193" y="56"/>
                    <a:pt x="194" y="51"/>
                  </a:cubicBezTo>
                  <a:cubicBezTo>
                    <a:pt x="194" y="50"/>
                    <a:pt x="194" y="50"/>
                    <a:pt x="194" y="49"/>
                  </a:cubicBezTo>
                  <a:cubicBezTo>
                    <a:pt x="195" y="47"/>
                    <a:pt x="196" y="46"/>
                    <a:pt x="198" y="48"/>
                  </a:cubicBezTo>
                  <a:cubicBezTo>
                    <a:pt x="201" y="51"/>
                    <a:pt x="204" y="55"/>
                    <a:pt x="207" y="59"/>
                  </a:cubicBezTo>
                  <a:cubicBezTo>
                    <a:pt x="204" y="62"/>
                    <a:pt x="204" y="66"/>
                    <a:pt x="204" y="70"/>
                  </a:cubicBezTo>
                  <a:cubicBezTo>
                    <a:pt x="205" y="75"/>
                    <a:pt x="204" y="78"/>
                    <a:pt x="202" y="82"/>
                  </a:cubicBezTo>
                  <a:cubicBezTo>
                    <a:pt x="201" y="86"/>
                    <a:pt x="199" y="90"/>
                    <a:pt x="198" y="93"/>
                  </a:cubicBezTo>
                  <a:cubicBezTo>
                    <a:pt x="196" y="99"/>
                    <a:pt x="198" y="102"/>
                    <a:pt x="204" y="103"/>
                  </a:cubicBezTo>
                  <a:cubicBezTo>
                    <a:pt x="209" y="104"/>
                    <a:pt x="210" y="105"/>
                    <a:pt x="211" y="111"/>
                  </a:cubicBezTo>
                  <a:cubicBezTo>
                    <a:pt x="211" y="118"/>
                    <a:pt x="215" y="124"/>
                    <a:pt x="221" y="127"/>
                  </a:cubicBezTo>
                  <a:cubicBezTo>
                    <a:pt x="223" y="128"/>
                    <a:pt x="224" y="128"/>
                    <a:pt x="226" y="129"/>
                  </a:cubicBezTo>
                  <a:cubicBezTo>
                    <a:pt x="225" y="140"/>
                    <a:pt x="222" y="152"/>
                    <a:pt x="216" y="164"/>
                  </a:cubicBezTo>
                </a:path>
              </a:pathLst>
            </a:custGeom>
            <a:solidFill>
              <a:schemeClr val="bg1"/>
            </a:solidFill>
            <a:ln w="9525">
              <a:noFill/>
            </a:ln>
          </p:spPr>
          <p:txBody>
            <a:bodyPr/>
            <a:p>
              <a:endParaRPr lang="en-US"/>
            </a:p>
          </p:txBody>
        </p:sp>
        <p:sp>
          <p:nvSpPr>
            <p:cNvPr id="22572" name="Oval 45"/>
            <p:cNvSpPr/>
            <p:nvPr/>
          </p:nvSpPr>
          <p:spPr>
            <a:xfrm>
              <a:off x="4306448" y="2858325"/>
              <a:ext cx="615139" cy="613682"/>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grpSp>
          <p:nvGrpSpPr>
            <p:cNvPr id="22573" name="组合 45"/>
            <p:cNvGrpSpPr/>
            <p:nvPr/>
          </p:nvGrpSpPr>
          <p:grpSpPr>
            <a:xfrm>
              <a:off x="4409943" y="2975668"/>
              <a:ext cx="406691" cy="352028"/>
              <a:chOff x="4409943" y="2975668"/>
              <a:chExt cx="406691" cy="352028"/>
            </a:xfrm>
          </p:grpSpPr>
          <p:sp>
            <p:nvSpPr>
              <p:cNvPr id="22574" name="Freeform 46"/>
              <p:cNvSpPr/>
              <p:nvPr/>
            </p:nvSpPr>
            <p:spPr>
              <a:xfrm>
                <a:off x="4685443" y="2991703"/>
                <a:ext cx="65595" cy="82359"/>
              </a:xfrm>
              <a:custGeom>
                <a:avLst/>
                <a:gdLst/>
                <a:ahLst/>
                <a:cxnLst>
                  <a:cxn ang="0">
                    <a:pos x="47807823" y="0"/>
                  </a:cxn>
                  <a:cxn ang="0">
                    <a:pos x="0" y="0"/>
                  </a:cxn>
                  <a:cxn ang="0">
                    <a:pos x="0" y="21248622"/>
                  </a:cxn>
                  <a:cxn ang="0">
                    <a:pos x="47807823" y="60026592"/>
                  </a:cxn>
                  <a:cxn ang="0">
                    <a:pos x="47807823" y="0"/>
                  </a:cxn>
                </a:cxnLst>
                <a:pathLst>
                  <a:path w="90" h="113">
                    <a:moveTo>
                      <a:pt x="90" y="0"/>
                    </a:moveTo>
                    <a:lnTo>
                      <a:pt x="0" y="0"/>
                    </a:lnTo>
                    <a:lnTo>
                      <a:pt x="0" y="40"/>
                    </a:lnTo>
                    <a:lnTo>
                      <a:pt x="90" y="113"/>
                    </a:lnTo>
                    <a:lnTo>
                      <a:pt x="90" y="0"/>
                    </a:lnTo>
                    <a:close/>
                  </a:path>
                </a:pathLst>
              </a:custGeom>
              <a:solidFill>
                <a:schemeClr val="bg1"/>
              </a:solidFill>
              <a:ln w="9525">
                <a:noFill/>
              </a:ln>
            </p:spPr>
            <p:txBody>
              <a:bodyPr/>
              <a:p>
                <a:endParaRPr lang="en-US"/>
              </a:p>
            </p:txBody>
          </p:sp>
          <p:sp>
            <p:nvSpPr>
              <p:cNvPr id="22575" name="Freeform 47"/>
              <p:cNvSpPr/>
              <p:nvPr/>
            </p:nvSpPr>
            <p:spPr>
              <a:xfrm>
                <a:off x="4474809" y="3062399"/>
                <a:ext cx="276230" cy="265297"/>
              </a:xfrm>
              <a:custGeom>
                <a:avLst/>
                <a:gdLst/>
                <a:ahLst/>
                <a:cxnLst>
                  <a:cxn ang="0">
                    <a:pos x="201327211" y="102522714"/>
                  </a:cxn>
                  <a:cxn ang="0">
                    <a:pos x="201327211" y="81274173"/>
                  </a:cxn>
                  <a:cxn ang="0">
                    <a:pos x="153518284" y="42496352"/>
                  </a:cxn>
                  <a:cxn ang="0">
                    <a:pos x="100928903" y="0"/>
                  </a:cxn>
                  <a:cxn ang="0">
                    <a:pos x="0" y="81274173"/>
                  </a:cxn>
                  <a:cxn ang="0">
                    <a:pos x="0" y="193358512"/>
                  </a:cxn>
                  <a:cxn ang="0">
                    <a:pos x="64276316" y="193358512"/>
                  </a:cxn>
                  <a:cxn ang="0">
                    <a:pos x="64276316" y="83930059"/>
                  </a:cxn>
                  <a:cxn ang="0">
                    <a:pos x="138644866" y="83930059"/>
                  </a:cxn>
                  <a:cxn ang="0">
                    <a:pos x="138644866" y="193358512"/>
                  </a:cxn>
                  <a:cxn ang="0">
                    <a:pos x="201327211" y="193358512"/>
                  </a:cxn>
                  <a:cxn ang="0">
                    <a:pos x="201327211" y="102522714"/>
                  </a:cxn>
                </a:cxnLst>
                <a:pathLst>
                  <a:path w="379" h="364">
                    <a:moveTo>
                      <a:pt x="379" y="193"/>
                    </a:moveTo>
                    <a:lnTo>
                      <a:pt x="379" y="153"/>
                    </a:lnTo>
                    <a:lnTo>
                      <a:pt x="289" y="80"/>
                    </a:lnTo>
                    <a:lnTo>
                      <a:pt x="190" y="0"/>
                    </a:lnTo>
                    <a:lnTo>
                      <a:pt x="0" y="153"/>
                    </a:lnTo>
                    <a:lnTo>
                      <a:pt x="0" y="364"/>
                    </a:lnTo>
                    <a:lnTo>
                      <a:pt x="121" y="364"/>
                    </a:lnTo>
                    <a:lnTo>
                      <a:pt x="121" y="158"/>
                    </a:lnTo>
                    <a:lnTo>
                      <a:pt x="261" y="158"/>
                    </a:lnTo>
                    <a:lnTo>
                      <a:pt x="261" y="364"/>
                    </a:lnTo>
                    <a:lnTo>
                      <a:pt x="379" y="364"/>
                    </a:lnTo>
                    <a:lnTo>
                      <a:pt x="379" y="193"/>
                    </a:lnTo>
                    <a:close/>
                  </a:path>
                </a:pathLst>
              </a:custGeom>
              <a:solidFill>
                <a:schemeClr val="bg1"/>
              </a:solidFill>
              <a:ln w="9525">
                <a:noFill/>
              </a:ln>
            </p:spPr>
            <p:txBody>
              <a:bodyPr/>
              <a:p>
                <a:endParaRPr lang="en-US"/>
              </a:p>
            </p:txBody>
          </p:sp>
          <p:sp>
            <p:nvSpPr>
              <p:cNvPr id="22576" name="Freeform 48"/>
              <p:cNvSpPr/>
              <p:nvPr/>
            </p:nvSpPr>
            <p:spPr>
              <a:xfrm>
                <a:off x="4409943" y="2975668"/>
                <a:ext cx="406691" cy="208447"/>
              </a:xfrm>
              <a:custGeom>
                <a:avLst/>
                <a:gdLst/>
                <a:ahLst/>
                <a:cxnLst>
                  <a:cxn ang="0">
                    <a:pos x="47276735" y="134393652"/>
                  </a:cxn>
                  <a:cxn ang="0">
                    <a:pos x="148206072" y="53120459"/>
                  </a:cxn>
                  <a:cxn ang="0">
                    <a:pos x="200794571" y="94554037"/>
                  </a:cxn>
                  <a:cxn ang="0">
                    <a:pos x="248603357" y="134393652"/>
                  </a:cxn>
                  <a:cxn ang="0">
                    <a:pos x="270913784" y="151923608"/>
                  </a:cxn>
                  <a:cxn ang="0">
                    <a:pos x="296411415" y="120582945"/>
                  </a:cxn>
                  <a:cxn ang="0">
                    <a:pos x="248603357" y="81805244"/>
                  </a:cxn>
                  <a:cxn ang="0">
                    <a:pos x="200794571" y="43027542"/>
                  </a:cxn>
                  <a:cxn ang="0">
                    <a:pos x="148206072" y="0"/>
                  </a:cxn>
                  <a:cxn ang="0">
                    <a:pos x="0" y="120582945"/>
                  </a:cxn>
                  <a:cxn ang="0">
                    <a:pos x="26028953" y="151923608"/>
                  </a:cxn>
                  <a:cxn ang="0">
                    <a:pos x="47276735" y="134393652"/>
                  </a:cxn>
                </a:cxnLst>
                <a:pathLst>
                  <a:path w="558" h="286">
                    <a:moveTo>
                      <a:pt x="89" y="253"/>
                    </a:moveTo>
                    <a:lnTo>
                      <a:pt x="279" y="100"/>
                    </a:lnTo>
                    <a:lnTo>
                      <a:pt x="378" y="178"/>
                    </a:lnTo>
                    <a:lnTo>
                      <a:pt x="468" y="253"/>
                    </a:lnTo>
                    <a:lnTo>
                      <a:pt x="510" y="286"/>
                    </a:lnTo>
                    <a:lnTo>
                      <a:pt x="558" y="227"/>
                    </a:lnTo>
                    <a:lnTo>
                      <a:pt x="468" y="154"/>
                    </a:lnTo>
                    <a:lnTo>
                      <a:pt x="378" y="81"/>
                    </a:lnTo>
                    <a:lnTo>
                      <a:pt x="279" y="0"/>
                    </a:lnTo>
                    <a:lnTo>
                      <a:pt x="0" y="227"/>
                    </a:lnTo>
                    <a:lnTo>
                      <a:pt x="49" y="286"/>
                    </a:lnTo>
                    <a:lnTo>
                      <a:pt x="89" y="253"/>
                    </a:lnTo>
                    <a:close/>
                  </a:path>
                </a:pathLst>
              </a:custGeom>
              <a:solidFill>
                <a:schemeClr val="bg1"/>
              </a:solidFill>
              <a:ln w="9525">
                <a:noFill/>
              </a:ln>
            </p:spPr>
            <p:txBody>
              <a:bodyPr/>
              <a:p>
                <a:endParaRPr lang="en-US"/>
              </a:p>
            </p:txBody>
          </p:sp>
        </p:grpSp>
        <p:sp>
          <p:nvSpPr>
            <p:cNvPr id="22577" name="Oval 49"/>
            <p:cNvSpPr/>
            <p:nvPr/>
          </p:nvSpPr>
          <p:spPr>
            <a:xfrm>
              <a:off x="1423894" y="4264982"/>
              <a:ext cx="606393" cy="608580"/>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78" name="Freeform 50"/>
            <p:cNvSpPr/>
            <p:nvPr/>
          </p:nvSpPr>
          <p:spPr>
            <a:xfrm>
              <a:off x="1513542" y="4489464"/>
              <a:ext cx="306840" cy="263839"/>
            </a:xfrm>
            <a:custGeom>
              <a:avLst/>
              <a:gdLst/>
              <a:ahLst/>
              <a:cxnLst>
                <a:cxn ang="0">
                  <a:pos x="23904367" y="192295630"/>
                </a:cxn>
                <a:cxn ang="0">
                  <a:pos x="62682091" y="149268008"/>
                </a:cxn>
                <a:cxn ang="0">
                  <a:pos x="223636070" y="149268008"/>
                </a:cxn>
                <a:cxn ang="0">
                  <a:pos x="223636070" y="105709792"/>
                </a:cxn>
                <a:cxn ang="0">
                  <a:pos x="77555450" y="105709792"/>
                </a:cxn>
                <a:cxn ang="0">
                  <a:pos x="70118406" y="105709792"/>
                </a:cxn>
                <a:cxn ang="0">
                  <a:pos x="70118406" y="96678773"/>
                </a:cxn>
                <a:cxn ang="0">
                  <a:pos x="70118406" y="0"/>
                </a:cxn>
                <a:cxn ang="0">
                  <a:pos x="0" y="0"/>
                </a:cxn>
                <a:cxn ang="0">
                  <a:pos x="0" y="149268008"/>
                </a:cxn>
                <a:cxn ang="0">
                  <a:pos x="23904367" y="149268008"/>
                </a:cxn>
                <a:cxn ang="0">
                  <a:pos x="23904367" y="192295630"/>
                </a:cxn>
              </a:cxnLst>
              <a:pathLst>
                <a:path w="421" h="362">
                  <a:moveTo>
                    <a:pt x="45" y="362"/>
                  </a:moveTo>
                  <a:lnTo>
                    <a:pt x="118" y="281"/>
                  </a:lnTo>
                  <a:lnTo>
                    <a:pt x="421" y="281"/>
                  </a:lnTo>
                  <a:lnTo>
                    <a:pt x="421" y="199"/>
                  </a:lnTo>
                  <a:lnTo>
                    <a:pt x="146" y="199"/>
                  </a:lnTo>
                  <a:lnTo>
                    <a:pt x="132" y="199"/>
                  </a:lnTo>
                  <a:lnTo>
                    <a:pt x="132" y="182"/>
                  </a:lnTo>
                  <a:lnTo>
                    <a:pt x="132" y="0"/>
                  </a:lnTo>
                  <a:lnTo>
                    <a:pt x="0" y="0"/>
                  </a:lnTo>
                  <a:lnTo>
                    <a:pt x="0" y="281"/>
                  </a:lnTo>
                  <a:lnTo>
                    <a:pt x="45" y="281"/>
                  </a:lnTo>
                  <a:lnTo>
                    <a:pt x="45" y="362"/>
                  </a:lnTo>
                  <a:close/>
                </a:path>
              </a:pathLst>
            </a:custGeom>
            <a:solidFill>
              <a:schemeClr val="bg1"/>
            </a:solidFill>
            <a:ln w="9525">
              <a:noFill/>
            </a:ln>
          </p:spPr>
          <p:txBody>
            <a:bodyPr/>
            <a:p>
              <a:endParaRPr lang="en-US"/>
            </a:p>
          </p:txBody>
        </p:sp>
        <p:sp>
          <p:nvSpPr>
            <p:cNvPr id="22579" name="Freeform 51"/>
            <p:cNvSpPr>
              <a:spLocks noEditPoints="1"/>
            </p:cNvSpPr>
            <p:nvPr/>
          </p:nvSpPr>
          <p:spPr>
            <a:xfrm>
              <a:off x="1622138" y="4408563"/>
              <a:ext cx="317045" cy="274043"/>
            </a:xfrm>
            <a:custGeom>
              <a:avLst/>
              <a:gdLst/>
              <a:ahLst/>
              <a:cxnLst>
                <a:cxn ang="0">
                  <a:pos x="391903804" y="368353433"/>
                </a:cxn>
                <a:cxn ang="0">
                  <a:pos x="489881048" y="472324314"/>
                </a:cxn>
                <a:cxn ang="0">
                  <a:pos x="489881048" y="368353433"/>
                </a:cxn>
                <a:cxn ang="0">
                  <a:pos x="546290935" y="368353433"/>
                </a:cxn>
                <a:cxn ang="0">
                  <a:pos x="546290935" y="0"/>
                </a:cxn>
                <a:cxn ang="0">
                  <a:pos x="0" y="0"/>
                </a:cxn>
                <a:cxn ang="0">
                  <a:pos x="0" y="139617153"/>
                </a:cxn>
                <a:cxn ang="0">
                  <a:pos x="0" y="368353433"/>
                </a:cxn>
                <a:cxn ang="0">
                  <a:pos x="341431619" y="368353433"/>
                </a:cxn>
                <a:cxn ang="0">
                  <a:pos x="391903804" y="368353433"/>
                </a:cxn>
                <a:cxn ang="0">
                  <a:pos x="457221967" y="145559922"/>
                </a:cxn>
                <a:cxn ang="0">
                  <a:pos x="498787600" y="187147239"/>
                </a:cxn>
                <a:cxn ang="0">
                  <a:pos x="457221967" y="228736281"/>
                </a:cxn>
                <a:cxn ang="0">
                  <a:pos x="415656333" y="187147239"/>
                </a:cxn>
                <a:cxn ang="0">
                  <a:pos x="457221967" y="145559922"/>
                </a:cxn>
                <a:cxn ang="0">
                  <a:pos x="106883796" y="228736281"/>
                </a:cxn>
                <a:cxn ang="0">
                  <a:pos x="65318162" y="187147239"/>
                </a:cxn>
                <a:cxn ang="0">
                  <a:pos x="106883796" y="145559922"/>
                </a:cxn>
                <a:cxn ang="0">
                  <a:pos x="148449429" y="187147239"/>
                </a:cxn>
                <a:cxn ang="0">
                  <a:pos x="106883796" y="228736281"/>
                </a:cxn>
                <a:cxn ang="0">
                  <a:pos x="222672420" y="228736281"/>
                </a:cxn>
                <a:cxn ang="0">
                  <a:pos x="181106787" y="187147239"/>
                </a:cxn>
                <a:cxn ang="0">
                  <a:pos x="222672420" y="145559922"/>
                </a:cxn>
                <a:cxn ang="0">
                  <a:pos x="264238054" y="187147239"/>
                </a:cxn>
                <a:cxn ang="0">
                  <a:pos x="222672420" y="228736281"/>
                </a:cxn>
                <a:cxn ang="0">
                  <a:pos x="341431619" y="228736281"/>
                </a:cxn>
                <a:cxn ang="0">
                  <a:pos x="296897135" y="187147239"/>
                </a:cxn>
                <a:cxn ang="0">
                  <a:pos x="341431619" y="145559922"/>
                </a:cxn>
                <a:cxn ang="0">
                  <a:pos x="341431619" y="145559922"/>
                </a:cxn>
                <a:cxn ang="0">
                  <a:pos x="382997252" y="187147239"/>
                </a:cxn>
                <a:cxn ang="0">
                  <a:pos x="341431619" y="228736281"/>
                </a:cxn>
                <a:cxn ang="0">
                  <a:pos x="341431619" y="228736281"/>
                </a:cxn>
              </a:cxnLst>
              <a:pathLst>
                <a:path w="184" h="159">
                  <a:moveTo>
                    <a:pt x="132" y="124"/>
                  </a:moveTo>
                  <a:cubicBezTo>
                    <a:pt x="165" y="159"/>
                    <a:pt x="165" y="159"/>
                    <a:pt x="165" y="159"/>
                  </a:cubicBezTo>
                  <a:cubicBezTo>
                    <a:pt x="165" y="124"/>
                    <a:pt x="165" y="124"/>
                    <a:pt x="165" y="124"/>
                  </a:cubicBezTo>
                  <a:cubicBezTo>
                    <a:pt x="184" y="124"/>
                    <a:pt x="184" y="124"/>
                    <a:pt x="184" y="124"/>
                  </a:cubicBezTo>
                  <a:cubicBezTo>
                    <a:pt x="184" y="0"/>
                    <a:pt x="184" y="0"/>
                    <a:pt x="184" y="0"/>
                  </a:cubicBezTo>
                  <a:cubicBezTo>
                    <a:pt x="0" y="0"/>
                    <a:pt x="0" y="0"/>
                    <a:pt x="0" y="0"/>
                  </a:cubicBezTo>
                  <a:cubicBezTo>
                    <a:pt x="0" y="47"/>
                    <a:pt x="0" y="47"/>
                    <a:pt x="0" y="47"/>
                  </a:cubicBezTo>
                  <a:cubicBezTo>
                    <a:pt x="0" y="124"/>
                    <a:pt x="0" y="124"/>
                    <a:pt x="0" y="124"/>
                  </a:cubicBezTo>
                  <a:cubicBezTo>
                    <a:pt x="115" y="124"/>
                    <a:pt x="115" y="124"/>
                    <a:pt x="115" y="124"/>
                  </a:cubicBezTo>
                  <a:lnTo>
                    <a:pt x="132" y="124"/>
                  </a:lnTo>
                  <a:close/>
                  <a:moveTo>
                    <a:pt x="154" y="49"/>
                  </a:moveTo>
                  <a:cubicBezTo>
                    <a:pt x="162" y="49"/>
                    <a:pt x="168" y="56"/>
                    <a:pt x="168" y="63"/>
                  </a:cubicBezTo>
                  <a:cubicBezTo>
                    <a:pt x="168" y="71"/>
                    <a:pt x="162" y="77"/>
                    <a:pt x="154" y="77"/>
                  </a:cubicBezTo>
                  <a:cubicBezTo>
                    <a:pt x="146" y="77"/>
                    <a:pt x="140" y="71"/>
                    <a:pt x="140" y="63"/>
                  </a:cubicBezTo>
                  <a:cubicBezTo>
                    <a:pt x="140" y="56"/>
                    <a:pt x="146" y="49"/>
                    <a:pt x="154" y="49"/>
                  </a:cubicBezTo>
                  <a:moveTo>
                    <a:pt x="36" y="77"/>
                  </a:moveTo>
                  <a:cubicBezTo>
                    <a:pt x="28" y="77"/>
                    <a:pt x="22" y="71"/>
                    <a:pt x="22" y="63"/>
                  </a:cubicBezTo>
                  <a:cubicBezTo>
                    <a:pt x="22" y="56"/>
                    <a:pt x="28" y="49"/>
                    <a:pt x="36" y="49"/>
                  </a:cubicBezTo>
                  <a:cubicBezTo>
                    <a:pt x="44" y="49"/>
                    <a:pt x="50" y="56"/>
                    <a:pt x="50" y="63"/>
                  </a:cubicBezTo>
                  <a:cubicBezTo>
                    <a:pt x="50" y="71"/>
                    <a:pt x="44" y="77"/>
                    <a:pt x="36" y="77"/>
                  </a:cubicBezTo>
                  <a:moveTo>
                    <a:pt x="75" y="77"/>
                  </a:moveTo>
                  <a:cubicBezTo>
                    <a:pt x="67" y="77"/>
                    <a:pt x="61" y="71"/>
                    <a:pt x="61" y="63"/>
                  </a:cubicBezTo>
                  <a:cubicBezTo>
                    <a:pt x="61" y="56"/>
                    <a:pt x="67" y="49"/>
                    <a:pt x="75" y="49"/>
                  </a:cubicBezTo>
                  <a:cubicBezTo>
                    <a:pt x="83" y="49"/>
                    <a:pt x="89" y="56"/>
                    <a:pt x="89" y="63"/>
                  </a:cubicBezTo>
                  <a:cubicBezTo>
                    <a:pt x="89" y="71"/>
                    <a:pt x="83" y="77"/>
                    <a:pt x="75" y="77"/>
                  </a:cubicBezTo>
                  <a:moveTo>
                    <a:pt x="115" y="77"/>
                  </a:moveTo>
                  <a:cubicBezTo>
                    <a:pt x="107" y="77"/>
                    <a:pt x="100" y="71"/>
                    <a:pt x="100" y="63"/>
                  </a:cubicBezTo>
                  <a:cubicBezTo>
                    <a:pt x="100" y="56"/>
                    <a:pt x="107" y="49"/>
                    <a:pt x="115" y="49"/>
                  </a:cubicBezTo>
                  <a:cubicBezTo>
                    <a:pt x="115" y="49"/>
                    <a:pt x="115" y="49"/>
                    <a:pt x="115" y="49"/>
                  </a:cubicBezTo>
                  <a:cubicBezTo>
                    <a:pt x="123" y="50"/>
                    <a:pt x="129" y="56"/>
                    <a:pt x="129" y="63"/>
                  </a:cubicBezTo>
                  <a:cubicBezTo>
                    <a:pt x="129" y="71"/>
                    <a:pt x="123" y="77"/>
                    <a:pt x="115" y="77"/>
                  </a:cubicBezTo>
                  <a:cubicBezTo>
                    <a:pt x="115" y="77"/>
                    <a:pt x="115" y="77"/>
                    <a:pt x="115" y="77"/>
                  </a:cubicBezTo>
                </a:path>
              </a:pathLst>
            </a:custGeom>
            <a:solidFill>
              <a:schemeClr val="bg1"/>
            </a:solidFill>
            <a:ln w="9525">
              <a:noFill/>
            </a:ln>
          </p:spPr>
          <p:txBody>
            <a:bodyPr/>
            <a:p>
              <a:endParaRPr lang="en-US"/>
            </a:p>
          </p:txBody>
        </p:sp>
        <p:sp>
          <p:nvSpPr>
            <p:cNvPr id="22580" name="Oval 52"/>
            <p:cNvSpPr/>
            <p:nvPr/>
          </p:nvSpPr>
          <p:spPr>
            <a:xfrm>
              <a:off x="2931860" y="3740947"/>
              <a:ext cx="410336" cy="412522"/>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81" name="Rectangle 53"/>
            <p:cNvSpPr/>
            <p:nvPr/>
          </p:nvSpPr>
          <p:spPr>
            <a:xfrm>
              <a:off x="3171647" y="3855375"/>
              <a:ext cx="46645" cy="20407"/>
            </a:xfrm>
            <a:prstGeom prst="rect">
              <a:avLst/>
            </a:prstGeom>
            <a:solidFill>
              <a:schemeClr val="bg1"/>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82" name="Freeform 54"/>
            <p:cNvSpPr>
              <a:spLocks noEditPoints="1"/>
            </p:cNvSpPr>
            <p:nvPr/>
          </p:nvSpPr>
          <p:spPr>
            <a:xfrm>
              <a:off x="3001099" y="3882342"/>
              <a:ext cx="244889" cy="179294"/>
            </a:xfrm>
            <a:custGeom>
              <a:avLst/>
              <a:gdLst/>
              <a:ahLst/>
              <a:cxnLst>
                <a:cxn ang="0">
                  <a:pos x="0" y="309099408"/>
                </a:cxn>
                <a:cxn ang="0">
                  <a:pos x="422328326" y="309099408"/>
                </a:cxn>
                <a:cxn ang="0">
                  <a:pos x="422328326" y="0"/>
                </a:cxn>
                <a:cxn ang="0">
                  <a:pos x="0" y="0"/>
                </a:cxn>
                <a:cxn ang="0">
                  <a:pos x="0" y="309099408"/>
                </a:cxn>
                <a:cxn ang="0">
                  <a:pos x="291466198" y="32693571"/>
                </a:cxn>
                <a:cxn ang="0">
                  <a:pos x="377715414" y="32693571"/>
                </a:cxn>
                <a:cxn ang="0">
                  <a:pos x="377715414" y="86190419"/>
                </a:cxn>
                <a:cxn ang="0">
                  <a:pos x="291466198" y="86190419"/>
                </a:cxn>
                <a:cxn ang="0">
                  <a:pos x="291466198" y="32693571"/>
                </a:cxn>
                <a:cxn ang="0">
                  <a:pos x="35689985" y="154549704"/>
                </a:cxn>
                <a:cxn ang="0">
                  <a:pos x="38663144" y="142661133"/>
                </a:cxn>
                <a:cxn ang="0">
                  <a:pos x="38663144" y="130772561"/>
                </a:cxn>
                <a:cxn ang="0">
                  <a:pos x="47586072" y="106995418"/>
                </a:cxn>
                <a:cxn ang="0">
                  <a:pos x="50560956" y="95106847"/>
                </a:cxn>
                <a:cxn ang="0">
                  <a:pos x="56508999" y="86190419"/>
                </a:cxn>
                <a:cxn ang="0">
                  <a:pos x="65431926" y="77275714"/>
                </a:cxn>
                <a:cxn ang="0">
                  <a:pos x="71379970" y="71331428"/>
                </a:cxn>
                <a:cxn ang="0">
                  <a:pos x="157629186" y="32693571"/>
                </a:cxn>
                <a:cxn ang="0">
                  <a:pos x="246853286" y="71331428"/>
                </a:cxn>
                <a:cxn ang="0">
                  <a:pos x="258751097" y="86190419"/>
                </a:cxn>
                <a:cxn ang="0">
                  <a:pos x="264699140" y="95106847"/>
                </a:cxn>
                <a:cxn ang="0">
                  <a:pos x="270647184" y="106995418"/>
                </a:cxn>
                <a:cxn ang="0">
                  <a:pos x="276595227" y="130772561"/>
                </a:cxn>
                <a:cxn ang="0">
                  <a:pos x="279570111" y="142661133"/>
                </a:cxn>
                <a:cxn ang="0">
                  <a:pos x="279570111" y="154549704"/>
                </a:cxn>
                <a:cxn ang="0">
                  <a:pos x="270647184" y="196159704"/>
                </a:cxn>
                <a:cxn ang="0">
                  <a:pos x="258751097" y="222908989"/>
                </a:cxn>
                <a:cxn ang="0">
                  <a:pos x="246853286" y="234795837"/>
                </a:cxn>
                <a:cxn ang="0">
                  <a:pos x="157629186" y="276405837"/>
                </a:cxn>
                <a:cxn ang="0">
                  <a:pos x="121939201" y="270461551"/>
                </a:cxn>
                <a:cxn ang="0">
                  <a:pos x="95172143" y="258572980"/>
                </a:cxn>
                <a:cxn ang="0">
                  <a:pos x="86250941" y="252628694"/>
                </a:cxn>
                <a:cxn ang="0">
                  <a:pos x="80301173" y="246684408"/>
                </a:cxn>
                <a:cxn ang="0">
                  <a:pos x="71379970" y="240740123"/>
                </a:cxn>
                <a:cxn ang="0">
                  <a:pos x="65431926" y="231825418"/>
                </a:cxn>
                <a:cxn ang="0">
                  <a:pos x="62457042" y="228853275"/>
                </a:cxn>
                <a:cxn ang="0">
                  <a:pos x="56508999" y="222908989"/>
                </a:cxn>
                <a:cxn ang="0">
                  <a:pos x="50560956" y="211020418"/>
                </a:cxn>
                <a:cxn ang="0">
                  <a:pos x="44612912" y="196159704"/>
                </a:cxn>
                <a:cxn ang="0">
                  <a:pos x="35689985" y="154549704"/>
                </a:cxn>
              </a:cxnLst>
              <a:pathLst>
                <a:path w="142" h="104">
                  <a:moveTo>
                    <a:pt x="0" y="104"/>
                  </a:moveTo>
                  <a:cubicBezTo>
                    <a:pt x="142" y="104"/>
                    <a:pt x="142" y="104"/>
                    <a:pt x="142" y="104"/>
                  </a:cubicBezTo>
                  <a:cubicBezTo>
                    <a:pt x="142" y="0"/>
                    <a:pt x="142" y="0"/>
                    <a:pt x="142" y="0"/>
                  </a:cubicBezTo>
                  <a:cubicBezTo>
                    <a:pt x="0" y="0"/>
                    <a:pt x="0" y="0"/>
                    <a:pt x="0" y="0"/>
                  </a:cubicBezTo>
                  <a:lnTo>
                    <a:pt x="0" y="104"/>
                  </a:lnTo>
                  <a:close/>
                  <a:moveTo>
                    <a:pt x="98" y="11"/>
                  </a:moveTo>
                  <a:cubicBezTo>
                    <a:pt x="127" y="11"/>
                    <a:pt x="127" y="11"/>
                    <a:pt x="127" y="11"/>
                  </a:cubicBezTo>
                  <a:cubicBezTo>
                    <a:pt x="127" y="29"/>
                    <a:pt x="127" y="29"/>
                    <a:pt x="127" y="29"/>
                  </a:cubicBezTo>
                  <a:cubicBezTo>
                    <a:pt x="98" y="29"/>
                    <a:pt x="98" y="29"/>
                    <a:pt x="98" y="29"/>
                  </a:cubicBezTo>
                  <a:lnTo>
                    <a:pt x="98" y="11"/>
                  </a:lnTo>
                  <a:close/>
                  <a:moveTo>
                    <a:pt x="12" y="52"/>
                  </a:moveTo>
                  <a:cubicBezTo>
                    <a:pt x="12" y="50"/>
                    <a:pt x="13" y="49"/>
                    <a:pt x="13" y="48"/>
                  </a:cubicBezTo>
                  <a:cubicBezTo>
                    <a:pt x="13" y="46"/>
                    <a:pt x="13" y="45"/>
                    <a:pt x="13" y="44"/>
                  </a:cubicBezTo>
                  <a:cubicBezTo>
                    <a:pt x="14" y="41"/>
                    <a:pt x="15" y="38"/>
                    <a:pt x="16" y="36"/>
                  </a:cubicBezTo>
                  <a:cubicBezTo>
                    <a:pt x="16" y="35"/>
                    <a:pt x="17" y="34"/>
                    <a:pt x="17" y="32"/>
                  </a:cubicBezTo>
                  <a:cubicBezTo>
                    <a:pt x="18" y="31"/>
                    <a:pt x="19" y="30"/>
                    <a:pt x="19" y="29"/>
                  </a:cubicBezTo>
                  <a:cubicBezTo>
                    <a:pt x="20" y="28"/>
                    <a:pt x="21" y="27"/>
                    <a:pt x="22" y="26"/>
                  </a:cubicBezTo>
                  <a:cubicBezTo>
                    <a:pt x="22" y="25"/>
                    <a:pt x="23" y="24"/>
                    <a:pt x="24" y="24"/>
                  </a:cubicBezTo>
                  <a:cubicBezTo>
                    <a:pt x="31" y="16"/>
                    <a:pt x="42" y="11"/>
                    <a:pt x="53" y="11"/>
                  </a:cubicBezTo>
                  <a:cubicBezTo>
                    <a:pt x="65" y="11"/>
                    <a:pt x="76" y="16"/>
                    <a:pt x="83" y="24"/>
                  </a:cubicBezTo>
                  <a:cubicBezTo>
                    <a:pt x="85" y="26"/>
                    <a:pt x="86" y="27"/>
                    <a:pt x="87" y="29"/>
                  </a:cubicBezTo>
                  <a:cubicBezTo>
                    <a:pt x="88" y="30"/>
                    <a:pt x="88" y="31"/>
                    <a:pt x="89" y="32"/>
                  </a:cubicBezTo>
                  <a:cubicBezTo>
                    <a:pt x="90" y="34"/>
                    <a:pt x="90" y="35"/>
                    <a:pt x="91" y="36"/>
                  </a:cubicBezTo>
                  <a:cubicBezTo>
                    <a:pt x="92" y="38"/>
                    <a:pt x="93" y="41"/>
                    <a:pt x="93" y="44"/>
                  </a:cubicBezTo>
                  <a:cubicBezTo>
                    <a:pt x="93" y="45"/>
                    <a:pt x="94" y="46"/>
                    <a:pt x="94" y="48"/>
                  </a:cubicBezTo>
                  <a:cubicBezTo>
                    <a:pt x="94" y="49"/>
                    <a:pt x="94" y="50"/>
                    <a:pt x="94" y="52"/>
                  </a:cubicBezTo>
                  <a:cubicBezTo>
                    <a:pt x="94" y="57"/>
                    <a:pt x="93" y="62"/>
                    <a:pt x="91" y="66"/>
                  </a:cubicBezTo>
                  <a:cubicBezTo>
                    <a:pt x="90" y="69"/>
                    <a:pt x="89" y="72"/>
                    <a:pt x="87" y="75"/>
                  </a:cubicBezTo>
                  <a:cubicBezTo>
                    <a:pt x="86" y="76"/>
                    <a:pt x="85" y="78"/>
                    <a:pt x="83" y="79"/>
                  </a:cubicBezTo>
                  <a:cubicBezTo>
                    <a:pt x="76" y="87"/>
                    <a:pt x="65" y="93"/>
                    <a:pt x="53" y="93"/>
                  </a:cubicBezTo>
                  <a:cubicBezTo>
                    <a:pt x="49" y="93"/>
                    <a:pt x="45" y="92"/>
                    <a:pt x="41" y="91"/>
                  </a:cubicBezTo>
                  <a:cubicBezTo>
                    <a:pt x="38" y="90"/>
                    <a:pt x="35" y="88"/>
                    <a:pt x="32" y="87"/>
                  </a:cubicBezTo>
                  <a:cubicBezTo>
                    <a:pt x="31" y="86"/>
                    <a:pt x="30" y="85"/>
                    <a:pt x="29" y="85"/>
                  </a:cubicBezTo>
                  <a:cubicBezTo>
                    <a:pt x="28" y="84"/>
                    <a:pt x="28" y="84"/>
                    <a:pt x="27" y="83"/>
                  </a:cubicBezTo>
                  <a:cubicBezTo>
                    <a:pt x="26" y="82"/>
                    <a:pt x="25" y="82"/>
                    <a:pt x="24" y="81"/>
                  </a:cubicBezTo>
                  <a:cubicBezTo>
                    <a:pt x="24" y="80"/>
                    <a:pt x="23" y="79"/>
                    <a:pt x="22" y="78"/>
                  </a:cubicBezTo>
                  <a:cubicBezTo>
                    <a:pt x="22" y="78"/>
                    <a:pt x="21" y="77"/>
                    <a:pt x="21" y="77"/>
                  </a:cubicBezTo>
                  <a:cubicBezTo>
                    <a:pt x="20" y="76"/>
                    <a:pt x="20" y="75"/>
                    <a:pt x="19" y="75"/>
                  </a:cubicBezTo>
                  <a:cubicBezTo>
                    <a:pt x="19" y="74"/>
                    <a:pt x="18" y="72"/>
                    <a:pt x="17" y="71"/>
                  </a:cubicBezTo>
                  <a:cubicBezTo>
                    <a:pt x="16" y="70"/>
                    <a:pt x="16" y="68"/>
                    <a:pt x="15" y="66"/>
                  </a:cubicBezTo>
                  <a:cubicBezTo>
                    <a:pt x="13" y="62"/>
                    <a:pt x="12" y="57"/>
                    <a:pt x="12" y="52"/>
                  </a:cubicBezTo>
                </a:path>
              </a:pathLst>
            </a:custGeom>
            <a:solidFill>
              <a:schemeClr val="bg1"/>
            </a:solidFill>
            <a:ln w="9525">
              <a:noFill/>
            </a:ln>
          </p:spPr>
          <p:txBody>
            <a:bodyPr/>
            <a:p>
              <a:endParaRPr lang="en-US"/>
            </a:p>
          </p:txBody>
        </p:sp>
        <p:sp>
          <p:nvSpPr>
            <p:cNvPr id="22583" name="Oval 55"/>
            <p:cNvSpPr/>
            <p:nvPr/>
          </p:nvSpPr>
          <p:spPr>
            <a:xfrm>
              <a:off x="3042643" y="3920241"/>
              <a:ext cx="101308" cy="102037"/>
            </a:xfrm>
            <a:prstGeom prst="ellipse">
              <a:avLst/>
            </a:prstGeom>
            <a:solidFill>
              <a:schemeClr val="bg1"/>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84" name="Oval 56"/>
            <p:cNvSpPr/>
            <p:nvPr/>
          </p:nvSpPr>
          <p:spPr>
            <a:xfrm>
              <a:off x="2431877" y="1967685"/>
              <a:ext cx="589630" cy="589630"/>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85" name="Freeform 57"/>
            <p:cNvSpPr/>
            <p:nvPr/>
          </p:nvSpPr>
          <p:spPr>
            <a:xfrm>
              <a:off x="2638867" y="2340121"/>
              <a:ext cx="88189" cy="39357"/>
            </a:xfrm>
            <a:custGeom>
              <a:avLst/>
              <a:gdLst/>
              <a:ahLst/>
              <a:cxnLst>
                <a:cxn ang="0">
                  <a:pos x="61619331" y="28684694"/>
                </a:cxn>
                <a:cxn ang="0">
                  <a:pos x="64275204" y="0"/>
                </a:cxn>
                <a:cxn ang="0">
                  <a:pos x="0" y="0"/>
                </a:cxn>
                <a:cxn ang="0">
                  <a:pos x="2655874" y="28684694"/>
                </a:cxn>
                <a:cxn ang="0">
                  <a:pos x="61619331" y="28684694"/>
                </a:cxn>
              </a:cxnLst>
              <a:pathLst>
                <a:path w="121" h="54">
                  <a:moveTo>
                    <a:pt x="116" y="54"/>
                  </a:moveTo>
                  <a:lnTo>
                    <a:pt x="121" y="0"/>
                  </a:lnTo>
                  <a:lnTo>
                    <a:pt x="0" y="0"/>
                  </a:lnTo>
                  <a:lnTo>
                    <a:pt x="5" y="54"/>
                  </a:lnTo>
                  <a:lnTo>
                    <a:pt x="116" y="54"/>
                  </a:lnTo>
                  <a:close/>
                </a:path>
              </a:pathLst>
            </a:custGeom>
            <a:solidFill>
              <a:schemeClr val="bg1"/>
            </a:solidFill>
            <a:ln w="9525">
              <a:noFill/>
            </a:ln>
          </p:spPr>
          <p:txBody>
            <a:bodyPr/>
            <a:p>
              <a:endParaRPr lang="en-US"/>
            </a:p>
          </p:txBody>
        </p:sp>
        <p:sp>
          <p:nvSpPr>
            <p:cNvPr id="22586" name="Freeform 58"/>
            <p:cNvSpPr/>
            <p:nvPr/>
          </p:nvSpPr>
          <p:spPr>
            <a:xfrm>
              <a:off x="2740904" y="2262136"/>
              <a:ext cx="96207" cy="65595"/>
            </a:xfrm>
            <a:custGeom>
              <a:avLst/>
              <a:gdLst/>
              <a:ahLst/>
              <a:cxnLst>
                <a:cxn ang="0">
                  <a:pos x="0" y="47807823"/>
                </a:cxn>
                <a:cxn ang="0">
                  <a:pos x="57902037" y="47807823"/>
                </a:cxn>
                <a:cxn ang="0">
                  <a:pos x="70119597" y="0"/>
                </a:cxn>
                <a:cxn ang="0">
                  <a:pos x="3718546" y="0"/>
                </a:cxn>
                <a:cxn ang="0">
                  <a:pos x="0" y="47807823"/>
                </a:cxn>
              </a:cxnLst>
              <a:pathLst>
                <a:path w="132" h="90">
                  <a:moveTo>
                    <a:pt x="0" y="90"/>
                  </a:moveTo>
                  <a:lnTo>
                    <a:pt x="109" y="90"/>
                  </a:lnTo>
                  <a:lnTo>
                    <a:pt x="132" y="0"/>
                  </a:lnTo>
                  <a:lnTo>
                    <a:pt x="7" y="0"/>
                  </a:lnTo>
                  <a:lnTo>
                    <a:pt x="0" y="90"/>
                  </a:lnTo>
                  <a:close/>
                </a:path>
              </a:pathLst>
            </a:custGeom>
            <a:solidFill>
              <a:schemeClr val="bg1"/>
            </a:solidFill>
            <a:ln w="9525">
              <a:noFill/>
            </a:ln>
          </p:spPr>
          <p:txBody>
            <a:bodyPr/>
            <a:p>
              <a:endParaRPr lang="en-US"/>
            </a:p>
          </p:txBody>
        </p:sp>
        <p:sp>
          <p:nvSpPr>
            <p:cNvPr id="22587" name="Freeform 59"/>
            <p:cNvSpPr/>
            <p:nvPr/>
          </p:nvSpPr>
          <p:spPr>
            <a:xfrm>
              <a:off x="2549219" y="2340121"/>
              <a:ext cx="80901" cy="39357"/>
            </a:xfrm>
            <a:custGeom>
              <a:avLst/>
              <a:gdLst/>
              <a:ahLst/>
              <a:cxnLst>
                <a:cxn ang="0">
                  <a:pos x="0" y="0"/>
                </a:cxn>
                <a:cxn ang="0">
                  <a:pos x="6374416" y="28684694"/>
                </a:cxn>
                <a:cxn ang="0">
                  <a:pos x="58963710" y="28684694"/>
                </a:cxn>
                <a:cxn ang="0">
                  <a:pos x="56839148" y="0"/>
                </a:cxn>
                <a:cxn ang="0">
                  <a:pos x="0" y="0"/>
                </a:cxn>
              </a:cxnLst>
              <a:pathLst>
                <a:path w="111" h="54">
                  <a:moveTo>
                    <a:pt x="0" y="0"/>
                  </a:moveTo>
                  <a:lnTo>
                    <a:pt x="12" y="54"/>
                  </a:lnTo>
                  <a:lnTo>
                    <a:pt x="111" y="54"/>
                  </a:lnTo>
                  <a:lnTo>
                    <a:pt x="107" y="0"/>
                  </a:lnTo>
                  <a:lnTo>
                    <a:pt x="0" y="0"/>
                  </a:lnTo>
                  <a:close/>
                </a:path>
              </a:pathLst>
            </a:custGeom>
            <a:solidFill>
              <a:schemeClr val="bg1"/>
            </a:solidFill>
            <a:ln w="9525">
              <a:noFill/>
            </a:ln>
          </p:spPr>
          <p:txBody>
            <a:bodyPr/>
            <a:p>
              <a:endParaRPr lang="en-US"/>
            </a:p>
          </p:txBody>
        </p:sp>
        <p:sp>
          <p:nvSpPr>
            <p:cNvPr id="22588" name="Freeform 60"/>
            <p:cNvSpPr/>
            <p:nvPr/>
          </p:nvSpPr>
          <p:spPr>
            <a:xfrm>
              <a:off x="2735802" y="2340121"/>
              <a:ext cx="80901" cy="39357"/>
            </a:xfrm>
            <a:custGeom>
              <a:avLst/>
              <a:gdLst/>
              <a:ahLst/>
              <a:cxnLst>
                <a:cxn ang="0">
                  <a:pos x="58963710" y="0"/>
                </a:cxn>
                <a:cxn ang="0">
                  <a:pos x="2124562" y="0"/>
                </a:cxn>
                <a:cxn ang="0">
                  <a:pos x="0" y="28684694"/>
                </a:cxn>
                <a:cxn ang="0">
                  <a:pos x="51526649" y="28684694"/>
                </a:cxn>
                <a:cxn ang="0">
                  <a:pos x="58963710" y="0"/>
                </a:cxn>
              </a:cxnLst>
              <a:pathLst>
                <a:path w="111" h="54">
                  <a:moveTo>
                    <a:pt x="111" y="0"/>
                  </a:moveTo>
                  <a:lnTo>
                    <a:pt x="4" y="0"/>
                  </a:lnTo>
                  <a:lnTo>
                    <a:pt x="0" y="54"/>
                  </a:lnTo>
                  <a:lnTo>
                    <a:pt x="97" y="54"/>
                  </a:lnTo>
                  <a:lnTo>
                    <a:pt x="111" y="0"/>
                  </a:lnTo>
                  <a:close/>
                </a:path>
              </a:pathLst>
            </a:custGeom>
            <a:solidFill>
              <a:schemeClr val="bg1"/>
            </a:solidFill>
            <a:ln w="9525">
              <a:noFill/>
            </a:ln>
          </p:spPr>
          <p:txBody>
            <a:bodyPr/>
            <a:p>
              <a:endParaRPr lang="en-US"/>
            </a:p>
          </p:txBody>
        </p:sp>
        <p:sp>
          <p:nvSpPr>
            <p:cNvPr id="22589" name="Freeform 61"/>
            <p:cNvSpPr/>
            <p:nvPr/>
          </p:nvSpPr>
          <p:spPr>
            <a:xfrm>
              <a:off x="2746006" y="2144793"/>
              <a:ext cx="198244" cy="105681"/>
            </a:xfrm>
            <a:custGeom>
              <a:avLst/>
              <a:gdLst/>
              <a:ahLst/>
              <a:cxnLst>
                <a:cxn ang="0">
                  <a:pos x="231792056" y="0"/>
                </a:cxn>
                <a:cxn ang="0">
                  <a:pos x="213962163" y="6003027"/>
                </a:cxn>
                <a:cxn ang="0">
                  <a:pos x="208018291" y="12006055"/>
                </a:cxn>
                <a:cxn ang="0">
                  <a:pos x="118867102" y="102049732"/>
                </a:cxn>
                <a:cxn ang="0">
                  <a:pos x="112924954" y="111055139"/>
                </a:cxn>
                <a:cxn ang="0">
                  <a:pos x="5943872" y="111055139"/>
                </a:cxn>
                <a:cxn ang="0">
                  <a:pos x="0" y="183089734"/>
                </a:cxn>
                <a:cxn ang="0">
                  <a:pos x="163442697" y="183089734"/>
                </a:cxn>
                <a:cxn ang="0">
                  <a:pos x="175330441" y="138067895"/>
                </a:cxn>
                <a:cxn ang="0">
                  <a:pos x="243679801" y="69033948"/>
                </a:cxn>
                <a:cxn ang="0">
                  <a:pos x="300141416" y="69033948"/>
                </a:cxn>
                <a:cxn ang="0">
                  <a:pos x="300141416" y="0"/>
                </a:cxn>
                <a:cxn ang="0">
                  <a:pos x="231792056" y="0"/>
                </a:cxn>
              </a:cxnLst>
              <a:pathLst>
                <a:path w="115" h="61">
                  <a:moveTo>
                    <a:pt x="78" y="0"/>
                  </a:moveTo>
                  <a:cubicBezTo>
                    <a:pt x="76" y="0"/>
                    <a:pt x="74" y="1"/>
                    <a:pt x="72" y="2"/>
                  </a:cubicBezTo>
                  <a:cubicBezTo>
                    <a:pt x="71" y="3"/>
                    <a:pt x="71" y="3"/>
                    <a:pt x="70" y="4"/>
                  </a:cubicBezTo>
                  <a:cubicBezTo>
                    <a:pt x="60" y="14"/>
                    <a:pt x="50" y="24"/>
                    <a:pt x="40" y="34"/>
                  </a:cubicBezTo>
                  <a:cubicBezTo>
                    <a:pt x="39" y="35"/>
                    <a:pt x="39" y="36"/>
                    <a:pt x="38" y="37"/>
                  </a:cubicBezTo>
                  <a:cubicBezTo>
                    <a:pt x="2" y="37"/>
                    <a:pt x="2" y="37"/>
                    <a:pt x="2" y="37"/>
                  </a:cubicBezTo>
                  <a:cubicBezTo>
                    <a:pt x="0" y="61"/>
                    <a:pt x="0" y="61"/>
                    <a:pt x="0" y="61"/>
                  </a:cubicBezTo>
                  <a:cubicBezTo>
                    <a:pt x="55" y="61"/>
                    <a:pt x="55" y="61"/>
                    <a:pt x="55" y="61"/>
                  </a:cubicBezTo>
                  <a:cubicBezTo>
                    <a:pt x="59" y="46"/>
                    <a:pt x="59" y="46"/>
                    <a:pt x="59" y="46"/>
                  </a:cubicBezTo>
                  <a:cubicBezTo>
                    <a:pt x="67" y="38"/>
                    <a:pt x="75" y="30"/>
                    <a:pt x="82" y="23"/>
                  </a:cubicBezTo>
                  <a:cubicBezTo>
                    <a:pt x="101" y="23"/>
                    <a:pt x="101" y="23"/>
                    <a:pt x="101" y="23"/>
                  </a:cubicBezTo>
                  <a:cubicBezTo>
                    <a:pt x="115" y="23"/>
                    <a:pt x="115" y="0"/>
                    <a:pt x="101" y="0"/>
                  </a:cubicBezTo>
                  <a:lnTo>
                    <a:pt x="78" y="0"/>
                  </a:lnTo>
                  <a:close/>
                </a:path>
              </a:pathLst>
            </a:custGeom>
            <a:solidFill>
              <a:schemeClr val="bg1"/>
            </a:solidFill>
            <a:ln w="9525">
              <a:noFill/>
            </a:ln>
          </p:spPr>
          <p:txBody>
            <a:bodyPr/>
            <a:p>
              <a:endParaRPr lang="en-US"/>
            </a:p>
          </p:txBody>
        </p:sp>
        <p:sp>
          <p:nvSpPr>
            <p:cNvPr id="22590" name="Freeform 62"/>
            <p:cNvSpPr/>
            <p:nvPr/>
          </p:nvSpPr>
          <p:spPr>
            <a:xfrm>
              <a:off x="2628663" y="2208930"/>
              <a:ext cx="108596" cy="41544"/>
            </a:xfrm>
            <a:custGeom>
              <a:avLst/>
              <a:gdLst/>
              <a:ahLst/>
              <a:cxnLst>
                <a:cxn ang="0">
                  <a:pos x="2655865" y="30279016"/>
                </a:cxn>
                <a:cxn ang="0">
                  <a:pos x="76492399" y="30279016"/>
                </a:cxn>
                <a:cxn ang="0">
                  <a:pos x="79148263" y="0"/>
                </a:cxn>
                <a:cxn ang="0">
                  <a:pos x="0" y="0"/>
                </a:cxn>
                <a:cxn ang="0">
                  <a:pos x="2655865" y="30279016"/>
                </a:cxn>
              </a:cxnLst>
              <a:pathLst>
                <a:path w="149" h="57">
                  <a:moveTo>
                    <a:pt x="5" y="57"/>
                  </a:moveTo>
                  <a:lnTo>
                    <a:pt x="144" y="57"/>
                  </a:lnTo>
                  <a:lnTo>
                    <a:pt x="149" y="0"/>
                  </a:lnTo>
                  <a:lnTo>
                    <a:pt x="0" y="0"/>
                  </a:lnTo>
                  <a:lnTo>
                    <a:pt x="5" y="57"/>
                  </a:lnTo>
                  <a:close/>
                </a:path>
              </a:pathLst>
            </a:custGeom>
            <a:solidFill>
              <a:schemeClr val="bg1"/>
            </a:solidFill>
            <a:ln w="9525">
              <a:noFill/>
            </a:ln>
          </p:spPr>
          <p:txBody>
            <a:bodyPr/>
            <a:p>
              <a:endParaRPr lang="en-US"/>
            </a:p>
          </p:txBody>
        </p:sp>
        <p:sp>
          <p:nvSpPr>
            <p:cNvPr id="22591" name="Freeform 63"/>
            <p:cNvSpPr/>
            <p:nvPr/>
          </p:nvSpPr>
          <p:spPr>
            <a:xfrm>
              <a:off x="2528812" y="2262136"/>
              <a:ext cx="96207" cy="65595"/>
            </a:xfrm>
            <a:custGeom>
              <a:avLst/>
              <a:gdLst/>
              <a:ahLst/>
              <a:cxnLst>
                <a:cxn ang="0">
                  <a:pos x="70119597" y="47807823"/>
                </a:cxn>
                <a:cxn ang="0">
                  <a:pos x="66401051" y="0"/>
                </a:cxn>
                <a:cxn ang="0">
                  <a:pos x="0" y="0"/>
                </a:cxn>
                <a:cxn ang="0">
                  <a:pos x="12748885" y="47807823"/>
                </a:cxn>
                <a:cxn ang="0">
                  <a:pos x="70119597" y="47807823"/>
                </a:cxn>
              </a:cxnLst>
              <a:pathLst>
                <a:path w="132" h="90">
                  <a:moveTo>
                    <a:pt x="132" y="90"/>
                  </a:moveTo>
                  <a:lnTo>
                    <a:pt x="125" y="0"/>
                  </a:lnTo>
                  <a:lnTo>
                    <a:pt x="0" y="0"/>
                  </a:lnTo>
                  <a:lnTo>
                    <a:pt x="24" y="90"/>
                  </a:lnTo>
                  <a:lnTo>
                    <a:pt x="132" y="90"/>
                  </a:lnTo>
                  <a:close/>
                </a:path>
              </a:pathLst>
            </a:custGeom>
            <a:solidFill>
              <a:schemeClr val="bg1"/>
            </a:solidFill>
            <a:ln w="9525">
              <a:noFill/>
            </a:ln>
          </p:spPr>
          <p:txBody>
            <a:bodyPr/>
            <a:p>
              <a:endParaRPr lang="en-US"/>
            </a:p>
          </p:txBody>
        </p:sp>
        <p:sp>
          <p:nvSpPr>
            <p:cNvPr id="22592" name="Freeform 64"/>
            <p:cNvSpPr/>
            <p:nvPr/>
          </p:nvSpPr>
          <p:spPr>
            <a:xfrm>
              <a:off x="2514964" y="2208930"/>
              <a:ext cx="103495" cy="41544"/>
            </a:xfrm>
            <a:custGeom>
              <a:avLst/>
              <a:gdLst/>
              <a:ahLst/>
              <a:cxnLst>
                <a:cxn ang="0">
                  <a:pos x="0" y="0"/>
                </a:cxn>
                <a:cxn ang="0">
                  <a:pos x="7437063" y="30279016"/>
                </a:cxn>
                <a:cxn ang="0">
                  <a:pos x="75431092" y="30279016"/>
                </a:cxn>
                <a:cxn ang="0">
                  <a:pos x="72775206" y="0"/>
                </a:cxn>
                <a:cxn ang="0">
                  <a:pos x="0" y="0"/>
                </a:cxn>
              </a:cxnLst>
              <a:pathLst>
                <a:path w="142" h="57">
                  <a:moveTo>
                    <a:pt x="0" y="0"/>
                  </a:moveTo>
                  <a:lnTo>
                    <a:pt x="14" y="57"/>
                  </a:lnTo>
                  <a:lnTo>
                    <a:pt x="142" y="57"/>
                  </a:lnTo>
                  <a:lnTo>
                    <a:pt x="137" y="0"/>
                  </a:lnTo>
                  <a:lnTo>
                    <a:pt x="0" y="0"/>
                  </a:lnTo>
                  <a:close/>
                </a:path>
              </a:pathLst>
            </a:custGeom>
            <a:solidFill>
              <a:schemeClr val="bg1"/>
            </a:solidFill>
            <a:ln w="9525">
              <a:noFill/>
            </a:ln>
          </p:spPr>
          <p:txBody>
            <a:bodyPr/>
            <a:p>
              <a:endParaRPr lang="en-US"/>
            </a:p>
          </p:txBody>
        </p:sp>
        <p:sp>
          <p:nvSpPr>
            <p:cNvPr id="22593" name="Freeform 65"/>
            <p:cNvSpPr/>
            <p:nvPr/>
          </p:nvSpPr>
          <p:spPr>
            <a:xfrm>
              <a:off x="2632307" y="2262136"/>
              <a:ext cx="101308" cy="65595"/>
            </a:xfrm>
            <a:custGeom>
              <a:avLst/>
              <a:gdLst/>
              <a:ahLst/>
              <a:cxnLst>
                <a:cxn ang="0">
                  <a:pos x="73836769" y="0"/>
                </a:cxn>
                <a:cxn ang="0">
                  <a:pos x="0" y="0"/>
                </a:cxn>
                <a:cxn ang="0">
                  <a:pos x="3718514" y="47807823"/>
                </a:cxn>
                <a:cxn ang="0">
                  <a:pos x="70118255" y="47807823"/>
                </a:cxn>
                <a:cxn ang="0">
                  <a:pos x="73836769" y="0"/>
                </a:cxn>
              </a:cxnLst>
              <a:pathLst>
                <a:path w="139" h="90">
                  <a:moveTo>
                    <a:pt x="139" y="0"/>
                  </a:moveTo>
                  <a:lnTo>
                    <a:pt x="0" y="0"/>
                  </a:lnTo>
                  <a:lnTo>
                    <a:pt x="7" y="90"/>
                  </a:lnTo>
                  <a:lnTo>
                    <a:pt x="132" y="90"/>
                  </a:lnTo>
                  <a:lnTo>
                    <a:pt x="139" y="0"/>
                  </a:lnTo>
                  <a:close/>
                </a:path>
              </a:pathLst>
            </a:custGeom>
            <a:solidFill>
              <a:schemeClr val="bg1"/>
            </a:solidFill>
            <a:ln w="9525">
              <a:noFill/>
            </a:ln>
          </p:spPr>
          <p:txBody>
            <a:bodyPr/>
            <a:p>
              <a:endParaRPr lang="en-US"/>
            </a:p>
          </p:txBody>
        </p:sp>
        <p:sp>
          <p:nvSpPr>
            <p:cNvPr id="22594" name="Oval 66"/>
            <p:cNvSpPr/>
            <p:nvPr/>
          </p:nvSpPr>
          <p:spPr>
            <a:xfrm>
              <a:off x="2563067" y="2389682"/>
              <a:ext cx="65595" cy="65595"/>
            </a:xfrm>
            <a:prstGeom prst="ellipse">
              <a:avLst/>
            </a:prstGeom>
            <a:solidFill>
              <a:schemeClr val="bg1"/>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95" name="Oval 67"/>
            <p:cNvSpPr/>
            <p:nvPr/>
          </p:nvSpPr>
          <p:spPr>
            <a:xfrm>
              <a:off x="2737260" y="2389682"/>
              <a:ext cx="65595" cy="65595"/>
            </a:xfrm>
            <a:prstGeom prst="ellipse">
              <a:avLst/>
            </a:prstGeom>
            <a:solidFill>
              <a:schemeClr val="bg1"/>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96" name="Oval 68"/>
            <p:cNvSpPr/>
            <p:nvPr/>
          </p:nvSpPr>
          <p:spPr>
            <a:xfrm>
              <a:off x="4171613" y="4251134"/>
              <a:ext cx="608580" cy="607122"/>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97" name="Freeform 69"/>
            <p:cNvSpPr>
              <a:spLocks noEditPoints="1"/>
            </p:cNvSpPr>
            <p:nvPr/>
          </p:nvSpPr>
          <p:spPr>
            <a:xfrm>
              <a:off x="4311549" y="4370663"/>
              <a:ext cx="327248" cy="372436"/>
            </a:xfrm>
            <a:custGeom>
              <a:avLst/>
              <a:gdLst/>
              <a:ahLst/>
              <a:cxnLst>
                <a:cxn ang="0">
                  <a:pos x="23732369" y="541087435"/>
                </a:cxn>
                <a:cxn ang="0">
                  <a:pos x="2965900" y="621357739"/>
                </a:cxn>
                <a:cxn ang="0">
                  <a:pos x="35597693" y="621357739"/>
                </a:cxn>
                <a:cxn ang="0">
                  <a:pos x="50430639" y="564871612"/>
                </a:cxn>
                <a:cxn ang="0">
                  <a:pos x="77128909" y="558924706"/>
                </a:cxn>
                <a:cxn ang="0">
                  <a:pos x="77128909" y="627304645"/>
                </a:cxn>
                <a:cxn ang="0">
                  <a:pos x="563638176" y="627304645"/>
                </a:cxn>
                <a:cxn ang="0">
                  <a:pos x="563638176" y="0"/>
                </a:cxn>
                <a:cxn ang="0">
                  <a:pos x="77128909" y="0"/>
                </a:cxn>
                <a:cxn ang="0">
                  <a:pos x="77128909" y="0"/>
                </a:cxn>
                <a:cxn ang="0">
                  <a:pos x="23732369" y="17837270"/>
                </a:cxn>
                <a:cxn ang="0">
                  <a:pos x="2965900" y="98109298"/>
                </a:cxn>
                <a:cxn ang="0">
                  <a:pos x="35597693" y="98109298"/>
                </a:cxn>
                <a:cxn ang="0">
                  <a:pos x="50430639" y="41621447"/>
                </a:cxn>
                <a:cxn ang="0">
                  <a:pos x="77128909" y="32703674"/>
                </a:cxn>
                <a:cxn ang="0">
                  <a:pos x="77128909" y="130812972"/>
                </a:cxn>
                <a:cxn ang="0">
                  <a:pos x="23732369" y="148650243"/>
                </a:cxn>
                <a:cxn ang="0">
                  <a:pos x="2965900" y="228922270"/>
                </a:cxn>
                <a:cxn ang="0">
                  <a:pos x="35597693" y="228922270"/>
                </a:cxn>
                <a:cxn ang="0">
                  <a:pos x="50430639" y="172434420"/>
                </a:cxn>
                <a:cxn ang="0">
                  <a:pos x="77128909" y="163514922"/>
                </a:cxn>
                <a:cxn ang="0">
                  <a:pos x="77128909" y="261624220"/>
                </a:cxn>
                <a:cxn ang="0">
                  <a:pos x="23732369" y="279463215"/>
                </a:cxn>
                <a:cxn ang="0">
                  <a:pos x="2965900" y="359733518"/>
                </a:cxn>
                <a:cxn ang="0">
                  <a:pos x="35597693" y="359733518"/>
                </a:cxn>
                <a:cxn ang="0">
                  <a:pos x="50430639" y="303247392"/>
                </a:cxn>
                <a:cxn ang="0">
                  <a:pos x="77128909" y="294327894"/>
                </a:cxn>
                <a:cxn ang="0">
                  <a:pos x="77128909" y="392437193"/>
                </a:cxn>
                <a:cxn ang="0">
                  <a:pos x="23732369" y="410274463"/>
                </a:cxn>
                <a:cxn ang="0">
                  <a:pos x="2965900" y="490546491"/>
                </a:cxn>
                <a:cxn ang="0">
                  <a:pos x="35597693" y="490546491"/>
                </a:cxn>
                <a:cxn ang="0">
                  <a:pos x="50430639" y="434058640"/>
                </a:cxn>
                <a:cxn ang="0">
                  <a:pos x="77128909" y="425139142"/>
                </a:cxn>
                <a:cxn ang="0">
                  <a:pos x="77128909" y="523248441"/>
                </a:cxn>
                <a:cxn ang="0">
                  <a:pos x="23732369" y="541087435"/>
                </a:cxn>
                <a:cxn ang="0">
                  <a:pos x="189857233" y="65405624"/>
                </a:cxn>
                <a:cxn ang="0">
                  <a:pos x="453877475" y="65405624"/>
                </a:cxn>
                <a:cxn ang="0">
                  <a:pos x="453877475" y="205138094"/>
                </a:cxn>
                <a:cxn ang="0">
                  <a:pos x="189857233" y="205138094"/>
                </a:cxn>
                <a:cxn ang="0">
                  <a:pos x="189857233" y="65405624"/>
                </a:cxn>
              </a:cxnLst>
              <a:pathLst>
                <a:path w="190" h="216">
                  <a:moveTo>
                    <a:pt x="8" y="182"/>
                  </a:moveTo>
                  <a:cubicBezTo>
                    <a:pt x="1" y="189"/>
                    <a:pt x="0" y="199"/>
                    <a:pt x="1" y="209"/>
                  </a:cubicBezTo>
                  <a:cubicBezTo>
                    <a:pt x="1" y="216"/>
                    <a:pt x="13" y="216"/>
                    <a:pt x="12" y="209"/>
                  </a:cubicBezTo>
                  <a:cubicBezTo>
                    <a:pt x="12" y="203"/>
                    <a:pt x="11" y="194"/>
                    <a:pt x="17" y="190"/>
                  </a:cubicBezTo>
                  <a:cubicBezTo>
                    <a:pt x="20" y="188"/>
                    <a:pt x="23" y="188"/>
                    <a:pt x="26" y="188"/>
                  </a:cubicBezTo>
                  <a:cubicBezTo>
                    <a:pt x="26" y="211"/>
                    <a:pt x="26" y="211"/>
                    <a:pt x="26" y="211"/>
                  </a:cubicBezTo>
                  <a:cubicBezTo>
                    <a:pt x="190" y="211"/>
                    <a:pt x="190" y="211"/>
                    <a:pt x="190" y="211"/>
                  </a:cubicBezTo>
                  <a:cubicBezTo>
                    <a:pt x="190" y="0"/>
                    <a:pt x="190" y="0"/>
                    <a:pt x="190" y="0"/>
                  </a:cubicBezTo>
                  <a:cubicBezTo>
                    <a:pt x="26" y="0"/>
                    <a:pt x="26" y="0"/>
                    <a:pt x="26" y="0"/>
                  </a:cubicBezTo>
                  <a:cubicBezTo>
                    <a:pt x="26" y="0"/>
                    <a:pt x="26" y="0"/>
                    <a:pt x="26" y="0"/>
                  </a:cubicBezTo>
                  <a:cubicBezTo>
                    <a:pt x="20" y="0"/>
                    <a:pt x="13" y="1"/>
                    <a:pt x="8" y="6"/>
                  </a:cubicBezTo>
                  <a:cubicBezTo>
                    <a:pt x="1" y="13"/>
                    <a:pt x="0" y="23"/>
                    <a:pt x="1" y="33"/>
                  </a:cubicBezTo>
                  <a:cubicBezTo>
                    <a:pt x="1" y="40"/>
                    <a:pt x="13" y="40"/>
                    <a:pt x="12" y="33"/>
                  </a:cubicBezTo>
                  <a:cubicBezTo>
                    <a:pt x="12" y="26"/>
                    <a:pt x="11" y="18"/>
                    <a:pt x="17" y="14"/>
                  </a:cubicBezTo>
                  <a:cubicBezTo>
                    <a:pt x="20" y="12"/>
                    <a:pt x="23" y="11"/>
                    <a:pt x="26" y="11"/>
                  </a:cubicBezTo>
                  <a:cubicBezTo>
                    <a:pt x="26" y="44"/>
                    <a:pt x="26" y="44"/>
                    <a:pt x="26" y="44"/>
                  </a:cubicBezTo>
                  <a:cubicBezTo>
                    <a:pt x="20" y="44"/>
                    <a:pt x="13" y="45"/>
                    <a:pt x="8" y="50"/>
                  </a:cubicBezTo>
                  <a:cubicBezTo>
                    <a:pt x="1" y="57"/>
                    <a:pt x="0" y="67"/>
                    <a:pt x="1" y="77"/>
                  </a:cubicBezTo>
                  <a:cubicBezTo>
                    <a:pt x="1" y="84"/>
                    <a:pt x="13" y="84"/>
                    <a:pt x="12" y="77"/>
                  </a:cubicBezTo>
                  <a:cubicBezTo>
                    <a:pt x="12" y="70"/>
                    <a:pt x="11" y="62"/>
                    <a:pt x="17" y="58"/>
                  </a:cubicBezTo>
                  <a:cubicBezTo>
                    <a:pt x="20" y="56"/>
                    <a:pt x="23" y="55"/>
                    <a:pt x="26" y="55"/>
                  </a:cubicBezTo>
                  <a:cubicBezTo>
                    <a:pt x="26" y="88"/>
                    <a:pt x="26" y="88"/>
                    <a:pt x="26" y="88"/>
                  </a:cubicBezTo>
                  <a:cubicBezTo>
                    <a:pt x="20" y="88"/>
                    <a:pt x="13" y="89"/>
                    <a:pt x="8" y="94"/>
                  </a:cubicBezTo>
                  <a:cubicBezTo>
                    <a:pt x="1" y="101"/>
                    <a:pt x="0" y="111"/>
                    <a:pt x="1" y="121"/>
                  </a:cubicBezTo>
                  <a:cubicBezTo>
                    <a:pt x="1" y="128"/>
                    <a:pt x="13" y="128"/>
                    <a:pt x="12" y="121"/>
                  </a:cubicBezTo>
                  <a:cubicBezTo>
                    <a:pt x="12" y="114"/>
                    <a:pt x="11" y="106"/>
                    <a:pt x="17" y="102"/>
                  </a:cubicBezTo>
                  <a:cubicBezTo>
                    <a:pt x="20" y="100"/>
                    <a:pt x="23" y="99"/>
                    <a:pt x="26" y="99"/>
                  </a:cubicBezTo>
                  <a:cubicBezTo>
                    <a:pt x="26" y="132"/>
                    <a:pt x="26" y="132"/>
                    <a:pt x="26" y="132"/>
                  </a:cubicBezTo>
                  <a:cubicBezTo>
                    <a:pt x="20" y="132"/>
                    <a:pt x="13" y="133"/>
                    <a:pt x="8" y="138"/>
                  </a:cubicBezTo>
                  <a:cubicBezTo>
                    <a:pt x="1" y="145"/>
                    <a:pt x="0" y="155"/>
                    <a:pt x="1" y="165"/>
                  </a:cubicBezTo>
                  <a:cubicBezTo>
                    <a:pt x="1" y="172"/>
                    <a:pt x="13" y="172"/>
                    <a:pt x="12" y="165"/>
                  </a:cubicBezTo>
                  <a:cubicBezTo>
                    <a:pt x="12" y="159"/>
                    <a:pt x="11" y="150"/>
                    <a:pt x="17" y="146"/>
                  </a:cubicBezTo>
                  <a:cubicBezTo>
                    <a:pt x="20" y="144"/>
                    <a:pt x="23" y="144"/>
                    <a:pt x="26" y="143"/>
                  </a:cubicBezTo>
                  <a:cubicBezTo>
                    <a:pt x="26" y="176"/>
                    <a:pt x="26" y="176"/>
                    <a:pt x="26" y="176"/>
                  </a:cubicBezTo>
                  <a:cubicBezTo>
                    <a:pt x="20" y="176"/>
                    <a:pt x="13" y="177"/>
                    <a:pt x="8" y="182"/>
                  </a:cubicBezTo>
                  <a:moveTo>
                    <a:pt x="64" y="22"/>
                  </a:moveTo>
                  <a:cubicBezTo>
                    <a:pt x="153" y="22"/>
                    <a:pt x="153" y="22"/>
                    <a:pt x="153" y="22"/>
                  </a:cubicBezTo>
                  <a:cubicBezTo>
                    <a:pt x="153" y="69"/>
                    <a:pt x="153" y="69"/>
                    <a:pt x="153" y="69"/>
                  </a:cubicBezTo>
                  <a:cubicBezTo>
                    <a:pt x="64" y="69"/>
                    <a:pt x="64" y="69"/>
                    <a:pt x="64" y="69"/>
                  </a:cubicBezTo>
                  <a:lnTo>
                    <a:pt x="64" y="22"/>
                  </a:lnTo>
                  <a:close/>
                </a:path>
              </a:pathLst>
            </a:custGeom>
            <a:solidFill>
              <a:schemeClr val="bg1"/>
            </a:solidFill>
            <a:ln w="9525">
              <a:noFill/>
            </a:ln>
          </p:spPr>
          <p:txBody>
            <a:bodyPr/>
            <a:p>
              <a:endParaRPr lang="en-US"/>
            </a:p>
          </p:txBody>
        </p:sp>
        <p:sp>
          <p:nvSpPr>
            <p:cNvPr id="22598" name="Oval 70"/>
            <p:cNvSpPr/>
            <p:nvPr/>
          </p:nvSpPr>
          <p:spPr>
            <a:xfrm>
              <a:off x="3589271" y="2902055"/>
              <a:ext cx="494152" cy="492695"/>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599" name="Freeform 71"/>
            <p:cNvSpPr>
              <a:spLocks noEditPoints="1"/>
            </p:cNvSpPr>
            <p:nvPr/>
          </p:nvSpPr>
          <p:spPr>
            <a:xfrm>
              <a:off x="3667986" y="2991703"/>
              <a:ext cx="324333" cy="323604"/>
            </a:xfrm>
            <a:custGeom>
              <a:avLst/>
              <a:gdLst/>
              <a:ahLst/>
              <a:cxnLst>
                <a:cxn ang="0">
                  <a:pos x="392862148" y="287398221"/>
                </a:cxn>
                <a:cxn ang="0">
                  <a:pos x="416673020" y="171845773"/>
                </a:cxn>
                <a:cxn ang="0">
                  <a:pos x="419648948" y="151105855"/>
                </a:cxn>
                <a:cxn ang="0">
                  <a:pos x="398815728" y="151105855"/>
                </a:cxn>
                <a:cxn ang="0">
                  <a:pos x="369053000" y="151105855"/>
                </a:cxn>
                <a:cxn ang="0">
                  <a:pos x="190478356" y="201474473"/>
                </a:cxn>
                <a:cxn ang="0">
                  <a:pos x="133930552" y="334804485"/>
                </a:cxn>
                <a:cxn ang="0">
                  <a:pos x="235122448" y="417764158"/>
                </a:cxn>
                <a:cxn ang="0">
                  <a:pos x="321432980" y="391097811"/>
                </a:cxn>
                <a:cxn ang="0">
                  <a:pos x="398815728" y="417764158"/>
                </a:cxn>
                <a:cxn ang="0">
                  <a:pos x="523816772" y="349617975"/>
                </a:cxn>
                <a:cxn ang="0">
                  <a:pos x="559531356" y="228140820"/>
                </a:cxn>
                <a:cxn ang="0">
                  <a:pos x="470244896" y="53330972"/>
                </a:cxn>
                <a:cxn ang="0">
                  <a:pos x="303575688" y="0"/>
                </a:cxn>
                <a:cxn ang="0">
                  <a:pos x="74405096" y="106663665"/>
                </a:cxn>
                <a:cxn ang="0">
                  <a:pos x="0" y="319989274"/>
                </a:cxn>
                <a:cxn ang="0">
                  <a:pos x="83334604" y="500723830"/>
                </a:cxn>
                <a:cxn ang="0">
                  <a:pos x="258931596" y="557018877"/>
                </a:cxn>
                <a:cxn ang="0">
                  <a:pos x="500005899" y="494799122"/>
                </a:cxn>
                <a:cxn ang="0">
                  <a:pos x="511911336" y="488872694"/>
                </a:cxn>
                <a:cxn ang="0">
                  <a:pos x="505959480" y="474059204"/>
                </a:cxn>
                <a:cxn ang="0">
                  <a:pos x="485126260" y="426652940"/>
                </a:cxn>
                <a:cxn ang="0">
                  <a:pos x="476196752" y="408875375"/>
                </a:cxn>
                <a:cxn ang="0">
                  <a:pos x="461315388" y="417764158"/>
                </a:cxn>
                <a:cxn ang="0">
                  <a:pos x="264885176" y="474059204"/>
                </a:cxn>
                <a:cxn ang="0">
                  <a:pos x="142858335" y="435541722"/>
                </a:cxn>
                <a:cxn ang="0">
                  <a:pos x="98215968" y="322951628"/>
                </a:cxn>
                <a:cxn ang="0">
                  <a:pos x="297623832" y="79997319"/>
                </a:cxn>
                <a:cxn ang="0">
                  <a:pos x="416673020" y="121477155"/>
                </a:cxn>
                <a:cxn ang="0">
                  <a:pos x="461315388" y="234067249"/>
                </a:cxn>
                <a:cxn ang="0">
                  <a:pos x="446434023" y="302211710"/>
                </a:cxn>
                <a:cxn ang="0">
                  <a:pos x="401791656" y="337766839"/>
                </a:cxn>
                <a:cxn ang="0">
                  <a:pos x="386910292" y="322951628"/>
                </a:cxn>
                <a:cxn ang="0">
                  <a:pos x="389886220" y="293322928"/>
                </a:cxn>
                <a:cxn ang="0">
                  <a:pos x="392862148" y="287398221"/>
                </a:cxn>
                <a:cxn ang="0">
                  <a:pos x="306551616" y="234067249"/>
                </a:cxn>
                <a:cxn ang="0">
                  <a:pos x="241074304" y="337766839"/>
                </a:cxn>
                <a:cxn ang="0">
                  <a:pos x="232146520" y="328878057"/>
                </a:cxn>
                <a:cxn ang="0">
                  <a:pos x="270837032" y="248880738"/>
                </a:cxn>
                <a:cxn ang="0">
                  <a:pos x="306551616" y="234067249"/>
                </a:cxn>
              </a:cxnLst>
              <a:pathLst>
                <a:path w="188" h="188">
                  <a:moveTo>
                    <a:pt x="132" y="97"/>
                  </a:moveTo>
                  <a:cubicBezTo>
                    <a:pt x="140" y="58"/>
                    <a:pt x="140" y="58"/>
                    <a:pt x="140" y="58"/>
                  </a:cubicBezTo>
                  <a:cubicBezTo>
                    <a:pt x="141" y="51"/>
                    <a:pt x="141" y="51"/>
                    <a:pt x="141" y="51"/>
                  </a:cubicBezTo>
                  <a:cubicBezTo>
                    <a:pt x="134" y="51"/>
                    <a:pt x="134" y="51"/>
                    <a:pt x="134" y="51"/>
                  </a:cubicBezTo>
                  <a:cubicBezTo>
                    <a:pt x="131" y="51"/>
                    <a:pt x="127" y="51"/>
                    <a:pt x="124" y="51"/>
                  </a:cubicBezTo>
                  <a:cubicBezTo>
                    <a:pt x="88" y="51"/>
                    <a:pt x="73" y="58"/>
                    <a:pt x="64" y="68"/>
                  </a:cubicBezTo>
                  <a:cubicBezTo>
                    <a:pt x="53" y="79"/>
                    <a:pt x="45" y="98"/>
                    <a:pt x="45" y="113"/>
                  </a:cubicBezTo>
                  <a:cubicBezTo>
                    <a:pt x="45" y="129"/>
                    <a:pt x="59" y="141"/>
                    <a:pt x="79" y="141"/>
                  </a:cubicBezTo>
                  <a:cubicBezTo>
                    <a:pt x="92" y="141"/>
                    <a:pt x="100" y="138"/>
                    <a:pt x="108" y="132"/>
                  </a:cubicBezTo>
                  <a:cubicBezTo>
                    <a:pt x="115" y="138"/>
                    <a:pt x="121" y="141"/>
                    <a:pt x="134" y="141"/>
                  </a:cubicBezTo>
                  <a:cubicBezTo>
                    <a:pt x="152" y="141"/>
                    <a:pt x="166" y="133"/>
                    <a:pt x="176" y="118"/>
                  </a:cubicBezTo>
                  <a:cubicBezTo>
                    <a:pt x="184" y="107"/>
                    <a:pt x="188" y="92"/>
                    <a:pt x="188" y="77"/>
                  </a:cubicBezTo>
                  <a:cubicBezTo>
                    <a:pt x="188" y="46"/>
                    <a:pt x="172" y="28"/>
                    <a:pt x="158" y="18"/>
                  </a:cubicBezTo>
                  <a:cubicBezTo>
                    <a:pt x="142" y="7"/>
                    <a:pt x="121" y="0"/>
                    <a:pt x="102" y="0"/>
                  </a:cubicBezTo>
                  <a:cubicBezTo>
                    <a:pt x="62" y="0"/>
                    <a:pt x="38" y="20"/>
                    <a:pt x="25" y="36"/>
                  </a:cubicBezTo>
                  <a:cubicBezTo>
                    <a:pt x="9" y="56"/>
                    <a:pt x="0" y="82"/>
                    <a:pt x="0" y="108"/>
                  </a:cubicBezTo>
                  <a:cubicBezTo>
                    <a:pt x="0" y="134"/>
                    <a:pt x="10" y="155"/>
                    <a:pt x="28" y="169"/>
                  </a:cubicBezTo>
                  <a:cubicBezTo>
                    <a:pt x="44" y="181"/>
                    <a:pt x="65" y="188"/>
                    <a:pt x="87" y="188"/>
                  </a:cubicBezTo>
                  <a:cubicBezTo>
                    <a:pt x="115" y="188"/>
                    <a:pt x="143" y="180"/>
                    <a:pt x="168" y="167"/>
                  </a:cubicBezTo>
                  <a:cubicBezTo>
                    <a:pt x="172" y="165"/>
                    <a:pt x="172" y="165"/>
                    <a:pt x="172" y="165"/>
                  </a:cubicBezTo>
                  <a:cubicBezTo>
                    <a:pt x="170" y="160"/>
                    <a:pt x="170" y="160"/>
                    <a:pt x="170" y="160"/>
                  </a:cubicBezTo>
                  <a:cubicBezTo>
                    <a:pt x="163" y="144"/>
                    <a:pt x="163" y="144"/>
                    <a:pt x="163" y="144"/>
                  </a:cubicBezTo>
                  <a:cubicBezTo>
                    <a:pt x="160" y="138"/>
                    <a:pt x="160" y="138"/>
                    <a:pt x="160" y="138"/>
                  </a:cubicBezTo>
                  <a:cubicBezTo>
                    <a:pt x="155" y="141"/>
                    <a:pt x="155" y="141"/>
                    <a:pt x="155" y="141"/>
                  </a:cubicBezTo>
                  <a:cubicBezTo>
                    <a:pt x="136" y="151"/>
                    <a:pt x="115" y="160"/>
                    <a:pt x="89" y="160"/>
                  </a:cubicBezTo>
                  <a:cubicBezTo>
                    <a:pt x="72" y="160"/>
                    <a:pt x="58" y="156"/>
                    <a:pt x="48" y="147"/>
                  </a:cubicBezTo>
                  <a:cubicBezTo>
                    <a:pt x="38" y="137"/>
                    <a:pt x="33" y="124"/>
                    <a:pt x="33" y="109"/>
                  </a:cubicBezTo>
                  <a:cubicBezTo>
                    <a:pt x="33" y="55"/>
                    <a:pt x="66" y="27"/>
                    <a:pt x="100" y="27"/>
                  </a:cubicBezTo>
                  <a:cubicBezTo>
                    <a:pt x="116" y="27"/>
                    <a:pt x="130" y="32"/>
                    <a:pt x="140" y="41"/>
                  </a:cubicBezTo>
                  <a:cubicBezTo>
                    <a:pt x="150" y="51"/>
                    <a:pt x="155" y="63"/>
                    <a:pt x="155" y="79"/>
                  </a:cubicBezTo>
                  <a:cubicBezTo>
                    <a:pt x="155" y="84"/>
                    <a:pt x="154" y="94"/>
                    <a:pt x="150" y="102"/>
                  </a:cubicBezTo>
                  <a:cubicBezTo>
                    <a:pt x="146" y="110"/>
                    <a:pt x="141" y="114"/>
                    <a:pt x="135" y="114"/>
                  </a:cubicBezTo>
                  <a:cubicBezTo>
                    <a:pt x="131" y="114"/>
                    <a:pt x="130" y="113"/>
                    <a:pt x="130" y="109"/>
                  </a:cubicBezTo>
                  <a:cubicBezTo>
                    <a:pt x="130" y="107"/>
                    <a:pt x="131" y="102"/>
                    <a:pt x="131" y="99"/>
                  </a:cubicBezTo>
                  <a:cubicBezTo>
                    <a:pt x="131" y="98"/>
                    <a:pt x="132" y="97"/>
                    <a:pt x="132" y="97"/>
                  </a:cubicBezTo>
                  <a:moveTo>
                    <a:pt x="103" y="79"/>
                  </a:moveTo>
                  <a:cubicBezTo>
                    <a:pt x="96" y="108"/>
                    <a:pt x="87" y="114"/>
                    <a:pt x="81" y="114"/>
                  </a:cubicBezTo>
                  <a:cubicBezTo>
                    <a:pt x="80" y="114"/>
                    <a:pt x="78" y="114"/>
                    <a:pt x="78" y="111"/>
                  </a:cubicBezTo>
                  <a:cubicBezTo>
                    <a:pt x="78" y="103"/>
                    <a:pt x="84" y="91"/>
                    <a:pt x="91" y="84"/>
                  </a:cubicBezTo>
                  <a:cubicBezTo>
                    <a:pt x="93" y="81"/>
                    <a:pt x="98" y="80"/>
                    <a:pt x="103" y="79"/>
                  </a:cubicBezTo>
                </a:path>
              </a:pathLst>
            </a:custGeom>
            <a:solidFill>
              <a:schemeClr val="bg1"/>
            </a:solidFill>
            <a:ln w="9525">
              <a:noFill/>
            </a:ln>
          </p:spPr>
          <p:txBody>
            <a:bodyPr/>
            <a:p>
              <a:endParaRPr lang="en-US"/>
            </a:p>
          </p:txBody>
        </p:sp>
        <p:sp>
          <p:nvSpPr>
            <p:cNvPr id="22600" name="Oval 72"/>
            <p:cNvSpPr/>
            <p:nvPr/>
          </p:nvSpPr>
          <p:spPr>
            <a:xfrm>
              <a:off x="2872095" y="2557315"/>
              <a:ext cx="499983" cy="499254"/>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01" name="Freeform 73"/>
            <p:cNvSpPr/>
            <p:nvPr/>
          </p:nvSpPr>
          <p:spPr>
            <a:xfrm>
              <a:off x="2950810" y="2648419"/>
              <a:ext cx="219380" cy="317044"/>
            </a:xfrm>
            <a:custGeom>
              <a:avLst/>
              <a:gdLst/>
              <a:ahLst/>
              <a:cxnLst>
                <a:cxn ang="0">
                  <a:pos x="0" y="163079416"/>
                </a:cxn>
                <a:cxn ang="0">
                  <a:pos x="43027633" y="163079416"/>
                </a:cxn>
                <a:cxn ang="0">
                  <a:pos x="43027633" y="182202636"/>
                </a:cxn>
                <a:cxn ang="0">
                  <a:pos x="159892307" y="231073329"/>
                </a:cxn>
                <a:cxn ang="0">
                  <a:pos x="159892307" y="115271368"/>
                </a:cxn>
                <a:cxn ang="0">
                  <a:pos x="159892307" y="0"/>
                </a:cxn>
                <a:cxn ang="0">
                  <a:pos x="43027633" y="48870693"/>
                </a:cxn>
                <a:cxn ang="0">
                  <a:pos x="43027633" y="67993912"/>
                </a:cxn>
                <a:cxn ang="0">
                  <a:pos x="0" y="67993912"/>
                </a:cxn>
                <a:cxn ang="0">
                  <a:pos x="0" y="163079416"/>
                </a:cxn>
              </a:cxnLst>
              <a:pathLst>
                <a:path w="301" h="435">
                  <a:moveTo>
                    <a:pt x="0" y="307"/>
                  </a:moveTo>
                  <a:lnTo>
                    <a:pt x="81" y="307"/>
                  </a:lnTo>
                  <a:lnTo>
                    <a:pt x="81" y="343"/>
                  </a:lnTo>
                  <a:lnTo>
                    <a:pt x="301" y="435"/>
                  </a:lnTo>
                  <a:lnTo>
                    <a:pt x="301" y="217"/>
                  </a:lnTo>
                  <a:lnTo>
                    <a:pt x="301" y="0"/>
                  </a:lnTo>
                  <a:lnTo>
                    <a:pt x="81" y="92"/>
                  </a:lnTo>
                  <a:lnTo>
                    <a:pt x="81" y="128"/>
                  </a:lnTo>
                  <a:lnTo>
                    <a:pt x="0" y="128"/>
                  </a:lnTo>
                  <a:lnTo>
                    <a:pt x="0" y="307"/>
                  </a:lnTo>
                  <a:close/>
                </a:path>
              </a:pathLst>
            </a:custGeom>
            <a:solidFill>
              <a:schemeClr val="bg1"/>
            </a:solidFill>
            <a:ln w="9525">
              <a:noFill/>
            </a:ln>
          </p:spPr>
          <p:txBody>
            <a:bodyPr/>
            <a:p>
              <a:endParaRPr lang="en-US"/>
            </a:p>
          </p:txBody>
        </p:sp>
        <p:sp>
          <p:nvSpPr>
            <p:cNvPr id="22602" name="Freeform 74"/>
            <p:cNvSpPr/>
            <p:nvPr/>
          </p:nvSpPr>
          <p:spPr>
            <a:xfrm>
              <a:off x="3185495" y="2703811"/>
              <a:ext cx="50290" cy="206261"/>
            </a:xfrm>
            <a:custGeom>
              <a:avLst/>
              <a:gdLst/>
              <a:ahLst/>
              <a:cxnLst>
                <a:cxn ang="0">
                  <a:pos x="0" y="23635792"/>
                </a:cxn>
                <a:cxn ang="0">
                  <a:pos x="36087410" y="177265860"/>
                </a:cxn>
                <a:cxn ang="0">
                  <a:pos x="0" y="330894209"/>
                </a:cxn>
                <a:cxn ang="0">
                  <a:pos x="45108396" y="354530001"/>
                </a:cxn>
                <a:cxn ang="0">
                  <a:pos x="87209797" y="177265860"/>
                </a:cxn>
                <a:cxn ang="0">
                  <a:pos x="45108396" y="0"/>
                </a:cxn>
                <a:cxn ang="0">
                  <a:pos x="0" y="23635792"/>
                </a:cxn>
              </a:cxnLst>
              <a:pathLst>
                <a:path w="29" h="120">
                  <a:moveTo>
                    <a:pt x="0" y="8"/>
                  </a:moveTo>
                  <a:cubicBezTo>
                    <a:pt x="8" y="23"/>
                    <a:pt x="12" y="41"/>
                    <a:pt x="12" y="60"/>
                  </a:cubicBezTo>
                  <a:cubicBezTo>
                    <a:pt x="12" y="79"/>
                    <a:pt x="8" y="98"/>
                    <a:pt x="0" y="112"/>
                  </a:cubicBezTo>
                  <a:cubicBezTo>
                    <a:pt x="15" y="120"/>
                    <a:pt x="15" y="120"/>
                    <a:pt x="15" y="120"/>
                  </a:cubicBezTo>
                  <a:cubicBezTo>
                    <a:pt x="24" y="103"/>
                    <a:pt x="29" y="82"/>
                    <a:pt x="29" y="60"/>
                  </a:cubicBezTo>
                  <a:cubicBezTo>
                    <a:pt x="29" y="38"/>
                    <a:pt x="24" y="17"/>
                    <a:pt x="15" y="0"/>
                  </a:cubicBezTo>
                  <a:lnTo>
                    <a:pt x="0" y="8"/>
                  </a:lnTo>
                  <a:close/>
                </a:path>
              </a:pathLst>
            </a:custGeom>
            <a:solidFill>
              <a:schemeClr val="bg1"/>
            </a:solidFill>
            <a:ln w="9525">
              <a:noFill/>
            </a:ln>
          </p:spPr>
          <p:txBody>
            <a:bodyPr/>
            <a:p>
              <a:endParaRPr lang="en-US"/>
            </a:p>
          </p:txBody>
        </p:sp>
        <p:sp>
          <p:nvSpPr>
            <p:cNvPr id="22603" name="Freeform 75"/>
            <p:cNvSpPr/>
            <p:nvPr/>
          </p:nvSpPr>
          <p:spPr>
            <a:xfrm>
              <a:off x="3233598" y="2668827"/>
              <a:ext cx="59036" cy="276230"/>
            </a:xfrm>
            <a:custGeom>
              <a:avLst/>
              <a:gdLst/>
              <a:ahLst/>
              <a:cxnLst>
                <a:cxn ang="0">
                  <a:pos x="51253666" y="238446915"/>
                </a:cxn>
                <a:cxn ang="0">
                  <a:pos x="0" y="453050002"/>
                </a:cxn>
                <a:cxn ang="0">
                  <a:pos x="45223312" y="476893831"/>
                </a:cxn>
                <a:cxn ang="0">
                  <a:pos x="102507332" y="238446915"/>
                </a:cxn>
                <a:cxn ang="0">
                  <a:pos x="45223312" y="0"/>
                </a:cxn>
                <a:cxn ang="0">
                  <a:pos x="0" y="23845555"/>
                </a:cxn>
                <a:cxn ang="0">
                  <a:pos x="51253666" y="238446915"/>
                </a:cxn>
              </a:cxnLst>
              <a:pathLst>
                <a:path w="34" h="160">
                  <a:moveTo>
                    <a:pt x="17" y="80"/>
                  </a:moveTo>
                  <a:cubicBezTo>
                    <a:pt x="17" y="107"/>
                    <a:pt x="11" y="132"/>
                    <a:pt x="0" y="152"/>
                  </a:cubicBezTo>
                  <a:cubicBezTo>
                    <a:pt x="15" y="160"/>
                    <a:pt x="15" y="160"/>
                    <a:pt x="15" y="160"/>
                  </a:cubicBezTo>
                  <a:cubicBezTo>
                    <a:pt x="27" y="138"/>
                    <a:pt x="34" y="109"/>
                    <a:pt x="34" y="80"/>
                  </a:cubicBezTo>
                  <a:cubicBezTo>
                    <a:pt x="34" y="51"/>
                    <a:pt x="27" y="23"/>
                    <a:pt x="15" y="0"/>
                  </a:cubicBezTo>
                  <a:cubicBezTo>
                    <a:pt x="0" y="8"/>
                    <a:pt x="0" y="8"/>
                    <a:pt x="0" y="8"/>
                  </a:cubicBezTo>
                  <a:cubicBezTo>
                    <a:pt x="11" y="28"/>
                    <a:pt x="17" y="54"/>
                    <a:pt x="17" y="80"/>
                  </a:cubicBezTo>
                </a:path>
              </a:pathLst>
            </a:custGeom>
            <a:solidFill>
              <a:schemeClr val="bg1"/>
            </a:solidFill>
            <a:ln w="9525">
              <a:noFill/>
            </a:ln>
          </p:spPr>
          <p:txBody>
            <a:bodyPr/>
            <a:p>
              <a:endParaRPr lang="en-US"/>
            </a:p>
          </p:txBody>
        </p:sp>
        <p:sp>
          <p:nvSpPr>
            <p:cNvPr id="22604" name="Oval 76"/>
            <p:cNvSpPr/>
            <p:nvPr/>
          </p:nvSpPr>
          <p:spPr>
            <a:xfrm>
              <a:off x="4401196" y="3580603"/>
              <a:ext cx="608580" cy="607122"/>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05" name="Freeform 77"/>
            <p:cNvSpPr>
              <a:spLocks noEditPoints="1"/>
            </p:cNvSpPr>
            <p:nvPr/>
          </p:nvSpPr>
          <p:spPr>
            <a:xfrm>
              <a:off x="4509793" y="3748236"/>
              <a:ext cx="391386" cy="330893"/>
            </a:xfrm>
            <a:custGeom>
              <a:avLst/>
              <a:gdLst/>
              <a:ahLst/>
              <a:cxnLst>
                <a:cxn ang="0">
                  <a:pos x="665895864" y="157415451"/>
                </a:cxn>
                <a:cxn ang="0">
                  <a:pos x="582659959" y="118804374"/>
                </a:cxn>
                <a:cxn ang="0">
                  <a:pos x="398348188" y="0"/>
                </a:cxn>
                <a:cxn ang="0">
                  <a:pos x="225929724" y="198997671"/>
                </a:cxn>
                <a:cxn ang="0">
                  <a:pos x="228902188" y="228698765"/>
                </a:cxn>
                <a:cxn ang="0">
                  <a:pos x="62428653" y="311861482"/>
                </a:cxn>
                <a:cxn ang="0">
                  <a:pos x="0" y="279190969"/>
                </a:cxn>
                <a:cxn ang="0">
                  <a:pos x="291329117" y="570261341"/>
                </a:cxn>
                <a:cxn ang="0">
                  <a:pos x="609413865" y="252459295"/>
                </a:cxn>
                <a:cxn ang="0">
                  <a:pos x="665895864" y="190087688"/>
                </a:cxn>
                <a:cxn ang="0">
                  <a:pos x="674814982" y="175237141"/>
                </a:cxn>
                <a:cxn ang="0">
                  <a:pos x="665895864" y="157415451"/>
                </a:cxn>
                <a:cxn ang="0">
                  <a:pos x="502394794" y="190087688"/>
                </a:cxn>
                <a:cxn ang="0">
                  <a:pos x="472668424" y="163356015"/>
                </a:cxn>
                <a:cxn ang="0">
                  <a:pos x="502394794" y="136624341"/>
                </a:cxn>
                <a:cxn ang="0">
                  <a:pos x="529150424" y="163356015"/>
                </a:cxn>
                <a:cxn ang="0">
                  <a:pos x="502394794" y="190087688"/>
                </a:cxn>
              </a:cxnLst>
              <a:pathLst>
                <a:path w="227" h="192">
                  <a:moveTo>
                    <a:pt x="224" y="53"/>
                  </a:moveTo>
                  <a:cubicBezTo>
                    <a:pt x="196" y="40"/>
                    <a:pt x="196" y="40"/>
                    <a:pt x="196" y="40"/>
                  </a:cubicBezTo>
                  <a:cubicBezTo>
                    <a:pt x="190" y="18"/>
                    <a:pt x="166" y="0"/>
                    <a:pt x="134" y="0"/>
                  </a:cubicBezTo>
                  <a:cubicBezTo>
                    <a:pt x="99" y="0"/>
                    <a:pt x="76" y="31"/>
                    <a:pt x="76" y="67"/>
                  </a:cubicBezTo>
                  <a:cubicBezTo>
                    <a:pt x="76" y="70"/>
                    <a:pt x="77" y="74"/>
                    <a:pt x="77" y="77"/>
                  </a:cubicBezTo>
                  <a:cubicBezTo>
                    <a:pt x="79" y="121"/>
                    <a:pt x="36" y="115"/>
                    <a:pt x="21" y="105"/>
                  </a:cubicBezTo>
                  <a:cubicBezTo>
                    <a:pt x="7" y="96"/>
                    <a:pt x="0" y="76"/>
                    <a:pt x="0" y="94"/>
                  </a:cubicBezTo>
                  <a:cubicBezTo>
                    <a:pt x="0" y="134"/>
                    <a:pt x="43" y="192"/>
                    <a:pt x="98" y="192"/>
                  </a:cubicBezTo>
                  <a:cubicBezTo>
                    <a:pt x="161" y="192"/>
                    <a:pt x="205" y="151"/>
                    <a:pt x="205" y="85"/>
                  </a:cubicBezTo>
                  <a:cubicBezTo>
                    <a:pt x="224" y="64"/>
                    <a:pt x="224" y="64"/>
                    <a:pt x="224" y="64"/>
                  </a:cubicBezTo>
                  <a:cubicBezTo>
                    <a:pt x="226" y="63"/>
                    <a:pt x="227" y="61"/>
                    <a:pt x="227" y="59"/>
                  </a:cubicBezTo>
                  <a:cubicBezTo>
                    <a:pt x="227" y="57"/>
                    <a:pt x="226" y="54"/>
                    <a:pt x="224" y="53"/>
                  </a:cubicBezTo>
                  <a:moveTo>
                    <a:pt x="169" y="64"/>
                  </a:moveTo>
                  <a:cubicBezTo>
                    <a:pt x="164" y="64"/>
                    <a:pt x="159" y="60"/>
                    <a:pt x="159" y="55"/>
                  </a:cubicBezTo>
                  <a:cubicBezTo>
                    <a:pt x="159" y="50"/>
                    <a:pt x="164" y="46"/>
                    <a:pt x="169" y="46"/>
                  </a:cubicBezTo>
                  <a:cubicBezTo>
                    <a:pt x="174" y="46"/>
                    <a:pt x="178" y="50"/>
                    <a:pt x="178" y="55"/>
                  </a:cubicBezTo>
                  <a:cubicBezTo>
                    <a:pt x="178" y="60"/>
                    <a:pt x="174" y="64"/>
                    <a:pt x="169" y="64"/>
                  </a:cubicBezTo>
                </a:path>
              </a:pathLst>
            </a:custGeom>
            <a:solidFill>
              <a:schemeClr val="bg1"/>
            </a:solidFill>
            <a:ln w="9525">
              <a:noFill/>
            </a:ln>
          </p:spPr>
          <p:txBody>
            <a:bodyPr/>
            <a:p>
              <a:endParaRPr lang="en-US"/>
            </a:p>
          </p:txBody>
        </p:sp>
        <p:sp>
          <p:nvSpPr>
            <p:cNvPr id="22606" name="Oval 78"/>
            <p:cNvSpPr/>
            <p:nvPr/>
          </p:nvSpPr>
          <p:spPr>
            <a:xfrm>
              <a:off x="3888824" y="2284730"/>
              <a:ext cx="603477" cy="603477"/>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07" name="Freeform 79"/>
            <p:cNvSpPr/>
            <p:nvPr/>
          </p:nvSpPr>
          <p:spPr>
            <a:xfrm>
              <a:off x="3978470" y="2421022"/>
              <a:ext cx="424183" cy="328706"/>
            </a:xfrm>
            <a:custGeom>
              <a:avLst/>
              <a:gdLst/>
              <a:ahLst/>
              <a:cxnLst>
                <a:cxn ang="0">
                  <a:pos x="731427713" y="414644549"/>
                </a:cxn>
                <a:cxn ang="0">
                  <a:pos x="674935504" y="308021616"/>
                </a:cxn>
                <a:cxn ang="0">
                  <a:pos x="365714719" y="0"/>
                </a:cxn>
                <a:cxn ang="0">
                  <a:pos x="56492209" y="308021616"/>
                </a:cxn>
                <a:cxn ang="0">
                  <a:pos x="0" y="414644549"/>
                </a:cxn>
                <a:cxn ang="0">
                  <a:pos x="127851515" y="547923645"/>
                </a:cxn>
                <a:cxn ang="0">
                  <a:pos x="145691342" y="565694421"/>
                </a:cxn>
                <a:cxn ang="0">
                  <a:pos x="202183551" y="565694421"/>
                </a:cxn>
                <a:cxn ang="0">
                  <a:pos x="220023377" y="547923645"/>
                </a:cxn>
                <a:cxn ang="0">
                  <a:pos x="220023377" y="284327248"/>
                </a:cxn>
                <a:cxn ang="0">
                  <a:pos x="202183551" y="263596397"/>
                </a:cxn>
                <a:cxn ang="0">
                  <a:pos x="145691342" y="263596397"/>
                </a:cxn>
                <a:cxn ang="0">
                  <a:pos x="127851515" y="284327248"/>
                </a:cxn>
                <a:cxn ang="0">
                  <a:pos x="107038959" y="287289044"/>
                </a:cxn>
                <a:cxn ang="0">
                  <a:pos x="365714719" y="50350531"/>
                </a:cxn>
                <a:cxn ang="0">
                  <a:pos x="624388754" y="287289044"/>
                </a:cxn>
                <a:cxn ang="0">
                  <a:pos x="603576198" y="284327248"/>
                </a:cxn>
                <a:cxn ang="0">
                  <a:pos x="585736372" y="263596397"/>
                </a:cxn>
                <a:cxn ang="0">
                  <a:pos x="529244163" y="263596397"/>
                </a:cxn>
                <a:cxn ang="0">
                  <a:pos x="508431606" y="284327248"/>
                </a:cxn>
                <a:cxn ang="0">
                  <a:pos x="508431606" y="547923645"/>
                </a:cxn>
                <a:cxn ang="0">
                  <a:pos x="529244163" y="565694421"/>
                </a:cxn>
                <a:cxn ang="0">
                  <a:pos x="585736372" y="565694421"/>
                </a:cxn>
                <a:cxn ang="0">
                  <a:pos x="603576198" y="547923645"/>
                </a:cxn>
                <a:cxn ang="0">
                  <a:pos x="642228581" y="539038258"/>
                </a:cxn>
                <a:cxn ang="0">
                  <a:pos x="668988321" y="527191074"/>
                </a:cxn>
                <a:cxn ang="0">
                  <a:pos x="731427713" y="414644549"/>
                </a:cxn>
              </a:cxnLst>
              <a:pathLst>
                <a:path w="246" h="191">
                  <a:moveTo>
                    <a:pt x="246" y="140"/>
                  </a:moveTo>
                  <a:cubicBezTo>
                    <a:pt x="246" y="125"/>
                    <a:pt x="238" y="112"/>
                    <a:pt x="227" y="104"/>
                  </a:cubicBezTo>
                  <a:cubicBezTo>
                    <a:pt x="227" y="47"/>
                    <a:pt x="180" y="0"/>
                    <a:pt x="123" y="0"/>
                  </a:cubicBezTo>
                  <a:cubicBezTo>
                    <a:pt x="66" y="0"/>
                    <a:pt x="19" y="47"/>
                    <a:pt x="19" y="104"/>
                  </a:cubicBezTo>
                  <a:cubicBezTo>
                    <a:pt x="7" y="112"/>
                    <a:pt x="0" y="125"/>
                    <a:pt x="0" y="140"/>
                  </a:cubicBezTo>
                  <a:cubicBezTo>
                    <a:pt x="0" y="164"/>
                    <a:pt x="19" y="184"/>
                    <a:pt x="43" y="185"/>
                  </a:cubicBezTo>
                  <a:cubicBezTo>
                    <a:pt x="43" y="188"/>
                    <a:pt x="46" y="191"/>
                    <a:pt x="49" y="191"/>
                  </a:cubicBezTo>
                  <a:cubicBezTo>
                    <a:pt x="68" y="191"/>
                    <a:pt x="68" y="191"/>
                    <a:pt x="68" y="191"/>
                  </a:cubicBezTo>
                  <a:cubicBezTo>
                    <a:pt x="71" y="191"/>
                    <a:pt x="74" y="188"/>
                    <a:pt x="74" y="185"/>
                  </a:cubicBezTo>
                  <a:cubicBezTo>
                    <a:pt x="74" y="96"/>
                    <a:pt x="74" y="96"/>
                    <a:pt x="74" y="96"/>
                  </a:cubicBezTo>
                  <a:cubicBezTo>
                    <a:pt x="74" y="92"/>
                    <a:pt x="71" y="89"/>
                    <a:pt x="68" y="89"/>
                  </a:cubicBezTo>
                  <a:cubicBezTo>
                    <a:pt x="49" y="89"/>
                    <a:pt x="49" y="89"/>
                    <a:pt x="49" y="89"/>
                  </a:cubicBezTo>
                  <a:cubicBezTo>
                    <a:pt x="46" y="89"/>
                    <a:pt x="43" y="92"/>
                    <a:pt x="43" y="96"/>
                  </a:cubicBezTo>
                  <a:cubicBezTo>
                    <a:pt x="40" y="96"/>
                    <a:pt x="38" y="96"/>
                    <a:pt x="36" y="97"/>
                  </a:cubicBezTo>
                  <a:cubicBezTo>
                    <a:pt x="40" y="52"/>
                    <a:pt x="77" y="17"/>
                    <a:pt x="123" y="17"/>
                  </a:cubicBezTo>
                  <a:cubicBezTo>
                    <a:pt x="168" y="17"/>
                    <a:pt x="206" y="52"/>
                    <a:pt x="210" y="97"/>
                  </a:cubicBezTo>
                  <a:cubicBezTo>
                    <a:pt x="207" y="96"/>
                    <a:pt x="205" y="96"/>
                    <a:pt x="203" y="96"/>
                  </a:cubicBezTo>
                  <a:cubicBezTo>
                    <a:pt x="203" y="92"/>
                    <a:pt x="200" y="89"/>
                    <a:pt x="197" y="89"/>
                  </a:cubicBezTo>
                  <a:cubicBezTo>
                    <a:pt x="178" y="89"/>
                    <a:pt x="178" y="89"/>
                    <a:pt x="178" y="89"/>
                  </a:cubicBezTo>
                  <a:cubicBezTo>
                    <a:pt x="174" y="89"/>
                    <a:pt x="171" y="92"/>
                    <a:pt x="171" y="96"/>
                  </a:cubicBezTo>
                  <a:cubicBezTo>
                    <a:pt x="171" y="185"/>
                    <a:pt x="171" y="185"/>
                    <a:pt x="171" y="185"/>
                  </a:cubicBezTo>
                  <a:cubicBezTo>
                    <a:pt x="171" y="188"/>
                    <a:pt x="174" y="191"/>
                    <a:pt x="178" y="191"/>
                  </a:cubicBezTo>
                  <a:cubicBezTo>
                    <a:pt x="197" y="191"/>
                    <a:pt x="197" y="191"/>
                    <a:pt x="197" y="191"/>
                  </a:cubicBezTo>
                  <a:cubicBezTo>
                    <a:pt x="200" y="191"/>
                    <a:pt x="203" y="188"/>
                    <a:pt x="203" y="185"/>
                  </a:cubicBezTo>
                  <a:cubicBezTo>
                    <a:pt x="208" y="185"/>
                    <a:pt x="212" y="184"/>
                    <a:pt x="216" y="182"/>
                  </a:cubicBezTo>
                  <a:cubicBezTo>
                    <a:pt x="225" y="178"/>
                    <a:pt x="225" y="178"/>
                    <a:pt x="225" y="178"/>
                  </a:cubicBezTo>
                  <a:cubicBezTo>
                    <a:pt x="238" y="170"/>
                    <a:pt x="246" y="156"/>
                    <a:pt x="246" y="140"/>
                  </a:cubicBezTo>
                </a:path>
              </a:pathLst>
            </a:custGeom>
            <a:solidFill>
              <a:schemeClr val="bg1"/>
            </a:solidFill>
            <a:ln w="9525">
              <a:noFill/>
            </a:ln>
          </p:spPr>
          <p:txBody>
            <a:bodyPr/>
            <a:p>
              <a:endParaRPr lang="en-US"/>
            </a:p>
          </p:txBody>
        </p:sp>
        <p:sp>
          <p:nvSpPr>
            <p:cNvPr id="22608" name="Freeform 80"/>
            <p:cNvSpPr/>
            <p:nvPr/>
          </p:nvSpPr>
          <p:spPr>
            <a:xfrm>
              <a:off x="4104560" y="3253355"/>
              <a:ext cx="194600" cy="182938"/>
            </a:xfrm>
            <a:custGeom>
              <a:avLst/>
              <a:gdLst/>
              <a:ahLst/>
              <a:cxnLst>
                <a:cxn ang="0">
                  <a:pos x="314365106" y="163817527"/>
                </a:cxn>
                <a:cxn ang="0">
                  <a:pos x="172010901" y="116160453"/>
                </a:cxn>
                <a:cxn ang="0">
                  <a:pos x="166079906" y="128075584"/>
                </a:cxn>
                <a:cxn ang="0">
                  <a:pos x="166079906" y="113183395"/>
                </a:cxn>
                <a:cxn ang="0">
                  <a:pos x="14829209" y="101268264"/>
                </a:cxn>
                <a:cxn ang="0">
                  <a:pos x="127524996" y="315719923"/>
                </a:cxn>
                <a:cxn ang="0">
                  <a:pos x="127524996" y="315719923"/>
                </a:cxn>
                <a:cxn ang="0">
                  <a:pos x="127524996" y="315719923"/>
                </a:cxn>
                <a:cxn ang="0">
                  <a:pos x="127524996" y="315719923"/>
                </a:cxn>
                <a:cxn ang="0">
                  <a:pos x="127524996" y="315719923"/>
                </a:cxn>
                <a:cxn ang="0">
                  <a:pos x="314365106" y="163817527"/>
                </a:cxn>
              </a:cxnLst>
              <a:pathLst>
                <a:path w="113" h="106">
                  <a:moveTo>
                    <a:pt x="106" y="55"/>
                  </a:moveTo>
                  <a:cubicBezTo>
                    <a:pt x="113" y="21"/>
                    <a:pt x="72" y="9"/>
                    <a:pt x="58" y="39"/>
                  </a:cubicBezTo>
                  <a:cubicBezTo>
                    <a:pt x="56" y="43"/>
                    <a:pt x="56" y="43"/>
                    <a:pt x="56" y="43"/>
                  </a:cubicBezTo>
                  <a:cubicBezTo>
                    <a:pt x="56" y="38"/>
                    <a:pt x="56" y="38"/>
                    <a:pt x="56" y="38"/>
                  </a:cubicBezTo>
                  <a:cubicBezTo>
                    <a:pt x="55" y="5"/>
                    <a:pt x="12" y="0"/>
                    <a:pt x="5" y="34"/>
                  </a:cubicBezTo>
                  <a:cubicBezTo>
                    <a:pt x="0" y="61"/>
                    <a:pt x="29" y="87"/>
                    <a:pt x="43" y="106"/>
                  </a:cubicBezTo>
                  <a:cubicBezTo>
                    <a:pt x="43" y="106"/>
                    <a:pt x="43" y="106"/>
                    <a:pt x="43" y="106"/>
                  </a:cubicBezTo>
                  <a:cubicBezTo>
                    <a:pt x="43" y="106"/>
                    <a:pt x="43" y="106"/>
                    <a:pt x="43" y="106"/>
                  </a:cubicBezTo>
                  <a:cubicBezTo>
                    <a:pt x="43" y="106"/>
                    <a:pt x="43" y="106"/>
                    <a:pt x="43" y="106"/>
                  </a:cubicBezTo>
                  <a:cubicBezTo>
                    <a:pt x="43" y="106"/>
                    <a:pt x="43" y="106"/>
                    <a:pt x="43" y="106"/>
                  </a:cubicBezTo>
                  <a:cubicBezTo>
                    <a:pt x="64" y="94"/>
                    <a:pt x="101" y="82"/>
                    <a:pt x="106" y="55"/>
                  </a:cubicBezTo>
                  <a:close/>
                </a:path>
              </a:pathLst>
            </a:custGeom>
            <a:solidFill>
              <a:srgbClr val="494949"/>
            </a:solidFill>
            <a:ln w="9525">
              <a:noFill/>
            </a:ln>
          </p:spPr>
          <p:txBody>
            <a:bodyPr/>
            <a:p>
              <a:endParaRPr lang="en-US"/>
            </a:p>
          </p:txBody>
        </p:sp>
        <p:sp>
          <p:nvSpPr>
            <p:cNvPr id="22609" name="Freeform 81"/>
            <p:cNvSpPr>
              <a:spLocks noEditPoints="1"/>
            </p:cNvSpPr>
            <p:nvPr/>
          </p:nvSpPr>
          <p:spPr>
            <a:xfrm>
              <a:off x="2061627" y="4509871"/>
              <a:ext cx="234686" cy="198244"/>
            </a:xfrm>
            <a:custGeom>
              <a:avLst/>
              <a:gdLst/>
              <a:ahLst/>
              <a:cxnLst>
                <a:cxn ang="0">
                  <a:pos x="5955157" y="95095061"/>
                </a:cxn>
                <a:cxn ang="0">
                  <a:pos x="0" y="106981082"/>
                </a:cxn>
                <a:cxn ang="0">
                  <a:pos x="5955157" y="115896890"/>
                </a:cxn>
                <a:cxn ang="0">
                  <a:pos x="41689552" y="151556676"/>
                </a:cxn>
                <a:cxn ang="0">
                  <a:pos x="232268389" y="341745074"/>
                </a:cxn>
                <a:cxn ang="0">
                  <a:pos x="404981754" y="169386569"/>
                </a:cxn>
                <a:cxn ang="0">
                  <a:pos x="366270644" y="187216462"/>
                </a:cxn>
                <a:cxn ang="0">
                  <a:pos x="268002784" y="139668932"/>
                </a:cxn>
                <a:cxn ang="0">
                  <a:pos x="270981225" y="118867102"/>
                </a:cxn>
                <a:cxn ang="0">
                  <a:pos x="166756482" y="0"/>
                </a:cxn>
                <a:cxn ang="0">
                  <a:pos x="56578308" y="71321296"/>
                </a:cxn>
                <a:cxn ang="0">
                  <a:pos x="5955157" y="95095061"/>
                </a:cxn>
                <a:cxn ang="0">
                  <a:pos x="104223017" y="115896890"/>
                </a:cxn>
                <a:cxn ang="0">
                  <a:pos x="89334261" y="98065273"/>
                </a:cxn>
                <a:cxn ang="0">
                  <a:pos x="104223017" y="83207316"/>
                </a:cxn>
                <a:cxn ang="0">
                  <a:pos x="122090215" y="98065273"/>
                </a:cxn>
                <a:cxn ang="0">
                  <a:pos x="104223017" y="115896890"/>
                </a:cxn>
              </a:cxnLst>
              <a:pathLst>
                <a:path w="136" h="115">
                  <a:moveTo>
                    <a:pt x="2" y="32"/>
                  </a:moveTo>
                  <a:cubicBezTo>
                    <a:pt x="1" y="33"/>
                    <a:pt x="0" y="34"/>
                    <a:pt x="0" y="36"/>
                  </a:cubicBezTo>
                  <a:cubicBezTo>
                    <a:pt x="0" y="37"/>
                    <a:pt x="1" y="38"/>
                    <a:pt x="2" y="39"/>
                  </a:cubicBezTo>
                  <a:cubicBezTo>
                    <a:pt x="14" y="51"/>
                    <a:pt x="14" y="51"/>
                    <a:pt x="14" y="51"/>
                  </a:cubicBezTo>
                  <a:cubicBezTo>
                    <a:pt x="14" y="91"/>
                    <a:pt x="40" y="115"/>
                    <a:pt x="78" y="115"/>
                  </a:cubicBezTo>
                  <a:cubicBezTo>
                    <a:pt x="111" y="115"/>
                    <a:pt x="136" y="80"/>
                    <a:pt x="136" y="57"/>
                  </a:cubicBezTo>
                  <a:cubicBezTo>
                    <a:pt x="136" y="46"/>
                    <a:pt x="132" y="58"/>
                    <a:pt x="123" y="63"/>
                  </a:cubicBezTo>
                  <a:cubicBezTo>
                    <a:pt x="114" y="69"/>
                    <a:pt x="89" y="72"/>
                    <a:pt x="90" y="47"/>
                  </a:cubicBezTo>
                  <a:cubicBezTo>
                    <a:pt x="90" y="45"/>
                    <a:pt x="91" y="42"/>
                    <a:pt x="91" y="40"/>
                  </a:cubicBezTo>
                  <a:cubicBezTo>
                    <a:pt x="91" y="19"/>
                    <a:pt x="77" y="0"/>
                    <a:pt x="56" y="0"/>
                  </a:cubicBezTo>
                  <a:cubicBezTo>
                    <a:pt x="37" y="0"/>
                    <a:pt x="23" y="12"/>
                    <a:pt x="19" y="24"/>
                  </a:cubicBezTo>
                  <a:cubicBezTo>
                    <a:pt x="2" y="32"/>
                    <a:pt x="2" y="32"/>
                    <a:pt x="2" y="32"/>
                  </a:cubicBezTo>
                  <a:moveTo>
                    <a:pt x="35" y="39"/>
                  </a:moveTo>
                  <a:cubicBezTo>
                    <a:pt x="32" y="39"/>
                    <a:pt x="30" y="36"/>
                    <a:pt x="30" y="33"/>
                  </a:cubicBezTo>
                  <a:cubicBezTo>
                    <a:pt x="30" y="30"/>
                    <a:pt x="32" y="28"/>
                    <a:pt x="35" y="28"/>
                  </a:cubicBezTo>
                  <a:cubicBezTo>
                    <a:pt x="39" y="28"/>
                    <a:pt x="41" y="30"/>
                    <a:pt x="41" y="33"/>
                  </a:cubicBezTo>
                  <a:cubicBezTo>
                    <a:pt x="41" y="36"/>
                    <a:pt x="39" y="39"/>
                    <a:pt x="35" y="39"/>
                  </a:cubicBezTo>
                </a:path>
              </a:pathLst>
            </a:custGeom>
            <a:solidFill>
              <a:srgbClr val="F3A60D"/>
            </a:solidFill>
            <a:ln w="9525">
              <a:noFill/>
            </a:ln>
          </p:spPr>
          <p:txBody>
            <a:bodyPr/>
            <a:p>
              <a:endParaRPr lang="en-US"/>
            </a:p>
          </p:txBody>
        </p:sp>
        <p:sp>
          <p:nvSpPr>
            <p:cNvPr id="22610" name="Freeform 82"/>
            <p:cNvSpPr>
              <a:spLocks noEditPoints="1"/>
            </p:cNvSpPr>
            <p:nvPr/>
          </p:nvSpPr>
          <p:spPr>
            <a:xfrm>
              <a:off x="2766413" y="4047788"/>
              <a:ext cx="163988" cy="233228"/>
            </a:xfrm>
            <a:custGeom>
              <a:avLst/>
              <a:gdLst/>
              <a:ahLst/>
              <a:cxnLst>
                <a:cxn ang="0">
                  <a:pos x="143026881" y="0"/>
                </a:cxn>
                <a:cxn ang="0">
                  <a:pos x="0" y="140278868"/>
                </a:cxn>
                <a:cxn ang="0">
                  <a:pos x="143026881" y="402928148"/>
                </a:cxn>
                <a:cxn ang="0">
                  <a:pos x="283074359" y="140278868"/>
                </a:cxn>
                <a:cxn ang="0">
                  <a:pos x="143026881" y="0"/>
                </a:cxn>
                <a:cxn ang="0">
                  <a:pos x="143026881" y="164156232"/>
                </a:cxn>
                <a:cxn ang="0">
                  <a:pos x="98330657" y="119386822"/>
                </a:cxn>
                <a:cxn ang="0">
                  <a:pos x="143026881" y="77601002"/>
                </a:cxn>
                <a:cxn ang="0">
                  <a:pos x="184743702" y="119386822"/>
                </a:cxn>
                <a:cxn ang="0">
                  <a:pos x="143026881" y="164156232"/>
                </a:cxn>
              </a:cxnLst>
              <a:pathLst>
                <a:path w="95" h="135">
                  <a:moveTo>
                    <a:pt x="48" y="0"/>
                  </a:moveTo>
                  <a:cubicBezTo>
                    <a:pt x="21" y="0"/>
                    <a:pt x="0" y="21"/>
                    <a:pt x="0" y="47"/>
                  </a:cubicBezTo>
                  <a:cubicBezTo>
                    <a:pt x="0" y="74"/>
                    <a:pt x="48" y="135"/>
                    <a:pt x="48" y="135"/>
                  </a:cubicBezTo>
                  <a:cubicBezTo>
                    <a:pt x="48" y="135"/>
                    <a:pt x="95" y="74"/>
                    <a:pt x="95" y="47"/>
                  </a:cubicBezTo>
                  <a:cubicBezTo>
                    <a:pt x="95" y="21"/>
                    <a:pt x="74" y="0"/>
                    <a:pt x="48" y="0"/>
                  </a:cubicBezTo>
                  <a:close/>
                  <a:moveTo>
                    <a:pt x="48" y="55"/>
                  </a:moveTo>
                  <a:cubicBezTo>
                    <a:pt x="39" y="55"/>
                    <a:pt x="33" y="49"/>
                    <a:pt x="33" y="40"/>
                  </a:cubicBezTo>
                  <a:cubicBezTo>
                    <a:pt x="33" y="32"/>
                    <a:pt x="39" y="26"/>
                    <a:pt x="48" y="26"/>
                  </a:cubicBezTo>
                  <a:cubicBezTo>
                    <a:pt x="56" y="26"/>
                    <a:pt x="62" y="32"/>
                    <a:pt x="62" y="40"/>
                  </a:cubicBezTo>
                  <a:cubicBezTo>
                    <a:pt x="62" y="49"/>
                    <a:pt x="56" y="55"/>
                    <a:pt x="48" y="55"/>
                  </a:cubicBezTo>
                  <a:close/>
                </a:path>
              </a:pathLst>
            </a:custGeom>
            <a:solidFill>
              <a:srgbClr val="F3A60D"/>
            </a:solidFill>
            <a:ln w="9525">
              <a:noFill/>
            </a:ln>
          </p:spPr>
          <p:txBody>
            <a:bodyPr/>
            <a:p>
              <a:endParaRPr lang="en-US"/>
            </a:p>
          </p:txBody>
        </p:sp>
        <p:sp>
          <p:nvSpPr>
            <p:cNvPr id="22611" name="Freeform 83"/>
            <p:cNvSpPr>
              <a:spLocks noEditPoints="1"/>
            </p:cNvSpPr>
            <p:nvPr/>
          </p:nvSpPr>
          <p:spPr>
            <a:xfrm>
              <a:off x="3396129" y="3168810"/>
              <a:ext cx="122445" cy="174192"/>
            </a:xfrm>
            <a:custGeom>
              <a:avLst/>
              <a:gdLst/>
              <a:ahLst/>
              <a:cxnLst>
                <a:cxn ang="0">
                  <a:pos x="104095496" y="0"/>
                </a:cxn>
                <a:cxn ang="0">
                  <a:pos x="0" y="107081514"/>
                </a:cxn>
                <a:cxn ang="0">
                  <a:pos x="104095496" y="300424286"/>
                </a:cxn>
                <a:cxn ang="0">
                  <a:pos x="211165888" y="107081514"/>
                </a:cxn>
                <a:cxn ang="0">
                  <a:pos x="104095496" y="0"/>
                </a:cxn>
                <a:cxn ang="0">
                  <a:pos x="104095496" y="124928433"/>
                </a:cxn>
                <a:cxn ang="0">
                  <a:pos x="71380261" y="92209656"/>
                </a:cxn>
                <a:cxn ang="0">
                  <a:pos x="104095496" y="59489155"/>
                </a:cxn>
                <a:cxn ang="0">
                  <a:pos x="136812455" y="92209656"/>
                </a:cxn>
                <a:cxn ang="0">
                  <a:pos x="104095496" y="124928433"/>
                </a:cxn>
              </a:cxnLst>
              <a:pathLst>
                <a:path w="71" h="101">
                  <a:moveTo>
                    <a:pt x="35" y="0"/>
                  </a:moveTo>
                  <a:cubicBezTo>
                    <a:pt x="16" y="0"/>
                    <a:pt x="0" y="16"/>
                    <a:pt x="0" y="36"/>
                  </a:cubicBezTo>
                  <a:cubicBezTo>
                    <a:pt x="0" y="56"/>
                    <a:pt x="35" y="101"/>
                    <a:pt x="35" y="101"/>
                  </a:cubicBezTo>
                  <a:cubicBezTo>
                    <a:pt x="35" y="101"/>
                    <a:pt x="71" y="56"/>
                    <a:pt x="71" y="36"/>
                  </a:cubicBezTo>
                  <a:cubicBezTo>
                    <a:pt x="71" y="16"/>
                    <a:pt x="55" y="0"/>
                    <a:pt x="35" y="0"/>
                  </a:cubicBezTo>
                  <a:close/>
                  <a:moveTo>
                    <a:pt x="35" y="42"/>
                  </a:moveTo>
                  <a:cubicBezTo>
                    <a:pt x="29" y="42"/>
                    <a:pt x="24" y="37"/>
                    <a:pt x="24" y="31"/>
                  </a:cubicBezTo>
                  <a:cubicBezTo>
                    <a:pt x="24" y="25"/>
                    <a:pt x="29" y="20"/>
                    <a:pt x="35" y="20"/>
                  </a:cubicBezTo>
                  <a:cubicBezTo>
                    <a:pt x="41" y="20"/>
                    <a:pt x="46" y="25"/>
                    <a:pt x="46" y="31"/>
                  </a:cubicBezTo>
                  <a:cubicBezTo>
                    <a:pt x="46" y="37"/>
                    <a:pt x="41" y="42"/>
                    <a:pt x="35" y="42"/>
                  </a:cubicBezTo>
                  <a:close/>
                </a:path>
              </a:pathLst>
            </a:custGeom>
            <a:solidFill>
              <a:srgbClr val="F3A60D"/>
            </a:solidFill>
            <a:ln w="9525">
              <a:noFill/>
            </a:ln>
          </p:spPr>
          <p:txBody>
            <a:bodyPr/>
            <a:p>
              <a:endParaRPr lang="en-US"/>
            </a:p>
          </p:txBody>
        </p:sp>
        <p:sp>
          <p:nvSpPr>
            <p:cNvPr id="22612" name="Freeform 84"/>
            <p:cNvSpPr/>
            <p:nvPr/>
          </p:nvSpPr>
          <p:spPr>
            <a:xfrm>
              <a:off x="2987251" y="2427582"/>
              <a:ext cx="89647" cy="72884"/>
            </a:xfrm>
            <a:custGeom>
              <a:avLst/>
              <a:gdLst/>
              <a:ahLst/>
              <a:cxnLst>
                <a:cxn ang="0">
                  <a:pos x="32693571" y="126478035"/>
                </a:cxn>
                <a:cxn ang="0">
                  <a:pos x="0" y="0"/>
                </a:cxn>
                <a:cxn ang="0">
                  <a:pos x="17832857" y="0"/>
                </a:cxn>
                <a:cxn ang="0">
                  <a:pos x="32693571" y="63239017"/>
                </a:cxn>
                <a:cxn ang="0">
                  <a:pos x="41610000" y="108409744"/>
                </a:cxn>
                <a:cxn ang="0">
                  <a:pos x="44582143" y="108409744"/>
                </a:cxn>
                <a:cxn ang="0">
                  <a:pos x="53498571" y="63239017"/>
                </a:cxn>
                <a:cxn ang="0">
                  <a:pos x="71331428" y="0"/>
                </a:cxn>
                <a:cxn ang="0">
                  <a:pos x="86190419" y="0"/>
                </a:cxn>
                <a:cxn ang="0">
                  <a:pos x="104023276" y="63239017"/>
                </a:cxn>
                <a:cxn ang="0">
                  <a:pos x="112939704" y="108409744"/>
                </a:cxn>
                <a:cxn ang="0">
                  <a:pos x="112939704" y="108409744"/>
                </a:cxn>
                <a:cxn ang="0">
                  <a:pos x="121856133" y="63239017"/>
                </a:cxn>
                <a:cxn ang="0">
                  <a:pos x="139688990" y="0"/>
                </a:cxn>
                <a:cxn ang="0">
                  <a:pos x="154549704" y="0"/>
                </a:cxn>
                <a:cxn ang="0">
                  <a:pos x="118883990" y="126478035"/>
                </a:cxn>
                <a:cxn ang="0">
                  <a:pos x="104023276" y="126478035"/>
                </a:cxn>
                <a:cxn ang="0">
                  <a:pos x="86190419" y="60228214"/>
                </a:cxn>
                <a:cxn ang="0">
                  <a:pos x="77275714" y="18068291"/>
                </a:cxn>
                <a:cxn ang="0">
                  <a:pos x="77275714" y="18068291"/>
                </a:cxn>
                <a:cxn ang="0">
                  <a:pos x="68359285" y="60228214"/>
                </a:cxn>
                <a:cxn ang="0">
                  <a:pos x="50526428" y="126478035"/>
                </a:cxn>
                <a:cxn ang="0">
                  <a:pos x="32693571" y="126478035"/>
                </a:cxn>
              </a:cxnLst>
              <a:pathLst>
                <a:path w="52" h="42">
                  <a:moveTo>
                    <a:pt x="11" y="42"/>
                  </a:moveTo>
                  <a:cubicBezTo>
                    <a:pt x="0" y="0"/>
                    <a:pt x="0" y="0"/>
                    <a:pt x="0" y="0"/>
                  </a:cubicBezTo>
                  <a:cubicBezTo>
                    <a:pt x="6" y="0"/>
                    <a:pt x="6" y="0"/>
                    <a:pt x="6" y="0"/>
                  </a:cubicBezTo>
                  <a:cubicBezTo>
                    <a:pt x="11" y="21"/>
                    <a:pt x="11" y="21"/>
                    <a:pt x="11" y="21"/>
                  </a:cubicBezTo>
                  <a:cubicBezTo>
                    <a:pt x="13" y="26"/>
                    <a:pt x="14" y="32"/>
                    <a:pt x="14" y="36"/>
                  </a:cubicBezTo>
                  <a:cubicBezTo>
                    <a:pt x="15" y="36"/>
                    <a:pt x="15" y="36"/>
                    <a:pt x="15" y="36"/>
                  </a:cubicBezTo>
                  <a:cubicBezTo>
                    <a:pt x="15" y="32"/>
                    <a:pt x="17"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6"/>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0"/>
                    <a:pt x="26" y="6"/>
                  </a:cubicBezTo>
                  <a:cubicBezTo>
                    <a:pt x="26" y="6"/>
                    <a:pt x="26" y="6"/>
                    <a:pt x="26" y="6"/>
                  </a:cubicBezTo>
                  <a:cubicBezTo>
                    <a:pt x="26" y="10"/>
                    <a:pt x="25" y="14"/>
                    <a:pt x="23" y="20"/>
                  </a:cubicBezTo>
                  <a:cubicBezTo>
                    <a:pt x="17" y="42"/>
                    <a:pt x="17" y="42"/>
                    <a:pt x="17" y="42"/>
                  </a:cubicBezTo>
                  <a:lnTo>
                    <a:pt x="11" y="42"/>
                  </a:lnTo>
                  <a:close/>
                </a:path>
              </a:pathLst>
            </a:custGeom>
            <a:solidFill>
              <a:srgbClr val="494949"/>
            </a:solidFill>
            <a:ln w="9525">
              <a:noFill/>
            </a:ln>
          </p:spPr>
          <p:txBody>
            <a:bodyPr/>
            <a:p>
              <a:endParaRPr lang="en-US"/>
            </a:p>
          </p:txBody>
        </p:sp>
        <p:sp>
          <p:nvSpPr>
            <p:cNvPr id="22613" name="Freeform 85"/>
            <p:cNvSpPr/>
            <p:nvPr/>
          </p:nvSpPr>
          <p:spPr>
            <a:xfrm>
              <a:off x="3082000" y="2427582"/>
              <a:ext cx="89647" cy="72884"/>
            </a:xfrm>
            <a:custGeom>
              <a:avLst/>
              <a:gdLst/>
              <a:ahLst/>
              <a:cxnLst>
                <a:cxn ang="0">
                  <a:pos x="32693571" y="126478035"/>
                </a:cxn>
                <a:cxn ang="0">
                  <a:pos x="0" y="0"/>
                </a:cxn>
                <a:cxn ang="0">
                  <a:pos x="17832857" y="0"/>
                </a:cxn>
                <a:cxn ang="0">
                  <a:pos x="32693571" y="63239017"/>
                </a:cxn>
                <a:cxn ang="0">
                  <a:pos x="41610000" y="108409744"/>
                </a:cxn>
                <a:cxn ang="0">
                  <a:pos x="41610000" y="108409744"/>
                </a:cxn>
                <a:cxn ang="0">
                  <a:pos x="53498571" y="63239017"/>
                </a:cxn>
                <a:cxn ang="0">
                  <a:pos x="68359285" y="0"/>
                </a:cxn>
                <a:cxn ang="0">
                  <a:pos x="86190419" y="0"/>
                </a:cxn>
                <a:cxn ang="0">
                  <a:pos x="101051133" y="63239017"/>
                </a:cxn>
                <a:cxn ang="0">
                  <a:pos x="109967561" y="108409744"/>
                </a:cxn>
                <a:cxn ang="0">
                  <a:pos x="109967561" y="108409744"/>
                </a:cxn>
                <a:cxn ang="0">
                  <a:pos x="121856133" y="63239017"/>
                </a:cxn>
                <a:cxn ang="0">
                  <a:pos x="136716847" y="0"/>
                </a:cxn>
                <a:cxn ang="0">
                  <a:pos x="154549704" y="0"/>
                </a:cxn>
                <a:cxn ang="0">
                  <a:pos x="118883990" y="126478035"/>
                </a:cxn>
                <a:cxn ang="0">
                  <a:pos x="101051133" y="126478035"/>
                </a:cxn>
                <a:cxn ang="0">
                  <a:pos x="86190419" y="60228214"/>
                </a:cxn>
                <a:cxn ang="0">
                  <a:pos x="77275714" y="18068291"/>
                </a:cxn>
                <a:cxn ang="0">
                  <a:pos x="77275714" y="18068291"/>
                </a:cxn>
                <a:cxn ang="0">
                  <a:pos x="68359285" y="60228214"/>
                </a:cxn>
                <a:cxn ang="0">
                  <a:pos x="47554286" y="126478035"/>
                </a:cxn>
                <a:cxn ang="0">
                  <a:pos x="32693571" y="126478035"/>
                </a:cxn>
              </a:cxnLst>
              <a:pathLst>
                <a:path w="52" h="42">
                  <a:moveTo>
                    <a:pt x="11" y="42"/>
                  </a:moveTo>
                  <a:cubicBezTo>
                    <a:pt x="0" y="0"/>
                    <a:pt x="0" y="0"/>
                    <a:pt x="0" y="0"/>
                  </a:cubicBezTo>
                  <a:cubicBezTo>
                    <a:pt x="6" y="0"/>
                    <a:pt x="6" y="0"/>
                    <a:pt x="6" y="0"/>
                  </a:cubicBezTo>
                  <a:cubicBezTo>
                    <a:pt x="11" y="21"/>
                    <a:pt x="11" y="21"/>
                    <a:pt x="11" y="21"/>
                  </a:cubicBezTo>
                  <a:cubicBezTo>
                    <a:pt x="12" y="26"/>
                    <a:pt x="13" y="32"/>
                    <a:pt x="14" y="36"/>
                  </a:cubicBezTo>
                  <a:cubicBezTo>
                    <a:pt x="14" y="36"/>
                    <a:pt x="14" y="36"/>
                    <a:pt x="14" y="36"/>
                  </a:cubicBezTo>
                  <a:cubicBezTo>
                    <a:pt x="15" y="32"/>
                    <a:pt x="16" y="27"/>
                    <a:pt x="18" y="21"/>
                  </a:cubicBezTo>
                  <a:cubicBezTo>
                    <a:pt x="23" y="0"/>
                    <a:pt x="23" y="0"/>
                    <a:pt x="23" y="0"/>
                  </a:cubicBezTo>
                  <a:cubicBezTo>
                    <a:pt x="29" y="0"/>
                    <a:pt x="29" y="0"/>
                    <a:pt x="29" y="0"/>
                  </a:cubicBezTo>
                  <a:cubicBezTo>
                    <a:pt x="34" y="21"/>
                    <a:pt x="34" y="21"/>
                    <a:pt x="34" y="21"/>
                  </a:cubicBezTo>
                  <a:cubicBezTo>
                    <a:pt x="35" y="26"/>
                    <a:pt x="37" y="31"/>
                    <a:pt x="37" y="36"/>
                  </a:cubicBezTo>
                  <a:cubicBezTo>
                    <a:pt x="37" y="36"/>
                    <a:pt x="37" y="36"/>
                    <a:pt x="37" y="36"/>
                  </a:cubicBezTo>
                  <a:cubicBezTo>
                    <a:pt x="38" y="31"/>
                    <a:pt x="39" y="26"/>
                    <a:pt x="41" y="21"/>
                  </a:cubicBezTo>
                  <a:cubicBezTo>
                    <a:pt x="46" y="0"/>
                    <a:pt x="46" y="0"/>
                    <a:pt x="46" y="0"/>
                  </a:cubicBezTo>
                  <a:cubicBezTo>
                    <a:pt x="52" y="0"/>
                    <a:pt x="52" y="0"/>
                    <a:pt x="52" y="0"/>
                  </a:cubicBezTo>
                  <a:cubicBezTo>
                    <a:pt x="40" y="42"/>
                    <a:pt x="40" y="42"/>
                    <a:pt x="40" y="42"/>
                  </a:cubicBezTo>
                  <a:cubicBezTo>
                    <a:pt x="34" y="42"/>
                    <a:pt x="34" y="42"/>
                    <a:pt x="34" y="42"/>
                  </a:cubicBezTo>
                  <a:cubicBezTo>
                    <a:pt x="29" y="20"/>
                    <a:pt x="29" y="20"/>
                    <a:pt x="29" y="20"/>
                  </a:cubicBezTo>
                  <a:cubicBezTo>
                    <a:pt x="27" y="15"/>
                    <a:pt x="27" y="10"/>
                    <a:pt x="26" y="6"/>
                  </a:cubicBezTo>
                  <a:cubicBezTo>
                    <a:pt x="26" y="6"/>
                    <a:pt x="26" y="6"/>
                    <a:pt x="26" y="6"/>
                  </a:cubicBezTo>
                  <a:cubicBezTo>
                    <a:pt x="25" y="10"/>
                    <a:pt x="24" y="14"/>
                    <a:pt x="23" y="20"/>
                  </a:cubicBezTo>
                  <a:cubicBezTo>
                    <a:pt x="16" y="42"/>
                    <a:pt x="16" y="42"/>
                    <a:pt x="16" y="42"/>
                  </a:cubicBezTo>
                  <a:lnTo>
                    <a:pt x="11" y="42"/>
                  </a:lnTo>
                  <a:close/>
                </a:path>
              </a:pathLst>
            </a:custGeom>
            <a:solidFill>
              <a:srgbClr val="494949"/>
            </a:solidFill>
            <a:ln w="9525">
              <a:noFill/>
            </a:ln>
          </p:spPr>
          <p:txBody>
            <a:bodyPr/>
            <a:p>
              <a:endParaRPr lang="en-US"/>
            </a:p>
          </p:txBody>
        </p:sp>
        <p:sp>
          <p:nvSpPr>
            <p:cNvPr id="22614" name="Freeform 86"/>
            <p:cNvSpPr/>
            <p:nvPr/>
          </p:nvSpPr>
          <p:spPr>
            <a:xfrm>
              <a:off x="3175291" y="2427582"/>
              <a:ext cx="91105" cy="72884"/>
            </a:xfrm>
            <a:custGeom>
              <a:avLst/>
              <a:gdLst/>
              <a:ahLst/>
              <a:cxnLst>
                <a:cxn ang="0">
                  <a:pos x="32503857" y="126478035"/>
                </a:cxn>
                <a:cxn ang="0">
                  <a:pos x="0" y="0"/>
                </a:cxn>
                <a:cxn ang="0">
                  <a:pos x="17729377" y="0"/>
                </a:cxn>
                <a:cxn ang="0">
                  <a:pos x="32503857" y="63239017"/>
                </a:cxn>
                <a:cxn ang="0">
                  <a:pos x="41366827" y="108409744"/>
                </a:cxn>
                <a:cxn ang="0">
                  <a:pos x="44321723" y="108409744"/>
                </a:cxn>
                <a:cxn ang="0">
                  <a:pos x="53186411" y="63239017"/>
                </a:cxn>
                <a:cxn ang="0">
                  <a:pos x="70915788" y="0"/>
                </a:cxn>
                <a:cxn ang="0">
                  <a:pos x="88645165" y="0"/>
                </a:cxn>
                <a:cxn ang="0">
                  <a:pos x="103419646" y="63239017"/>
                </a:cxn>
                <a:cxn ang="0">
                  <a:pos x="112284334" y="108409744"/>
                </a:cxn>
                <a:cxn ang="0">
                  <a:pos x="112284334" y="108409744"/>
                </a:cxn>
                <a:cxn ang="0">
                  <a:pos x="121147303" y="63239017"/>
                </a:cxn>
                <a:cxn ang="0">
                  <a:pos x="138876680" y="0"/>
                </a:cxn>
                <a:cxn ang="0">
                  <a:pos x="156606057" y="0"/>
                </a:cxn>
                <a:cxn ang="0">
                  <a:pos x="118192407" y="126478035"/>
                </a:cxn>
                <a:cxn ang="0">
                  <a:pos x="103419646" y="126478035"/>
                </a:cxn>
                <a:cxn ang="0">
                  <a:pos x="85690269" y="60228214"/>
                </a:cxn>
                <a:cxn ang="0">
                  <a:pos x="79780477" y="18068291"/>
                </a:cxn>
                <a:cxn ang="0">
                  <a:pos x="76825580" y="18068291"/>
                </a:cxn>
                <a:cxn ang="0">
                  <a:pos x="67960892" y="60228214"/>
                </a:cxn>
                <a:cxn ang="0">
                  <a:pos x="50231515" y="126478035"/>
                </a:cxn>
                <a:cxn ang="0">
                  <a:pos x="32503857" y="126478035"/>
                </a:cxn>
              </a:cxnLst>
              <a:pathLst>
                <a:path w="53" h="42">
                  <a:moveTo>
                    <a:pt x="11" y="42"/>
                  </a:moveTo>
                  <a:cubicBezTo>
                    <a:pt x="0" y="0"/>
                    <a:pt x="0" y="0"/>
                    <a:pt x="0" y="0"/>
                  </a:cubicBezTo>
                  <a:cubicBezTo>
                    <a:pt x="6" y="0"/>
                    <a:pt x="6" y="0"/>
                    <a:pt x="6" y="0"/>
                  </a:cubicBezTo>
                  <a:cubicBezTo>
                    <a:pt x="11" y="21"/>
                    <a:pt x="11" y="21"/>
                    <a:pt x="11" y="21"/>
                  </a:cubicBezTo>
                  <a:cubicBezTo>
                    <a:pt x="13" y="26"/>
                    <a:pt x="14" y="32"/>
                    <a:pt x="14" y="36"/>
                  </a:cubicBezTo>
                  <a:cubicBezTo>
                    <a:pt x="15" y="36"/>
                    <a:pt x="15" y="36"/>
                    <a:pt x="15" y="36"/>
                  </a:cubicBezTo>
                  <a:cubicBezTo>
                    <a:pt x="15" y="32"/>
                    <a:pt x="17" y="27"/>
                    <a:pt x="18" y="21"/>
                  </a:cubicBezTo>
                  <a:cubicBezTo>
                    <a:pt x="24" y="0"/>
                    <a:pt x="24" y="0"/>
                    <a:pt x="24" y="0"/>
                  </a:cubicBezTo>
                  <a:cubicBezTo>
                    <a:pt x="30" y="0"/>
                    <a:pt x="30" y="0"/>
                    <a:pt x="30" y="0"/>
                  </a:cubicBezTo>
                  <a:cubicBezTo>
                    <a:pt x="35" y="21"/>
                    <a:pt x="35" y="21"/>
                    <a:pt x="35" y="21"/>
                  </a:cubicBezTo>
                  <a:cubicBezTo>
                    <a:pt x="36" y="26"/>
                    <a:pt x="37" y="31"/>
                    <a:pt x="38" y="36"/>
                  </a:cubicBezTo>
                  <a:cubicBezTo>
                    <a:pt x="38" y="36"/>
                    <a:pt x="38" y="36"/>
                    <a:pt x="38" y="36"/>
                  </a:cubicBezTo>
                  <a:cubicBezTo>
                    <a:pt x="39" y="31"/>
                    <a:pt x="40" y="26"/>
                    <a:pt x="41" y="21"/>
                  </a:cubicBezTo>
                  <a:cubicBezTo>
                    <a:pt x="47" y="0"/>
                    <a:pt x="47" y="0"/>
                    <a:pt x="47" y="0"/>
                  </a:cubicBezTo>
                  <a:cubicBezTo>
                    <a:pt x="53" y="0"/>
                    <a:pt x="53" y="0"/>
                    <a:pt x="53" y="0"/>
                  </a:cubicBezTo>
                  <a:cubicBezTo>
                    <a:pt x="40" y="42"/>
                    <a:pt x="40" y="42"/>
                    <a:pt x="40" y="42"/>
                  </a:cubicBezTo>
                  <a:cubicBezTo>
                    <a:pt x="35" y="42"/>
                    <a:pt x="35" y="42"/>
                    <a:pt x="35" y="42"/>
                  </a:cubicBezTo>
                  <a:cubicBezTo>
                    <a:pt x="29" y="20"/>
                    <a:pt x="29" y="20"/>
                    <a:pt x="29" y="20"/>
                  </a:cubicBezTo>
                  <a:cubicBezTo>
                    <a:pt x="28" y="15"/>
                    <a:pt x="27" y="10"/>
                    <a:pt x="27" y="6"/>
                  </a:cubicBezTo>
                  <a:cubicBezTo>
                    <a:pt x="26" y="6"/>
                    <a:pt x="26" y="6"/>
                    <a:pt x="26" y="6"/>
                  </a:cubicBezTo>
                  <a:cubicBezTo>
                    <a:pt x="26" y="10"/>
                    <a:pt x="25" y="14"/>
                    <a:pt x="23" y="20"/>
                  </a:cubicBezTo>
                  <a:cubicBezTo>
                    <a:pt x="17" y="42"/>
                    <a:pt x="17" y="42"/>
                    <a:pt x="17" y="42"/>
                  </a:cubicBezTo>
                  <a:lnTo>
                    <a:pt x="11" y="42"/>
                  </a:lnTo>
                  <a:close/>
                </a:path>
              </a:pathLst>
            </a:custGeom>
            <a:solidFill>
              <a:srgbClr val="494949"/>
            </a:solidFill>
            <a:ln w="9525">
              <a:noFill/>
            </a:ln>
          </p:spPr>
          <p:txBody>
            <a:bodyPr/>
            <a:p>
              <a:endParaRPr lang="en-US"/>
            </a:p>
          </p:txBody>
        </p:sp>
        <p:sp>
          <p:nvSpPr>
            <p:cNvPr id="22615" name="Freeform 87"/>
            <p:cNvSpPr/>
            <p:nvPr/>
          </p:nvSpPr>
          <p:spPr>
            <a:xfrm>
              <a:off x="2662918" y="4753303"/>
              <a:ext cx="21136" cy="37900"/>
            </a:xfrm>
            <a:custGeom>
              <a:avLst/>
              <a:gdLst/>
              <a:ahLst/>
              <a:cxnLst>
                <a:cxn ang="0">
                  <a:pos x="15512063" y="50451791"/>
                </a:cxn>
                <a:cxn ang="0">
                  <a:pos x="0" y="26710886"/>
                </a:cxn>
                <a:cxn ang="0">
                  <a:pos x="0" y="44516995"/>
                </a:cxn>
                <a:cxn ang="0">
                  <a:pos x="6205177" y="65291364"/>
                </a:cxn>
                <a:cxn ang="0">
                  <a:pos x="15512063" y="50451791"/>
                </a:cxn>
              </a:cxnLst>
              <a:pathLst>
                <a:path w="12" h="22">
                  <a:moveTo>
                    <a:pt x="5" y="17"/>
                  </a:moveTo>
                  <a:cubicBezTo>
                    <a:pt x="12" y="4"/>
                    <a:pt x="1" y="0"/>
                    <a:pt x="0" y="9"/>
                  </a:cubicBezTo>
                  <a:cubicBezTo>
                    <a:pt x="0" y="11"/>
                    <a:pt x="0" y="13"/>
                    <a:pt x="0" y="15"/>
                  </a:cubicBezTo>
                  <a:cubicBezTo>
                    <a:pt x="0" y="18"/>
                    <a:pt x="1" y="20"/>
                    <a:pt x="2" y="22"/>
                  </a:cubicBezTo>
                  <a:cubicBezTo>
                    <a:pt x="3" y="21"/>
                    <a:pt x="4" y="19"/>
                    <a:pt x="5" y="17"/>
                  </a:cubicBezTo>
                  <a:close/>
                </a:path>
              </a:pathLst>
            </a:custGeom>
            <a:solidFill>
              <a:srgbClr val="494949"/>
            </a:solidFill>
            <a:ln w="9525">
              <a:noFill/>
            </a:ln>
          </p:spPr>
          <p:txBody>
            <a:bodyPr/>
            <a:p>
              <a:endParaRPr lang="en-US"/>
            </a:p>
          </p:txBody>
        </p:sp>
        <p:sp>
          <p:nvSpPr>
            <p:cNvPr id="22616" name="Freeform 88"/>
            <p:cNvSpPr/>
            <p:nvPr/>
          </p:nvSpPr>
          <p:spPr>
            <a:xfrm>
              <a:off x="2614815" y="4777354"/>
              <a:ext cx="13848" cy="18950"/>
            </a:xfrm>
            <a:custGeom>
              <a:avLst/>
              <a:gdLst/>
              <a:ahLst/>
              <a:cxnLst>
                <a:cxn ang="0">
                  <a:pos x="11985444" y="23742627"/>
                </a:cxn>
                <a:cxn ang="0">
                  <a:pos x="23970888" y="32645682"/>
                </a:cxn>
                <a:cxn ang="0">
                  <a:pos x="5992722" y="0"/>
                </a:cxn>
                <a:cxn ang="0">
                  <a:pos x="11985444" y="23742627"/>
                </a:cxn>
              </a:cxnLst>
              <a:pathLst>
                <a:path w="8" h="11">
                  <a:moveTo>
                    <a:pt x="4" y="8"/>
                  </a:moveTo>
                  <a:cubicBezTo>
                    <a:pt x="5" y="9"/>
                    <a:pt x="7" y="10"/>
                    <a:pt x="8" y="11"/>
                  </a:cubicBezTo>
                  <a:cubicBezTo>
                    <a:pt x="6" y="6"/>
                    <a:pt x="4" y="3"/>
                    <a:pt x="2" y="0"/>
                  </a:cubicBezTo>
                  <a:cubicBezTo>
                    <a:pt x="0" y="4"/>
                    <a:pt x="1" y="7"/>
                    <a:pt x="4" y="8"/>
                  </a:cubicBezTo>
                  <a:close/>
                </a:path>
              </a:pathLst>
            </a:custGeom>
            <a:solidFill>
              <a:srgbClr val="494949"/>
            </a:solidFill>
            <a:ln w="9525">
              <a:noFill/>
            </a:ln>
          </p:spPr>
          <p:txBody>
            <a:bodyPr/>
            <a:p>
              <a:endParaRPr lang="en-US"/>
            </a:p>
          </p:txBody>
        </p:sp>
        <p:sp>
          <p:nvSpPr>
            <p:cNvPr id="22617" name="Freeform 89"/>
            <p:cNvSpPr/>
            <p:nvPr/>
          </p:nvSpPr>
          <p:spPr>
            <a:xfrm>
              <a:off x="2694259" y="4799949"/>
              <a:ext cx="32798" cy="24051"/>
            </a:xfrm>
            <a:custGeom>
              <a:avLst/>
              <a:gdLst/>
              <a:ahLst/>
              <a:cxnLst>
                <a:cxn ang="0">
                  <a:pos x="14898923" y="41317900"/>
                </a:cxn>
                <a:cxn ang="0">
                  <a:pos x="35758451" y="38366499"/>
                </a:cxn>
                <a:cxn ang="0">
                  <a:pos x="38737890" y="2951401"/>
                </a:cxn>
                <a:cxn ang="0">
                  <a:pos x="0" y="38366499"/>
                </a:cxn>
                <a:cxn ang="0">
                  <a:pos x="14898923" y="41317900"/>
                </a:cxn>
              </a:cxnLst>
              <a:pathLst>
                <a:path w="19" h="14">
                  <a:moveTo>
                    <a:pt x="5" y="14"/>
                  </a:moveTo>
                  <a:cubicBezTo>
                    <a:pt x="7" y="14"/>
                    <a:pt x="9" y="13"/>
                    <a:pt x="12" y="13"/>
                  </a:cubicBezTo>
                  <a:cubicBezTo>
                    <a:pt x="18" y="8"/>
                    <a:pt x="19" y="5"/>
                    <a:pt x="13" y="1"/>
                  </a:cubicBezTo>
                  <a:cubicBezTo>
                    <a:pt x="8" y="0"/>
                    <a:pt x="3" y="7"/>
                    <a:pt x="0" y="13"/>
                  </a:cubicBezTo>
                  <a:cubicBezTo>
                    <a:pt x="2" y="14"/>
                    <a:pt x="3" y="14"/>
                    <a:pt x="5" y="14"/>
                  </a:cubicBezTo>
                  <a:close/>
                </a:path>
              </a:pathLst>
            </a:custGeom>
            <a:solidFill>
              <a:srgbClr val="494949"/>
            </a:solidFill>
            <a:ln w="9525">
              <a:noFill/>
            </a:ln>
          </p:spPr>
          <p:txBody>
            <a:bodyPr/>
            <a:p>
              <a:endParaRPr lang="en-US"/>
            </a:p>
          </p:txBody>
        </p:sp>
        <p:sp>
          <p:nvSpPr>
            <p:cNvPr id="22618" name="Freeform 90"/>
            <p:cNvSpPr/>
            <p:nvPr/>
          </p:nvSpPr>
          <p:spPr>
            <a:xfrm>
              <a:off x="2643968" y="4805051"/>
              <a:ext cx="40086" cy="98393"/>
            </a:xfrm>
            <a:custGeom>
              <a:avLst/>
              <a:gdLst/>
              <a:ahLst/>
              <a:cxnLst>
                <a:cxn ang="0">
                  <a:pos x="69864669" y="41716906"/>
                </a:cxn>
                <a:cxn ang="0">
                  <a:pos x="39488196" y="20857590"/>
                </a:cxn>
                <a:cxn ang="0">
                  <a:pos x="27338652" y="0"/>
                </a:cxn>
                <a:cxn ang="0">
                  <a:pos x="0" y="8939953"/>
                </a:cxn>
                <a:cxn ang="0">
                  <a:pos x="24300830" y="163886488"/>
                </a:cxn>
                <a:cxn ang="0">
                  <a:pos x="21263009" y="169845306"/>
                </a:cxn>
                <a:cxn ang="0">
                  <a:pos x="42526017" y="169845306"/>
                </a:cxn>
                <a:cxn ang="0">
                  <a:pos x="69864669" y="169845306"/>
                </a:cxn>
                <a:cxn ang="0">
                  <a:pos x="69864669" y="41716906"/>
                </a:cxn>
              </a:cxnLst>
              <a:pathLst>
                <a:path w="23" h="57">
                  <a:moveTo>
                    <a:pt x="23" y="14"/>
                  </a:moveTo>
                  <a:cubicBezTo>
                    <a:pt x="19" y="12"/>
                    <a:pt x="16" y="10"/>
                    <a:pt x="13" y="7"/>
                  </a:cubicBezTo>
                  <a:cubicBezTo>
                    <a:pt x="12" y="6"/>
                    <a:pt x="11" y="3"/>
                    <a:pt x="9" y="0"/>
                  </a:cubicBezTo>
                  <a:cubicBezTo>
                    <a:pt x="6" y="1"/>
                    <a:pt x="3" y="2"/>
                    <a:pt x="0" y="3"/>
                  </a:cubicBezTo>
                  <a:cubicBezTo>
                    <a:pt x="5" y="19"/>
                    <a:pt x="7" y="38"/>
                    <a:pt x="8" y="55"/>
                  </a:cubicBezTo>
                  <a:cubicBezTo>
                    <a:pt x="8" y="56"/>
                    <a:pt x="8" y="56"/>
                    <a:pt x="7" y="57"/>
                  </a:cubicBezTo>
                  <a:cubicBezTo>
                    <a:pt x="14" y="57"/>
                    <a:pt x="14" y="57"/>
                    <a:pt x="14" y="57"/>
                  </a:cubicBezTo>
                  <a:cubicBezTo>
                    <a:pt x="23" y="57"/>
                    <a:pt x="23" y="57"/>
                    <a:pt x="23" y="57"/>
                  </a:cubicBezTo>
                  <a:cubicBezTo>
                    <a:pt x="19" y="43"/>
                    <a:pt x="18" y="27"/>
                    <a:pt x="23" y="14"/>
                  </a:cubicBezTo>
                  <a:close/>
                </a:path>
              </a:pathLst>
            </a:custGeom>
            <a:solidFill>
              <a:srgbClr val="494949"/>
            </a:solidFill>
            <a:ln w="9525">
              <a:noFill/>
            </a:ln>
          </p:spPr>
          <p:txBody>
            <a:bodyPr/>
            <a:p>
              <a:endParaRPr lang="en-US"/>
            </a:p>
          </p:txBody>
        </p:sp>
        <p:sp>
          <p:nvSpPr>
            <p:cNvPr id="22619" name="Freeform 91"/>
            <p:cNvSpPr/>
            <p:nvPr/>
          </p:nvSpPr>
          <p:spPr>
            <a:xfrm>
              <a:off x="2532457" y="4665114"/>
              <a:ext cx="274043" cy="239788"/>
            </a:xfrm>
            <a:custGeom>
              <a:avLst/>
              <a:gdLst/>
              <a:ahLst/>
              <a:cxnLst>
                <a:cxn ang="0">
                  <a:pos x="359441004" y="47614306"/>
                </a:cxn>
                <a:cxn ang="0">
                  <a:pos x="234677326" y="0"/>
                </a:cxn>
                <a:cxn ang="0">
                  <a:pos x="112883310" y="47614306"/>
                </a:cxn>
                <a:cxn ang="0">
                  <a:pos x="95058450" y="294618373"/>
                </a:cxn>
                <a:cxn ang="0">
                  <a:pos x="124765401" y="383897138"/>
                </a:cxn>
                <a:cxn ang="0">
                  <a:pos x="142588537" y="410680940"/>
                </a:cxn>
                <a:cxn ang="0">
                  <a:pos x="202000715" y="410680940"/>
                </a:cxn>
                <a:cxn ang="0">
                  <a:pos x="175265149" y="252955639"/>
                </a:cxn>
                <a:cxn ang="0">
                  <a:pos x="175265149" y="247004066"/>
                </a:cxn>
                <a:cxn ang="0">
                  <a:pos x="151500967" y="238074982"/>
                </a:cxn>
                <a:cxn ang="0">
                  <a:pos x="124765401" y="196412248"/>
                </a:cxn>
                <a:cxn ang="0">
                  <a:pos x="184177578" y="220220264"/>
                </a:cxn>
                <a:cxn ang="0">
                  <a:pos x="187147239" y="232123409"/>
                </a:cxn>
                <a:cxn ang="0">
                  <a:pos x="216852467" y="226171837"/>
                </a:cxn>
                <a:cxn ang="0">
                  <a:pos x="228736281" y="145822156"/>
                </a:cxn>
                <a:cxn ang="0">
                  <a:pos x="261412892" y="178557530"/>
                </a:cxn>
                <a:cxn ang="0">
                  <a:pos x="234677326" y="232123409"/>
                </a:cxn>
                <a:cxn ang="0">
                  <a:pos x="240618372" y="241052494"/>
                </a:cxn>
                <a:cxn ang="0">
                  <a:pos x="267353938" y="267834571"/>
                </a:cxn>
                <a:cxn ang="0">
                  <a:pos x="279236029" y="247004066"/>
                </a:cxn>
                <a:cxn ang="0">
                  <a:pos x="320823347" y="217244478"/>
                </a:cxn>
                <a:cxn ang="0">
                  <a:pos x="347558913" y="252955639"/>
                </a:cxn>
                <a:cxn ang="0">
                  <a:pos x="273294983" y="285691014"/>
                </a:cxn>
                <a:cxn ang="0">
                  <a:pos x="270323599" y="303547457"/>
                </a:cxn>
                <a:cxn ang="0">
                  <a:pos x="279236029" y="404729367"/>
                </a:cxn>
                <a:cxn ang="0">
                  <a:pos x="279236029" y="410680940"/>
                </a:cxn>
                <a:cxn ang="0">
                  <a:pos x="329735776" y="410680940"/>
                </a:cxn>
                <a:cxn ang="0">
                  <a:pos x="347558913" y="383897138"/>
                </a:cxn>
                <a:cxn ang="0">
                  <a:pos x="377265863" y="294618373"/>
                </a:cxn>
                <a:cxn ang="0">
                  <a:pos x="359441004" y="47614306"/>
                </a:cxn>
              </a:cxnLst>
              <a:pathLst>
                <a:path w="159" h="139">
                  <a:moveTo>
                    <a:pt x="121" y="16"/>
                  </a:moveTo>
                  <a:cubicBezTo>
                    <a:pt x="113" y="8"/>
                    <a:pt x="103" y="0"/>
                    <a:pt x="79" y="0"/>
                  </a:cubicBezTo>
                  <a:cubicBezTo>
                    <a:pt x="56" y="0"/>
                    <a:pt x="46" y="8"/>
                    <a:pt x="38" y="16"/>
                  </a:cubicBezTo>
                  <a:cubicBezTo>
                    <a:pt x="0" y="54"/>
                    <a:pt x="29" y="94"/>
                    <a:pt x="32" y="99"/>
                  </a:cubicBezTo>
                  <a:cubicBezTo>
                    <a:pt x="35" y="104"/>
                    <a:pt x="41" y="119"/>
                    <a:pt x="42" y="129"/>
                  </a:cubicBezTo>
                  <a:cubicBezTo>
                    <a:pt x="43" y="139"/>
                    <a:pt x="48" y="138"/>
                    <a:pt x="48" y="138"/>
                  </a:cubicBezTo>
                  <a:cubicBezTo>
                    <a:pt x="68" y="138"/>
                    <a:pt x="68" y="138"/>
                    <a:pt x="68" y="138"/>
                  </a:cubicBezTo>
                  <a:cubicBezTo>
                    <a:pt x="66" y="121"/>
                    <a:pt x="66" y="101"/>
                    <a:pt x="59" y="85"/>
                  </a:cubicBezTo>
                  <a:cubicBezTo>
                    <a:pt x="59" y="84"/>
                    <a:pt x="59" y="84"/>
                    <a:pt x="59" y="83"/>
                  </a:cubicBezTo>
                  <a:cubicBezTo>
                    <a:pt x="56" y="82"/>
                    <a:pt x="54" y="81"/>
                    <a:pt x="51" y="80"/>
                  </a:cubicBezTo>
                  <a:cubicBezTo>
                    <a:pt x="46" y="78"/>
                    <a:pt x="40" y="72"/>
                    <a:pt x="42" y="66"/>
                  </a:cubicBezTo>
                  <a:cubicBezTo>
                    <a:pt x="47" y="49"/>
                    <a:pt x="58" y="65"/>
                    <a:pt x="62" y="74"/>
                  </a:cubicBezTo>
                  <a:cubicBezTo>
                    <a:pt x="62" y="75"/>
                    <a:pt x="63" y="77"/>
                    <a:pt x="63" y="78"/>
                  </a:cubicBezTo>
                  <a:cubicBezTo>
                    <a:pt x="66" y="78"/>
                    <a:pt x="70" y="78"/>
                    <a:pt x="73" y="76"/>
                  </a:cubicBezTo>
                  <a:cubicBezTo>
                    <a:pt x="69" y="66"/>
                    <a:pt x="68" y="52"/>
                    <a:pt x="77" y="49"/>
                  </a:cubicBezTo>
                  <a:cubicBezTo>
                    <a:pt x="83" y="46"/>
                    <a:pt x="88" y="54"/>
                    <a:pt x="88" y="60"/>
                  </a:cubicBezTo>
                  <a:cubicBezTo>
                    <a:pt x="88" y="67"/>
                    <a:pt x="85" y="73"/>
                    <a:pt x="79" y="78"/>
                  </a:cubicBezTo>
                  <a:cubicBezTo>
                    <a:pt x="80" y="79"/>
                    <a:pt x="80" y="80"/>
                    <a:pt x="81" y="81"/>
                  </a:cubicBezTo>
                  <a:cubicBezTo>
                    <a:pt x="83" y="84"/>
                    <a:pt x="86" y="87"/>
                    <a:pt x="90" y="90"/>
                  </a:cubicBezTo>
                  <a:cubicBezTo>
                    <a:pt x="91" y="87"/>
                    <a:pt x="92" y="85"/>
                    <a:pt x="94" y="83"/>
                  </a:cubicBezTo>
                  <a:cubicBezTo>
                    <a:pt x="97" y="79"/>
                    <a:pt x="102" y="72"/>
                    <a:pt x="108" y="73"/>
                  </a:cubicBezTo>
                  <a:cubicBezTo>
                    <a:pt x="113" y="74"/>
                    <a:pt x="118" y="80"/>
                    <a:pt x="117" y="85"/>
                  </a:cubicBezTo>
                  <a:cubicBezTo>
                    <a:pt x="114" y="97"/>
                    <a:pt x="102" y="99"/>
                    <a:pt x="92" y="96"/>
                  </a:cubicBezTo>
                  <a:cubicBezTo>
                    <a:pt x="91" y="98"/>
                    <a:pt x="91" y="100"/>
                    <a:pt x="91" y="102"/>
                  </a:cubicBezTo>
                  <a:cubicBezTo>
                    <a:pt x="90" y="113"/>
                    <a:pt x="90" y="125"/>
                    <a:pt x="94" y="136"/>
                  </a:cubicBezTo>
                  <a:cubicBezTo>
                    <a:pt x="94" y="137"/>
                    <a:pt x="94" y="137"/>
                    <a:pt x="94" y="138"/>
                  </a:cubicBezTo>
                  <a:cubicBezTo>
                    <a:pt x="111" y="138"/>
                    <a:pt x="111" y="138"/>
                    <a:pt x="111" y="138"/>
                  </a:cubicBezTo>
                  <a:cubicBezTo>
                    <a:pt x="111" y="138"/>
                    <a:pt x="115" y="139"/>
                    <a:pt x="117" y="129"/>
                  </a:cubicBezTo>
                  <a:cubicBezTo>
                    <a:pt x="118" y="119"/>
                    <a:pt x="124" y="104"/>
                    <a:pt x="127" y="99"/>
                  </a:cubicBezTo>
                  <a:cubicBezTo>
                    <a:pt x="130" y="94"/>
                    <a:pt x="159" y="54"/>
                    <a:pt x="121" y="16"/>
                  </a:cubicBezTo>
                  <a:close/>
                </a:path>
              </a:pathLst>
            </a:custGeom>
            <a:solidFill>
              <a:srgbClr val="494949"/>
            </a:solidFill>
            <a:ln w="9525">
              <a:noFill/>
            </a:ln>
          </p:spPr>
          <p:txBody>
            <a:bodyPr/>
            <a:p>
              <a:endParaRPr lang="en-US"/>
            </a:p>
          </p:txBody>
        </p:sp>
        <p:sp>
          <p:nvSpPr>
            <p:cNvPr id="22620" name="Freeform 92"/>
            <p:cNvSpPr/>
            <p:nvPr/>
          </p:nvSpPr>
          <p:spPr>
            <a:xfrm>
              <a:off x="2611171" y="4915105"/>
              <a:ext cx="119529" cy="20407"/>
            </a:xfrm>
            <a:custGeom>
              <a:avLst/>
              <a:gdLst/>
              <a:ahLst/>
              <a:cxnLst>
                <a:cxn ang="0">
                  <a:pos x="189055035" y="0"/>
                </a:cxn>
                <a:cxn ang="0">
                  <a:pos x="18005571" y="0"/>
                </a:cxn>
                <a:cxn ang="0">
                  <a:pos x="0" y="17352752"/>
                </a:cxn>
                <a:cxn ang="0">
                  <a:pos x="18005571" y="34703804"/>
                </a:cxn>
                <a:cxn ang="0">
                  <a:pos x="189055035" y="34703804"/>
                </a:cxn>
                <a:cxn ang="0">
                  <a:pos x="207060606" y="17352752"/>
                </a:cxn>
                <a:cxn ang="0">
                  <a:pos x="189055035" y="0"/>
                </a:cxn>
              </a:cxnLst>
              <a:pathLst>
                <a:path w="69" h="12">
                  <a:moveTo>
                    <a:pt x="63" y="0"/>
                  </a:moveTo>
                  <a:cubicBezTo>
                    <a:pt x="6" y="0"/>
                    <a:pt x="6" y="0"/>
                    <a:pt x="6" y="0"/>
                  </a:cubicBezTo>
                  <a:cubicBezTo>
                    <a:pt x="2" y="0"/>
                    <a:pt x="0" y="2"/>
                    <a:pt x="0" y="6"/>
                  </a:cubicBezTo>
                  <a:cubicBezTo>
                    <a:pt x="0" y="9"/>
                    <a:pt x="2" y="12"/>
                    <a:pt x="6" y="12"/>
                  </a:cubicBezTo>
                  <a:cubicBezTo>
                    <a:pt x="63" y="12"/>
                    <a:pt x="63" y="12"/>
                    <a:pt x="63" y="12"/>
                  </a:cubicBezTo>
                  <a:cubicBezTo>
                    <a:pt x="67" y="12"/>
                    <a:pt x="69" y="9"/>
                    <a:pt x="69" y="6"/>
                  </a:cubicBezTo>
                  <a:cubicBezTo>
                    <a:pt x="69" y="2"/>
                    <a:pt x="67" y="0"/>
                    <a:pt x="63" y="0"/>
                  </a:cubicBezTo>
                  <a:close/>
                </a:path>
              </a:pathLst>
            </a:custGeom>
            <a:solidFill>
              <a:srgbClr val="494949"/>
            </a:solidFill>
            <a:ln w="9525">
              <a:noFill/>
            </a:ln>
          </p:spPr>
          <p:txBody>
            <a:bodyPr/>
            <a:p>
              <a:endParaRPr lang="en-US"/>
            </a:p>
          </p:txBody>
        </p:sp>
        <p:sp>
          <p:nvSpPr>
            <p:cNvPr id="22621" name="Freeform 93"/>
            <p:cNvSpPr/>
            <p:nvPr/>
          </p:nvSpPr>
          <p:spPr>
            <a:xfrm>
              <a:off x="2613358" y="4941344"/>
              <a:ext cx="115157" cy="18950"/>
            </a:xfrm>
            <a:custGeom>
              <a:avLst/>
              <a:gdLst/>
              <a:ahLst/>
              <a:cxnLst>
                <a:cxn ang="0">
                  <a:pos x="180201799" y="0"/>
                </a:cxn>
                <a:cxn ang="0">
                  <a:pos x="17725584" y="0"/>
                </a:cxn>
                <a:cxn ang="0">
                  <a:pos x="0" y="14839573"/>
                </a:cxn>
                <a:cxn ang="0">
                  <a:pos x="17725584" y="32645682"/>
                </a:cxn>
                <a:cxn ang="0">
                  <a:pos x="180201799" y="32645682"/>
                </a:cxn>
                <a:cxn ang="0">
                  <a:pos x="197927383" y="14839573"/>
                </a:cxn>
                <a:cxn ang="0">
                  <a:pos x="180201799" y="0"/>
                </a:cxn>
              </a:cxnLst>
              <a:pathLst>
                <a:path w="67" h="11">
                  <a:moveTo>
                    <a:pt x="61" y="0"/>
                  </a:moveTo>
                  <a:cubicBezTo>
                    <a:pt x="6" y="0"/>
                    <a:pt x="6" y="0"/>
                    <a:pt x="6" y="0"/>
                  </a:cubicBezTo>
                  <a:cubicBezTo>
                    <a:pt x="3" y="0"/>
                    <a:pt x="0" y="2"/>
                    <a:pt x="0" y="5"/>
                  </a:cubicBezTo>
                  <a:cubicBezTo>
                    <a:pt x="0" y="8"/>
                    <a:pt x="3" y="11"/>
                    <a:pt x="6" y="11"/>
                  </a:cubicBezTo>
                  <a:cubicBezTo>
                    <a:pt x="61" y="11"/>
                    <a:pt x="61" y="11"/>
                    <a:pt x="61" y="11"/>
                  </a:cubicBezTo>
                  <a:cubicBezTo>
                    <a:pt x="64" y="11"/>
                    <a:pt x="67" y="8"/>
                    <a:pt x="67" y="5"/>
                  </a:cubicBezTo>
                  <a:cubicBezTo>
                    <a:pt x="67" y="2"/>
                    <a:pt x="64" y="0"/>
                    <a:pt x="61" y="0"/>
                  </a:cubicBezTo>
                  <a:close/>
                </a:path>
              </a:pathLst>
            </a:custGeom>
            <a:solidFill>
              <a:srgbClr val="494949"/>
            </a:solidFill>
            <a:ln w="9525">
              <a:noFill/>
            </a:ln>
          </p:spPr>
          <p:txBody>
            <a:bodyPr/>
            <a:p>
              <a:endParaRPr lang="en-US"/>
            </a:p>
          </p:txBody>
        </p:sp>
        <p:sp>
          <p:nvSpPr>
            <p:cNvPr id="22622" name="Freeform 94"/>
            <p:cNvSpPr/>
            <p:nvPr/>
          </p:nvSpPr>
          <p:spPr>
            <a:xfrm>
              <a:off x="2638867" y="4963209"/>
              <a:ext cx="64138" cy="16035"/>
            </a:xfrm>
            <a:custGeom>
              <a:avLst/>
              <a:gdLst/>
              <a:ahLst/>
              <a:cxnLst>
                <a:cxn ang="0">
                  <a:pos x="96156730" y="0"/>
                </a:cxn>
                <a:cxn ang="0">
                  <a:pos x="15023893" y="0"/>
                </a:cxn>
                <a:cxn ang="0">
                  <a:pos x="0" y="15871087"/>
                </a:cxn>
                <a:cxn ang="0">
                  <a:pos x="15023893" y="28569025"/>
                </a:cxn>
                <a:cxn ang="0">
                  <a:pos x="96156730" y="28569025"/>
                </a:cxn>
                <a:cxn ang="0">
                  <a:pos x="111180623" y="15871087"/>
                </a:cxn>
                <a:cxn ang="0">
                  <a:pos x="96156730" y="0"/>
                </a:cxn>
              </a:cxnLst>
              <a:pathLst>
                <a:path w="37" h="9">
                  <a:moveTo>
                    <a:pt x="32" y="0"/>
                  </a:moveTo>
                  <a:cubicBezTo>
                    <a:pt x="5" y="0"/>
                    <a:pt x="5" y="0"/>
                    <a:pt x="5" y="0"/>
                  </a:cubicBezTo>
                  <a:cubicBezTo>
                    <a:pt x="2" y="0"/>
                    <a:pt x="0" y="2"/>
                    <a:pt x="0" y="5"/>
                  </a:cubicBezTo>
                  <a:cubicBezTo>
                    <a:pt x="0" y="7"/>
                    <a:pt x="2" y="9"/>
                    <a:pt x="5" y="9"/>
                  </a:cubicBezTo>
                  <a:cubicBezTo>
                    <a:pt x="32" y="9"/>
                    <a:pt x="32" y="9"/>
                    <a:pt x="32" y="9"/>
                  </a:cubicBezTo>
                  <a:cubicBezTo>
                    <a:pt x="35" y="9"/>
                    <a:pt x="37" y="7"/>
                    <a:pt x="37" y="5"/>
                  </a:cubicBezTo>
                  <a:cubicBezTo>
                    <a:pt x="37" y="2"/>
                    <a:pt x="35" y="0"/>
                    <a:pt x="32" y="0"/>
                  </a:cubicBezTo>
                  <a:close/>
                </a:path>
              </a:pathLst>
            </a:custGeom>
            <a:solidFill>
              <a:srgbClr val="494949"/>
            </a:solidFill>
            <a:ln w="9525">
              <a:noFill/>
            </a:ln>
          </p:spPr>
          <p:txBody>
            <a:bodyPr/>
            <a:p>
              <a:endParaRPr lang="en-US"/>
            </a:p>
          </p:txBody>
        </p:sp>
        <p:sp>
          <p:nvSpPr>
            <p:cNvPr id="22623" name="Freeform 95"/>
            <p:cNvSpPr>
              <a:spLocks noEditPoints="1"/>
            </p:cNvSpPr>
            <p:nvPr/>
          </p:nvSpPr>
          <p:spPr>
            <a:xfrm>
              <a:off x="2617002" y="2715473"/>
              <a:ext cx="187311" cy="244889"/>
            </a:xfrm>
            <a:custGeom>
              <a:avLst/>
              <a:gdLst/>
              <a:ahLst/>
              <a:cxnLst>
                <a:cxn ang="0">
                  <a:pos x="132800584" y="160954024"/>
                </a:cxn>
                <a:cxn ang="0">
                  <a:pos x="73836976" y="134394500"/>
                </a:cxn>
                <a:cxn ang="0">
                  <a:pos x="121645740" y="23904373"/>
                </a:cxn>
                <a:cxn ang="0">
                  <a:pos x="49933323" y="124301575"/>
                </a:cxn>
                <a:cxn ang="0">
                  <a:pos x="0" y="101991167"/>
                </a:cxn>
                <a:cxn ang="0">
                  <a:pos x="136519108" y="0"/>
                </a:cxn>
                <a:cxn ang="0">
                  <a:pos x="132800584" y="160954024"/>
                </a:cxn>
                <a:cxn ang="0">
                  <a:pos x="56307727" y="178483995"/>
                </a:cxn>
                <a:cxn ang="0">
                  <a:pos x="47276713" y="140768902"/>
                </a:cxn>
                <a:cxn ang="0">
                  <a:pos x="81274024" y="153517707"/>
                </a:cxn>
                <a:cxn ang="0">
                  <a:pos x="56307727" y="178483995"/>
                </a:cxn>
              </a:cxnLst>
              <a:pathLst>
                <a:path w="257" h="336">
                  <a:moveTo>
                    <a:pt x="250" y="303"/>
                  </a:moveTo>
                  <a:lnTo>
                    <a:pt x="139" y="253"/>
                  </a:lnTo>
                  <a:lnTo>
                    <a:pt x="229" y="45"/>
                  </a:lnTo>
                  <a:lnTo>
                    <a:pt x="94" y="234"/>
                  </a:lnTo>
                  <a:lnTo>
                    <a:pt x="0" y="192"/>
                  </a:lnTo>
                  <a:lnTo>
                    <a:pt x="257" y="0"/>
                  </a:lnTo>
                  <a:lnTo>
                    <a:pt x="250" y="303"/>
                  </a:lnTo>
                  <a:close/>
                  <a:moveTo>
                    <a:pt x="106" y="336"/>
                  </a:moveTo>
                  <a:lnTo>
                    <a:pt x="89" y="265"/>
                  </a:lnTo>
                  <a:lnTo>
                    <a:pt x="153" y="289"/>
                  </a:lnTo>
                  <a:lnTo>
                    <a:pt x="106" y="336"/>
                  </a:lnTo>
                  <a:close/>
                </a:path>
              </a:pathLst>
            </a:custGeom>
            <a:solidFill>
              <a:srgbClr val="F3A60D"/>
            </a:solidFill>
            <a:ln w="9525">
              <a:noFill/>
            </a:ln>
          </p:spPr>
          <p:txBody>
            <a:bodyPr/>
            <a:p>
              <a:endParaRPr lang="en-US"/>
            </a:p>
          </p:txBody>
        </p:sp>
        <p:sp>
          <p:nvSpPr>
            <p:cNvPr id="22624" name="Freeform 96"/>
            <p:cNvSpPr>
              <a:spLocks noEditPoints="1"/>
            </p:cNvSpPr>
            <p:nvPr/>
          </p:nvSpPr>
          <p:spPr>
            <a:xfrm>
              <a:off x="3608221" y="2633114"/>
              <a:ext cx="174192" cy="173464"/>
            </a:xfrm>
            <a:custGeom>
              <a:avLst/>
              <a:gdLst/>
              <a:ahLst/>
              <a:cxnLst>
                <a:cxn ang="0">
                  <a:pos x="44617297" y="224175599"/>
                </a:cxn>
                <a:cxn ang="0">
                  <a:pos x="29745440" y="238925192"/>
                </a:cxn>
                <a:cxn ang="0">
                  <a:pos x="62464216" y="274320435"/>
                </a:cxn>
                <a:cxn ang="0">
                  <a:pos x="77337799" y="256621955"/>
                </a:cxn>
                <a:cxn ang="0">
                  <a:pos x="127903494" y="277271040"/>
                </a:cxn>
                <a:cxn ang="0">
                  <a:pos x="127903494" y="297918409"/>
                </a:cxn>
                <a:cxn ang="0">
                  <a:pos x="175495853" y="297918409"/>
                </a:cxn>
                <a:cxn ang="0">
                  <a:pos x="175495853" y="277271040"/>
                </a:cxn>
                <a:cxn ang="0">
                  <a:pos x="226061549" y="253673067"/>
                </a:cxn>
                <a:cxn ang="0">
                  <a:pos x="240935131" y="271371547"/>
                </a:cxn>
                <a:cxn ang="0">
                  <a:pos x="273653907" y="235974586"/>
                </a:cxn>
                <a:cxn ang="0">
                  <a:pos x="258782050" y="221226711"/>
                </a:cxn>
                <a:cxn ang="0">
                  <a:pos x="279602305" y="171081876"/>
                </a:cxn>
                <a:cxn ang="0">
                  <a:pos x="300424286" y="171081876"/>
                </a:cxn>
                <a:cxn ang="0">
                  <a:pos x="300424286" y="123887645"/>
                </a:cxn>
                <a:cxn ang="0">
                  <a:pos x="276628969" y="123887645"/>
                </a:cxn>
                <a:cxn ang="0">
                  <a:pos x="255806988" y="76691698"/>
                </a:cxn>
                <a:cxn ang="0">
                  <a:pos x="273653907" y="58993217"/>
                </a:cxn>
                <a:cxn ang="0">
                  <a:pos x="237960069" y="26546862"/>
                </a:cxn>
                <a:cxn ang="0">
                  <a:pos x="223086487" y="41296454"/>
                </a:cxn>
                <a:cxn ang="0">
                  <a:pos x="172520792" y="23597974"/>
                </a:cxn>
                <a:cxn ang="0">
                  <a:pos x="172520792" y="0"/>
                </a:cxn>
                <a:cxn ang="0">
                  <a:pos x="124928433" y="0"/>
                </a:cxn>
                <a:cxn ang="0">
                  <a:pos x="124928433" y="23597974"/>
                </a:cxn>
                <a:cxn ang="0">
                  <a:pos x="74362737" y="44245342"/>
                </a:cxn>
                <a:cxn ang="0">
                  <a:pos x="59489155" y="29497467"/>
                </a:cxn>
                <a:cxn ang="0">
                  <a:pos x="26770378" y="61943823"/>
                </a:cxn>
                <a:cxn ang="0">
                  <a:pos x="41642236" y="79642303"/>
                </a:cxn>
                <a:cxn ang="0">
                  <a:pos x="23795317" y="126836533"/>
                </a:cxn>
                <a:cxn ang="0">
                  <a:pos x="0" y="129785421"/>
                </a:cxn>
                <a:cxn ang="0">
                  <a:pos x="0" y="174030764"/>
                </a:cxn>
                <a:cxn ang="0">
                  <a:pos x="23795317" y="174030764"/>
                </a:cxn>
                <a:cxn ang="0">
                  <a:pos x="44617297" y="224175599"/>
                </a:cxn>
                <a:cxn ang="0">
                  <a:pos x="148725475" y="56044329"/>
                </a:cxn>
                <a:cxn ang="0">
                  <a:pos x="246883529" y="147483902"/>
                </a:cxn>
                <a:cxn ang="0">
                  <a:pos x="151698811" y="244824685"/>
                </a:cxn>
                <a:cxn ang="0">
                  <a:pos x="53540757" y="150434507"/>
                </a:cxn>
                <a:cxn ang="0">
                  <a:pos x="148725475" y="56044329"/>
                </a:cxn>
              </a:cxnLst>
              <a:pathLst>
                <a:path w="101" h="101">
                  <a:moveTo>
                    <a:pt x="15" y="76"/>
                  </a:moveTo>
                  <a:cubicBezTo>
                    <a:pt x="10" y="81"/>
                    <a:pt x="10" y="81"/>
                    <a:pt x="10" y="81"/>
                  </a:cubicBezTo>
                  <a:cubicBezTo>
                    <a:pt x="21" y="93"/>
                    <a:pt x="21" y="93"/>
                    <a:pt x="21" y="93"/>
                  </a:cubicBezTo>
                  <a:cubicBezTo>
                    <a:pt x="26" y="87"/>
                    <a:pt x="26" y="87"/>
                    <a:pt x="26" y="87"/>
                  </a:cubicBezTo>
                  <a:cubicBezTo>
                    <a:pt x="31" y="90"/>
                    <a:pt x="37" y="93"/>
                    <a:pt x="43" y="94"/>
                  </a:cubicBezTo>
                  <a:cubicBezTo>
                    <a:pt x="43" y="101"/>
                    <a:pt x="43" y="101"/>
                    <a:pt x="43" y="101"/>
                  </a:cubicBezTo>
                  <a:cubicBezTo>
                    <a:pt x="59" y="101"/>
                    <a:pt x="59" y="101"/>
                    <a:pt x="59" y="101"/>
                  </a:cubicBezTo>
                  <a:cubicBezTo>
                    <a:pt x="59" y="94"/>
                    <a:pt x="59" y="94"/>
                    <a:pt x="59" y="94"/>
                  </a:cubicBezTo>
                  <a:cubicBezTo>
                    <a:pt x="65" y="92"/>
                    <a:pt x="71" y="90"/>
                    <a:pt x="76" y="86"/>
                  </a:cubicBezTo>
                  <a:cubicBezTo>
                    <a:pt x="81" y="92"/>
                    <a:pt x="81" y="92"/>
                    <a:pt x="81" y="92"/>
                  </a:cubicBezTo>
                  <a:cubicBezTo>
                    <a:pt x="92" y="80"/>
                    <a:pt x="92" y="80"/>
                    <a:pt x="92" y="80"/>
                  </a:cubicBezTo>
                  <a:cubicBezTo>
                    <a:pt x="87" y="75"/>
                    <a:pt x="87" y="75"/>
                    <a:pt x="87" y="75"/>
                  </a:cubicBezTo>
                  <a:cubicBezTo>
                    <a:pt x="90" y="70"/>
                    <a:pt x="93" y="64"/>
                    <a:pt x="94" y="58"/>
                  </a:cubicBezTo>
                  <a:cubicBezTo>
                    <a:pt x="101" y="58"/>
                    <a:pt x="101" y="58"/>
                    <a:pt x="101" y="58"/>
                  </a:cubicBezTo>
                  <a:cubicBezTo>
                    <a:pt x="101" y="42"/>
                    <a:pt x="101" y="42"/>
                    <a:pt x="101" y="42"/>
                  </a:cubicBezTo>
                  <a:cubicBezTo>
                    <a:pt x="93" y="42"/>
                    <a:pt x="93" y="42"/>
                    <a:pt x="93" y="42"/>
                  </a:cubicBezTo>
                  <a:cubicBezTo>
                    <a:pt x="92" y="36"/>
                    <a:pt x="90" y="30"/>
                    <a:pt x="86" y="26"/>
                  </a:cubicBezTo>
                  <a:cubicBezTo>
                    <a:pt x="92" y="20"/>
                    <a:pt x="92" y="20"/>
                    <a:pt x="92" y="20"/>
                  </a:cubicBezTo>
                  <a:cubicBezTo>
                    <a:pt x="80" y="9"/>
                    <a:pt x="80" y="9"/>
                    <a:pt x="80" y="9"/>
                  </a:cubicBezTo>
                  <a:cubicBezTo>
                    <a:pt x="75" y="14"/>
                    <a:pt x="75" y="14"/>
                    <a:pt x="75" y="14"/>
                  </a:cubicBezTo>
                  <a:cubicBezTo>
                    <a:pt x="70" y="11"/>
                    <a:pt x="64" y="9"/>
                    <a:pt x="58" y="8"/>
                  </a:cubicBezTo>
                  <a:cubicBezTo>
                    <a:pt x="58" y="0"/>
                    <a:pt x="58" y="0"/>
                    <a:pt x="58" y="0"/>
                  </a:cubicBezTo>
                  <a:cubicBezTo>
                    <a:pt x="42" y="0"/>
                    <a:pt x="42" y="0"/>
                    <a:pt x="42" y="0"/>
                  </a:cubicBezTo>
                  <a:cubicBezTo>
                    <a:pt x="42" y="8"/>
                    <a:pt x="42" y="8"/>
                    <a:pt x="42" y="8"/>
                  </a:cubicBezTo>
                  <a:cubicBezTo>
                    <a:pt x="36" y="9"/>
                    <a:pt x="30" y="12"/>
                    <a:pt x="25" y="15"/>
                  </a:cubicBezTo>
                  <a:cubicBezTo>
                    <a:pt x="20" y="10"/>
                    <a:pt x="20" y="10"/>
                    <a:pt x="20" y="10"/>
                  </a:cubicBezTo>
                  <a:cubicBezTo>
                    <a:pt x="9" y="21"/>
                    <a:pt x="9" y="21"/>
                    <a:pt x="9" y="21"/>
                  </a:cubicBezTo>
                  <a:cubicBezTo>
                    <a:pt x="14" y="27"/>
                    <a:pt x="14" y="27"/>
                    <a:pt x="14" y="27"/>
                  </a:cubicBezTo>
                  <a:cubicBezTo>
                    <a:pt x="11" y="32"/>
                    <a:pt x="9" y="37"/>
                    <a:pt x="8" y="43"/>
                  </a:cubicBezTo>
                  <a:cubicBezTo>
                    <a:pt x="0" y="44"/>
                    <a:pt x="0" y="44"/>
                    <a:pt x="0" y="44"/>
                  </a:cubicBezTo>
                  <a:cubicBezTo>
                    <a:pt x="0" y="59"/>
                    <a:pt x="0" y="59"/>
                    <a:pt x="0" y="59"/>
                  </a:cubicBezTo>
                  <a:cubicBezTo>
                    <a:pt x="8" y="59"/>
                    <a:pt x="8" y="59"/>
                    <a:pt x="8" y="59"/>
                  </a:cubicBezTo>
                  <a:cubicBezTo>
                    <a:pt x="9" y="65"/>
                    <a:pt x="11" y="71"/>
                    <a:pt x="15" y="76"/>
                  </a:cubicBezTo>
                  <a:moveTo>
                    <a:pt x="50" y="19"/>
                  </a:moveTo>
                  <a:cubicBezTo>
                    <a:pt x="68" y="18"/>
                    <a:pt x="83" y="32"/>
                    <a:pt x="83" y="50"/>
                  </a:cubicBezTo>
                  <a:cubicBezTo>
                    <a:pt x="83" y="68"/>
                    <a:pt x="69" y="83"/>
                    <a:pt x="51" y="83"/>
                  </a:cubicBezTo>
                  <a:cubicBezTo>
                    <a:pt x="33" y="83"/>
                    <a:pt x="19" y="69"/>
                    <a:pt x="18" y="51"/>
                  </a:cubicBezTo>
                  <a:cubicBezTo>
                    <a:pt x="18" y="33"/>
                    <a:pt x="32" y="19"/>
                    <a:pt x="50" y="19"/>
                  </a:cubicBezTo>
                </a:path>
              </a:pathLst>
            </a:custGeom>
            <a:solidFill>
              <a:srgbClr val="494949"/>
            </a:solidFill>
            <a:ln w="9525">
              <a:noFill/>
            </a:ln>
          </p:spPr>
          <p:txBody>
            <a:bodyPr/>
            <a:p>
              <a:endParaRPr lang="en-US"/>
            </a:p>
          </p:txBody>
        </p:sp>
        <p:sp>
          <p:nvSpPr>
            <p:cNvPr id="22625" name="Freeform 97"/>
            <p:cNvSpPr>
              <a:spLocks noEditPoints="1"/>
            </p:cNvSpPr>
            <p:nvPr/>
          </p:nvSpPr>
          <p:spPr>
            <a:xfrm>
              <a:off x="3740869" y="2553671"/>
              <a:ext cx="117343" cy="117343"/>
            </a:xfrm>
            <a:custGeom>
              <a:avLst/>
              <a:gdLst/>
              <a:ahLst/>
              <a:cxnLst>
                <a:cxn ang="0">
                  <a:pos x="187602121" y="83379104"/>
                </a:cxn>
                <a:cxn ang="0">
                  <a:pos x="202490877" y="77422221"/>
                </a:cxn>
                <a:cxn ang="0">
                  <a:pos x="187602121" y="41689552"/>
                </a:cxn>
                <a:cxn ang="0">
                  <a:pos x="172713365" y="47644709"/>
                </a:cxn>
                <a:cxn ang="0">
                  <a:pos x="148891011" y="26800796"/>
                </a:cxn>
                <a:cxn ang="0">
                  <a:pos x="154846168" y="11912040"/>
                </a:cxn>
                <a:cxn ang="0">
                  <a:pos x="119111773" y="0"/>
                </a:cxn>
                <a:cxn ang="0">
                  <a:pos x="113156616" y="11912040"/>
                </a:cxn>
                <a:cxn ang="0">
                  <a:pos x="83379104" y="14888756"/>
                </a:cxn>
                <a:cxn ang="0">
                  <a:pos x="77422221" y="0"/>
                </a:cxn>
                <a:cxn ang="0">
                  <a:pos x="41689552" y="14888756"/>
                </a:cxn>
                <a:cxn ang="0">
                  <a:pos x="47644709" y="29777512"/>
                </a:cxn>
                <a:cxn ang="0">
                  <a:pos x="26800796" y="50623151"/>
                </a:cxn>
                <a:cxn ang="0">
                  <a:pos x="11912040" y="47644709"/>
                </a:cxn>
                <a:cxn ang="0">
                  <a:pos x="0" y="80400663"/>
                </a:cxn>
                <a:cxn ang="0">
                  <a:pos x="11912040" y="86355820"/>
                </a:cxn>
                <a:cxn ang="0">
                  <a:pos x="14888756" y="119111773"/>
                </a:cxn>
                <a:cxn ang="0">
                  <a:pos x="0" y="125068656"/>
                </a:cxn>
                <a:cxn ang="0">
                  <a:pos x="14888756" y="160801325"/>
                </a:cxn>
                <a:cxn ang="0">
                  <a:pos x="29777512" y="151867726"/>
                </a:cxn>
                <a:cxn ang="0">
                  <a:pos x="53599867" y="175690081"/>
                </a:cxn>
                <a:cxn ang="0">
                  <a:pos x="47644709" y="190578837"/>
                </a:cxn>
                <a:cxn ang="0">
                  <a:pos x="83379104" y="202490877"/>
                </a:cxn>
                <a:cxn ang="0">
                  <a:pos x="86355820" y="187602121"/>
                </a:cxn>
                <a:cxn ang="0">
                  <a:pos x="119111773" y="187602121"/>
                </a:cxn>
                <a:cxn ang="0">
                  <a:pos x="125068656" y="202490877"/>
                </a:cxn>
                <a:cxn ang="0">
                  <a:pos x="160801325" y="187602121"/>
                </a:cxn>
                <a:cxn ang="0">
                  <a:pos x="154846168" y="172713365"/>
                </a:cxn>
                <a:cxn ang="0">
                  <a:pos x="175690081" y="148891011"/>
                </a:cxn>
                <a:cxn ang="0">
                  <a:pos x="190578837" y="154846168"/>
                </a:cxn>
                <a:cxn ang="0">
                  <a:pos x="202490877" y="119111773"/>
                </a:cxn>
                <a:cxn ang="0">
                  <a:pos x="187602121" y="113156616"/>
                </a:cxn>
                <a:cxn ang="0">
                  <a:pos x="187602121" y="83379104"/>
                </a:cxn>
                <a:cxn ang="0">
                  <a:pos x="125068656" y="154846168"/>
                </a:cxn>
                <a:cxn ang="0">
                  <a:pos x="101246301" y="160801325"/>
                </a:cxn>
                <a:cxn ang="0">
                  <a:pos x="47644709" y="125068656"/>
                </a:cxn>
                <a:cxn ang="0">
                  <a:pos x="77422221" y="47644709"/>
                </a:cxn>
                <a:cxn ang="0">
                  <a:pos x="101246301" y="41689552"/>
                </a:cxn>
                <a:cxn ang="0">
                  <a:pos x="154846168" y="77422221"/>
                </a:cxn>
                <a:cxn ang="0">
                  <a:pos x="125068656" y="154846168"/>
                </a:cxn>
              </a:cxnLst>
              <a:pathLst>
                <a:path w="68" h="68">
                  <a:moveTo>
                    <a:pt x="63" y="28"/>
                  </a:moveTo>
                  <a:cubicBezTo>
                    <a:pt x="68" y="26"/>
                    <a:pt x="68" y="26"/>
                    <a:pt x="68" y="26"/>
                  </a:cubicBezTo>
                  <a:cubicBezTo>
                    <a:pt x="63" y="14"/>
                    <a:pt x="63" y="14"/>
                    <a:pt x="63" y="14"/>
                  </a:cubicBezTo>
                  <a:cubicBezTo>
                    <a:pt x="58" y="16"/>
                    <a:pt x="58" y="16"/>
                    <a:pt x="58" y="16"/>
                  </a:cubicBezTo>
                  <a:cubicBezTo>
                    <a:pt x="56" y="13"/>
                    <a:pt x="53" y="11"/>
                    <a:pt x="50" y="9"/>
                  </a:cubicBezTo>
                  <a:cubicBezTo>
                    <a:pt x="52" y="4"/>
                    <a:pt x="52" y="4"/>
                    <a:pt x="52" y="4"/>
                  </a:cubicBezTo>
                  <a:cubicBezTo>
                    <a:pt x="40" y="0"/>
                    <a:pt x="40" y="0"/>
                    <a:pt x="40" y="0"/>
                  </a:cubicBezTo>
                  <a:cubicBezTo>
                    <a:pt x="38" y="4"/>
                    <a:pt x="38" y="4"/>
                    <a:pt x="38" y="4"/>
                  </a:cubicBezTo>
                  <a:cubicBezTo>
                    <a:pt x="35" y="4"/>
                    <a:pt x="31" y="4"/>
                    <a:pt x="28" y="5"/>
                  </a:cubicBezTo>
                  <a:cubicBezTo>
                    <a:pt x="26" y="0"/>
                    <a:pt x="26" y="0"/>
                    <a:pt x="26" y="0"/>
                  </a:cubicBezTo>
                  <a:cubicBezTo>
                    <a:pt x="14" y="5"/>
                    <a:pt x="14" y="5"/>
                    <a:pt x="14" y="5"/>
                  </a:cubicBezTo>
                  <a:cubicBezTo>
                    <a:pt x="16" y="10"/>
                    <a:pt x="16" y="10"/>
                    <a:pt x="16" y="10"/>
                  </a:cubicBezTo>
                  <a:cubicBezTo>
                    <a:pt x="13" y="12"/>
                    <a:pt x="11" y="14"/>
                    <a:pt x="9" y="17"/>
                  </a:cubicBezTo>
                  <a:cubicBezTo>
                    <a:pt x="4" y="16"/>
                    <a:pt x="4" y="16"/>
                    <a:pt x="4" y="16"/>
                  </a:cubicBezTo>
                  <a:cubicBezTo>
                    <a:pt x="0" y="27"/>
                    <a:pt x="0" y="27"/>
                    <a:pt x="0" y="27"/>
                  </a:cubicBezTo>
                  <a:cubicBezTo>
                    <a:pt x="4" y="29"/>
                    <a:pt x="4" y="29"/>
                    <a:pt x="4" y="29"/>
                  </a:cubicBezTo>
                  <a:cubicBezTo>
                    <a:pt x="4" y="33"/>
                    <a:pt x="4" y="36"/>
                    <a:pt x="5" y="40"/>
                  </a:cubicBezTo>
                  <a:cubicBezTo>
                    <a:pt x="0" y="42"/>
                    <a:pt x="0" y="42"/>
                    <a:pt x="0" y="42"/>
                  </a:cubicBezTo>
                  <a:cubicBezTo>
                    <a:pt x="5" y="54"/>
                    <a:pt x="5" y="54"/>
                    <a:pt x="5" y="54"/>
                  </a:cubicBezTo>
                  <a:cubicBezTo>
                    <a:pt x="10" y="51"/>
                    <a:pt x="10" y="51"/>
                    <a:pt x="10" y="51"/>
                  </a:cubicBezTo>
                  <a:cubicBezTo>
                    <a:pt x="12" y="54"/>
                    <a:pt x="15" y="57"/>
                    <a:pt x="18" y="59"/>
                  </a:cubicBezTo>
                  <a:cubicBezTo>
                    <a:pt x="16" y="64"/>
                    <a:pt x="16" y="64"/>
                    <a:pt x="16" y="64"/>
                  </a:cubicBezTo>
                  <a:cubicBezTo>
                    <a:pt x="28" y="68"/>
                    <a:pt x="28" y="68"/>
                    <a:pt x="28" y="68"/>
                  </a:cubicBezTo>
                  <a:cubicBezTo>
                    <a:pt x="29" y="63"/>
                    <a:pt x="29" y="63"/>
                    <a:pt x="29" y="63"/>
                  </a:cubicBezTo>
                  <a:cubicBezTo>
                    <a:pt x="33" y="64"/>
                    <a:pt x="37" y="64"/>
                    <a:pt x="40" y="63"/>
                  </a:cubicBezTo>
                  <a:cubicBezTo>
                    <a:pt x="42" y="68"/>
                    <a:pt x="42" y="68"/>
                    <a:pt x="42" y="68"/>
                  </a:cubicBezTo>
                  <a:cubicBezTo>
                    <a:pt x="54" y="63"/>
                    <a:pt x="54" y="63"/>
                    <a:pt x="54" y="63"/>
                  </a:cubicBezTo>
                  <a:cubicBezTo>
                    <a:pt x="52" y="58"/>
                    <a:pt x="52" y="58"/>
                    <a:pt x="52" y="58"/>
                  </a:cubicBezTo>
                  <a:cubicBezTo>
                    <a:pt x="54" y="56"/>
                    <a:pt x="57" y="53"/>
                    <a:pt x="59" y="50"/>
                  </a:cubicBezTo>
                  <a:cubicBezTo>
                    <a:pt x="64" y="52"/>
                    <a:pt x="64" y="52"/>
                    <a:pt x="64" y="52"/>
                  </a:cubicBezTo>
                  <a:cubicBezTo>
                    <a:pt x="68" y="40"/>
                    <a:pt x="68" y="40"/>
                    <a:pt x="68" y="40"/>
                  </a:cubicBezTo>
                  <a:cubicBezTo>
                    <a:pt x="63" y="38"/>
                    <a:pt x="63" y="38"/>
                    <a:pt x="63" y="38"/>
                  </a:cubicBezTo>
                  <a:cubicBezTo>
                    <a:pt x="64" y="35"/>
                    <a:pt x="64" y="31"/>
                    <a:pt x="63" y="28"/>
                  </a:cubicBezTo>
                  <a:moveTo>
                    <a:pt x="42" y="52"/>
                  </a:moveTo>
                  <a:cubicBezTo>
                    <a:pt x="40" y="53"/>
                    <a:pt x="37" y="54"/>
                    <a:pt x="34" y="54"/>
                  </a:cubicBezTo>
                  <a:cubicBezTo>
                    <a:pt x="26" y="54"/>
                    <a:pt x="19" y="49"/>
                    <a:pt x="16" y="42"/>
                  </a:cubicBezTo>
                  <a:cubicBezTo>
                    <a:pt x="11" y="32"/>
                    <a:pt x="16" y="20"/>
                    <a:pt x="26" y="16"/>
                  </a:cubicBezTo>
                  <a:cubicBezTo>
                    <a:pt x="28" y="14"/>
                    <a:pt x="31" y="14"/>
                    <a:pt x="34" y="14"/>
                  </a:cubicBezTo>
                  <a:cubicBezTo>
                    <a:pt x="42" y="14"/>
                    <a:pt x="49" y="18"/>
                    <a:pt x="52" y="26"/>
                  </a:cubicBezTo>
                  <a:cubicBezTo>
                    <a:pt x="57" y="36"/>
                    <a:pt x="52" y="48"/>
                    <a:pt x="42" y="52"/>
                  </a:cubicBezTo>
                </a:path>
              </a:pathLst>
            </a:custGeom>
            <a:solidFill>
              <a:srgbClr val="494949"/>
            </a:solidFill>
            <a:ln w="9525">
              <a:noFill/>
            </a:ln>
          </p:spPr>
          <p:txBody>
            <a:bodyPr/>
            <a:p>
              <a:endParaRPr lang="en-US"/>
            </a:p>
          </p:txBody>
        </p:sp>
        <p:sp>
          <p:nvSpPr>
            <p:cNvPr id="22626" name="Freeform 98"/>
            <p:cNvSpPr/>
            <p:nvPr/>
          </p:nvSpPr>
          <p:spPr>
            <a:xfrm>
              <a:off x="3511286" y="4675317"/>
              <a:ext cx="191685" cy="224482"/>
            </a:xfrm>
            <a:custGeom>
              <a:avLst/>
              <a:gdLst/>
              <a:ahLst/>
              <a:cxnLst>
                <a:cxn ang="0">
                  <a:pos x="211732488" y="336942302"/>
                </a:cxn>
                <a:cxn ang="0">
                  <a:pos x="304179919" y="163997915"/>
                </a:cxn>
                <a:cxn ang="0">
                  <a:pos x="274358222" y="41745018"/>
                </a:cxn>
                <a:cxn ang="0">
                  <a:pos x="241554184" y="23853803"/>
                </a:cxn>
                <a:cxn ang="0">
                  <a:pos x="122269127" y="68580978"/>
                </a:cxn>
                <a:cxn ang="0">
                  <a:pos x="20874669" y="259414853"/>
                </a:cxn>
                <a:cxn ang="0">
                  <a:pos x="53678708" y="366760418"/>
                </a:cxn>
                <a:cxn ang="0">
                  <a:pos x="53678708" y="366760418"/>
                </a:cxn>
                <a:cxn ang="0">
                  <a:pos x="161036123" y="336942302"/>
                </a:cxn>
                <a:cxn ang="0">
                  <a:pos x="232608884" y="202760776"/>
                </a:cxn>
                <a:cxn ang="0">
                  <a:pos x="211732488" y="125235054"/>
                </a:cxn>
                <a:cxn ang="0">
                  <a:pos x="205769530" y="125235054"/>
                </a:cxn>
                <a:cxn ang="0">
                  <a:pos x="131214427" y="149088857"/>
                </a:cxn>
                <a:cxn ang="0">
                  <a:pos x="74553377" y="259414853"/>
                </a:cxn>
                <a:cxn ang="0">
                  <a:pos x="98410388" y="274323911"/>
                </a:cxn>
                <a:cxn ang="0">
                  <a:pos x="158053780" y="163997915"/>
                </a:cxn>
                <a:cxn ang="0">
                  <a:pos x="190857819" y="149088857"/>
                </a:cxn>
                <a:cxn ang="0">
                  <a:pos x="196822503" y="152071014"/>
                </a:cxn>
                <a:cxn ang="0">
                  <a:pos x="205769530" y="187851718"/>
                </a:cxn>
                <a:cxn ang="0">
                  <a:pos x="137179111" y="322033243"/>
                </a:cxn>
                <a:cxn ang="0">
                  <a:pos x="68590419" y="342904889"/>
                </a:cxn>
                <a:cxn ang="0">
                  <a:pos x="41749338" y="310106342"/>
                </a:cxn>
                <a:cxn ang="0">
                  <a:pos x="53678708" y="262397010"/>
                </a:cxn>
                <a:cxn ang="0">
                  <a:pos x="149108480" y="80507879"/>
                </a:cxn>
                <a:cxn ang="0">
                  <a:pos x="226644199" y="50689762"/>
                </a:cxn>
                <a:cxn ang="0">
                  <a:pos x="259448238" y="68580978"/>
                </a:cxn>
                <a:cxn ang="0">
                  <a:pos x="277340565" y="149088857"/>
                </a:cxn>
                <a:cxn ang="0">
                  <a:pos x="184893134" y="322033243"/>
                </a:cxn>
                <a:cxn ang="0">
                  <a:pos x="211732488" y="336942302"/>
                </a:cxn>
              </a:cxnLst>
              <a:pathLst>
                <a:path w="111" h="130">
                  <a:moveTo>
                    <a:pt x="71" y="113"/>
                  </a:moveTo>
                  <a:cubicBezTo>
                    <a:pt x="102" y="55"/>
                    <a:pt x="102" y="55"/>
                    <a:pt x="102" y="55"/>
                  </a:cubicBezTo>
                  <a:cubicBezTo>
                    <a:pt x="111" y="39"/>
                    <a:pt x="107" y="22"/>
                    <a:pt x="92" y="14"/>
                  </a:cubicBezTo>
                  <a:cubicBezTo>
                    <a:pt x="81" y="8"/>
                    <a:pt x="81" y="8"/>
                    <a:pt x="81" y="8"/>
                  </a:cubicBezTo>
                  <a:cubicBezTo>
                    <a:pt x="66" y="0"/>
                    <a:pt x="50" y="6"/>
                    <a:pt x="41" y="23"/>
                  </a:cubicBezTo>
                  <a:cubicBezTo>
                    <a:pt x="7" y="87"/>
                    <a:pt x="7" y="87"/>
                    <a:pt x="7" y="87"/>
                  </a:cubicBezTo>
                  <a:cubicBezTo>
                    <a:pt x="0" y="100"/>
                    <a:pt x="5" y="116"/>
                    <a:pt x="18" y="123"/>
                  </a:cubicBezTo>
                  <a:cubicBezTo>
                    <a:pt x="18" y="123"/>
                    <a:pt x="18" y="123"/>
                    <a:pt x="18" y="123"/>
                  </a:cubicBezTo>
                  <a:cubicBezTo>
                    <a:pt x="31" y="130"/>
                    <a:pt x="47" y="125"/>
                    <a:pt x="54" y="113"/>
                  </a:cubicBezTo>
                  <a:cubicBezTo>
                    <a:pt x="78" y="68"/>
                    <a:pt x="78" y="68"/>
                    <a:pt x="78" y="68"/>
                  </a:cubicBezTo>
                  <a:cubicBezTo>
                    <a:pt x="83" y="58"/>
                    <a:pt x="80" y="47"/>
                    <a:pt x="71" y="42"/>
                  </a:cubicBezTo>
                  <a:cubicBezTo>
                    <a:pt x="69" y="42"/>
                    <a:pt x="69" y="42"/>
                    <a:pt x="69" y="42"/>
                  </a:cubicBezTo>
                  <a:cubicBezTo>
                    <a:pt x="60" y="37"/>
                    <a:pt x="50" y="40"/>
                    <a:pt x="44" y="50"/>
                  </a:cubicBezTo>
                  <a:cubicBezTo>
                    <a:pt x="25" y="87"/>
                    <a:pt x="25" y="87"/>
                    <a:pt x="25" y="87"/>
                  </a:cubicBezTo>
                  <a:cubicBezTo>
                    <a:pt x="33" y="92"/>
                    <a:pt x="33" y="92"/>
                    <a:pt x="33" y="92"/>
                  </a:cubicBezTo>
                  <a:cubicBezTo>
                    <a:pt x="53" y="55"/>
                    <a:pt x="53" y="55"/>
                    <a:pt x="53" y="55"/>
                  </a:cubicBezTo>
                  <a:cubicBezTo>
                    <a:pt x="55" y="51"/>
                    <a:pt x="60" y="48"/>
                    <a:pt x="64" y="50"/>
                  </a:cubicBezTo>
                  <a:cubicBezTo>
                    <a:pt x="66" y="51"/>
                    <a:pt x="66" y="51"/>
                    <a:pt x="66" y="51"/>
                  </a:cubicBezTo>
                  <a:cubicBezTo>
                    <a:pt x="70" y="54"/>
                    <a:pt x="72" y="59"/>
                    <a:pt x="69" y="63"/>
                  </a:cubicBezTo>
                  <a:cubicBezTo>
                    <a:pt x="46" y="108"/>
                    <a:pt x="46" y="108"/>
                    <a:pt x="46" y="108"/>
                  </a:cubicBezTo>
                  <a:cubicBezTo>
                    <a:pt x="41" y="116"/>
                    <a:pt x="31" y="119"/>
                    <a:pt x="23" y="115"/>
                  </a:cubicBezTo>
                  <a:cubicBezTo>
                    <a:pt x="19" y="112"/>
                    <a:pt x="16" y="108"/>
                    <a:pt x="14" y="104"/>
                  </a:cubicBezTo>
                  <a:cubicBezTo>
                    <a:pt x="14" y="100"/>
                    <a:pt x="15" y="94"/>
                    <a:pt x="18" y="88"/>
                  </a:cubicBezTo>
                  <a:cubicBezTo>
                    <a:pt x="50" y="27"/>
                    <a:pt x="50" y="27"/>
                    <a:pt x="50" y="27"/>
                  </a:cubicBezTo>
                  <a:cubicBezTo>
                    <a:pt x="58" y="13"/>
                    <a:pt x="68" y="13"/>
                    <a:pt x="76" y="17"/>
                  </a:cubicBezTo>
                  <a:cubicBezTo>
                    <a:pt x="87" y="23"/>
                    <a:pt x="87" y="23"/>
                    <a:pt x="87" y="23"/>
                  </a:cubicBezTo>
                  <a:cubicBezTo>
                    <a:pt x="98" y="29"/>
                    <a:pt x="98" y="41"/>
                    <a:pt x="93" y="50"/>
                  </a:cubicBezTo>
                  <a:cubicBezTo>
                    <a:pt x="62" y="108"/>
                    <a:pt x="62" y="108"/>
                    <a:pt x="62" y="108"/>
                  </a:cubicBezTo>
                  <a:lnTo>
                    <a:pt x="71" y="113"/>
                  </a:lnTo>
                  <a:close/>
                </a:path>
              </a:pathLst>
            </a:custGeom>
            <a:solidFill>
              <a:srgbClr val="494949"/>
            </a:solidFill>
            <a:ln w="9525">
              <a:noFill/>
            </a:ln>
          </p:spPr>
          <p:txBody>
            <a:bodyPr/>
            <a:p>
              <a:endParaRPr lang="en-US"/>
            </a:p>
          </p:txBody>
        </p:sp>
        <p:sp>
          <p:nvSpPr>
            <p:cNvPr id="22627" name="Oval 99"/>
            <p:cNvSpPr/>
            <p:nvPr/>
          </p:nvSpPr>
          <p:spPr>
            <a:xfrm>
              <a:off x="2165122" y="2884563"/>
              <a:ext cx="499983" cy="497796"/>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28" name="Oval 100"/>
            <p:cNvSpPr/>
            <p:nvPr/>
          </p:nvSpPr>
          <p:spPr>
            <a:xfrm>
              <a:off x="2373570" y="3195048"/>
              <a:ext cx="80901" cy="80901"/>
            </a:xfrm>
            <a:prstGeom prst="ellipse">
              <a:avLst/>
            </a:prstGeom>
            <a:solidFill>
              <a:schemeClr val="bg1"/>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29" name="Freeform 101"/>
            <p:cNvSpPr/>
            <p:nvPr/>
          </p:nvSpPr>
          <p:spPr>
            <a:xfrm>
              <a:off x="2301415" y="3087909"/>
              <a:ext cx="225939" cy="110055"/>
            </a:xfrm>
            <a:custGeom>
              <a:avLst/>
              <a:gdLst/>
              <a:ahLst/>
              <a:cxnLst>
                <a:cxn ang="0">
                  <a:pos x="359936350" y="88711208"/>
                </a:cxn>
                <a:cxn ang="0">
                  <a:pos x="356961199" y="85755200"/>
                </a:cxn>
                <a:cxn ang="0">
                  <a:pos x="353986048" y="82797472"/>
                </a:cxn>
                <a:cxn ang="0">
                  <a:pos x="353986048" y="79839744"/>
                </a:cxn>
                <a:cxn ang="0">
                  <a:pos x="41645214" y="88711208"/>
                </a:cxn>
                <a:cxn ang="0">
                  <a:pos x="29746335" y="97582673"/>
                </a:cxn>
                <a:cxn ang="0">
                  <a:pos x="17847456" y="112367875"/>
                </a:cxn>
                <a:cxn ang="0">
                  <a:pos x="17847456" y="171508680"/>
                </a:cxn>
                <a:cxn ang="0">
                  <a:pos x="77341852" y="171508680"/>
                </a:cxn>
                <a:cxn ang="0">
                  <a:pos x="101139610" y="147852014"/>
                </a:cxn>
                <a:cxn ang="0">
                  <a:pos x="300441954" y="147852014"/>
                </a:cxn>
                <a:cxn ang="0">
                  <a:pos x="318291135" y="165594944"/>
                </a:cxn>
                <a:cxn ang="0">
                  <a:pos x="377783806" y="165594944"/>
                </a:cxn>
                <a:cxn ang="0">
                  <a:pos x="389682685" y="136024541"/>
                </a:cxn>
                <a:cxn ang="0">
                  <a:pos x="377783806" y="103496410"/>
                </a:cxn>
                <a:cxn ang="0">
                  <a:pos x="359936350" y="88711208"/>
                </a:cxn>
              </a:cxnLst>
              <a:pathLst>
                <a:path w="131" h="64">
                  <a:moveTo>
                    <a:pt x="121" y="30"/>
                  </a:moveTo>
                  <a:cubicBezTo>
                    <a:pt x="121" y="29"/>
                    <a:pt x="121" y="29"/>
                    <a:pt x="120" y="29"/>
                  </a:cubicBezTo>
                  <a:cubicBezTo>
                    <a:pt x="119" y="28"/>
                    <a:pt x="119" y="28"/>
                    <a:pt x="119" y="28"/>
                  </a:cubicBezTo>
                  <a:cubicBezTo>
                    <a:pt x="119" y="27"/>
                    <a:pt x="119" y="27"/>
                    <a:pt x="119" y="27"/>
                  </a:cubicBezTo>
                  <a:cubicBezTo>
                    <a:pt x="89" y="0"/>
                    <a:pt x="43" y="1"/>
                    <a:pt x="14" y="30"/>
                  </a:cubicBezTo>
                  <a:cubicBezTo>
                    <a:pt x="10" y="33"/>
                    <a:pt x="10" y="33"/>
                    <a:pt x="10" y="33"/>
                  </a:cubicBezTo>
                  <a:cubicBezTo>
                    <a:pt x="6" y="38"/>
                    <a:pt x="6" y="38"/>
                    <a:pt x="6" y="38"/>
                  </a:cubicBezTo>
                  <a:cubicBezTo>
                    <a:pt x="0" y="43"/>
                    <a:pt x="0" y="53"/>
                    <a:pt x="6" y="58"/>
                  </a:cubicBezTo>
                  <a:cubicBezTo>
                    <a:pt x="12" y="64"/>
                    <a:pt x="21" y="64"/>
                    <a:pt x="26" y="58"/>
                  </a:cubicBezTo>
                  <a:cubicBezTo>
                    <a:pt x="34" y="50"/>
                    <a:pt x="34" y="50"/>
                    <a:pt x="34" y="50"/>
                  </a:cubicBezTo>
                  <a:cubicBezTo>
                    <a:pt x="53" y="32"/>
                    <a:pt x="82" y="32"/>
                    <a:pt x="101" y="50"/>
                  </a:cubicBezTo>
                  <a:cubicBezTo>
                    <a:pt x="107" y="56"/>
                    <a:pt x="107" y="56"/>
                    <a:pt x="107" y="56"/>
                  </a:cubicBezTo>
                  <a:cubicBezTo>
                    <a:pt x="112" y="61"/>
                    <a:pt x="121" y="61"/>
                    <a:pt x="127" y="56"/>
                  </a:cubicBezTo>
                  <a:cubicBezTo>
                    <a:pt x="130" y="53"/>
                    <a:pt x="131" y="49"/>
                    <a:pt x="131" y="46"/>
                  </a:cubicBezTo>
                  <a:cubicBezTo>
                    <a:pt x="131" y="42"/>
                    <a:pt x="130" y="38"/>
                    <a:pt x="127" y="35"/>
                  </a:cubicBezTo>
                  <a:lnTo>
                    <a:pt x="121" y="30"/>
                  </a:lnTo>
                  <a:close/>
                </a:path>
              </a:pathLst>
            </a:custGeom>
            <a:solidFill>
              <a:schemeClr val="bg1"/>
            </a:solidFill>
            <a:ln w="9525">
              <a:noFill/>
            </a:ln>
          </p:spPr>
          <p:txBody>
            <a:bodyPr/>
            <a:p>
              <a:endParaRPr lang="en-US"/>
            </a:p>
          </p:txBody>
        </p:sp>
        <p:sp>
          <p:nvSpPr>
            <p:cNvPr id="22630" name="Freeform 102"/>
            <p:cNvSpPr/>
            <p:nvPr/>
          </p:nvSpPr>
          <p:spPr>
            <a:xfrm>
              <a:off x="2239464" y="2996804"/>
              <a:ext cx="347655" cy="139208"/>
            </a:xfrm>
            <a:custGeom>
              <a:avLst/>
              <a:gdLst/>
              <a:ahLst/>
              <a:cxnLst>
                <a:cxn ang="0">
                  <a:pos x="583526870" y="159496277"/>
                </a:cxn>
                <a:cxn ang="0">
                  <a:pos x="568715390" y="144728199"/>
                </a:cxn>
                <a:cxn ang="0">
                  <a:pos x="568715390" y="144728199"/>
                </a:cxn>
                <a:cxn ang="0">
                  <a:pos x="556867583" y="132914424"/>
                </a:cxn>
                <a:cxn ang="0">
                  <a:pos x="550943680" y="127007536"/>
                </a:cxn>
                <a:cxn ang="0">
                  <a:pos x="44430997" y="138821311"/>
                </a:cxn>
                <a:cxn ang="0">
                  <a:pos x="41469046" y="141775614"/>
                </a:cxn>
                <a:cxn ang="0">
                  <a:pos x="17771711" y="168357468"/>
                </a:cxn>
                <a:cxn ang="0">
                  <a:pos x="17771711" y="221522893"/>
                </a:cxn>
                <a:cxn ang="0">
                  <a:pos x="71090284" y="221522893"/>
                </a:cxn>
                <a:cxn ang="0">
                  <a:pos x="97747850" y="197893624"/>
                </a:cxn>
                <a:cxn ang="0">
                  <a:pos x="97747850" y="197893624"/>
                </a:cxn>
                <a:cxn ang="0">
                  <a:pos x="506512682" y="194941040"/>
                </a:cxn>
                <a:cxn ang="0">
                  <a:pos x="527246345" y="215616006"/>
                </a:cxn>
                <a:cxn ang="0">
                  <a:pos x="583526870" y="215616006"/>
                </a:cxn>
                <a:cxn ang="0">
                  <a:pos x="583526870" y="159496277"/>
                </a:cxn>
              </a:cxnLst>
              <a:pathLst>
                <a:path w="202" h="81">
                  <a:moveTo>
                    <a:pt x="197" y="54"/>
                  </a:moveTo>
                  <a:cubicBezTo>
                    <a:pt x="192" y="49"/>
                    <a:pt x="192" y="49"/>
                    <a:pt x="192" y="49"/>
                  </a:cubicBezTo>
                  <a:cubicBezTo>
                    <a:pt x="192" y="49"/>
                    <a:pt x="192" y="49"/>
                    <a:pt x="192" y="49"/>
                  </a:cubicBezTo>
                  <a:cubicBezTo>
                    <a:pt x="188" y="45"/>
                    <a:pt x="188" y="45"/>
                    <a:pt x="188" y="45"/>
                  </a:cubicBezTo>
                  <a:cubicBezTo>
                    <a:pt x="188" y="44"/>
                    <a:pt x="187" y="44"/>
                    <a:pt x="186" y="43"/>
                  </a:cubicBezTo>
                  <a:cubicBezTo>
                    <a:pt x="137" y="0"/>
                    <a:pt x="62" y="2"/>
                    <a:pt x="15" y="47"/>
                  </a:cubicBezTo>
                  <a:cubicBezTo>
                    <a:pt x="15" y="48"/>
                    <a:pt x="15" y="48"/>
                    <a:pt x="14" y="48"/>
                  </a:cubicBezTo>
                  <a:cubicBezTo>
                    <a:pt x="6" y="57"/>
                    <a:pt x="6" y="57"/>
                    <a:pt x="6" y="57"/>
                  </a:cubicBezTo>
                  <a:cubicBezTo>
                    <a:pt x="0" y="62"/>
                    <a:pt x="0" y="70"/>
                    <a:pt x="6" y="75"/>
                  </a:cubicBezTo>
                  <a:cubicBezTo>
                    <a:pt x="11" y="81"/>
                    <a:pt x="19" y="81"/>
                    <a:pt x="24" y="75"/>
                  </a:cubicBezTo>
                  <a:cubicBezTo>
                    <a:pt x="33" y="67"/>
                    <a:pt x="33" y="67"/>
                    <a:pt x="33" y="67"/>
                  </a:cubicBezTo>
                  <a:cubicBezTo>
                    <a:pt x="33" y="67"/>
                    <a:pt x="33" y="67"/>
                    <a:pt x="33" y="67"/>
                  </a:cubicBezTo>
                  <a:cubicBezTo>
                    <a:pt x="72" y="29"/>
                    <a:pt x="133" y="29"/>
                    <a:pt x="171" y="66"/>
                  </a:cubicBezTo>
                  <a:cubicBezTo>
                    <a:pt x="178" y="73"/>
                    <a:pt x="178" y="73"/>
                    <a:pt x="178" y="73"/>
                  </a:cubicBezTo>
                  <a:cubicBezTo>
                    <a:pt x="183" y="78"/>
                    <a:pt x="192" y="78"/>
                    <a:pt x="197" y="73"/>
                  </a:cubicBezTo>
                  <a:cubicBezTo>
                    <a:pt x="202" y="67"/>
                    <a:pt x="202" y="59"/>
                    <a:pt x="197" y="54"/>
                  </a:cubicBezTo>
                </a:path>
              </a:pathLst>
            </a:custGeom>
            <a:solidFill>
              <a:schemeClr val="bg1"/>
            </a:solidFill>
            <a:ln w="9525">
              <a:noFill/>
            </a:ln>
          </p:spPr>
          <p:txBody>
            <a:bodyPr/>
            <a:p>
              <a:endParaRPr lang="en-US"/>
            </a:p>
          </p:txBody>
        </p:sp>
        <p:sp>
          <p:nvSpPr>
            <p:cNvPr id="22631" name="Oval 103"/>
            <p:cNvSpPr/>
            <p:nvPr/>
          </p:nvSpPr>
          <p:spPr>
            <a:xfrm>
              <a:off x="3773667" y="3493143"/>
              <a:ext cx="532781" cy="532781"/>
            </a:xfrm>
            <a:prstGeom prst="ellipse">
              <a:avLst/>
            </a:prstGeom>
            <a:solidFill>
              <a:srgbClr val="F3A60D"/>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32" name="Freeform 104"/>
            <p:cNvSpPr>
              <a:spLocks noEditPoints="1"/>
            </p:cNvSpPr>
            <p:nvPr/>
          </p:nvSpPr>
          <p:spPr>
            <a:xfrm>
              <a:off x="3872060" y="3589349"/>
              <a:ext cx="337452" cy="339638"/>
            </a:xfrm>
            <a:custGeom>
              <a:avLst/>
              <a:gdLst/>
              <a:ahLst/>
              <a:cxnLst>
                <a:cxn ang="0">
                  <a:pos x="290494521" y="585553153"/>
                </a:cxn>
                <a:cxn ang="0">
                  <a:pos x="580989042" y="294262708"/>
                </a:cxn>
                <a:cxn ang="0">
                  <a:pos x="290494521" y="0"/>
                </a:cxn>
                <a:cxn ang="0">
                  <a:pos x="0" y="294262708"/>
                </a:cxn>
                <a:cxn ang="0">
                  <a:pos x="290494521" y="585553153"/>
                </a:cxn>
                <a:cxn ang="0">
                  <a:pos x="112640100" y="493409536"/>
                </a:cxn>
                <a:cxn ang="0">
                  <a:pos x="88927210" y="469631427"/>
                </a:cxn>
                <a:cxn ang="0">
                  <a:pos x="145247261" y="416128960"/>
                </a:cxn>
                <a:cxn ang="0">
                  <a:pos x="168961872" y="439908792"/>
                </a:cxn>
                <a:cxn ang="0">
                  <a:pos x="112640100" y="493409536"/>
                </a:cxn>
                <a:cxn ang="0">
                  <a:pos x="305314862" y="558802781"/>
                </a:cxn>
                <a:cxn ang="0">
                  <a:pos x="272709423" y="558802781"/>
                </a:cxn>
                <a:cxn ang="0">
                  <a:pos x="272709423" y="481520481"/>
                </a:cxn>
                <a:cxn ang="0">
                  <a:pos x="305314862" y="481520481"/>
                </a:cxn>
                <a:cxn ang="0">
                  <a:pos x="305314862" y="558802781"/>
                </a:cxn>
                <a:cxn ang="0">
                  <a:pos x="557274431" y="309124026"/>
                </a:cxn>
                <a:cxn ang="0">
                  <a:pos x="477241491" y="309124026"/>
                </a:cxn>
                <a:cxn ang="0">
                  <a:pos x="477241491" y="276429127"/>
                </a:cxn>
                <a:cxn ang="0">
                  <a:pos x="557274431" y="276429127"/>
                </a:cxn>
                <a:cxn ang="0">
                  <a:pos x="557274431" y="309124026"/>
                </a:cxn>
                <a:cxn ang="0">
                  <a:pos x="465384185" y="92143617"/>
                </a:cxn>
                <a:cxn ang="0">
                  <a:pos x="489097075" y="115921725"/>
                </a:cxn>
                <a:cxn ang="0">
                  <a:pos x="435741782" y="172396456"/>
                </a:cxn>
                <a:cxn ang="0">
                  <a:pos x="412027170" y="148618348"/>
                </a:cxn>
                <a:cxn ang="0">
                  <a:pos x="465384185" y="92143617"/>
                </a:cxn>
                <a:cxn ang="0">
                  <a:pos x="435741782" y="416128960"/>
                </a:cxn>
                <a:cxn ang="0">
                  <a:pos x="489097075" y="469631427"/>
                </a:cxn>
                <a:cxn ang="0">
                  <a:pos x="465384185" y="493409536"/>
                </a:cxn>
                <a:cxn ang="0">
                  <a:pos x="412027170" y="439908792"/>
                </a:cxn>
                <a:cxn ang="0">
                  <a:pos x="435741782" y="416128960"/>
                </a:cxn>
                <a:cxn ang="0">
                  <a:pos x="272709423" y="26750372"/>
                </a:cxn>
                <a:cxn ang="0">
                  <a:pos x="305314862" y="26750372"/>
                </a:cxn>
                <a:cxn ang="0">
                  <a:pos x="305314862" y="104032671"/>
                </a:cxn>
                <a:cxn ang="0">
                  <a:pos x="272709423" y="104032671"/>
                </a:cxn>
                <a:cxn ang="0">
                  <a:pos x="272709423" y="26750372"/>
                </a:cxn>
                <a:cxn ang="0">
                  <a:pos x="243067020" y="225898923"/>
                </a:cxn>
                <a:cxn ang="0">
                  <a:pos x="293459278" y="273456863"/>
                </a:cxn>
                <a:cxn ang="0">
                  <a:pos x="385349524" y="184285510"/>
                </a:cxn>
                <a:cxn ang="0">
                  <a:pos x="406099378" y="208065342"/>
                </a:cxn>
                <a:cxn ang="0">
                  <a:pos x="293459278" y="321013080"/>
                </a:cxn>
                <a:cxn ang="0">
                  <a:pos x="219352408" y="249677031"/>
                </a:cxn>
                <a:cxn ang="0">
                  <a:pos x="243067020" y="225898923"/>
                </a:cxn>
                <a:cxn ang="0">
                  <a:pos x="112640100" y="92143617"/>
                </a:cxn>
                <a:cxn ang="0">
                  <a:pos x="168961872" y="148618348"/>
                </a:cxn>
                <a:cxn ang="0">
                  <a:pos x="145247261" y="172396456"/>
                </a:cxn>
                <a:cxn ang="0">
                  <a:pos x="88927210" y="115921725"/>
                </a:cxn>
                <a:cxn ang="0">
                  <a:pos x="112640100" y="92143617"/>
                </a:cxn>
                <a:cxn ang="0">
                  <a:pos x="100784516" y="309124026"/>
                </a:cxn>
                <a:cxn ang="0">
                  <a:pos x="23714611" y="309124026"/>
                </a:cxn>
                <a:cxn ang="0">
                  <a:pos x="23714611" y="276429127"/>
                </a:cxn>
                <a:cxn ang="0">
                  <a:pos x="100784516" y="276429127"/>
                </a:cxn>
                <a:cxn ang="0">
                  <a:pos x="100784516" y="309124026"/>
                </a:cxn>
              </a:cxnLst>
              <a:pathLst>
                <a:path w="196" h="197">
                  <a:moveTo>
                    <a:pt x="98" y="197"/>
                  </a:moveTo>
                  <a:cubicBezTo>
                    <a:pt x="152" y="197"/>
                    <a:pt x="196" y="153"/>
                    <a:pt x="196" y="99"/>
                  </a:cubicBezTo>
                  <a:cubicBezTo>
                    <a:pt x="196" y="44"/>
                    <a:pt x="152" y="0"/>
                    <a:pt x="98" y="0"/>
                  </a:cubicBezTo>
                  <a:cubicBezTo>
                    <a:pt x="43" y="0"/>
                    <a:pt x="0" y="44"/>
                    <a:pt x="0" y="99"/>
                  </a:cubicBezTo>
                  <a:cubicBezTo>
                    <a:pt x="0" y="153"/>
                    <a:pt x="43" y="197"/>
                    <a:pt x="98" y="197"/>
                  </a:cubicBezTo>
                  <a:moveTo>
                    <a:pt x="38" y="166"/>
                  </a:moveTo>
                  <a:cubicBezTo>
                    <a:pt x="30" y="158"/>
                    <a:pt x="30" y="158"/>
                    <a:pt x="30" y="158"/>
                  </a:cubicBezTo>
                  <a:cubicBezTo>
                    <a:pt x="49" y="140"/>
                    <a:pt x="49" y="140"/>
                    <a:pt x="49" y="140"/>
                  </a:cubicBezTo>
                  <a:cubicBezTo>
                    <a:pt x="57" y="148"/>
                    <a:pt x="57" y="148"/>
                    <a:pt x="57" y="148"/>
                  </a:cubicBezTo>
                  <a:lnTo>
                    <a:pt x="38" y="166"/>
                  </a:lnTo>
                  <a:close/>
                  <a:moveTo>
                    <a:pt x="103" y="188"/>
                  </a:moveTo>
                  <a:cubicBezTo>
                    <a:pt x="92" y="188"/>
                    <a:pt x="92" y="188"/>
                    <a:pt x="92" y="188"/>
                  </a:cubicBezTo>
                  <a:cubicBezTo>
                    <a:pt x="92" y="162"/>
                    <a:pt x="92" y="162"/>
                    <a:pt x="92" y="162"/>
                  </a:cubicBezTo>
                  <a:cubicBezTo>
                    <a:pt x="103" y="162"/>
                    <a:pt x="103" y="162"/>
                    <a:pt x="103" y="162"/>
                  </a:cubicBezTo>
                  <a:lnTo>
                    <a:pt x="103" y="188"/>
                  </a:lnTo>
                  <a:close/>
                  <a:moveTo>
                    <a:pt x="188" y="104"/>
                  </a:moveTo>
                  <a:cubicBezTo>
                    <a:pt x="161" y="104"/>
                    <a:pt x="161" y="104"/>
                    <a:pt x="161" y="104"/>
                  </a:cubicBezTo>
                  <a:cubicBezTo>
                    <a:pt x="161" y="93"/>
                    <a:pt x="161" y="93"/>
                    <a:pt x="161" y="93"/>
                  </a:cubicBezTo>
                  <a:cubicBezTo>
                    <a:pt x="188" y="93"/>
                    <a:pt x="188" y="93"/>
                    <a:pt x="188" y="93"/>
                  </a:cubicBezTo>
                  <a:lnTo>
                    <a:pt x="188" y="104"/>
                  </a:lnTo>
                  <a:close/>
                  <a:moveTo>
                    <a:pt x="157" y="31"/>
                  </a:moveTo>
                  <a:cubicBezTo>
                    <a:pt x="165" y="39"/>
                    <a:pt x="165" y="39"/>
                    <a:pt x="165" y="39"/>
                  </a:cubicBezTo>
                  <a:cubicBezTo>
                    <a:pt x="147" y="58"/>
                    <a:pt x="147" y="58"/>
                    <a:pt x="147" y="58"/>
                  </a:cubicBezTo>
                  <a:cubicBezTo>
                    <a:pt x="139" y="50"/>
                    <a:pt x="139" y="50"/>
                    <a:pt x="139" y="50"/>
                  </a:cubicBezTo>
                  <a:lnTo>
                    <a:pt x="157" y="31"/>
                  </a:lnTo>
                  <a:close/>
                  <a:moveTo>
                    <a:pt x="147" y="140"/>
                  </a:moveTo>
                  <a:cubicBezTo>
                    <a:pt x="165" y="158"/>
                    <a:pt x="165" y="158"/>
                    <a:pt x="165" y="158"/>
                  </a:cubicBezTo>
                  <a:cubicBezTo>
                    <a:pt x="157" y="166"/>
                    <a:pt x="157" y="166"/>
                    <a:pt x="157" y="166"/>
                  </a:cubicBezTo>
                  <a:cubicBezTo>
                    <a:pt x="139" y="148"/>
                    <a:pt x="139" y="148"/>
                    <a:pt x="139" y="148"/>
                  </a:cubicBezTo>
                  <a:lnTo>
                    <a:pt x="147" y="140"/>
                  </a:lnTo>
                  <a:close/>
                  <a:moveTo>
                    <a:pt x="92" y="9"/>
                  </a:moveTo>
                  <a:cubicBezTo>
                    <a:pt x="103" y="9"/>
                    <a:pt x="103" y="9"/>
                    <a:pt x="103" y="9"/>
                  </a:cubicBezTo>
                  <a:cubicBezTo>
                    <a:pt x="103" y="35"/>
                    <a:pt x="103" y="35"/>
                    <a:pt x="103" y="35"/>
                  </a:cubicBezTo>
                  <a:cubicBezTo>
                    <a:pt x="92" y="35"/>
                    <a:pt x="92" y="35"/>
                    <a:pt x="92" y="35"/>
                  </a:cubicBezTo>
                  <a:lnTo>
                    <a:pt x="92" y="9"/>
                  </a:lnTo>
                  <a:close/>
                  <a:moveTo>
                    <a:pt x="82" y="76"/>
                  </a:moveTo>
                  <a:cubicBezTo>
                    <a:pt x="99" y="92"/>
                    <a:pt x="99" y="92"/>
                    <a:pt x="99" y="92"/>
                  </a:cubicBezTo>
                  <a:cubicBezTo>
                    <a:pt x="130" y="62"/>
                    <a:pt x="130" y="62"/>
                    <a:pt x="130" y="62"/>
                  </a:cubicBezTo>
                  <a:cubicBezTo>
                    <a:pt x="137" y="70"/>
                    <a:pt x="137" y="70"/>
                    <a:pt x="137" y="70"/>
                  </a:cubicBezTo>
                  <a:cubicBezTo>
                    <a:pt x="99" y="108"/>
                    <a:pt x="99" y="108"/>
                    <a:pt x="99" y="108"/>
                  </a:cubicBezTo>
                  <a:cubicBezTo>
                    <a:pt x="74" y="84"/>
                    <a:pt x="74" y="84"/>
                    <a:pt x="74" y="84"/>
                  </a:cubicBezTo>
                  <a:lnTo>
                    <a:pt x="82" y="76"/>
                  </a:lnTo>
                  <a:close/>
                  <a:moveTo>
                    <a:pt x="38" y="31"/>
                  </a:moveTo>
                  <a:cubicBezTo>
                    <a:pt x="57" y="50"/>
                    <a:pt x="57" y="50"/>
                    <a:pt x="57" y="50"/>
                  </a:cubicBezTo>
                  <a:cubicBezTo>
                    <a:pt x="49" y="58"/>
                    <a:pt x="49" y="58"/>
                    <a:pt x="49" y="58"/>
                  </a:cubicBezTo>
                  <a:cubicBezTo>
                    <a:pt x="30" y="39"/>
                    <a:pt x="30" y="39"/>
                    <a:pt x="30" y="39"/>
                  </a:cubicBezTo>
                  <a:lnTo>
                    <a:pt x="38" y="31"/>
                  </a:lnTo>
                  <a:close/>
                  <a:moveTo>
                    <a:pt x="34" y="104"/>
                  </a:moveTo>
                  <a:cubicBezTo>
                    <a:pt x="8" y="104"/>
                    <a:pt x="8" y="104"/>
                    <a:pt x="8" y="104"/>
                  </a:cubicBezTo>
                  <a:cubicBezTo>
                    <a:pt x="8" y="93"/>
                    <a:pt x="8" y="93"/>
                    <a:pt x="8" y="93"/>
                  </a:cubicBezTo>
                  <a:cubicBezTo>
                    <a:pt x="34" y="93"/>
                    <a:pt x="34" y="93"/>
                    <a:pt x="34" y="93"/>
                  </a:cubicBezTo>
                  <a:lnTo>
                    <a:pt x="34" y="104"/>
                  </a:lnTo>
                  <a:close/>
                </a:path>
              </a:pathLst>
            </a:custGeom>
            <a:solidFill>
              <a:schemeClr val="bg1"/>
            </a:solidFill>
            <a:ln w="9525">
              <a:noFill/>
            </a:ln>
          </p:spPr>
          <p:txBody>
            <a:bodyPr/>
            <a:p>
              <a:endParaRPr lang="en-US"/>
            </a:p>
          </p:txBody>
        </p:sp>
        <p:sp>
          <p:nvSpPr>
            <p:cNvPr id="22633" name="Oval 105"/>
            <p:cNvSpPr/>
            <p:nvPr/>
          </p:nvSpPr>
          <p:spPr>
            <a:xfrm>
              <a:off x="3492336" y="4091519"/>
              <a:ext cx="529137" cy="529137"/>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34" name="Freeform 106"/>
            <p:cNvSpPr>
              <a:spLocks noEditPoints="1"/>
            </p:cNvSpPr>
            <p:nvPr/>
          </p:nvSpPr>
          <p:spPr>
            <a:xfrm>
              <a:off x="3597288" y="4340781"/>
              <a:ext cx="352029" cy="176379"/>
            </a:xfrm>
            <a:custGeom>
              <a:avLst/>
              <a:gdLst/>
              <a:ahLst/>
              <a:cxnLst>
                <a:cxn ang="0">
                  <a:pos x="256090744" y="304995604"/>
                </a:cxn>
                <a:cxn ang="0">
                  <a:pos x="455604905" y="209309997"/>
                </a:cxn>
                <a:cxn ang="0">
                  <a:pos x="500271173" y="218281117"/>
                </a:cxn>
                <a:cxn ang="0">
                  <a:pos x="607472632" y="110636322"/>
                </a:cxn>
                <a:cxn ang="0">
                  <a:pos x="506228056" y="2989797"/>
                </a:cxn>
                <a:cxn ang="0">
                  <a:pos x="506228056" y="0"/>
                </a:cxn>
                <a:cxn ang="0">
                  <a:pos x="2978441" y="0"/>
                </a:cxn>
                <a:cxn ang="0">
                  <a:pos x="0" y="50833465"/>
                </a:cxn>
                <a:cxn ang="0">
                  <a:pos x="256090744" y="304995604"/>
                </a:cxn>
                <a:cxn ang="0">
                  <a:pos x="509204772" y="50833465"/>
                </a:cxn>
                <a:cxn ang="0">
                  <a:pos x="509204772" y="47841939"/>
                </a:cxn>
                <a:cxn ang="0">
                  <a:pos x="562806364" y="110636322"/>
                </a:cxn>
                <a:cxn ang="0">
                  <a:pos x="500271173" y="170439178"/>
                </a:cxn>
                <a:cxn ang="0">
                  <a:pos x="482403976" y="167449381"/>
                </a:cxn>
                <a:cxn ang="0">
                  <a:pos x="509204772" y="50833465"/>
                </a:cxn>
              </a:cxnLst>
              <a:pathLst>
                <a:path w="204" h="102">
                  <a:moveTo>
                    <a:pt x="86" y="102"/>
                  </a:moveTo>
                  <a:cubicBezTo>
                    <a:pt x="113" y="102"/>
                    <a:pt x="137" y="89"/>
                    <a:pt x="153" y="70"/>
                  </a:cubicBezTo>
                  <a:cubicBezTo>
                    <a:pt x="158" y="72"/>
                    <a:pt x="163" y="73"/>
                    <a:pt x="168" y="73"/>
                  </a:cubicBezTo>
                  <a:cubicBezTo>
                    <a:pt x="188" y="73"/>
                    <a:pt x="204" y="57"/>
                    <a:pt x="204" y="37"/>
                  </a:cubicBezTo>
                  <a:cubicBezTo>
                    <a:pt x="204" y="17"/>
                    <a:pt x="189" y="1"/>
                    <a:pt x="170" y="1"/>
                  </a:cubicBezTo>
                  <a:cubicBezTo>
                    <a:pt x="170" y="1"/>
                    <a:pt x="170" y="1"/>
                    <a:pt x="170" y="0"/>
                  </a:cubicBezTo>
                  <a:cubicBezTo>
                    <a:pt x="1" y="0"/>
                    <a:pt x="1" y="0"/>
                    <a:pt x="1" y="0"/>
                  </a:cubicBezTo>
                  <a:cubicBezTo>
                    <a:pt x="0" y="6"/>
                    <a:pt x="0" y="11"/>
                    <a:pt x="0" y="17"/>
                  </a:cubicBezTo>
                  <a:cubicBezTo>
                    <a:pt x="0" y="64"/>
                    <a:pt x="38" y="102"/>
                    <a:pt x="86" y="102"/>
                  </a:cubicBezTo>
                  <a:moveTo>
                    <a:pt x="171" y="17"/>
                  </a:moveTo>
                  <a:cubicBezTo>
                    <a:pt x="171" y="17"/>
                    <a:pt x="171" y="17"/>
                    <a:pt x="171" y="16"/>
                  </a:cubicBezTo>
                  <a:cubicBezTo>
                    <a:pt x="181" y="18"/>
                    <a:pt x="189" y="26"/>
                    <a:pt x="189" y="37"/>
                  </a:cubicBezTo>
                  <a:cubicBezTo>
                    <a:pt x="189" y="48"/>
                    <a:pt x="179" y="57"/>
                    <a:pt x="168" y="57"/>
                  </a:cubicBezTo>
                  <a:cubicBezTo>
                    <a:pt x="166" y="57"/>
                    <a:pt x="164" y="57"/>
                    <a:pt x="162" y="56"/>
                  </a:cubicBezTo>
                  <a:cubicBezTo>
                    <a:pt x="168" y="44"/>
                    <a:pt x="171" y="31"/>
                    <a:pt x="171" y="17"/>
                  </a:cubicBezTo>
                </a:path>
              </a:pathLst>
            </a:custGeom>
            <a:solidFill>
              <a:schemeClr val="bg1"/>
            </a:solidFill>
            <a:ln w="9525">
              <a:noFill/>
            </a:ln>
          </p:spPr>
          <p:txBody>
            <a:bodyPr/>
            <a:p>
              <a:endParaRPr lang="en-US"/>
            </a:p>
          </p:txBody>
        </p:sp>
        <p:sp>
          <p:nvSpPr>
            <p:cNvPr id="22635" name="Freeform 107"/>
            <p:cNvSpPr/>
            <p:nvPr/>
          </p:nvSpPr>
          <p:spPr>
            <a:xfrm>
              <a:off x="3670172" y="4186268"/>
              <a:ext cx="56849" cy="146496"/>
            </a:xfrm>
            <a:custGeom>
              <a:avLst/>
              <a:gdLst/>
              <a:ahLst/>
              <a:cxnLst>
                <a:cxn ang="0">
                  <a:pos x="35611592" y="190105274"/>
                </a:cxn>
                <a:cxn ang="0">
                  <a:pos x="47482697" y="240601583"/>
                </a:cxn>
                <a:cxn ang="0">
                  <a:pos x="89030702" y="154460212"/>
                </a:cxn>
                <a:cxn ang="0">
                  <a:pos x="65288492" y="103963902"/>
                </a:cxn>
                <a:cxn ang="0">
                  <a:pos x="65288492" y="65349280"/>
                </a:cxn>
                <a:cxn ang="0">
                  <a:pos x="38579799" y="17822531"/>
                </a:cxn>
                <a:cxn ang="0">
                  <a:pos x="11871105" y="106933463"/>
                </a:cxn>
                <a:cxn ang="0">
                  <a:pos x="35611592" y="190105274"/>
                </a:cxn>
              </a:cxnLst>
              <a:pathLst>
                <a:path w="33" h="85">
                  <a:moveTo>
                    <a:pt x="12" y="64"/>
                  </a:moveTo>
                  <a:cubicBezTo>
                    <a:pt x="1" y="68"/>
                    <a:pt x="6" y="85"/>
                    <a:pt x="16" y="81"/>
                  </a:cubicBezTo>
                  <a:cubicBezTo>
                    <a:pt x="29" y="77"/>
                    <a:pt x="33" y="64"/>
                    <a:pt x="30" y="52"/>
                  </a:cubicBezTo>
                  <a:cubicBezTo>
                    <a:pt x="29" y="46"/>
                    <a:pt x="25" y="40"/>
                    <a:pt x="22" y="35"/>
                  </a:cubicBezTo>
                  <a:cubicBezTo>
                    <a:pt x="20" y="31"/>
                    <a:pt x="17" y="24"/>
                    <a:pt x="22" y="22"/>
                  </a:cubicBezTo>
                  <a:cubicBezTo>
                    <a:pt x="31" y="16"/>
                    <a:pt x="22" y="0"/>
                    <a:pt x="13" y="6"/>
                  </a:cubicBezTo>
                  <a:cubicBezTo>
                    <a:pt x="2" y="13"/>
                    <a:pt x="0" y="25"/>
                    <a:pt x="4" y="36"/>
                  </a:cubicBezTo>
                  <a:cubicBezTo>
                    <a:pt x="5" y="40"/>
                    <a:pt x="20" y="62"/>
                    <a:pt x="12" y="64"/>
                  </a:cubicBezTo>
                </a:path>
              </a:pathLst>
            </a:custGeom>
            <a:solidFill>
              <a:schemeClr val="bg1"/>
            </a:solidFill>
            <a:ln w="9525">
              <a:noFill/>
            </a:ln>
          </p:spPr>
          <p:txBody>
            <a:bodyPr/>
            <a:p>
              <a:endParaRPr lang="en-US"/>
            </a:p>
          </p:txBody>
        </p:sp>
        <p:sp>
          <p:nvSpPr>
            <p:cNvPr id="22636" name="Freeform 108"/>
            <p:cNvSpPr/>
            <p:nvPr/>
          </p:nvSpPr>
          <p:spPr>
            <a:xfrm>
              <a:off x="3752531" y="4186268"/>
              <a:ext cx="56849" cy="146496"/>
            </a:xfrm>
            <a:custGeom>
              <a:avLst/>
              <a:gdLst/>
              <a:ahLst/>
              <a:cxnLst>
                <a:cxn ang="0">
                  <a:pos x="35611592" y="190105274"/>
                </a:cxn>
                <a:cxn ang="0">
                  <a:pos x="50450903" y="240601583"/>
                </a:cxn>
                <a:cxn ang="0">
                  <a:pos x="89030702" y="154460212"/>
                </a:cxn>
                <a:cxn ang="0">
                  <a:pos x="65288492" y="103963902"/>
                </a:cxn>
                <a:cxn ang="0">
                  <a:pos x="65288492" y="65349280"/>
                </a:cxn>
                <a:cxn ang="0">
                  <a:pos x="38579799" y="17822531"/>
                </a:cxn>
                <a:cxn ang="0">
                  <a:pos x="11871105" y="106933463"/>
                </a:cxn>
                <a:cxn ang="0">
                  <a:pos x="35611592" y="190105274"/>
                </a:cxn>
              </a:cxnLst>
              <a:pathLst>
                <a:path w="33" h="85">
                  <a:moveTo>
                    <a:pt x="12" y="64"/>
                  </a:moveTo>
                  <a:cubicBezTo>
                    <a:pt x="1" y="68"/>
                    <a:pt x="6" y="85"/>
                    <a:pt x="17" y="81"/>
                  </a:cubicBezTo>
                  <a:cubicBezTo>
                    <a:pt x="29" y="77"/>
                    <a:pt x="33" y="64"/>
                    <a:pt x="30" y="52"/>
                  </a:cubicBezTo>
                  <a:cubicBezTo>
                    <a:pt x="29" y="46"/>
                    <a:pt x="25" y="40"/>
                    <a:pt x="22" y="35"/>
                  </a:cubicBezTo>
                  <a:cubicBezTo>
                    <a:pt x="21" y="31"/>
                    <a:pt x="17" y="24"/>
                    <a:pt x="22" y="22"/>
                  </a:cubicBezTo>
                  <a:cubicBezTo>
                    <a:pt x="31" y="16"/>
                    <a:pt x="22" y="0"/>
                    <a:pt x="13" y="6"/>
                  </a:cubicBezTo>
                  <a:cubicBezTo>
                    <a:pt x="2" y="13"/>
                    <a:pt x="0" y="25"/>
                    <a:pt x="4" y="36"/>
                  </a:cubicBezTo>
                  <a:cubicBezTo>
                    <a:pt x="5" y="40"/>
                    <a:pt x="20" y="62"/>
                    <a:pt x="12" y="64"/>
                  </a:cubicBezTo>
                </a:path>
              </a:pathLst>
            </a:custGeom>
            <a:solidFill>
              <a:schemeClr val="bg1"/>
            </a:solidFill>
            <a:ln w="9525">
              <a:noFill/>
            </a:ln>
          </p:spPr>
          <p:txBody>
            <a:bodyPr/>
            <a:p>
              <a:endParaRPr lang="en-US"/>
            </a:p>
          </p:txBody>
        </p:sp>
        <p:sp>
          <p:nvSpPr>
            <p:cNvPr id="22637" name="Oval 109"/>
            <p:cNvSpPr/>
            <p:nvPr/>
          </p:nvSpPr>
          <p:spPr>
            <a:xfrm>
              <a:off x="2204479" y="4074026"/>
              <a:ext cx="536425" cy="535696"/>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38" name="Freeform 110"/>
            <p:cNvSpPr/>
            <p:nvPr/>
          </p:nvSpPr>
          <p:spPr>
            <a:xfrm>
              <a:off x="2459573" y="4215421"/>
              <a:ext cx="26238" cy="46645"/>
            </a:xfrm>
            <a:custGeom>
              <a:avLst/>
              <a:gdLst/>
              <a:ahLst/>
              <a:cxnLst>
                <a:cxn ang="0">
                  <a:pos x="45895510" y="29845890"/>
                </a:cxn>
                <a:cxn ang="0">
                  <a:pos x="0" y="29845890"/>
                </a:cxn>
                <a:cxn ang="0">
                  <a:pos x="0" y="80583556"/>
                </a:cxn>
                <a:cxn ang="0">
                  <a:pos x="45895510" y="80583556"/>
                </a:cxn>
                <a:cxn ang="0">
                  <a:pos x="45895510" y="29845890"/>
                </a:cxn>
              </a:cxnLst>
              <a:pathLst>
                <a:path w="15" h="27">
                  <a:moveTo>
                    <a:pt x="15" y="10"/>
                  </a:moveTo>
                  <a:cubicBezTo>
                    <a:pt x="15" y="0"/>
                    <a:pt x="0" y="0"/>
                    <a:pt x="0" y="10"/>
                  </a:cubicBezTo>
                  <a:cubicBezTo>
                    <a:pt x="0" y="27"/>
                    <a:pt x="0" y="27"/>
                    <a:pt x="0" y="27"/>
                  </a:cubicBezTo>
                  <a:cubicBezTo>
                    <a:pt x="15" y="27"/>
                    <a:pt x="15" y="27"/>
                    <a:pt x="15" y="27"/>
                  </a:cubicBezTo>
                  <a:lnTo>
                    <a:pt x="15" y="10"/>
                  </a:lnTo>
                  <a:close/>
                </a:path>
              </a:pathLst>
            </a:custGeom>
            <a:solidFill>
              <a:srgbClr val="2980B9"/>
            </a:solidFill>
            <a:ln w="9525">
              <a:noFill/>
            </a:ln>
          </p:spPr>
          <p:txBody>
            <a:bodyPr/>
            <a:p>
              <a:endParaRPr lang="en-US"/>
            </a:p>
          </p:txBody>
        </p:sp>
        <p:sp>
          <p:nvSpPr>
            <p:cNvPr id="22639" name="Freeform 111"/>
            <p:cNvSpPr>
              <a:spLocks noEditPoints="1"/>
            </p:cNvSpPr>
            <p:nvPr/>
          </p:nvSpPr>
          <p:spPr>
            <a:xfrm>
              <a:off x="2492371" y="4186268"/>
              <a:ext cx="131191" cy="75799"/>
            </a:xfrm>
            <a:custGeom>
              <a:avLst/>
              <a:gdLst/>
              <a:ahLst/>
              <a:cxnLst>
                <a:cxn ang="0">
                  <a:pos x="178785714" y="8902937"/>
                </a:cxn>
                <a:cxn ang="0">
                  <a:pos x="122169893" y="2968220"/>
                </a:cxn>
                <a:cxn ang="0">
                  <a:pos x="59595238" y="23742314"/>
                </a:cxn>
                <a:cxn ang="0">
                  <a:pos x="0" y="130579282"/>
                </a:cxn>
                <a:cxn ang="0">
                  <a:pos x="122169893" y="130579282"/>
                </a:cxn>
                <a:cxn ang="0">
                  <a:pos x="148988095" y="112773408"/>
                </a:cxn>
                <a:cxn ang="0">
                  <a:pos x="178785714" y="8902937"/>
                </a:cxn>
                <a:cxn ang="0">
                  <a:pos x="143027535" y="59354062"/>
                </a:cxn>
                <a:cxn ang="0">
                  <a:pos x="113231643" y="86062874"/>
                </a:cxn>
                <a:cxn ang="0">
                  <a:pos x="47675845" y="109805188"/>
                </a:cxn>
                <a:cxn ang="0">
                  <a:pos x="148988095" y="44516408"/>
                </a:cxn>
                <a:cxn ang="0">
                  <a:pos x="154946928" y="47482905"/>
                </a:cxn>
                <a:cxn ang="0">
                  <a:pos x="143027535" y="59354062"/>
                </a:cxn>
              </a:cxnLst>
              <a:pathLst>
                <a:path w="76" h="44">
                  <a:moveTo>
                    <a:pt x="60" y="3"/>
                  </a:moveTo>
                  <a:cubicBezTo>
                    <a:pt x="55" y="0"/>
                    <a:pt x="47" y="0"/>
                    <a:pt x="41" y="1"/>
                  </a:cubicBezTo>
                  <a:cubicBezTo>
                    <a:pt x="34" y="2"/>
                    <a:pt x="27" y="4"/>
                    <a:pt x="20" y="8"/>
                  </a:cubicBezTo>
                  <a:cubicBezTo>
                    <a:pt x="8" y="16"/>
                    <a:pt x="1" y="30"/>
                    <a:pt x="0" y="44"/>
                  </a:cubicBezTo>
                  <a:cubicBezTo>
                    <a:pt x="41" y="44"/>
                    <a:pt x="41" y="44"/>
                    <a:pt x="41" y="44"/>
                  </a:cubicBezTo>
                  <a:cubicBezTo>
                    <a:pt x="44" y="42"/>
                    <a:pt x="47" y="40"/>
                    <a:pt x="50" y="38"/>
                  </a:cubicBezTo>
                  <a:cubicBezTo>
                    <a:pt x="61" y="30"/>
                    <a:pt x="76" y="13"/>
                    <a:pt x="60" y="3"/>
                  </a:cubicBezTo>
                  <a:moveTo>
                    <a:pt x="48" y="20"/>
                  </a:moveTo>
                  <a:cubicBezTo>
                    <a:pt x="45" y="23"/>
                    <a:pt x="41" y="26"/>
                    <a:pt x="38" y="29"/>
                  </a:cubicBezTo>
                  <a:cubicBezTo>
                    <a:pt x="31" y="33"/>
                    <a:pt x="24" y="36"/>
                    <a:pt x="16" y="37"/>
                  </a:cubicBezTo>
                  <a:cubicBezTo>
                    <a:pt x="21" y="23"/>
                    <a:pt x="35" y="14"/>
                    <a:pt x="50" y="15"/>
                  </a:cubicBezTo>
                  <a:cubicBezTo>
                    <a:pt x="51" y="15"/>
                    <a:pt x="51" y="16"/>
                    <a:pt x="52" y="16"/>
                  </a:cubicBezTo>
                  <a:cubicBezTo>
                    <a:pt x="51" y="16"/>
                    <a:pt x="49" y="19"/>
                    <a:pt x="48" y="20"/>
                  </a:cubicBezTo>
                </a:path>
              </a:pathLst>
            </a:custGeom>
            <a:solidFill>
              <a:schemeClr val="bg1"/>
            </a:solidFill>
            <a:ln w="9525">
              <a:noFill/>
            </a:ln>
          </p:spPr>
          <p:txBody>
            <a:bodyPr/>
            <a:p>
              <a:endParaRPr lang="en-US"/>
            </a:p>
          </p:txBody>
        </p:sp>
        <p:sp>
          <p:nvSpPr>
            <p:cNvPr id="22640" name="Freeform 112"/>
            <p:cNvSpPr>
              <a:spLocks noEditPoints="1"/>
            </p:cNvSpPr>
            <p:nvPr/>
          </p:nvSpPr>
          <p:spPr>
            <a:xfrm>
              <a:off x="2321822" y="4186268"/>
              <a:ext cx="129004" cy="75799"/>
            </a:xfrm>
            <a:custGeom>
              <a:avLst/>
              <a:gdLst/>
              <a:ahLst/>
              <a:cxnLst>
                <a:cxn ang="0">
                  <a:pos x="100592159" y="130579282"/>
                </a:cxn>
                <a:cxn ang="0">
                  <a:pos x="221893760" y="130579282"/>
                </a:cxn>
                <a:cxn ang="0">
                  <a:pos x="162722205" y="23742314"/>
                </a:cxn>
                <a:cxn ang="0">
                  <a:pos x="100592159" y="2968220"/>
                </a:cxn>
                <a:cxn ang="0">
                  <a:pos x="44379096" y="8902937"/>
                </a:cxn>
                <a:cxn ang="0">
                  <a:pos x="73964013" y="112773408"/>
                </a:cxn>
                <a:cxn ang="0">
                  <a:pos x="100592159" y="130579282"/>
                </a:cxn>
                <a:cxn ang="0">
                  <a:pos x="68047030" y="47482905"/>
                </a:cxn>
                <a:cxn ang="0">
                  <a:pos x="73964013" y="44516408"/>
                </a:cxn>
                <a:cxn ang="0">
                  <a:pos x="174556172" y="109805188"/>
                </a:cxn>
                <a:cxn ang="0">
                  <a:pos x="109467634" y="86062874"/>
                </a:cxn>
                <a:cxn ang="0">
                  <a:pos x="79880997" y="59354062"/>
                </a:cxn>
                <a:cxn ang="0">
                  <a:pos x="68047030" y="47482905"/>
                </a:cxn>
              </a:cxnLst>
              <a:pathLst>
                <a:path w="75" h="44">
                  <a:moveTo>
                    <a:pt x="34" y="44"/>
                  </a:moveTo>
                  <a:cubicBezTo>
                    <a:pt x="75" y="44"/>
                    <a:pt x="75" y="44"/>
                    <a:pt x="75" y="44"/>
                  </a:cubicBezTo>
                  <a:cubicBezTo>
                    <a:pt x="74" y="30"/>
                    <a:pt x="67" y="16"/>
                    <a:pt x="55" y="8"/>
                  </a:cubicBezTo>
                  <a:cubicBezTo>
                    <a:pt x="49" y="4"/>
                    <a:pt x="41" y="2"/>
                    <a:pt x="34" y="1"/>
                  </a:cubicBezTo>
                  <a:cubicBezTo>
                    <a:pt x="28" y="0"/>
                    <a:pt x="20" y="0"/>
                    <a:pt x="15" y="3"/>
                  </a:cubicBezTo>
                  <a:cubicBezTo>
                    <a:pt x="0" y="13"/>
                    <a:pt x="14" y="30"/>
                    <a:pt x="25" y="38"/>
                  </a:cubicBezTo>
                  <a:cubicBezTo>
                    <a:pt x="28" y="40"/>
                    <a:pt x="31" y="42"/>
                    <a:pt x="34" y="44"/>
                  </a:cubicBezTo>
                  <a:moveTo>
                    <a:pt x="23" y="16"/>
                  </a:moveTo>
                  <a:cubicBezTo>
                    <a:pt x="24" y="16"/>
                    <a:pt x="24" y="15"/>
                    <a:pt x="25" y="15"/>
                  </a:cubicBezTo>
                  <a:cubicBezTo>
                    <a:pt x="40" y="14"/>
                    <a:pt x="54" y="23"/>
                    <a:pt x="59" y="37"/>
                  </a:cubicBezTo>
                  <a:cubicBezTo>
                    <a:pt x="51" y="36"/>
                    <a:pt x="44" y="33"/>
                    <a:pt x="37" y="29"/>
                  </a:cubicBezTo>
                  <a:cubicBezTo>
                    <a:pt x="34" y="26"/>
                    <a:pt x="30" y="23"/>
                    <a:pt x="27" y="20"/>
                  </a:cubicBezTo>
                  <a:cubicBezTo>
                    <a:pt x="26" y="19"/>
                    <a:pt x="24" y="16"/>
                    <a:pt x="23" y="16"/>
                  </a:cubicBezTo>
                </a:path>
              </a:pathLst>
            </a:custGeom>
            <a:solidFill>
              <a:schemeClr val="bg1"/>
            </a:solidFill>
            <a:ln w="9525">
              <a:noFill/>
            </a:ln>
          </p:spPr>
          <p:txBody>
            <a:bodyPr/>
            <a:p>
              <a:endParaRPr lang="en-US"/>
            </a:p>
          </p:txBody>
        </p:sp>
        <p:sp>
          <p:nvSpPr>
            <p:cNvPr id="22641" name="Freeform 113"/>
            <p:cNvSpPr/>
            <p:nvPr/>
          </p:nvSpPr>
          <p:spPr>
            <a:xfrm>
              <a:off x="2330569" y="4272270"/>
              <a:ext cx="284247" cy="225939"/>
            </a:xfrm>
            <a:custGeom>
              <a:avLst/>
              <a:gdLst/>
              <a:ahLst/>
              <a:cxnLst>
                <a:cxn ang="0">
                  <a:pos x="128020476" y="0"/>
                </a:cxn>
                <a:cxn ang="0">
                  <a:pos x="128020476" y="3718519"/>
                </a:cxn>
                <a:cxn ang="0">
                  <a:pos x="128020476" y="86585655"/>
                </a:cxn>
                <a:cxn ang="0">
                  <a:pos x="104116032" y="66399828"/>
                </a:cxn>
                <a:cxn ang="0">
                  <a:pos x="80212317" y="86585655"/>
                </a:cxn>
                <a:cxn ang="0">
                  <a:pos x="80212317" y="3718519"/>
                </a:cxn>
                <a:cxn ang="0">
                  <a:pos x="80212317" y="0"/>
                </a:cxn>
                <a:cxn ang="0">
                  <a:pos x="54183309" y="0"/>
                </a:cxn>
                <a:cxn ang="0">
                  <a:pos x="0" y="0"/>
                </a:cxn>
                <a:cxn ang="0">
                  <a:pos x="0" y="164672360"/>
                </a:cxn>
                <a:cxn ang="0">
                  <a:pos x="207170146" y="164672360"/>
                </a:cxn>
                <a:cxn ang="0">
                  <a:pos x="207170146" y="0"/>
                </a:cxn>
                <a:cxn ang="0">
                  <a:pos x="151924920" y="0"/>
                </a:cxn>
                <a:cxn ang="0">
                  <a:pos x="128020476" y="0"/>
                </a:cxn>
              </a:cxnLst>
              <a:pathLst>
                <a:path w="390" h="310">
                  <a:moveTo>
                    <a:pt x="241" y="0"/>
                  </a:moveTo>
                  <a:lnTo>
                    <a:pt x="241" y="7"/>
                  </a:lnTo>
                  <a:lnTo>
                    <a:pt x="241" y="163"/>
                  </a:lnTo>
                  <a:lnTo>
                    <a:pt x="196" y="125"/>
                  </a:lnTo>
                  <a:lnTo>
                    <a:pt x="151" y="163"/>
                  </a:lnTo>
                  <a:lnTo>
                    <a:pt x="151" y="7"/>
                  </a:lnTo>
                  <a:lnTo>
                    <a:pt x="151" y="0"/>
                  </a:lnTo>
                  <a:lnTo>
                    <a:pt x="102" y="0"/>
                  </a:lnTo>
                  <a:lnTo>
                    <a:pt x="0" y="0"/>
                  </a:lnTo>
                  <a:lnTo>
                    <a:pt x="0" y="310"/>
                  </a:lnTo>
                  <a:lnTo>
                    <a:pt x="390" y="310"/>
                  </a:lnTo>
                  <a:lnTo>
                    <a:pt x="390" y="0"/>
                  </a:lnTo>
                  <a:lnTo>
                    <a:pt x="286" y="0"/>
                  </a:lnTo>
                  <a:lnTo>
                    <a:pt x="241" y="0"/>
                  </a:lnTo>
                  <a:close/>
                </a:path>
              </a:pathLst>
            </a:custGeom>
            <a:solidFill>
              <a:schemeClr val="bg1"/>
            </a:solidFill>
            <a:ln w="9525">
              <a:noFill/>
            </a:ln>
          </p:spPr>
          <p:txBody>
            <a:bodyPr/>
            <a:p>
              <a:endParaRPr lang="en-US"/>
            </a:p>
          </p:txBody>
        </p:sp>
        <p:sp>
          <p:nvSpPr>
            <p:cNvPr id="22642" name="Freeform 114"/>
            <p:cNvSpPr/>
            <p:nvPr/>
          </p:nvSpPr>
          <p:spPr>
            <a:xfrm>
              <a:off x="1975625" y="3235863"/>
              <a:ext cx="82359" cy="236144"/>
            </a:xfrm>
            <a:custGeom>
              <a:avLst/>
              <a:gdLst/>
              <a:ahLst/>
              <a:cxnLst>
                <a:cxn ang="0">
                  <a:pos x="17664290" y="47537339"/>
                </a:cxn>
                <a:cxn ang="0">
                  <a:pos x="2944334" y="98044576"/>
                </a:cxn>
                <a:cxn ang="0">
                  <a:pos x="11775621" y="139640393"/>
                </a:cxn>
                <a:cxn ang="0">
                  <a:pos x="52992869" y="184206109"/>
                </a:cxn>
                <a:cxn ang="0">
                  <a:pos x="52992869" y="407036414"/>
                </a:cxn>
                <a:cxn ang="0">
                  <a:pos x="91264067" y="407036414"/>
                </a:cxn>
                <a:cxn ang="0">
                  <a:pos x="91264067" y="184206109"/>
                </a:cxn>
                <a:cxn ang="0">
                  <a:pos x="129536981" y="139640393"/>
                </a:cxn>
                <a:cxn ang="0">
                  <a:pos x="138368267" y="98044576"/>
                </a:cxn>
                <a:cxn ang="0">
                  <a:pos x="123648312" y="47537339"/>
                </a:cxn>
                <a:cxn ang="0">
                  <a:pos x="94208401" y="0"/>
                </a:cxn>
                <a:cxn ang="0">
                  <a:pos x="103039688" y="95074677"/>
                </a:cxn>
                <a:cxn ang="0">
                  <a:pos x="91264067" y="95074677"/>
                </a:cxn>
                <a:cxn ang="0">
                  <a:pos x="82432780" y="0"/>
                </a:cxn>
                <a:cxn ang="0">
                  <a:pos x="70657159" y="0"/>
                </a:cxn>
                <a:cxn ang="0">
                  <a:pos x="61824156" y="0"/>
                </a:cxn>
                <a:cxn ang="0">
                  <a:pos x="50048535" y="95074677"/>
                </a:cxn>
                <a:cxn ang="0">
                  <a:pos x="38272914" y="95074677"/>
                </a:cxn>
                <a:cxn ang="0">
                  <a:pos x="47104201" y="0"/>
                </a:cxn>
                <a:cxn ang="0">
                  <a:pos x="17664290" y="47537339"/>
                </a:cxn>
              </a:cxnLst>
              <a:pathLst>
                <a:path w="48" h="137">
                  <a:moveTo>
                    <a:pt x="6" y="16"/>
                  </a:moveTo>
                  <a:cubicBezTo>
                    <a:pt x="4" y="21"/>
                    <a:pt x="2" y="27"/>
                    <a:pt x="1" y="33"/>
                  </a:cubicBezTo>
                  <a:cubicBezTo>
                    <a:pt x="0" y="39"/>
                    <a:pt x="2" y="43"/>
                    <a:pt x="4" y="47"/>
                  </a:cubicBezTo>
                  <a:cubicBezTo>
                    <a:pt x="7" y="52"/>
                    <a:pt x="12" y="59"/>
                    <a:pt x="18" y="62"/>
                  </a:cubicBezTo>
                  <a:cubicBezTo>
                    <a:pt x="18" y="137"/>
                    <a:pt x="18" y="137"/>
                    <a:pt x="18" y="137"/>
                  </a:cubicBezTo>
                  <a:cubicBezTo>
                    <a:pt x="31" y="137"/>
                    <a:pt x="31" y="137"/>
                    <a:pt x="31" y="137"/>
                  </a:cubicBezTo>
                  <a:cubicBezTo>
                    <a:pt x="31" y="62"/>
                    <a:pt x="31" y="62"/>
                    <a:pt x="31" y="62"/>
                  </a:cubicBezTo>
                  <a:cubicBezTo>
                    <a:pt x="37" y="59"/>
                    <a:pt x="41" y="52"/>
                    <a:pt x="44" y="47"/>
                  </a:cubicBezTo>
                  <a:cubicBezTo>
                    <a:pt x="47" y="43"/>
                    <a:pt x="48" y="39"/>
                    <a:pt x="47" y="33"/>
                  </a:cubicBezTo>
                  <a:cubicBezTo>
                    <a:pt x="47" y="27"/>
                    <a:pt x="44" y="21"/>
                    <a:pt x="42" y="16"/>
                  </a:cubicBezTo>
                  <a:cubicBezTo>
                    <a:pt x="41" y="11"/>
                    <a:pt x="38" y="1"/>
                    <a:pt x="32" y="0"/>
                  </a:cubicBezTo>
                  <a:cubicBezTo>
                    <a:pt x="35" y="32"/>
                    <a:pt x="35" y="32"/>
                    <a:pt x="35" y="32"/>
                  </a:cubicBezTo>
                  <a:cubicBezTo>
                    <a:pt x="31" y="32"/>
                    <a:pt x="31" y="32"/>
                    <a:pt x="31" y="32"/>
                  </a:cubicBezTo>
                  <a:cubicBezTo>
                    <a:pt x="28" y="0"/>
                    <a:pt x="28" y="0"/>
                    <a:pt x="28" y="0"/>
                  </a:cubicBezTo>
                  <a:cubicBezTo>
                    <a:pt x="24" y="0"/>
                    <a:pt x="24" y="0"/>
                    <a:pt x="24" y="0"/>
                  </a:cubicBezTo>
                  <a:cubicBezTo>
                    <a:pt x="21" y="0"/>
                    <a:pt x="21" y="0"/>
                    <a:pt x="21" y="0"/>
                  </a:cubicBezTo>
                  <a:cubicBezTo>
                    <a:pt x="17" y="32"/>
                    <a:pt x="17" y="32"/>
                    <a:pt x="17" y="32"/>
                  </a:cubicBezTo>
                  <a:cubicBezTo>
                    <a:pt x="13" y="32"/>
                    <a:pt x="13" y="32"/>
                    <a:pt x="13" y="32"/>
                  </a:cubicBezTo>
                  <a:cubicBezTo>
                    <a:pt x="16" y="0"/>
                    <a:pt x="16" y="0"/>
                    <a:pt x="16" y="0"/>
                  </a:cubicBezTo>
                  <a:cubicBezTo>
                    <a:pt x="11" y="1"/>
                    <a:pt x="8" y="11"/>
                    <a:pt x="6" y="16"/>
                  </a:cubicBezTo>
                </a:path>
              </a:pathLst>
            </a:custGeom>
            <a:solidFill>
              <a:srgbClr val="F3A60D"/>
            </a:solidFill>
            <a:ln w="9525">
              <a:noFill/>
            </a:ln>
          </p:spPr>
          <p:txBody>
            <a:bodyPr/>
            <a:p>
              <a:endParaRPr lang="en-US"/>
            </a:p>
          </p:txBody>
        </p:sp>
        <p:sp>
          <p:nvSpPr>
            <p:cNvPr id="22643" name="Freeform 115"/>
            <p:cNvSpPr/>
            <p:nvPr/>
          </p:nvSpPr>
          <p:spPr>
            <a:xfrm>
              <a:off x="2094425" y="3235863"/>
              <a:ext cx="53205" cy="236144"/>
            </a:xfrm>
            <a:custGeom>
              <a:avLst/>
              <a:gdLst/>
              <a:ahLst/>
              <a:cxnLst>
                <a:cxn ang="0">
                  <a:pos x="0" y="112900964"/>
                </a:cxn>
                <a:cxn ang="0">
                  <a:pos x="53021357" y="228771826"/>
                </a:cxn>
                <a:cxn ang="0">
                  <a:pos x="53021357" y="407036414"/>
                </a:cxn>
                <a:cxn ang="0">
                  <a:pos x="91315227" y="407036414"/>
                </a:cxn>
                <a:cxn ang="0">
                  <a:pos x="91315227" y="0"/>
                </a:cxn>
                <a:cxn ang="0">
                  <a:pos x="53021357" y="0"/>
                </a:cxn>
                <a:cxn ang="0">
                  <a:pos x="0" y="112900964"/>
                </a:cxn>
              </a:cxnLst>
              <a:pathLst>
                <a:path w="31" h="137">
                  <a:moveTo>
                    <a:pt x="0" y="38"/>
                  </a:moveTo>
                  <a:cubicBezTo>
                    <a:pt x="0" y="73"/>
                    <a:pt x="15" y="76"/>
                    <a:pt x="18" y="77"/>
                  </a:cubicBezTo>
                  <a:cubicBezTo>
                    <a:pt x="18" y="137"/>
                    <a:pt x="18" y="137"/>
                    <a:pt x="18" y="137"/>
                  </a:cubicBezTo>
                  <a:cubicBezTo>
                    <a:pt x="31" y="137"/>
                    <a:pt x="31" y="137"/>
                    <a:pt x="31" y="137"/>
                  </a:cubicBezTo>
                  <a:cubicBezTo>
                    <a:pt x="31" y="0"/>
                    <a:pt x="31" y="0"/>
                    <a:pt x="31" y="0"/>
                  </a:cubicBezTo>
                  <a:cubicBezTo>
                    <a:pt x="18" y="0"/>
                    <a:pt x="18" y="0"/>
                    <a:pt x="18" y="0"/>
                  </a:cubicBezTo>
                  <a:cubicBezTo>
                    <a:pt x="18" y="0"/>
                    <a:pt x="0" y="0"/>
                    <a:pt x="0" y="38"/>
                  </a:cubicBezTo>
                </a:path>
              </a:pathLst>
            </a:custGeom>
            <a:solidFill>
              <a:srgbClr val="F3A60D"/>
            </a:solidFill>
            <a:ln w="9525">
              <a:noFill/>
            </a:ln>
          </p:spPr>
          <p:txBody>
            <a:bodyPr/>
            <a:p>
              <a:endParaRPr lang="en-US"/>
            </a:p>
          </p:txBody>
        </p:sp>
        <p:grpSp>
          <p:nvGrpSpPr>
            <p:cNvPr id="2" name="组合 1"/>
            <p:cNvGrpSpPr/>
            <p:nvPr/>
          </p:nvGrpSpPr>
          <p:grpSpPr>
            <a:xfrm>
              <a:off x="3387383" y="2817510"/>
              <a:ext cx="225939" cy="217194"/>
              <a:chOff x="3387383" y="2817510"/>
              <a:chExt cx="225939" cy="217194"/>
            </a:xfrm>
            <a:solidFill>
              <a:srgbClr val="F3A60D"/>
            </a:solidFill>
          </p:grpSpPr>
          <p:sp>
            <p:nvSpPr>
              <p:cNvPr id="117" name="Freeform 116"/>
              <p:cNvSpPr/>
              <p:nvPr/>
            </p:nvSpPr>
            <p:spPr bwMode="auto">
              <a:xfrm>
                <a:off x="3387383" y="2817510"/>
                <a:ext cx="225939" cy="139208"/>
              </a:xfrm>
              <a:custGeom>
                <a:avLst/>
                <a:gdLst>
                  <a:gd name="T0" fmla="*/ 131 w 131"/>
                  <a:gd name="T1" fmla="*/ 67 h 81"/>
                  <a:gd name="T2" fmla="*/ 117 w 131"/>
                  <a:gd name="T3" fmla="*/ 52 h 81"/>
                  <a:gd name="T4" fmla="*/ 119 w 131"/>
                  <a:gd name="T5" fmla="*/ 41 h 81"/>
                  <a:gd name="T6" fmla="*/ 78 w 131"/>
                  <a:gd name="T7" fmla="*/ 0 h 81"/>
                  <a:gd name="T8" fmla="*/ 38 w 131"/>
                  <a:gd name="T9" fmla="*/ 40 h 81"/>
                  <a:gd name="T10" fmla="*/ 24 w 131"/>
                  <a:gd name="T11" fmla="*/ 34 h 81"/>
                  <a:gd name="T12" fmla="*/ 0 w 131"/>
                  <a:gd name="T13" fmla="*/ 58 h 81"/>
                  <a:gd name="T14" fmla="*/ 24 w 131"/>
                  <a:gd name="T15" fmla="*/ 81 h 81"/>
                  <a:gd name="T16" fmla="*/ 77 w 131"/>
                  <a:gd name="T17" fmla="*/ 81 h 81"/>
                  <a:gd name="T18" fmla="*/ 78 w 131"/>
                  <a:gd name="T19" fmla="*/ 81 h 81"/>
                  <a:gd name="T20" fmla="*/ 117 w 131"/>
                  <a:gd name="T21" fmla="*/ 81 h 81"/>
                  <a:gd name="T22" fmla="*/ 131 w 131"/>
                  <a:gd name="T23"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81">
                    <a:moveTo>
                      <a:pt x="131" y="67"/>
                    </a:moveTo>
                    <a:cubicBezTo>
                      <a:pt x="131" y="59"/>
                      <a:pt x="125" y="53"/>
                      <a:pt x="117" y="52"/>
                    </a:cubicBezTo>
                    <a:cubicBezTo>
                      <a:pt x="118" y="49"/>
                      <a:pt x="119" y="45"/>
                      <a:pt x="119" y="41"/>
                    </a:cubicBezTo>
                    <a:cubicBezTo>
                      <a:pt x="119" y="18"/>
                      <a:pt x="101" y="0"/>
                      <a:pt x="78" y="0"/>
                    </a:cubicBezTo>
                    <a:cubicBezTo>
                      <a:pt x="57" y="0"/>
                      <a:pt x="39" y="18"/>
                      <a:pt x="38" y="40"/>
                    </a:cubicBezTo>
                    <a:cubicBezTo>
                      <a:pt x="34" y="36"/>
                      <a:pt x="29" y="34"/>
                      <a:pt x="24" y="34"/>
                    </a:cubicBezTo>
                    <a:cubicBezTo>
                      <a:pt x="11" y="34"/>
                      <a:pt x="0" y="45"/>
                      <a:pt x="0" y="58"/>
                    </a:cubicBezTo>
                    <a:cubicBezTo>
                      <a:pt x="0" y="70"/>
                      <a:pt x="11" y="81"/>
                      <a:pt x="24" y="81"/>
                    </a:cubicBezTo>
                    <a:cubicBezTo>
                      <a:pt x="77" y="81"/>
                      <a:pt x="77" y="81"/>
                      <a:pt x="77" y="81"/>
                    </a:cubicBezTo>
                    <a:cubicBezTo>
                      <a:pt x="78" y="81"/>
                      <a:pt x="78" y="81"/>
                      <a:pt x="78" y="81"/>
                    </a:cubicBezTo>
                    <a:cubicBezTo>
                      <a:pt x="117" y="81"/>
                      <a:pt x="117" y="81"/>
                      <a:pt x="117" y="81"/>
                    </a:cubicBezTo>
                    <a:cubicBezTo>
                      <a:pt x="124" y="81"/>
                      <a:pt x="131" y="74"/>
                      <a:pt x="131" y="67"/>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18" name="Rectangle 117"/>
              <p:cNvSpPr>
                <a:spLocks noChangeArrowheads="1"/>
              </p:cNvSpPr>
              <p:nvPr/>
            </p:nvSpPr>
            <p:spPr bwMode="auto">
              <a:xfrm>
                <a:off x="3420181" y="2969109"/>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19" name="Rectangle 118"/>
              <p:cNvSpPr>
                <a:spLocks noChangeArrowheads="1"/>
              </p:cNvSpPr>
              <p:nvPr/>
            </p:nvSpPr>
            <p:spPr bwMode="auto">
              <a:xfrm>
                <a:off x="3466827" y="2991703"/>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20" name="Rectangle 119"/>
              <p:cNvSpPr>
                <a:spLocks noChangeArrowheads="1"/>
              </p:cNvSpPr>
              <p:nvPr/>
            </p:nvSpPr>
            <p:spPr bwMode="auto">
              <a:xfrm>
                <a:off x="3514930" y="2969109"/>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21" name="Rectangle 120"/>
              <p:cNvSpPr>
                <a:spLocks noChangeArrowheads="1"/>
              </p:cNvSpPr>
              <p:nvPr/>
            </p:nvSpPr>
            <p:spPr bwMode="auto">
              <a:xfrm>
                <a:off x="3561575" y="2991703"/>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22645" name="Freeform 121"/>
            <p:cNvSpPr/>
            <p:nvPr/>
          </p:nvSpPr>
          <p:spPr>
            <a:xfrm>
              <a:off x="4135171" y="2958905"/>
              <a:ext cx="177836" cy="146496"/>
            </a:xfrm>
            <a:custGeom>
              <a:avLst/>
              <a:gdLst/>
              <a:ahLst/>
              <a:cxnLst>
                <a:cxn ang="0">
                  <a:pos x="105708925" y="0"/>
                </a:cxn>
                <a:cxn ang="0">
                  <a:pos x="45683445" y="58963547"/>
                </a:cxn>
                <a:cxn ang="0">
                  <a:pos x="22841722" y="36121832"/>
                </a:cxn>
                <a:cxn ang="0">
                  <a:pos x="0" y="60025461"/>
                </a:cxn>
                <a:cxn ang="0">
                  <a:pos x="22841722" y="82867175"/>
                </a:cxn>
                <a:cxn ang="0">
                  <a:pos x="45683445" y="106771532"/>
                </a:cxn>
                <a:cxn ang="0">
                  <a:pos x="69587810" y="82867175"/>
                </a:cxn>
                <a:cxn ang="0">
                  <a:pos x="129613291" y="22310393"/>
                </a:cxn>
                <a:cxn ang="0">
                  <a:pos x="105708925" y="0"/>
                </a:cxn>
              </a:cxnLst>
              <a:pathLst>
                <a:path w="244" h="201">
                  <a:moveTo>
                    <a:pt x="199" y="0"/>
                  </a:moveTo>
                  <a:lnTo>
                    <a:pt x="86" y="111"/>
                  </a:lnTo>
                  <a:lnTo>
                    <a:pt x="43" y="68"/>
                  </a:lnTo>
                  <a:lnTo>
                    <a:pt x="0" y="113"/>
                  </a:lnTo>
                  <a:lnTo>
                    <a:pt x="43" y="156"/>
                  </a:lnTo>
                  <a:lnTo>
                    <a:pt x="86" y="201"/>
                  </a:lnTo>
                  <a:lnTo>
                    <a:pt x="131" y="156"/>
                  </a:lnTo>
                  <a:lnTo>
                    <a:pt x="244" y="42"/>
                  </a:lnTo>
                  <a:lnTo>
                    <a:pt x="199" y="0"/>
                  </a:lnTo>
                  <a:close/>
                </a:path>
              </a:pathLst>
            </a:custGeom>
            <a:solidFill>
              <a:srgbClr val="F3A60D"/>
            </a:solidFill>
            <a:ln w="9525">
              <a:noFill/>
            </a:ln>
          </p:spPr>
          <p:txBody>
            <a:bodyPr/>
            <a:p>
              <a:endParaRPr lang="en-US"/>
            </a:p>
          </p:txBody>
        </p:sp>
        <p:sp>
          <p:nvSpPr>
            <p:cNvPr id="22646" name="Freeform 122"/>
            <p:cNvSpPr/>
            <p:nvPr/>
          </p:nvSpPr>
          <p:spPr>
            <a:xfrm>
              <a:off x="4243768" y="3974176"/>
              <a:ext cx="158887" cy="153056"/>
            </a:xfrm>
            <a:custGeom>
              <a:avLst/>
              <a:gdLst/>
              <a:ahLst/>
              <a:cxnLst>
                <a:cxn ang="0">
                  <a:pos x="137202379" y="263215046"/>
                </a:cxn>
                <a:cxn ang="0">
                  <a:pos x="274403030" y="127170619"/>
                </a:cxn>
                <a:cxn ang="0">
                  <a:pos x="190888914" y="0"/>
                </a:cxn>
                <a:cxn ang="0">
                  <a:pos x="172993402" y="26617986"/>
                </a:cxn>
                <a:cxn ang="0">
                  <a:pos x="244577177" y="127170619"/>
                </a:cxn>
                <a:cxn ang="0">
                  <a:pos x="137202379" y="233640844"/>
                </a:cxn>
                <a:cxn ang="0">
                  <a:pos x="29825853" y="127170619"/>
                </a:cxn>
                <a:cxn ang="0">
                  <a:pos x="104392213" y="26617986"/>
                </a:cxn>
                <a:cxn ang="0">
                  <a:pos x="86496701" y="0"/>
                </a:cxn>
                <a:cxn ang="0">
                  <a:pos x="0" y="127170619"/>
                </a:cxn>
                <a:cxn ang="0">
                  <a:pos x="137202379" y="263215046"/>
                </a:cxn>
              </a:cxnLst>
              <a:pathLst>
                <a:path w="92" h="89">
                  <a:moveTo>
                    <a:pt x="46" y="89"/>
                  </a:moveTo>
                  <a:cubicBezTo>
                    <a:pt x="72" y="89"/>
                    <a:pt x="92" y="69"/>
                    <a:pt x="92" y="43"/>
                  </a:cubicBezTo>
                  <a:cubicBezTo>
                    <a:pt x="92" y="24"/>
                    <a:pt x="81" y="7"/>
                    <a:pt x="64" y="0"/>
                  </a:cubicBezTo>
                  <a:cubicBezTo>
                    <a:pt x="58" y="9"/>
                    <a:pt x="58" y="9"/>
                    <a:pt x="58" y="9"/>
                  </a:cubicBezTo>
                  <a:cubicBezTo>
                    <a:pt x="72" y="14"/>
                    <a:pt x="82" y="27"/>
                    <a:pt x="82" y="43"/>
                  </a:cubicBezTo>
                  <a:cubicBezTo>
                    <a:pt x="82" y="63"/>
                    <a:pt x="66" y="79"/>
                    <a:pt x="46" y="79"/>
                  </a:cubicBezTo>
                  <a:cubicBezTo>
                    <a:pt x="26" y="79"/>
                    <a:pt x="10" y="63"/>
                    <a:pt x="10" y="43"/>
                  </a:cubicBezTo>
                  <a:cubicBezTo>
                    <a:pt x="10" y="27"/>
                    <a:pt x="21" y="14"/>
                    <a:pt x="35" y="9"/>
                  </a:cubicBezTo>
                  <a:cubicBezTo>
                    <a:pt x="29" y="0"/>
                    <a:pt x="29" y="0"/>
                    <a:pt x="29" y="0"/>
                  </a:cubicBezTo>
                  <a:cubicBezTo>
                    <a:pt x="12" y="7"/>
                    <a:pt x="0" y="24"/>
                    <a:pt x="0" y="43"/>
                  </a:cubicBezTo>
                  <a:cubicBezTo>
                    <a:pt x="0" y="69"/>
                    <a:pt x="21" y="89"/>
                    <a:pt x="46" y="89"/>
                  </a:cubicBezTo>
                </a:path>
              </a:pathLst>
            </a:custGeom>
            <a:solidFill>
              <a:srgbClr val="494949"/>
            </a:solidFill>
            <a:ln w="9525">
              <a:noFill/>
            </a:ln>
          </p:spPr>
          <p:txBody>
            <a:bodyPr/>
            <a:p>
              <a:endParaRPr lang="en-US"/>
            </a:p>
          </p:txBody>
        </p:sp>
        <p:sp>
          <p:nvSpPr>
            <p:cNvPr id="22647" name="Freeform 123"/>
            <p:cNvSpPr/>
            <p:nvPr/>
          </p:nvSpPr>
          <p:spPr>
            <a:xfrm>
              <a:off x="4287498" y="3939191"/>
              <a:ext cx="73613" cy="56849"/>
            </a:xfrm>
            <a:custGeom>
              <a:avLst/>
              <a:gdLst/>
              <a:ahLst/>
              <a:cxnLst>
                <a:cxn ang="0">
                  <a:pos x="15936121" y="35590389"/>
                </a:cxn>
                <a:cxn ang="0">
                  <a:pos x="21248648" y="41433446"/>
                </a:cxn>
                <a:cxn ang="0">
                  <a:pos x="26029119" y="40370807"/>
                </a:cxn>
                <a:cxn ang="0">
                  <a:pos x="32403568" y="41433446"/>
                </a:cxn>
                <a:cxn ang="0">
                  <a:pos x="36122118" y="35590389"/>
                </a:cxn>
                <a:cxn ang="0">
                  <a:pos x="43559217" y="23904276"/>
                </a:cxn>
                <a:cxn ang="0">
                  <a:pos x="53652216" y="11686114"/>
                </a:cxn>
                <a:cxn ang="0">
                  <a:pos x="45153194" y="0"/>
                </a:cxn>
                <a:cxn ang="0">
                  <a:pos x="26029119" y="0"/>
                </a:cxn>
                <a:cxn ang="0">
                  <a:pos x="8499022" y="0"/>
                </a:cxn>
                <a:cxn ang="0">
                  <a:pos x="0" y="11686114"/>
                </a:cxn>
                <a:cxn ang="0">
                  <a:pos x="8499022" y="23904276"/>
                </a:cxn>
                <a:cxn ang="0">
                  <a:pos x="15936121" y="35590389"/>
                </a:cxn>
              </a:cxnLst>
              <a:pathLst>
                <a:path w="101" h="78">
                  <a:moveTo>
                    <a:pt x="30" y="67"/>
                  </a:moveTo>
                  <a:lnTo>
                    <a:pt x="40" y="78"/>
                  </a:lnTo>
                  <a:lnTo>
                    <a:pt x="49" y="76"/>
                  </a:lnTo>
                  <a:lnTo>
                    <a:pt x="61" y="78"/>
                  </a:lnTo>
                  <a:lnTo>
                    <a:pt x="68" y="67"/>
                  </a:lnTo>
                  <a:lnTo>
                    <a:pt x="82" y="45"/>
                  </a:lnTo>
                  <a:lnTo>
                    <a:pt x="101" y="22"/>
                  </a:lnTo>
                  <a:lnTo>
                    <a:pt x="85" y="0"/>
                  </a:lnTo>
                  <a:lnTo>
                    <a:pt x="49" y="0"/>
                  </a:lnTo>
                  <a:lnTo>
                    <a:pt x="16" y="0"/>
                  </a:lnTo>
                  <a:lnTo>
                    <a:pt x="0" y="22"/>
                  </a:lnTo>
                  <a:lnTo>
                    <a:pt x="16" y="45"/>
                  </a:lnTo>
                  <a:lnTo>
                    <a:pt x="30" y="67"/>
                  </a:lnTo>
                  <a:close/>
                </a:path>
              </a:pathLst>
            </a:custGeom>
            <a:solidFill>
              <a:srgbClr val="494949"/>
            </a:solidFill>
            <a:ln w="9525">
              <a:noFill/>
            </a:ln>
          </p:spPr>
          <p:txBody>
            <a:bodyPr/>
            <a:p>
              <a:endParaRPr lang="en-US"/>
            </a:p>
          </p:txBody>
        </p:sp>
        <p:sp>
          <p:nvSpPr>
            <p:cNvPr id="22648" name="Freeform 124"/>
            <p:cNvSpPr/>
            <p:nvPr/>
          </p:nvSpPr>
          <p:spPr>
            <a:xfrm>
              <a:off x="2044135" y="2950159"/>
              <a:ext cx="117343" cy="193142"/>
            </a:xfrm>
            <a:custGeom>
              <a:avLst/>
              <a:gdLst/>
              <a:ahLst/>
              <a:cxnLst>
                <a:cxn ang="0">
                  <a:pos x="1593970" y="140769178"/>
                </a:cxn>
                <a:cxn ang="0">
                  <a:pos x="23904445" y="125364464"/>
                </a:cxn>
                <a:cxn ang="0">
                  <a:pos x="70650690" y="38777812"/>
                </a:cxn>
                <a:cxn ang="0">
                  <a:pos x="85524097" y="10092945"/>
                </a:cxn>
                <a:cxn ang="0">
                  <a:pos x="81805563" y="8498977"/>
                </a:cxn>
                <a:cxn ang="0">
                  <a:pos x="77025111" y="6374415"/>
                </a:cxn>
                <a:cxn ang="0">
                  <a:pos x="71712607" y="4781176"/>
                </a:cxn>
                <a:cxn ang="0">
                  <a:pos x="61619652" y="0"/>
                </a:cxn>
                <a:cxn ang="0">
                  <a:pos x="56839200" y="10092945"/>
                </a:cxn>
                <a:cxn ang="0">
                  <a:pos x="54183312" y="13811475"/>
                </a:cxn>
                <a:cxn ang="0">
                  <a:pos x="51526696" y="18591922"/>
                </a:cxn>
                <a:cxn ang="0">
                  <a:pos x="33997401" y="51526641"/>
                </a:cxn>
                <a:cxn ang="0">
                  <a:pos x="0" y="114208873"/>
                </a:cxn>
                <a:cxn ang="0">
                  <a:pos x="1593970" y="140769178"/>
                </a:cxn>
              </a:cxnLst>
              <a:pathLst>
                <a:path w="161" h="265">
                  <a:moveTo>
                    <a:pt x="3" y="265"/>
                  </a:moveTo>
                  <a:lnTo>
                    <a:pt x="45" y="236"/>
                  </a:lnTo>
                  <a:lnTo>
                    <a:pt x="133" y="73"/>
                  </a:lnTo>
                  <a:lnTo>
                    <a:pt x="161" y="19"/>
                  </a:lnTo>
                  <a:lnTo>
                    <a:pt x="154" y="16"/>
                  </a:lnTo>
                  <a:lnTo>
                    <a:pt x="145" y="12"/>
                  </a:lnTo>
                  <a:lnTo>
                    <a:pt x="135" y="9"/>
                  </a:lnTo>
                  <a:lnTo>
                    <a:pt x="116" y="0"/>
                  </a:lnTo>
                  <a:lnTo>
                    <a:pt x="107" y="19"/>
                  </a:lnTo>
                  <a:lnTo>
                    <a:pt x="102" y="26"/>
                  </a:lnTo>
                  <a:lnTo>
                    <a:pt x="97" y="35"/>
                  </a:lnTo>
                  <a:lnTo>
                    <a:pt x="64" y="97"/>
                  </a:lnTo>
                  <a:lnTo>
                    <a:pt x="0" y="215"/>
                  </a:lnTo>
                  <a:lnTo>
                    <a:pt x="3" y="265"/>
                  </a:lnTo>
                  <a:close/>
                </a:path>
              </a:pathLst>
            </a:custGeom>
            <a:solidFill>
              <a:srgbClr val="494949"/>
            </a:solidFill>
            <a:ln w="9525">
              <a:noFill/>
            </a:ln>
          </p:spPr>
          <p:txBody>
            <a:bodyPr/>
            <a:p>
              <a:endParaRPr lang="en-US"/>
            </a:p>
          </p:txBody>
        </p:sp>
        <p:sp>
          <p:nvSpPr>
            <p:cNvPr id="22649" name="Freeform 125"/>
            <p:cNvSpPr/>
            <p:nvPr/>
          </p:nvSpPr>
          <p:spPr>
            <a:xfrm>
              <a:off x="2133782" y="2915903"/>
              <a:ext cx="46645" cy="37900"/>
            </a:xfrm>
            <a:custGeom>
              <a:avLst/>
              <a:gdLst/>
              <a:ahLst/>
              <a:cxnLst>
                <a:cxn ang="0">
                  <a:pos x="10092812" y="0"/>
                </a:cxn>
                <a:cxn ang="0">
                  <a:pos x="0" y="17530208"/>
                </a:cxn>
                <a:cxn ang="0">
                  <a:pos x="19122992" y="24967354"/>
                </a:cxn>
                <a:cxn ang="0">
                  <a:pos x="22841473" y="27623269"/>
                </a:cxn>
                <a:cxn ang="0">
                  <a:pos x="23903376" y="27623269"/>
                </a:cxn>
                <a:cxn ang="0">
                  <a:pos x="25497323" y="26029283"/>
                </a:cxn>
                <a:cxn ang="0">
                  <a:pos x="27621857" y="22311438"/>
                </a:cxn>
                <a:cxn ang="0">
                  <a:pos x="33996188" y="9561733"/>
                </a:cxn>
                <a:cxn ang="0">
                  <a:pos x="10092812" y="0"/>
                </a:cxn>
              </a:cxnLst>
              <a:pathLst>
                <a:path w="64" h="52">
                  <a:moveTo>
                    <a:pt x="19" y="0"/>
                  </a:moveTo>
                  <a:lnTo>
                    <a:pt x="0" y="33"/>
                  </a:lnTo>
                  <a:lnTo>
                    <a:pt x="36" y="47"/>
                  </a:lnTo>
                  <a:lnTo>
                    <a:pt x="43" y="52"/>
                  </a:lnTo>
                  <a:lnTo>
                    <a:pt x="45" y="52"/>
                  </a:lnTo>
                  <a:lnTo>
                    <a:pt x="48" y="49"/>
                  </a:lnTo>
                  <a:lnTo>
                    <a:pt x="52" y="42"/>
                  </a:lnTo>
                  <a:lnTo>
                    <a:pt x="64" y="18"/>
                  </a:lnTo>
                  <a:lnTo>
                    <a:pt x="19" y="0"/>
                  </a:lnTo>
                  <a:close/>
                </a:path>
              </a:pathLst>
            </a:custGeom>
            <a:solidFill>
              <a:srgbClr val="494949"/>
            </a:solidFill>
            <a:ln w="9525">
              <a:noFill/>
            </a:ln>
          </p:spPr>
          <p:txBody>
            <a:bodyPr/>
            <a:p>
              <a:endParaRPr lang="en-US"/>
            </a:p>
          </p:txBody>
        </p:sp>
        <p:sp>
          <p:nvSpPr>
            <p:cNvPr id="22650" name="Freeform 126"/>
            <p:cNvSpPr>
              <a:spLocks noEditPoints="1"/>
            </p:cNvSpPr>
            <p:nvPr/>
          </p:nvSpPr>
          <p:spPr>
            <a:xfrm>
              <a:off x="3942757" y="4485820"/>
              <a:ext cx="189498" cy="188040"/>
            </a:xfrm>
            <a:custGeom>
              <a:avLst/>
              <a:gdLst/>
              <a:ahLst/>
              <a:cxnLst>
                <a:cxn ang="0">
                  <a:pos x="222579183" y="0"/>
                </a:cxn>
                <a:cxn ang="0">
                  <a:pos x="237418599" y="0"/>
                </a:cxn>
                <a:cxn ang="0">
                  <a:pos x="284901629" y="127972433"/>
                </a:cxn>
                <a:cxn ang="0">
                  <a:pos x="192902073" y="142853470"/>
                </a:cxn>
                <a:cxn ang="0">
                  <a:pos x="175096152" y="160708645"/>
                </a:cxn>
                <a:cxn ang="0">
                  <a:pos x="112773705" y="220231068"/>
                </a:cxn>
                <a:cxn ang="0">
                  <a:pos x="139482587" y="252969004"/>
                </a:cxn>
                <a:cxn ang="0">
                  <a:pos x="127611399" y="267848316"/>
                </a:cxn>
                <a:cxn ang="0">
                  <a:pos x="112773705" y="279753491"/>
                </a:cxn>
                <a:cxn ang="0">
                  <a:pos x="83096596" y="252969004"/>
                </a:cxn>
                <a:cxn ang="0">
                  <a:pos x="68257180" y="267848316"/>
                </a:cxn>
                <a:cxn ang="0">
                  <a:pos x="91999556" y="297610390"/>
                </a:cxn>
                <a:cxn ang="0">
                  <a:pos x="83096596" y="312489702"/>
                </a:cxn>
                <a:cxn ang="0">
                  <a:pos x="68257180" y="324394877"/>
                </a:cxn>
                <a:cxn ang="0">
                  <a:pos x="44516526" y="306537978"/>
                </a:cxn>
                <a:cxn ang="0">
                  <a:pos x="35613565" y="297610390"/>
                </a:cxn>
                <a:cxn ang="0">
                  <a:pos x="26708882" y="303562115"/>
                </a:cxn>
                <a:cxn ang="0">
                  <a:pos x="0" y="285705216"/>
                </a:cxn>
                <a:cxn ang="0">
                  <a:pos x="0" y="279753491"/>
                </a:cxn>
                <a:cxn ang="0">
                  <a:pos x="23742377" y="249993142"/>
                </a:cxn>
                <a:cxn ang="0">
                  <a:pos x="163224964" y="110115534"/>
                </a:cxn>
                <a:cxn ang="0">
                  <a:pos x="154322003" y="83331047"/>
                </a:cxn>
                <a:cxn ang="0">
                  <a:pos x="222579183" y="0"/>
                </a:cxn>
                <a:cxn ang="0">
                  <a:pos x="195870301" y="74401735"/>
                </a:cxn>
                <a:cxn ang="0">
                  <a:pos x="258192748" y="89282772"/>
                </a:cxn>
                <a:cxn ang="0">
                  <a:pos x="222579183" y="41665524"/>
                </a:cxn>
                <a:cxn ang="0">
                  <a:pos x="195870301" y="74401735"/>
                </a:cxn>
              </a:cxnLst>
              <a:pathLst>
                <a:path w="110" h="109">
                  <a:moveTo>
                    <a:pt x="75" y="0"/>
                  </a:moveTo>
                  <a:cubicBezTo>
                    <a:pt x="76" y="0"/>
                    <a:pt x="78" y="0"/>
                    <a:pt x="80" y="0"/>
                  </a:cubicBezTo>
                  <a:cubicBezTo>
                    <a:pt x="100" y="1"/>
                    <a:pt x="110" y="27"/>
                    <a:pt x="96" y="43"/>
                  </a:cubicBezTo>
                  <a:cubicBezTo>
                    <a:pt x="90" y="49"/>
                    <a:pt x="76" y="54"/>
                    <a:pt x="65" y="48"/>
                  </a:cubicBezTo>
                  <a:cubicBezTo>
                    <a:pt x="63" y="49"/>
                    <a:pt x="61" y="52"/>
                    <a:pt x="59" y="54"/>
                  </a:cubicBezTo>
                  <a:cubicBezTo>
                    <a:pt x="52" y="61"/>
                    <a:pt x="45" y="68"/>
                    <a:pt x="38" y="74"/>
                  </a:cubicBezTo>
                  <a:cubicBezTo>
                    <a:pt x="40" y="78"/>
                    <a:pt x="47" y="80"/>
                    <a:pt x="47" y="85"/>
                  </a:cubicBezTo>
                  <a:cubicBezTo>
                    <a:pt x="47" y="87"/>
                    <a:pt x="43" y="90"/>
                    <a:pt x="43" y="90"/>
                  </a:cubicBezTo>
                  <a:cubicBezTo>
                    <a:pt x="43" y="90"/>
                    <a:pt x="41" y="94"/>
                    <a:pt x="38" y="94"/>
                  </a:cubicBezTo>
                  <a:cubicBezTo>
                    <a:pt x="34" y="94"/>
                    <a:pt x="31" y="86"/>
                    <a:pt x="28" y="85"/>
                  </a:cubicBezTo>
                  <a:cubicBezTo>
                    <a:pt x="26" y="86"/>
                    <a:pt x="25" y="88"/>
                    <a:pt x="23" y="90"/>
                  </a:cubicBezTo>
                  <a:cubicBezTo>
                    <a:pt x="24" y="93"/>
                    <a:pt x="32" y="96"/>
                    <a:pt x="31" y="100"/>
                  </a:cubicBezTo>
                  <a:cubicBezTo>
                    <a:pt x="31" y="103"/>
                    <a:pt x="28" y="105"/>
                    <a:pt x="28" y="105"/>
                  </a:cubicBezTo>
                  <a:cubicBezTo>
                    <a:pt x="28" y="105"/>
                    <a:pt x="25" y="109"/>
                    <a:pt x="23" y="109"/>
                  </a:cubicBezTo>
                  <a:cubicBezTo>
                    <a:pt x="20" y="109"/>
                    <a:pt x="15" y="103"/>
                    <a:pt x="15" y="103"/>
                  </a:cubicBezTo>
                  <a:cubicBezTo>
                    <a:pt x="12" y="100"/>
                    <a:pt x="12" y="100"/>
                    <a:pt x="12" y="100"/>
                  </a:cubicBezTo>
                  <a:cubicBezTo>
                    <a:pt x="12" y="100"/>
                    <a:pt x="9" y="102"/>
                    <a:pt x="9" y="102"/>
                  </a:cubicBezTo>
                  <a:cubicBezTo>
                    <a:pt x="3" y="103"/>
                    <a:pt x="1" y="100"/>
                    <a:pt x="0" y="96"/>
                  </a:cubicBezTo>
                  <a:cubicBezTo>
                    <a:pt x="0" y="95"/>
                    <a:pt x="0" y="95"/>
                    <a:pt x="0" y="94"/>
                  </a:cubicBezTo>
                  <a:cubicBezTo>
                    <a:pt x="1" y="90"/>
                    <a:pt x="5" y="87"/>
                    <a:pt x="8" y="84"/>
                  </a:cubicBezTo>
                  <a:cubicBezTo>
                    <a:pt x="23" y="69"/>
                    <a:pt x="40" y="52"/>
                    <a:pt x="55" y="37"/>
                  </a:cubicBezTo>
                  <a:cubicBezTo>
                    <a:pt x="53" y="34"/>
                    <a:pt x="52" y="31"/>
                    <a:pt x="52" y="28"/>
                  </a:cubicBezTo>
                  <a:cubicBezTo>
                    <a:pt x="50" y="11"/>
                    <a:pt x="61" y="2"/>
                    <a:pt x="75" y="0"/>
                  </a:cubicBezTo>
                  <a:close/>
                  <a:moveTo>
                    <a:pt x="66" y="25"/>
                  </a:moveTo>
                  <a:cubicBezTo>
                    <a:pt x="66" y="37"/>
                    <a:pt x="83" y="40"/>
                    <a:pt x="87" y="30"/>
                  </a:cubicBezTo>
                  <a:cubicBezTo>
                    <a:pt x="91" y="21"/>
                    <a:pt x="84" y="13"/>
                    <a:pt x="75" y="14"/>
                  </a:cubicBezTo>
                  <a:cubicBezTo>
                    <a:pt x="70" y="15"/>
                    <a:pt x="66" y="19"/>
                    <a:pt x="66" y="25"/>
                  </a:cubicBezTo>
                  <a:close/>
                </a:path>
              </a:pathLst>
            </a:custGeom>
            <a:solidFill>
              <a:srgbClr val="494949"/>
            </a:solidFill>
            <a:ln w="9525">
              <a:noFill/>
            </a:ln>
          </p:spPr>
          <p:txBody>
            <a:bodyPr/>
            <a:p>
              <a:endParaRPr lang="en-US"/>
            </a:p>
          </p:txBody>
        </p:sp>
        <p:sp>
          <p:nvSpPr>
            <p:cNvPr id="22651" name="Freeform 127"/>
            <p:cNvSpPr>
              <a:spLocks noEditPoints="1"/>
            </p:cNvSpPr>
            <p:nvPr/>
          </p:nvSpPr>
          <p:spPr>
            <a:xfrm>
              <a:off x="1770092" y="3518652"/>
              <a:ext cx="219380" cy="172735"/>
            </a:xfrm>
            <a:custGeom>
              <a:avLst/>
              <a:gdLst/>
              <a:ahLst/>
              <a:cxnLst>
                <a:cxn ang="0">
                  <a:pos x="331215433" y="23870250"/>
                </a:cxn>
                <a:cxn ang="0">
                  <a:pos x="319279088" y="20885389"/>
                </a:cxn>
                <a:cxn ang="0">
                  <a:pos x="170083414" y="0"/>
                </a:cxn>
                <a:cxn ang="0">
                  <a:pos x="56695047" y="41772505"/>
                </a:cxn>
                <a:cxn ang="0">
                  <a:pos x="53710097" y="41772505"/>
                </a:cxn>
                <a:cxn ang="0">
                  <a:pos x="50726875" y="44755639"/>
                </a:cxn>
                <a:cxn ang="0">
                  <a:pos x="2983223" y="110398393"/>
                </a:cxn>
                <a:cxn ang="0">
                  <a:pos x="8951395" y="125317515"/>
                </a:cxn>
                <a:cxn ang="0">
                  <a:pos x="50726875" y="241682175"/>
                </a:cxn>
                <a:cxn ang="0">
                  <a:pos x="211858894" y="298373802"/>
                </a:cxn>
                <a:cxn ang="0">
                  <a:pos x="214842116" y="298373802"/>
                </a:cxn>
                <a:cxn ang="0">
                  <a:pos x="217825339" y="298373802"/>
                </a:cxn>
                <a:cxn ang="0">
                  <a:pos x="220810289" y="298373802"/>
                </a:cxn>
                <a:cxn ang="0">
                  <a:pos x="334198655" y="226764781"/>
                </a:cxn>
                <a:cxn ang="0">
                  <a:pos x="372989185" y="104430399"/>
                </a:cxn>
                <a:cxn ang="0">
                  <a:pos x="375974135" y="92496138"/>
                </a:cxn>
                <a:cxn ang="0">
                  <a:pos x="62661492" y="62657894"/>
                </a:cxn>
                <a:cxn ang="0">
                  <a:pos x="158147069" y="146202904"/>
                </a:cxn>
                <a:cxn ang="0">
                  <a:pos x="205890721" y="277488413"/>
                </a:cxn>
                <a:cxn ang="0">
                  <a:pos x="68629665" y="143219771"/>
                </a:cxn>
                <a:cxn ang="0">
                  <a:pos x="164115241" y="167090020"/>
                </a:cxn>
                <a:cxn ang="0">
                  <a:pos x="205890721" y="110398393"/>
                </a:cxn>
                <a:cxn ang="0">
                  <a:pos x="214842116" y="68625888"/>
                </a:cxn>
                <a:cxn ang="0">
                  <a:pos x="176051586" y="17902255"/>
                </a:cxn>
                <a:cxn ang="0">
                  <a:pos x="214842116" y="68625888"/>
                </a:cxn>
                <a:cxn ang="0">
                  <a:pos x="223793511" y="122332654"/>
                </a:cxn>
                <a:cxn ang="0">
                  <a:pos x="247664473" y="164105159"/>
                </a:cxn>
                <a:cxn ang="0">
                  <a:pos x="253632646" y="161122026"/>
                </a:cxn>
                <a:cxn ang="0">
                  <a:pos x="316295865" y="223779920"/>
                </a:cxn>
                <a:cxn ang="0">
                  <a:pos x="223793511" y="274503553"/>
                </a:cxn>
                <a:cxn ang="0">
                  <a:pos x="226778461" y="83545010"/>
                </a:cxn>
                <a:cxn ang="0">
                  <a:pos x="355086395" y="92496138"/>
                </a:cxn>
              </a:cxnLst>
              <a:pathLst>
                <a:path w="127" h="100">
                  <a:moveTo>
                    <a:pt x="126" y="31"/>
                  </a:moveTo>
                  <a:cubicBezTo>
                    <a:pt x="111" y="8"/>
                    <a:pt x="111" y="8"/>
                    <a:pt x="111" y="8"/>
                  </a:cubicBezTo>
                  <a:cubicBezTo>
                    <a:pt x="110" y="7"/>
                    <a:pt x="109" y="7"/>
                    <a:pt x="107" y="7"/>
                  </a:cubicBezTo>
                  <a:cubicBezTo>
                    <a:pt x="107" y="7"/>
                    <a:pt x="107" y="7"/>
                    <a:pt x="107" y="7"/>
                  </a:cubicBezTo>
                  <a:cubicBezTo>
                    <a:pt x="59" y="0"/>
                    <a:pt x="59" y="0"/>
                    <a:pt x="59" y="0"/>
                  </a:cubicBezTo>
                  <a:cubicBezTo>
                    <a:pt x="58" y="0"/>
                    <a:pt x="58" y="0"/>
                    <a:pt x="57" y="0"/>
                  </a:cubicBezTo>
                  <a:cubicBezTo>
                    <a:pt x="19" y="14"/>
                    <a:pt x="19" y="14"/>
                    <a:pt x="19" y="14"/>
                  </a:cubicBezTo>
                  <a:cubicBezTo>
                    <a:pt x="19" y="14"/>
                    <a:pt x="19" y="14"/>
                    <a:pt x="19" y="14"/>
                  </a:cubicBezTo>
                  <a:cubicBezTo>
                    <a:pt x="19" y="14"/>
                    <a:pt x="19" y="14"/>
                    <a:pt x="18" y="14"/>
                  </a:cubicBezTo>
                  <a:cubicBezTo>
                    <a:pt x="18" y="14"/>
                    <a:pt x="18" y="14"/>
                    <a:pt x="18" y="14"/>
                  </a:cubicBezTo>
                  <a:cubicBezTo>
                    <a:pt x="18" y="14"/>
                    <a:pt x="18" y="14"/>
                    <a:pt x="18" y="15"/>
                  </a:cubicBezTo>
                  <a:cubicBezTo>
                    <a:pt x="18" y="15"/>
                    <a:pt x="17" y="15"/>
                    <a:pt x="17" y="15"/>
                  </a:cubicBezTo>
                  <a:cubicBezTo>
                    <a:pt x="17" y="15"/>
                    <a:pt x="17" y="15"/>
                    <a:pt x="17" y="15"/>
                  </a:cubicBezTo>
                  <a:cubicBezTo>
                    <a:pt x="1" y="37"/>
                    <a:pt x="1" y="37"/>
                    <a:pt x="1" y="37"/>
                  </a:cubicBezTo>
                  <a:cubicBezTo>
                    <a:pt x="0" y="38"/>
                    <a:pt x="0" y="39"/>
                    <a:pt x="0" y="40"/>
                  </a:cubicBezTo>
                  <a:cubicBezTo>
                    <a:pt x="1" y="41"/>
                    <a:pt x="2" y="42"/>
                    <a:pt x="3" y="42"/>
                  </a:cubicBezTo>
                  <a:cubicBezTo>
                    <a:pt x="17" y="46"/>
                    <a:pt x="17" y="46"/>
                    <a:pt x="17" y="46"/>
                  </a:cubicBezTo>
                  <a:cubicBezTo>
                    <a:pt x="17" y="81"/>
                    <a:pt x="17" y="81"/>
                    <a:pt x="17" y="81"/>
                  </a:cubicBezTo>
                  <a:cubicBezTo>
                    <a:pt x="17" y="83"/>
                    <a:pt x="18" y="84"/>
                    <a:pt x="19" y="84"/>
                  </a:cubicBezTo>
                  <a:cubicBezTo>
                    <a:pt x="71" y="100"/>
                    <a:pt x="71" y="100"/>
                    <a:pt x="71" y="100"/>
                  </a:cubicBezTo>
                  <a:cubicBezTo>
                    <a:pt x="71" y="100"/>
                    <a:pt x="71" y="100"/>
                    <a:pt x="71" y="100"/>
                  </a:cubicBezTo>
                  <a:cubicBezTo>
                    <a:pt x="71" y="100"/>
                    <a:pt x="72" y="100"/>
                    <a:pt x="72" y="100"/>
                  </a:cubicBezTo>
                  <a:cubicBezTo>
                    <a:pt x="72" y="100"/>
                    <a:pt x="72" y="100"/>
                    <a:pt x="72" y="100"/>
                  </a:cubicBezTo>
                  <a:cubicBezTo>
                    <a:pt x="72" y="100"/>
                    <a:pt x="73" y="100"/>
                    <a:pt x="73" y="100"/>
                  </a:cubicBezTo>
                  <a:cubicBezTo>
                    <a:pt x="73" y="100"/>
                    <a:pt x="73" y="100"/>
                    <a:pt x="73" y="100"/>
                  </a:cubicBezTo>
                  <a:cubicBezTo>
                    <a:pt x="73" y="100"/>
                    <a:pt x="73" y="100"/>
                    <a:pt x="74" y="100"/>
                  </a:cubicBezTo>
                  <a:cubicBezTo>
                    <a:pt x="111" y="79"/>
                    <a:pt x="111" y="79"/>
                    <a:pt x="111" y="79"/>
                  </a:cubicBezTo>
                  <a:cubicBezTo>
                    <a:pt x="112" y="79"/>
                    <a:pt x="112" y="78"/>
                    <a:pt x="112" y="76"/>
                  </a:cubicBezTo>
                  <a:cubicBezTo>
                    <a:pt x="112" y="41"/>
                    <a:pt x="112" y="41"/>
                    <a:pt x="112" y="41"/>
                  </a:cubicBezTo>
                  <a:cubicBezTo>
                    <a:pt x="125" y="35"/>
                    <a:pt x="125" y="35"/>
                    <a:pt x="125" y="35"/>
                  </a:cubicBezTo>
                  <a:cubicBezTo>
                    <a:pt x="126" y="35"/>
                    <a:pt x="127" y="34"/>
                    <a:pt x="127" y="33"/>
                  </a:cubicBezTo>
                  <a:cubicBezTo>
                    <a:pt x="127" y="32"/>
                    <a:pt x="127" y="31"/>
                    <a:pt x="126" y="31"/>
                  </a:cubicBezTo>
                  <a:close/>
                  <a:moveTo>
                    <a:pt x="9" y="37"/>
                  </a:moveTo>
                  <a:cubicBezTo>
                    <a:pt x="21" y="21"/>
                    <a:pt x="21" y="21"/>
                    <a:pt x="21" y="21"/>
                  </a:cubicBezTo>
                  <a:cubicBezTo>
                    <a:pt x="67" y="29"/>
                    <a:pt x="67" y="29"/>
                    <a:pt x="67" y="29"/>
                  </a:cubicBezTo>
                  <a:cubicBezTo>
                    <a:pt x="53" y="49"/>
                    <a:pt x="53" y="49"/>
                    <a:pt x="53" y="49"/>
                  </a:cubicBezTo>
                  <a:lnTo>
                    <a:pt x="9" y="37"/>
                  </a:lnTo>
                  <a:close/>
                  <a:moveTo>
                    <a:pt x="69" y="93"/>
                  </a:moveTo>
                  <a:cubicBezTo>
                    <a:pt x="23" y="79"/>
                    <a:pt x="23" y="79"/>
                    <a:pt x="23" y="79"/>
                  </a:cubicBezTo>
                  <a:cubicBezTo>
                    <a:pt x="23" y="48"/>
                    <a:pt x="23" y="48"/>
                    <a:pt x="23" y="48"/>
                  </a:cubicBezTo>
                  <a:cubicBezTo>
                    <a:pt x="54" y="56"/>
                    <a:pt x="54" y="56"/>
                    <a:pt x="54" y="56"/>
                  </a:cubicBezTo>
                  <a:cubicBezTo>
                    <a:pt x="54" y="56"/>
                    <a:pt x="54" y="56"/>
                    <a:pt x="55" y="56"/>
                  </a:cubicBezTo>
                  <a:cubicBezTo>
                    <a:pt x="56" y="56"/>
                    <a:pt x="57" y="55"/>
                    <a:pt x="57" y="54"/>
                  </a:cubicBezTo>
                  <a:cubicBezTo>
                    <a:pt x="69" y="37"/>
                    <a:pt x="69" y="37"/>
                    <a:pt x="69" y="37"/>
                  </a:cubicBezTo>
                  <a:lnTo>
                    <a:pt x="69" y="93"/>
                  </a:lnTo>
                  <a:close/>
                  <a:moveTo>
                    <a:pt x="72" y="23"/>
                  </a:moveTo>
                  <a:cubicBezTo>
                    <a:pt x="32" y="16"/>
                    <a:pt x="32" y="16"/>
                    <a:pt x="32" y="16"/>
                  </a:cubicBezTo>
                  <a:cubicBezTo>
                    <a:pt x="59" y="6"/>
                    <a:pt x="59" y="6"/>
                    <a:pt x="59" y="6"/>
                  </a:cubicBezTo>
                  <a:cubicBezTo>
                    <a:pt x="97" y="12"/>
                    <a:pt x="97" y="12"/>
                    <a:pt x="97" y="12"/>
                  </a:cubicBezTo>
                  <a:lnTo>
                    <a:pt x="72" y="23"/>
                  </a:lnTo>
                  <a:close/>
                  <a:moveTo>
                    <a:pt x="75" y="92"/>
                  </a:moveTo>
                  <a:cubicBezTo>
                    <a:pt x="75" y="41"/>
                    <a:pt x="75" y="41"/>
                    <a:pt x="75" y="41"/>
                  </a:cubicBezTo>
                  <a:cubicBezTo>
                    <a:pt x="81" y="53"/>
                    <a:pt x="81" y="53"/>
                    <a:pt x="81" y="53"/>
                  </a:cubicBezTo>
                  <a:cubicBezTo>
                    <a:pt x="81" y="54"/>
                    <a:pt x="82" y="54"/>
                    <a:pt x="83" y="55"/>
                  </a:cubicBezTo>
                  <a:cubicBezTo>
                    <a:pt x="83" y="55"/>
                    <a:pt x="83" y="55"/>
                    <a:pt x="84" y="55"/>
                  </a:cubicBezTo>
                  <a:cubicBezTo>
                    <a:pt x="84" y="55"/>
                    <a:pt x="85" y="55"/>
                    <a:pt x="85" y="54"/>
                  </a:cubicBezTo>
                  <a:cubicBezTo>
                    <a:pt x="106" y="44"/>
                    <a:pt x="106" y="44"/>
                    <a:pt x="106" y="44"/>
                  </a:cubicBezTo>
                  <a:cubicBezTo>
                    <a:pt x="106" y="75"/>
                    <a:pt x="106" y="75"/>
                    <a:pt x="106" y="75"/>
                  </a:cubicBezTo>
                  <a:cubicBezTo>
                    <a:pt x="106" y="75"/>
                    <a:pt x="106" y="75"/>
                    <a:pt x="106" y="75"/>
                  </a:cubicBezTo>
                  <a:lnTo>
                    <a:pt x="75" y="92"/>
                  </a:lnTo>
                  <a:close/>
                  <a:moveTo>
                    <a:pt x="85" y="47"/>
                  </a:moveTo>
                  <a:cubicBezTo>
                    <a:pt x="76" y="28"/>
                    <a:pt x="76" y="28"/>
                    <a:pt x="76" y="28"/>
                  </a:cubicBezTo>
                  <a:cubicBezTo>
                    <a:pt x="107" y="14"/>
                    <a:pt x="107" y="14"/>
                    <a:pt x="107" y="14"/>
                  </a:cubicBezTo>
                  <a:cubicBezTo>
                    <a:pt x="119" y="31"/>
                    <a:pt x="119" y="31"/>
                    <a:pt x="119" y="31"/>
                  </a:cubicBezTo>
                  <a:lnTo>
                    <a:pt x="85" y="47"/>
                  </a:lnTo>
                  <a:close/>
                </a:path>
              </a:pathLst>
            </a:custGeom>
            <a:solidFill>
              <a:srgbClr val="494949"/>
            </a:solidFill>
            <a:ln w="9525">
              <a:noFill/>
            </a:ln>
          </p:spPr>
          <p:txBody>
            <a:bodyPr/>
            <a:p>
              <a:endParaRPr lang="en-US"/>
            </a:p>
          </p:txBody>
        </p:sp>
        <p:sp>
          <p:nvSpPr>
            <p:cNvPr id="22652" name="Oval 128"/>
            <p:cNvSpPr/>
            <p:nvPr/>
          </p:nvSpPr>
          <p:spPr>
            <a:xfrm>
              <a:off x="2418758" y="2606876"/>
              <a:ext cx="146496" cy="148683"/>
            </a:xfrm>
            <a:prstGeom prst="ellipse">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53" name="Rectangle 129"/>
            <p:cNvSpPr/>
            <p:nvPr/>
          </p:nvSpPr>
          <p:spPr>
            <a:xfrm>
              <a:off x="2482166" y="2570434"/>
              <a:ext cx="18950" cy="26238"/>
            </a:xfrm>
            <a:prstGeom prst="rect">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54" name="Rectangle 130"/>
            <p:cNvSpPr/>
            <p:nvPr/>
          </p:nvSpPr>
          <p:spPr>
            <a:xfrm>
              <a:off x="2575458" y="2671014"/>
              <a:ext cx="27696" cy="18950"/>
            </a:xfrm>
            <a:prstGeom prst="rect">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55" name="Rectangle 131"/>
            <p:cNvSpPr/>
            <p:nvPr/>
          </p:nvSpPr>
          <p:spPr>
            <a:xfrm>
              <a:off x="2482166" y="2765762"/>
              <a:ext cx="18950" cy="25509"/>
            </a:xfrm>
            <a:prstGeom prst="rect">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56" name="Rectangle 132"/>
            <p:cNvSpPr/>
            <p:nvPr/>
          </p:nvSpPr>
          <p:spPr>
            <a:xfrm>
              <a:off x="2382316" y="2671014"/>
              <a:ext cx="25509" cy="18950"/>
            </a:xfrm>
            <a:prstGeom prst="rect">
              <a:avLst/>
            </a:prstGeom>
            <a:solidFill>
              <a:srgbClr val="494949"/>
            </a:solidFill>
            <a:ln w="9525">
              <a:noFill/>
            </a:ln>
          </p:spPr>
          <p:txBody>
            <a:bodyPr anchor="t" anchorCtr="0"/>
            <a:p>
              <a:pPr>
                <a:buFont typeface="Arial" panose="02080604020202020204" pitchFamily="34" charset="0"/>
              </a:pPr>
              <a:endParaRPr lang="zh-CN" altLang="en-US" dirty="0">
                <a:solidFill>
                  <a:srgbClr val="000000"/>
                </a:solidFill>
                <a:latin typeface="Calibri" pitchFamily="34" charset="0"/>
                <a:ea typeface="微软雅黑" pitchFamily="34" charset="-122"/>
              </a:endParaRPr>
            </a:p>
          </p:txBody>
        </p:sp>
        <p:sp>
          <p:nvSpPr>
            <p:cNvPr id="22657" name="Freeform 133"/>
            <p:cNvSpPr/>
            <p:nvPr/>
          </p:nvSpPr>
          <p:spPr>
            <a:xfrm>
              <a:off x="2544118" y="2596672"/>
              <a:ext cx="32798" cy="31340"/>
            </a:xfrm>
            <a:custGeom>
              <a:avLst/>
              <a:gdLst/>
              <a:ahLst/>
              <a:cxnLst>
                <a:cxn ang="0">
                  <a:pos x="23904640" y="9030293"/>
                </a:cxn>
                <a:cxn ang="0">
                  <a:pos x="10093038" y="22841758"/>
                </a:cxn>
                <a:cxn ang="0">
                  <a:pos x="0" y="12748820"/>
                </a:cxn>
                <a:cxn ang="0">
                  <a:pos x="13811602" y="0"/>
                </a:cxn>
                <a:cxn ang="0">
                  <a:pos x="23904640" y="9030293"/>
                </a:cxn>
              </a:cxnLst>
              <a:pathLst>
                <a:path w="45" h="43">
                  <a:moveTo>
                    <a:pt x="45" y="17"/>
                  </a:moveTo>
                  <a:lnTo>
                    <a:pt x="19" y="43"/>
                  </a:lnTo>
                  <a:lnTo>
                    <a:pt x="0" y="24"/>
                  </a:lnTo>
                  <a:lnTo>
                    <a:pt x="26" y="0"/>
                  </a:lnTo>
                  <a:lnTo>
                    <a:pt x="45" y="17"/>
                  </a:lnTo>
                  <a:close/>
                </a:path>
              </a:pathLst>
            </a:custGeom>
            <a:solidFill>
              <a:srgbClr val="494949"/>
            </a:solidFill>
            <a:ln w="9525">
              <a:noFill/>
            </a:ln>
          </p:spPr>
          <p:txBody>
            <a:bodyPr/>
            <a:p>
              <a:endParaRPr lang="en-US"/>
            </a:p>
          </p:txBody>
        </p:sp>
        <p:sp>
          <p:nvSpPr>
            <p:cNvPr id="22658" name="Freeform 134"/>
            <p:cNvSpPr/>
            <p:nvPr/>
          </p:nvSpPr>
          <p:spPr>
            <a:xfrm>
              <a:off x="2544118" y="2734423"/>
              <a:ext cx="32798" cy="31340"/>
            </a:xfrm>
            <a:custGeom>
              <a:avLst/>
              <a:gdLst/>
              <a:ahLst/>
              <a:cxnLst>
                <a:cxn ang="0">
                  <a:pos x="10093038" y="0"/>
                </a:cxn>
                <a:cxn ang="0">
                  <a:pos x="23904640" y="12748820"/>
                </a:cxn>
                <a:cxn ang="0">
                  <a:pos x="13811602" y="22841758"/>
                </a:cxn>
                <a:cxn ang="0">
                  <a:pos x="0" y="9030293"/>
                </a:cxn>
                <a:cxn ang="0">
                  <a:pos x="10093038" y="0"/>
                </a:cxn>
              </a:cxnLst>
              <a:pathLst>
                <a:path w="45" h="43">
                  <a:moveTo>
                    <a:pt x="19" y="0"/>
                  </a:moveTo>
                  <a:lnTo>
                    <a:pt x="45" y="24"/>
                  </a:lnTo>
                  <a:lnTo>
                    <a:pt x="26" y="43"/>
                  </a:lnTo>
                  <a:lnTo>
                    <a:pt x="0" y="17"/>
                  </a:lnTo>
                  <a:lnTo>
                    <a:pt x="19" y="0"/>
                  </a:lnTo>
                  <a:close/>
                </a:path>
              </a:pathLst>
            </a:custGeom>
            <a:solidFill>
              <a:srgbClr val="494949"/>
            </a:solidFill>
            <a:ln w="9525">
              <a:noFill/>
            </a:ln>
          </p:spPr>
          <p:txBody>
            <a:bodyPr/>
            <a:p>
              <a:endParaRPr lang="en-US"/>
            </a:p>
          </p:txBody>
        </p:sp>
        <p:sp>
          <p:nvSpPr>
            <p:cNvPr id="22659" name="Freeform 135"/>
            <p:cNvSpPr/>
            <p:nvPr/>
          </p:nvSpPr>
          <p:spPr>
            <a:xfrm>
              <a:off x="2406367" y="2734423"/>
              <a:ext cx="32798" cy="31340"/>
            </a:xfrm>
            <a:custGeom>
              <a:avLst/>
              <a:gdLst/>
              <a:ahLst/>
              <a:cxnLst>
                <a:cxn ang="0">
                  <a:pos x="13811602" y="0"/>
                </a:cxn>
                <a:cxn ang="0">
                  <a:pos x="23904640" y="9030293"/>
                </a:cxn>
                <a:cxn ang="0">
                  <a:pos x="10093038" y="22841758"/>
                </a:cxn>
                <a:cxn ang="0">
                  <a:pos x="0" y="12748820"/>
                </a:cxn>
                <a:cxn ang="0">
                  <a:pos x="13811602" y="0"/>
                </a:cxn>
              </a:cxnLst>
              <a:pathLst>
                <a:path w="45" h="43">
                  <a:moveTo>
                    <a:pt x="26" y="0"/>
                  </a:moveTo>
                  <a:lnTo>
                    <a:pt x="45" y="17"/>
                  </a:lnTo>
                  <a:lnTo>
                    <a:pt x="19" y="43"/>
                  </a:lnTo>
                  <a:lnTo>
                    <a:pt x="0" y="24"/>
                  </a:lnTo>
                  <a:lnTo>
                    <a:pt x="26" y="0"/>
                  </a:lnTo>
                  <a:close/>
                </a:path>
              </a:pathLst>
            </a:custGeom>
            <a:solidFill>
              <a:srgbClr val="494949"/>
            </a:solidFill>
            <a:ln w="9525">
              <a:noFill/>
            </a:ln>
          </p:spPr>
          <p:txBody>
            <a:bodyPr/>
            <a:p>
              <a:endParaRPr lang="en-US"/>
            </a:p>
          </p:txBody>
        </p:sp>
        <p:sp>
          <p:nvSpPr>
            <p:cNvPr id="22660" name="Freeform 136"/>
            <p:cNvSpPr/>
            <p:nvPr/>
          </p:nvSpPr>
          <p:spPr>
            <a:xfrm>
              <a:off x="2406367" y="2596672"/>
              <a:ext cx="32798" cy="31340"/>
            </a:xfrm>
            <a:custGeom>
              <a:avLst/>
              <a:gdLst/>
              <a:ahLst/>
              <a:cxnLst>
                <a:cxn ang="0">
                  <a:pos x="23904640" y="12748820"/>
                </a:cxn>
                <a:cxn ang="0">
                  <a:pos x="13811602" y="22841758"/>
                </a:cxn>
                <a:cxn ang="0">
                  <a:pos x="0" y="9030293"/>
                </a:cxn>
                <a:cxn ang="0">
                  <a:pos x="10093038" y="0"/>
                </a:cxn>
                <a:cxn ang="0">
                  <a:pos x="23904640" y="12748820"/>
                </a:cxn>
              </a:cxnLst>
              <a:pathLst>
                <a:path w="45" h="43">
                  <a:moveTo>
                    <a:pt x="45" y="24"/>
                  </a:moveTo>
                  <a:lnTo>
                    <a:pt x="26" y="43"/>
                  </a:lnTo>
                  <a:lnTo>
                    <a:pt x="0" y="17"/>
                  </a:lnTo>
                  <a:lnTo>
                    <a:pt x="19" y="0"/>
                  </a:lnTo>
                  <a:lnTo>
                    <a:pt x="45" y="24"/>
                  </a:lnTo>
                  <a:close/>
                </a:path>
              </a:pathLst>
            </a:custGeom>
            <a:solidFill>
              <a:srgbClr val="494949"/>
            </a:solidFill>
            <a:ln w="9525">
              <a:noFill/>
            </a:ln>
          </p:spPr>
          <p:txBody>
            <a:bodyPr/>
            <a:p>
              <a:endParaRPr lang="en-US"/>
            </a:p>
          </p:txBody>
        </p:sp>
        <p:sp>
          <p:nvSpPr>
            <p:cNvPr id="22661" name="Freeform 137"/>
            <p:cNvSpPr/>
            <p:nvPr/>
          </p:nvSpPr>
          <p:spPr>
            <a:xfrm>
              <a:off x="2514964" y="2574078"/>
              <a:ext cx="27696" cy="32798"/>
            </a:xfrm>
            <a:custGeom>
              <a:avLst/>
              <a:gdLst/>
              <a:ahLst/>
              <a:cxnLst>
                <a:cxn ang="0">
                  <a:pos x="20186011" y="6374474"/>
                </a:cxn>
                <a:cxn ang="0">
                  <a:pos x="12748906" y="23904640"/>
                </a:cxn>
                <a:cxn ang="0">
                  <a:pos x="0" y="19123421"/>
                </a:cxn>
                <a:cxn ang="0">
                  <a:pos x="7437105" y="0"/>
                </a:cxn>
                <a:cxn ang="0">
                  <a:pos x="20186011" y="6374474"/>
                </a:cxn>
              </a:cxnLst>
              <a:pathLst>
                <a:path w="38" h="45">
                  <a:moveTo>
                    <a:pt x="38" y="12"/>
                  </a:moveTo>
                  <a:lnTo>
                    <a:pt x="24" y="45"/>
                  </a:lnTo>
                  <a:lnTo>
                    <a:pt x="0" y="36"/>
                  </a:lnTo>
                  <a:lnTo>
                    <a:pt x="14" y="0"/>
                  </a:lnTo>
                  <a:lnTo>
                    <a:pt x="38" y="12"/>
                  </a:lnTo>
                  <a:close/>
                </a:path>
              </a:pathLst>
            </a:custGeom>
            <a:solidFill>
              <a:srgbClr val="494949"/>
            </a:solidFill>
            <a:ln w="9525">
              <a:noFill/>
            </a:ln>
          </p:spPr>
          <p:txBody>
            <a:bodyPr/>
            <a:p>
              <a:endParaRPr lang="en-US"/>
            </a:p>
          </p:txBody>
        </p:sp>
        <p:sp>
          <p:nvSpPr>
            <p:cNvPr id="22662" name="Freeform 138"/>
            <p:cNvSpPr/>
            <p:nvPr/>
          </p:nvSpPr>
          <p:spPr>
            <a:xfrm>
              <a:off x="2566711" y="2703811"/>
              <a:ext cx="31340" cy="26967"/>
            </a:xfrm>
            <a:custGeom>
              <a:avLst/>
              <a:gdLst/>
              <a:ahLst/>
              <a:cxnLst>
                <a:cxn ang="0">
                  <a:pos x="4781172" y="0"/>
                </a:cxn>
                <a:cxn ang="0">
                  <a:pos x="22841758" y="7437061"/>
                </a:cxn>
                <a:cxn ang="0">
                  <a:pos x="17529993" y="19654570"/>
                </a:cxn>
                <a:cxn ang="0">
                  <a:pos x="0" y="12217509"/>
                </a:cxn>
                <a:cxn ang="0">
                  <a:pos x="4781172" y="0"/>
                </a:cxn>
              </a:cxnLst>
              <a:pathLst>
                <a:path w="43" h="37">
                  <a:moveTo>
                    <a:pt x="9" y="0"/>
                  </a:moveTo>
                  <a:lnTo>
                    <a:pt x="43" y="14"/>
                  </a:lnTo>
                  <a:lnTo>
                    <a:pt x="33" y="37"/>
                  </a:lnTo>
                  <a:lnTo>
                    <a:pt x="0" y="23"/>
                  </a:lnTo>
                  <a:lnTo>
                    <a:pt x="9" y="0"/>
                  </a:lnTo>
                  <a:close/>
                </a:path>
              </a:pathLst>
            </a:custGeom>
            <a:solidFill>
              <a:srgbClr val="494949"/>
            </a:solidFill>
            <a:ln w="9525">
              <a:noFill/>
            </a:ln>
          </p:spPr>
          <p:txBody>
            <a:bodyPr/>
            <a:p>
              <a:endParaRPr lang="en-US"/>
            </a:p>
          </p:txBody>
        </p:sp>
        <p:sp>
          <p:nvSpPr>
            <p:cNvPr id="22663" name="Freeform 139"/>
            <p:cNvSpPr/>
            <p:nvPr/>
          </p:nvSpPr>
          <p:spPr>
            <a:xfrm>
              <a:off x="2440623" y="2755559"/>
              <a:ext cx="27696" cy="30612"/>
            </a:xfrm>
            <a:custGeom>
              <a:avLst/>
              <a:gdLst/>
              <a:ahLst/>
              <a:cxnLst>
                <a:cxn ang="0">
                  <a:pos x="20186011" y="4781303"/>
                </a:cxn>
                <a:cxn ang="0">
                  <a:pos x="12748906" y="22311775"/>
                </a:cxn>
                <a:cxn ang="0">
                  <a:pos x="0" y="17530472"/>
                </a:cxn>
                <a:cxn ang="0">
                  <a:pos x="7437105" y="0"/>
                </a:cxn>
                <a:cxn ang="0">
                  <a:pos x="20186011" y="4781303"/>
                </a:cxn>
              </a:cxnLst>
              <a:pathLst>
                <a:path w="38" h="42">
                  <a:moveTo>
                    <a:pt x="38" y="9"/>
                  </a:moveTo>
                  <a:lnTo>
                    <a:pt x="24" y="42"/>
                  </a:lnTo>
                  <a:lnTo>
                    <a:pt x="0" y="33"/>
                  </a:lnTo>
                  <a:lnTo>
                    <a:pt x="14" y="0"/>
                  </a:lnTo>
                  <a:lnTo>
                    <a:pt x="38" y="9"/>
                  </a:lnTo>
                  <a:close/>
                </a:path>
              </a:pathLst>
            </a:custGeom>
            <a:solidFill>
              <a:srgbClr val="494949"/>
            </a:solidFill>
            <a:ln w="9525">
              <a:noFill/>
            </a:ln>
          </p:spPr>
          <p:txBody>
            <a:bodyPr/>
            <a:p>
              <a:endParaRPr lang="en-US"/>
            </a:p>
          </p:txBody>
        </p:sp>
        <p:sp>
          <p:nvSpPr>
            <p:cNvPr id="22664" name="Freeform 140"/>
            <p:cNvSpPr/>
            <p:nvPr/>
          </p:nvSpPr>
          <p:spPr>
            <a:xfrm>
              <a:off x="2385960" y="2629470"/>
              <a:ext cx="30612" cy="27696"/>
            </a:xfrm>
            <a:custGeom>
              <a:avLst/>
              <a:gdLst/>
              <a:ahLst/>
              <a:cxnLst>
                <a:cxn ang="0">
                  <a:pos x="17530472" y="20186011"/>
                </a:cxn>
                <a:cxn ang="0">
                  <a:pos x="0" y="13811558"/>
                </a:cxn>
                <a:cxn ang="0">
                  <a:pos x="4781303" y="0"/>
                </a:cxn>
                <a:cxn ang="0">
                  <a:pos x="22311775" y="7437105"/>
                </a:cxn>
                <a:cxn ang="0">
                  <a:pos x="17530472" y="20186011"/>
                </a:cxn>
              </a:cxnLst>
              <a:pathLst>
                <a:path w="42" h="38">
                  <a:moveTo>
                    <a:pt x="33" y="38"/>
                  </a:moveTo>
                  <a:lnTo>
                    <a:pt x="0" y="26"/>
                  </a:lnTo>
                  <a:lnTo>
                    <a:pt x="9" y="0"/>
                  </a:lnTo>
                  <a:lnTo>
                    <a:pt x="42" y="14"/>
                  </a:lnTo>
                  <a:lnTo>
                    <a:pt x="33" y="38"/>
                  </a:lnTo>
                  <a:close/>
                </a:path>
              </a:pathLst>
            </a:custGeom>
            <a:solidFill>
              <a:srgbClr val="494949"/>
            </a:solidFill>
            <a:ln w="9525">
              <a:noFill/>
            </a:ln>
          </p:spPr>
          <p:txBody>
            <a:bodyPr/>
            <a:p>
              <a:endParaRPr lang="en-US"/>
            </a:p>
          </p:txBody>
        </p:sp>
        <p:sp>
          <p:nvSpPr>
            <p:cNvPr id="22665" name="Freeform 141"/>
            <p:cNvSpPr/>
            <p:nvPr/>
          </p:nvSpPr>
          <p:spPr>
            <a:xfrm>
              <a:off x="2566711" y="2629470"/>
              <a:ext cx="31340" cy="27696"/>
            </a:xfrm>
            <a:custGeom>
              <a:avLst/>
              <a:gdLst/>
              <a:ahLst/>
              <a:cxnLst>
                <a:cxn ang="0">
                  <a:pos x="0" y="7437105"/>
                </a:cxn>
                <a:cxn ang="0">
                  <a:pos x="17529993" y="0"/>
                </a:cxn>
                <a:cxn ang="0">
                  <a:pos x="22841758" y="12748906"/>
                </a:cxn>
                <a:cxn ang="0">
                  <a:pos x="4781172" y="20186011"/>
                </a:cxn>
                <a:cxn ang="0">
                  <a:pos x="0" y="7437105"/>
                </a:cxn>
              </a:cxnLst>
              <a:pathLst>
                <a:path w="43" h="38">
                  <a:moveTo>
                    <a:pt x="0" y="14"/>
                  </a:moveTo>
                  <a:lnTo>
                    <a:pt x="33" y="0"/>
                  </a:lnTo>
                  <a:lnTo>
                    <a:pt x="43" y="24"/>
                  </a:lnTo>
                  <a:lnTo>
                    <a:pt x="9" y="38"/>
                  </a:lnTo>
                  <a:lnTo>
                    <a:pt x="0" y="14"/>
                  </a:lnTo>
                  <a:close/>
                </a:path>
              </a:pathLst>
            </a:custGeom>
            <a:solidFill>
              <a:srgbClr val="494949"/>
            </a:solidFill>
            <a:ln w="9525">
              <a:noFill/>
            </a:ln>
          </p:spPr>
          <p:txBody>
            <a:bodyPr/>
            <a:p>
              <a:endParaRPr lang="en-US"/>
            </a:p>
          </p:txBody>
        </p:sp>
        <p:sp>
          <p:nvSpPr>
            <p:cNvPr id="22666" name="Freeform 142"/>
            <p:cNvSpPr/>
            <p:nvPr/>
          </p:nvSpPr>
          <p:spPr>
            <a:xfrm>
              <a:off x="2514964" y="2755559"/>
              <a:ext cx="27696" cy="30612"/>
            </a:xfrm>
            <a:custGeom>
              <a:avLst/>
              <a:gdLst/>
              <a:ahLst/>
              <a:cxnLst>
                <a:cxn ang="0">
                  <a:pos x="20186011" y="17530472"/>
                </a:cxn>
                <a:cxn ang="0">
                  <a:pos x="7437105" y="22311775"/>
                </a:cxn>
                <a:cxn ang="0">
                  <a:pos x="0" y="4781303"/>
                </a:cxn>
                <a:cxn ang="0">
                  <a:pos x="12748906" y="0"/>
                </a:cxn>
                <a:cxn ang="0">
                  <a:pos x="20186011" y="17530472"/>
                </a:cxn>
              </a:cxnLst>
              <a:pathLst>
                <a:path w="38" h="42">
                  <a:moveTo>
                    <a:pt x="38" y="33"/>
                  </a:moveTo>
                  <a:lnTo>
                    <a:pt x="14" y="42"/>
                  </a:lnTo>
                  <a:lnTo>
                    <a:pt x="0" y="9"/>
                  </a:lnTo>
                  <a:lnTo>
                    <a:pt x="24" y="0"/>
                  </a:lnTo>
                  <a:lnTo>
                    <a:pt x="38" y="33"/>
                  </a:lnTo>
                  <a:close/>
                </a:path>
              </a:pathLst>
            </a:custGeom>
            <a:solidFill>
              <a:srgbClr val="494949"/>
            </a:solidFill>
            <a:ln w="9525">
              <a:noFill/>
            </a:ln>
          </p:spPr>
          <p:txBody>
            <a:bodyPr/>
            <a:p>
              <a:endParaRPr lang="en-US"/>
            </a:p>
          </p:txBody>
        </p:sp>
        <p:sp>
          <p:nvSpPr>
            <p:cNvPr id="22667" name="Freeform 143"/>
            <p:cNvSpPr/>
            <p:nvPr/>
          </p:nvSpPr>
          <p:spPr>
            <a:xfrm>
              <a:off x="2385960" y="2705269"/>
              <a:ext cx="32798" cy="27696"/>
            </a:xfrm>
            <a:custGeom>
              <a:avLst/>
              <a:gdLst/>
              <a:ahLst/>
              <a:cxnLst>
                <a:cxn ang="0">
                  <a:pos x="23904640" y="12748906"/>
                </a:cxn>
                <a:cxn ang="0">
                  <a:pos x="5843146" y="20186011"/>
                </a:cxn>
                <a:cxn ang="0">
                  <a:pos x="0" y="7437105"/>
                </a:cxn>
                <a:cxn ang="0">
                  <a:pos x="17530167" y="0"/>
                </a:cxn>
                <a:cxn ang="0">
                  <a:pos x="23904640" y="12748906"/>
                </a:cxn>
              </a:cxnLst>
              <a:pathLst>
                <a:path w="45" h="38">
                  <a:moveTo>
                    <a:pt x="45" y="24"/>
                  </a:moveTo>
                  <a:lnTo>
                    <a:pt x="11" y="38"/>
                  </a:lnTo>
                  <a:lnTo>
                    <a:pt x="0" y="14"/>
                  </a:lnTo>
                  <a:lnTo>
                    <a:pt x="33" y="0"/>
                  </a:lnTo>
                  <a:lnTo>
                    <a:pt x="45" y="24"/>
                  </a:lnTo>
                  <a:close/>
                </a:path>
              </a:pathLst>
            </a:custGeom>
            <a:solidFill>
              <a:srgbClr val="494949"/>
            </a:solidFill>
            <a:ln w="9525">
              <a:noFill/>
            </a:ln>
          </p:spPr>
          <p:txBody>
            <a:bodyPr/>
            <a:p>
              <a:endParaRPr lang="en-US"/>
            </a:p>
          </p:txBody>
        </p:sp>
        <p:sp>
          <p:nvSpPr>
            <p:cNvPr id="22668" name="Freeform 144"/>
            <p:cNvSpPr/>
            <p:nvPr/>
          </p:nvSpPr>
          <p:spPr>
            <a:xfrm>
              <a:off x="2440623" y="2576265"/>
              <a:ext cx="27696" cy="30612"/>
            </a:xfrm>
            <a:custGeom>
              <a:avLst/>
              <a:gdLst/>
              <a:ahLst/>
              <a:cxnLst>
                <a:cxn ang="0">
                  <a:pos x="20186011" y="17530472"/>
                </a:cxn>
                <a:cxn ang="0">
                  <a:pos x="7437105" y="22311775"/>
                </a:cxn>
                <a:cxn ang="0">
                  <a:pos x="0" y="4781303"/>
                </a:cxn>
                <a:cxn ang="0">
                  <a:pos x="12748906" y="0"/>
                </a:cxn>
                <a:cxn ang="0">
                  <a:pos x="20186011" y="17530472"/>
                </a:cxn>
              </a:cxnLst>
              <a:pathLst>
                <a:path w="38" h="42">
                  <a:moveTo>
                    <a:pt x="38" y="33"/>
                  </a:moveTo>
                  <a:lnTo>
                    <a:pt x="14" y="42"/>
                  </a:lnTo>
                  <a:lnTo>
                    <a:pt x="0" y="9"/>
                  </a:lnTo>
                  <a:lnTo>
                    <a:pt x="24" y="0"/>
                  </a:lnTo>
                  <a:lnTo>
                    <a:pt x="38" y="33"/>
                  </a:lnTo>
                  <a:close/>
                </a:path>
              </a:pathLst>
            </a:custGeom>
            <a:solidFill>
              <a:srgbClr val="494949"/>
            </a:solidFill>
            <a:ln w="9525">
              <a:noFill/>
            </a:ln>
          </p:spPr>
          <p:txBody>
            <a:bodyPr/>
            <a:p>
              <a:endParaRPr lang="en-US"/>
            </a:p>
          </p:txBody>
        </p:sp>
        <p:grpSp>
          <p:nvGrpSpPr>
            <p:cNvPr id="148" name="组合 147"/>
            <p:cNvGrpSpPr/>
            <p:nvPr/>
          </p:nvGrpSpPr>
          <p:grpSpPr>
            <a:xfrm>
              <a:off x="4323211" y="3450141"/>
              <a:ext cx="186582" cy="201160"/>
              <a:chOff x="4323211" y="3450141"/>
              <a:chExt cx="186582" cy="201160"/>
            </a:xfrm>
            <a:solidFill>
              <a:srgbClr val="F3A60D"/>
            </a:solidFill>
          </p:grpSpPr>
          <p:sp>
            <p:nvSpPr>
              <p:cNvPr id="146" name="Freeform 145"/>
              <p:cNvSpPr/>
              <p:nvPr/>
            </p:nvSpPr>
            <p:spPr bwMode="auto">
              <a:xfrm>
                <a:off x="4369857" y="3450141"/>
                <a:ext cx="51748" cy="54663"/>
              </a:xfrm>
              <a:custGeom>
                <a:avLst/>
                <a:gdLst>
                  <a:gd name="T0" fmla="*/ 28 w 30"/>
                  <a:gd name="T1" fmla="*/ 25 h 32"/>
                  <a:gd name="T2" fmla="*/ 7 w 30"/>
                  <a:gd name="T3" fmla="*/ 2 h 32"/>
                  <a:gd name="T4" fmla="*/ 7 w 30"/>
                  <a:gd name="T5" fmla="*/ 12 h 32"/>
                  <a:gd name="T6" fmla="*/ 18 w 30"/>
                  <a:gd name="T7" fmla="*/ 23 h 32"/>
                  <a:gd name="T8" fmla="*/ 28 w 30"/>
                  <a:gd name="T9" fmla="*/ 25 h 32"/>
                </a:gdLst>
                <a:ahLst/>
                <a:cxnLst>
                  <a:cxn ang="0">
                    <a:pos x="T0" y="T1"/>
                  </a:cxn>
                  <a:cxn ang="0">
                    <a:pos x="T2" y="T3"/>
                  </a:cxn>
                  <a:cxn ang="0">
                    <a:pos x="T4" y="T5"/>
                  </a:cxn>
                  <a:cxn ang="0">
                    <a:pos x="T6" y="T7"/>
                  </a:cxn>
                  <a:cxn ang="0">
                    <a:pos x="T8" y="T9"/>
                  </a:cxn>
                </a:cxnLst>
                <a:rect l="0" t="0" r="r" b="b"/>
                <a:pathLst>
                  <a:path w="30" h="32">
                    <a:moveTo>
                      <a:pt x="28" y="25"/>
                    </a:moveTo>
                    <a:cubicBezTo>
                      <a:pt x="30" y="13"/>
                      <a:pt x="20" y="0"/>
                      <a:pt x="7" y="2"/>
                    </a:cubicBezTo>
                    <a:cubicBezTo>
                      <a:pt x="0" y="2"/>
                      <a:pt x="0" y="13"/>
                      <a:pt x="7" y="12"/>
                    </a:cubicBezTo>
                    <a:cubicBezTo>
                      <a:pt x="13" y="11"/>
                      <a:pt x="19" y="16"/>
                      <a:pt x="18" y="23"/>
                    </a:cubicBezTo>
                    <a:cubicBezTo>
                      <a:pt x="16" y="29"/>
                      <a:pt x="26" y="32"/>
                      <a:pt x="28" y="25"/>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47" name="Freeform 146"/>
              <p:cNvSpPr/>
              <p:nvPr/>
            </p:nvSpPr>
            <p:spPr bwMode="auto">
              <a:xfrm>
                <a:off x="4323211" y="3499702"/>
                <a:ext cx="186582" cy="151599"/>
              </a:xfrm>
              <a:custGeom>
                <a:avLst/>
                <a:gdLst>
                  <a:gd name="T0" fmla="*/ 3 w 108"/>
                  <a:gd name="T1" fmla="*/ 15 h 88"/>
                  <a:gd name="T2" fmla="*/ 3 w 108"/>
                  <a:gd name="T3" fmla="*/ 42 h 88"/>
                  <a:gd name="T4" fmla="*/ 31 w 108"/>
                  <a:gd name="T5" fmla="*/ 87 h 88"/>
                  <a:gd name="T6" fmla="*/ 36 w 108"/>
                  <a:gd name="T7" fmla="*/ 88 h 88"/>
                  <a:gd name="T8" fmla="*/ 50 w 108"/>
                  <a:gd name="T9" fmla="*/ 82 h 88"/>
                  <a:gd name="T10" fmla="*/ 64 w 108"/>
                  <a:gd name="T11" fmla="*/ 88 h 88"/>
                  <a:gd name="T12" fmla="*/ 94 w 108"/>
                  <a:gd name="T13" fmla="*/ 10 h 88"/>
                  <a:gd name="T14" fmla="*/ 92 w 108"/>
                  <a:gd name="T15" fmla="*/ 8 h 88"/>
                  <a:gd name="T16" fmla="*/ 70 w 108"/>
                  <a:gd name="T17" fmla="*/ 0 h 88"/>
                  <a:gd name="T18" fmla="*/ 50 w 108"/>
                  <a:gd name="T19" fmla="*/ 5 h 88"/>
                  <a:gd name="T20" fmla="*/ 50 w 108"/>
                  <a:gd name="T21" fmla="*/ 5 h 88"/>
                  <a:gd name="T22" fmla="*/ 45 w 108"/>
                  <a:gd name="T23" fmla="*/ 3 h 88"/>
                  <a:gd name="T24" fmla="*/ 32 w 108"/>
                  <a:gd name="T25" fmla="*/ 0 h 88"/>
                  <a:gd name="T26" fmla="*/ 30 w 108"/>
                  <a:gd name="T27" fmla="*/ 0 h 88"/>
                  <a:gd name="T28" fmla="*/ 3 w 108"/>
                  <a:gd name="T29"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8">
                    <a:moveTo>
                      <a:pt x="3" y="15"/>
                    </a:moveTo>
                    <a:cubicBezTo>
                      <a:pt x="0" y="23"/>
                      <a:pt x="1" y="33"/>
                      <a:pt x="3" y="42"/>
                    </a:cubicBezTo>
                    <a:cubicBezTo>
                      <a:pt x="6" y="57"/>
                      <a:pt x="13" y="82"/>
                      <a:pt x="31" y="87"/>
                    </a:cubicBezTo>
                    <a:cubicBezTo>
                      <a:pt x="33" y="88"/>
                      <a:pt x="34" y="88"/>
                      <a:pt x="36" y="88"/>
                    </a:cubicBezTo>
                    <a:cubicBezTo>
                      <a:pt x="41" y="88"/>
                      <a:pt x="46" y="86"/>
                      <a:pt x="50" y="82"/>
                    </a:cubicBezTo>
                    <a:cubicBezTo>
                      <a:pt x="55" y="86"/>
                      <a:pt x="59" y="88"/>
                      <a:pt x="64" y="88"/>
                    </a:cubicBezTo>
                    <a:cubicBezTo>
                      <a:pt x="90" y="88"/>
                      <a:pt x="108" y="29"/>
                      <a:pt x="94" y="10"/>
                    </a:cubicBezTo>
                    <a:cubicBezTo>
                      <a:pt x="93" y="9"/>
                      <a:pt x="93" y="8"/>
                      <a:pt x="92" y="8"/>
                    </a:cubicBezTo>
                    <a:cubicBezTo>
                      <a:pt x="86" y="2"/>
                      <a:pt x="78" y="0"/>
                      <a:pt x="70" y="0"/>
                    </a:cubicBezTo>
                    <a:cubicBezTo>
                      <a:pt x="63" y="0"/>
                      <a:pt x="56" y="2"/>
                      <a:pt x="50" y="5"/>
                    </a:cubicBezTo>
                    <a:cubicBezTo>
                      <a:pt x="50" y="5"/>
                      <a:pt x="50" y="5"/>
                      <a:pt x="50" y="5"/>
                    </a:cubicBezTo>
                    <a:cubicBezTo>
                      <a:pt x="49" y="5"/>
                      <a:pt x="46" y="3"/>
                      <a:pt x="45" y="3"/>
                    </a:cubicBezTo>
                    <a:cubicBezTo>
                      <a:pt x="41" y="1"/>
                      <a:pt x="36" y="0"/>
                      <a:pt x="32" y="0"/>
                    </a:cubicBezTo>
                    <a:cubicBezTo>
                      <a:pt x="31" y="0"/>
                      <a:pt x="31" y="0"/>
                      <a:pt x="30" y="0"/>
                    </a:cubicBezTo>
                    <a:cubicBezTo>
                      <a:pt x="20" y="0"/>
                      <a:pt x="7" y="4"/>
                      <a:pt x="3" y="15"/>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49" name="矩形 148"/>
          <p:cNvSpPr/>
          <p:nvPr/>
        </p:nvSpPr>
        <p:spPr>
          <a:xfrm>
            <a:off x="6210300" y="1887538"/>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150" name="矩形 149"/>
          <p:cNvSpPr/>
          <p:nvPr/>
        </p:nvSpPr>
        <p:spPr>
          <a:xfrm>
            <a:off x="6210300" y="2136775"/>
            <a:ext cx="4429125" cy="7366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1" name="矩形 150"/>
          <p:cNvSpPr/>
          <p:nvPr/>
        </p:nvSpPr>
        <p:spPr>
          <a:xfrm>
            <a:off x="6210300" y="3014663"/>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152" name="矩形 151"/>
          <p:cNvSpPr/>
          <p:nvPr/>
        </p:nvSpPr>
        <p:spPr>
          <a:xfrm>
            <a:off x="6210300" y="3244850"/>
            <a:ext cx="4429125" cy="7366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3" name="矩形 152"/>
          <p:cNvSpPr/>
          <p:nvPr/>
        </p:nvSpPr>
        <p:spPr>
          <a:xfrm>
            <a:off x="6210300" y="4103688"/>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154" name="矩形 153"/>
          <p:cNvSpPr/>
          <p:nvPr/>
        </p:nvSpPr>
        <p:spPr>
          <a:xfrm>
            <a:off x="6210300" y="4354513"/>
            <a:ext cx="4429125" cy="7366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5" name="矩形 154"/>
          <p:cNvSpPr/>
          <p:nvPr/>
        </p:nvSpPr>
        <p:spPr>
          <a:xfrm>
            <a:off x="6210300" y="5230813"/>
            <a:ext cx="1509713" cy="3381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rPr>
              <a:t>ADD YOUR TEXT</a:t>
            </a:r>
            <a:endParaRPr kumimoji="0" lang="en-US" altLang="zh-CN" sz="1600" b="0" i="0" u="none" strike="noStrike" kern="1200" cap="none" spc="0" normalizeH="0" baseline="0" noProof="0" dirty="0">
              <a:ln>
                <a:noFill/>
              </a:ln>
              <a:solidFill>
                <a:schemeClr val="bg1">
                  <a:lumMod val="95000"/>
                </a:schemeClr>
              </a:solidFill>
              <a:effectLst/>
              <a:uLnTx/>
              <a:uFillTx/>
              <a:latin typeface="Calibri Light"/>
              <a:ea typeface="+mn-ea"/>
              <a:cs typeface="+mn-cs"/>
              <a:sym typeface="+mn-ea"/>
            </a:endParaRPr>
          </a:p>
        </p:txBody>
      </p:sp>
      <p:sp>
        <p:nvSpPr>
          <p:cNvPr id="156" name="矩形 155"/>
          <p:cNvSpPr/>
          <p:nvPr/>
        </p:nvSpPr>
        <p:spPr>
          <a:xfrm>
            <a:off x="6210300" y="5462588"/>
            <a:ext cx="4429125" cy="7366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41" name="矩形 40"/>
          <p:cNvSpPr/>
          <p:nvPr/>
        </p:nvSpPr>
        <p:spPr>
          <a:xfrm>
            <a:off x="1135063" y="3562350"/>
            <a:ext cx="3883025" cy="11684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2" name="矩形 41"/>
          <p:cNvSpPr/>
          <p:nvPr/>
        </p:nvSpPr>
        <p:spPr>
          <a:xfrm>
            <a:off x="1135063" y="2963863"/>
            <a:ext cx="3524250" cy="6461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graphicFrame>
        <p:nvGraphicFramePr>
          <p:cNvPr id="23556" name="图表 46"/>
          <p:cNvGraphicFramePr/>
          <p:nvPr/>
        </p:nvGraphicFramePr>
        <p:xfrm>
          <a:off x="6045200" y="2047875"/>
          <a:ext cx="5800725" cy="3902075"/>
        </p:xfrm>
        <a:graphic>
          <a:graphicData uri="http://schemas.openxmlformats.org/presentationml/2006/ole">
            <mc:AlternateContent xmlns:mc="http://schemas.openxmlformats.org/markup-compatibility/2006">
              <mc:Choice xmlns:v="urn:schemas-microsoft-com:vml" Requires="v">
                <p:oleObj spid="_x0000_s3076" name="" r:id="rId1" imgW="5809615" imgH="3907790" progId="Excel.Chart.8">
                  <p:embed/>
                </p:oleObj>
              </mc:Choice>
              <mc:Fallback>
                <p:oleObj name="" r:id="rId1" imgW="5809615" imgH="3907790" progId="Excel.Chart.8">
                  <p:embed/>
                  <p:pic>
                    <p:nvPicPr>
                      <p:cNvPr id="0" name="Picture 3075"/>
                      <p:cNvPicPr/>
                      <p:nvPr/>
                    </p:nvPicPr>
                    <p:blipFill>
                      <a:blip r:embed="rId2"/>
                      <a:stretch>
                        <a:fillRect/>
                      </a:stretch>
                    </p:blipFill>
                    <p:spPr>
                      <a:xfrm>
                        <a:off x="6045200" y="2047875"/>
                        <a:ext cx="5800725" cy="390207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grpSp>
        <p:nvGrpSpPr>
          <p:cNvPr id="24578" name="组合 2"/>
          <p:cNvGrpSpPr/>
          <p:nvPr/>
        </p:nvGrpSpPr>
        <p:grpSpPr>
          <a:xfrm>
            <a:off x="-957262" y="2422525"/>
            <a:ext cx="7740650" cy="5418138"/>
            <a:chOff x="-957123" y="1822613"/>
            <a:chExt cx="7740119" cy="5419007"/>
          </a:xfrm>
        </p:grpSpPr>
        <p:sp>
          <p:nvSpPr>
            <p:cNvPr id="5" name="空心弧 4"/>
            <p:cNvSpPr/>
            <p:nvPr/>
          </p:nvSpPr>
          <p:spPr>
            <a:xfrm>
              <a:off x="-957123" y="1822613"/>
              <a:ext cx="1976302" cy="1975167"/>
            </a:xfrm>
            <a:prstGeom prst="blockArc">
              <a:avLst>
                <a:gd name="adj1" fmla="val 16102233"/>
                <a:gd name="adj2" fmla="val 656203"/>
                <a:gd name="adj3" fmla="val 10160"/>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6" name="空心弧 5"/>
            <p:cNvSpPr/>
            <p:nvPr/>
          </p:nvSpPr>
          <p:spPr>
            <a:xfrm flipH="1" flipV="1">
              <a:off x="792183" y="2135401"/>
              <a:ext cx="1974714" cy="1975167"/>
            </a:xfrm>
            <a:prstGeom prst="blockArc">
              <a:avLst>
                <a:gd name="adj1" fmla="val 11661999"/>
                <a:gd name="adj2" fmla="val 645517"/>
                <a:gd name="adj3" fmla="val 10154"/>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7" name="空心弧 6"/>
            <p:cNvSpPr/>
            <p:nvPr/>
          </p:nvSpPr>
          <p:spPr>
            <a:xfrm rot="2700000">
              <a:off x="2513481" y="2580993"/>
              <a:ext cx="1976754" cy="1974714"/>
            </a:xfrm>
            <a:prstGeom prst="blockArc">
              <a:avLst>
                <a:gd name="adj1" fmla="val 8912435"/>
                <a:gd name="adj2" fmla="val 645517"/>
                <a:gd name="adj3" fmla="val 10154"/>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8" name="空心弧 7"/>
            <p:cNvSpPr/>
            <p:nvPr/>
          </p:nvSpPr>
          <p:spPr>
            <a:xfrm rot="3120378" flipV="1">
              <a:off x="3483377" y="4067131"/>
              <a:ext cx="1976754" cy="1974714"/>
            </a:xfrm>
            <a:prstGeom prst="blockArc">
              <a:avLst>
                <a:gd name="adj1" fmla="val 10426104"/>
                <a:gd name="adj2" fmla="val 645517"/>
                <a:gd name="adj3" fmla="val 10154"/>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9" name="空心弧 8"/>
            <p:cNvSpPr/>
            <p:nvPr/>
          </p:nvSpPr>
          <p:spPr>
            <a:xfrm rot="3023909" flipH="1">
              <a:off x="4807257" y="5265880"/>
              <a:ext cx="1975167" cy="1976302"/>
            </a:xfrm>
            <a:prstGeom prst="blockArc">
              <a:avLst>
                <a:gd name="adj1" fmla="val 13833344"/>
                <a:gd name="adj2" fmla="val 569579"/>
                <a:gd name="adj3" fmla="val 10136"/>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grpSp>
      <p:grpSp>
        <p:nvGrpSpPr>
          <p:cNvPr id="24584" name="组合 9"/>
          <p:cNvGrpSpPr/>
          <p:nvPr/>
        </p:nvGrpSpPr>
        <p:grpSpPr>
          <a:xfrm>
            <a:off x="1181100" y="3071813"/>
            <a:ext cx="1196975" cy="1195387"/>
            <a:chOff x="1315107" y="2696796"/>
            <a:chExt cx="914400" cy="914400"/>
          </a:xfrm>
        </p:grpSpPr>
        <p:sp>
          <p:nvSpPr>
            <p:cNvPr id="11" name="椭圆 10"/>
            <p:cNvSpPr/>
            <p:nvPr/>
          </p:nvSpPr>
          <p:spPr>
            <a:xfrm>
              <a:off x="1315107" y="2696796"/>
              <a:ext cx="914400" cy="914400"/>
            </a:xfrm>
            <a:prstGeom prst="ellips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nvGrpSpPr>
            <p:cNvPr id="12" name="组合 11"/>
            <p:cNvGrpSpPr/>
            <p:nvPr/>
          </p:nvGrpSpPr>
          <p:grpSpPr>
            <a:xfrm>
              <a:off x="1615446" y="2895637"/>
              <a:ext cx="318838" cy="516718"/>
              <a:chOff x="4230688" y="1919288"/>
              <a:chExt cx="198437" cy="385763"/>
            </a:xfrm>
            <a:solidFill>
              <a:schemeClr val="bg1"/>
            </a:solidFill>
          </p:grpSpPr>
          <p:sp>
            <p:nvSpPr>
              <p:cNvPr id="13" name="Freeform 91"/>
              <p:cNvSpPr/>
              <p:nvPr/>
            </p:nvSpPr>
            <p:spPr bwMode="auto">
              <a:xfrm>
                <a:off x="4235450" y="1974851"/>
                <a:ext cx="69850" cy="296863"/>
              </a:xfrm>
              <a:custGeom>
                <a:avLst/>
                <a:gdLst>
                  <a:gd name="T0" fmla="*/ 44 w 44"/>
                  <a:gd name="T1" fmla="*/ 150 h 187"/>
                  <a:gd name="T2" fmla="*/ 30 w 44"/>
                  <a:gd name="T3" fmla="*/ 187 h 187"/>
                  <a:gd name="T4" fmla="*/ 13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rgbClr val="F3A60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4" name="Freeform 92"/>
              <p:cNvSpPr/>
              <p:nvPr/>
            </p:nvSpPr>
            <p:spPr bwMode="auto">
              <a:xfrm>
                <a:off x="4235450" y="1919288"/>
                <a:ext cx="69850" cy="85725"/>
              </a:xfrm>
              <a:custGeom>
                <a:avLst/>
                <a:gdLst>
                  <a:gd name="T0" fmla="*/ 44 w 44"/>
                  <a:gd name="T1" fmla="*/ 32 h 54"/>
                  <a:gd name="T2" fmla="*/ 22 w 44"/>
                  <a:gd name="T3" fmla="*/ 54 h 54"/>
                  <a:gd name="T4" fmla="*/ 21 w 44"/>
                  <a:gd name="T5" fmla="*/ 54 h 54"/>
                  <a:gd name="T6" fmla="*/ 0 w 44"/>
                  <a:gd name="T7" fmla="*/ 32 h 54"/>
                  <a:gd name="T8" fmla="*/ 0 w 44"/>
                  <a:gd name="T9" fmla="*/ 12 h 54"/>
                  <a:gd name="T10" fmla="*/ 21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5" name="Rectangle 93"/>
              <p:cNvSpPr>
                <a:spLocks noChangeArrowheads="1"/>
              </p:cNvSpPr>
              <p:nvPr/>
            </p:nvSpPr>
            <p:spPr bwMode="auto">
              <a:xfrm>
                <a:off x="4230688" y="1954213"/>
                <a:ext cx="77787"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6" name="Freeform 94"/>
              <p:cNvSpPr/>
              <p:nvPr/>
            </p:nvSpPr>
            <p:spPr bwMode="auto">
              <a:xfrm>
                <a:off x="4256088"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7" name="Freeform 103"/>
              <p:cNvSpPr/>
              <p:nvPr/>
            </p:nvSpPr>
            <p:spPr bwMode="auto">
              <a:xfrm>
                <a:off x="4340225" y="1974851"/>
                <a:ext cx="69850" cy="296863"/>
              </a:xfrm>
              <a:custGeom>
                <a:avLst/>
                <a:gdLst>
                  <a:gd name="T0" fmla="*/ 44 w 44"/>
                  <a:gd name="T1" fmla="*/ 150 h 187"/>
                  <a:gd name="T2" fmla="*/ 30 w 44"/>
                  <a:gd name="T3" fmla="*/ 187 h 187"/>
                  <a:gd name="T4" fmla="*/ 14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rgbClr val="F3A60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8" name="Freeform 104"/>
              <p:cNvSpPr/>
              <p:nvPr/>
            </p:nvSpPr>
            <p:spPr bwMode="auto">
              <a:xfrm>
                <a:off x="4340225" y="1919288"/>
                <a:ext cx="69850" cy="85725"/>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19" name="Rectangle 105"/>
              <p:cNvSpPr>
                <a:spLocks noChangeArrowheads="1"/>
              </p:cNvSpPr>
              <p:nvPr/>
            </p:nvSpPr>
            <p:spPr bwMode="auto">
              <a:xfrm>
                <a:off x="4335463" y="1954213"/>
                <a:ext cx="77787"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20" name="Freeform 106"/>
              <p:cNvSpPr/>
              <p:nvPr/>
            </p:nvSpPr>
            <p:spPr bwMode="auto">
              <a:xfrm>
                <a:off x="4360863"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sp>
            <p:nvSpPr>
              <p:cNvPr id="21" name="Freeform 107"/>
              <p:cNvSpPr/>
              <p:nvPr/>
            </p:nvSpPr>
            <p:spPr bwMode="auto">
              <a:xfrm>
                <a:off x="4405313" y="1968501"/>
                <a:ext cx="23812" cy="150813"/>
              </a:xfrm>
              <a:custGeom>
                <a:avLst/>
                <a:gdLst>
                  <a:gd name="T0" fmla="*/ 0 w 15"/>
                  <a:gd name="T1" fmla="*/ 0 h 94"/>
                  <a:gd name="T2" fmla="*/ 13 w 15"/>
                  <a:gd name="T3" fmla="*/ 11 h 94"/>
                  <a:gd name="T4" fmla="*/ 14 w 15"/>
                  <a:gd name="T5" fmla="*/ 89 h 94"/>
                  <a:gd name="T6" fmla="*/ 9 w 15"/>
                  <a:gd name="T7" fmla="*/ 94 h 94"/>
                  <a:gd name="T8" fmla="*/ 9 w 15"/>
                  <a:gd name="T9" fmla="*/ 33 h 94"/>
                  <a:gd name="T10" fmla="*/ 4 w 15"/>
                  <a:gd name="T11" fmla="*/ 26 h 94"/>
                  <a:gd name="T12" fmla="*/ 0 w 1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endParaRPr>
              </a:p>
            </p:txBody>
          </p:sp>
        </p:grpSp>
      </p:grpSp>
      <p:grpSp>
        <p:nvGrpSpPr>
          <p:cNvPr id="24587" name="组合 21"/>
          <p:cNvGrpSpPr/>
          <p:nvPr/>
        </p:nvGrpSpPr>
        <p:grpSpPr>
          <a:xfrm>
            <a:off x="2903538" y="3565525"/>
            <a:ext cx="1204912" cy="1204913"/>
            <a:chOff x="5790158" y="2971799"/>
            <a:chExt cx="914400" cy="914400"/>
          </a:xfrm>
        </p:grpSpPr>
        <p:sp>
          <p:nvSpPr>
            <p:cNvPr id="23" name="椭圆 22"/>
            <p:cNvSpPr/>
            <p:nvPr/>
          </p:nvSpPr>
          <p:spPr>
            <a:xfrm>
              <a:off x="5790158" y="2971799"/>
              <a:ext cx="914400" cy="914400"/>
            </a:xfrm>
            <a:prstGeom prst="ellipse">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nvGrpSpPr>
            <p:cNvPr id="24" name="Group 20"/>
            <p:cNvGrpSpPr>
              <a:grpSpLocks noChangeAspect="1"/>
            </p:cNvGrpSpPr>
            <p:nvPr/>
          </p:nvGrpSpPr>
          <p:grpSpPr bwMode="auto">
            <a:xfrm>
              <a:off x="6026838" y="3222625"/>
              <a:ext cx="430379" cy="412748"/>
              <a:chOff x="3365" y="1699"/>
              <a:chExt cx="952" cy="913"/>
            </a:xfrm>
            <a:solidFill>
              <a:schemeClr val="bg1"/>
            </a:solidFill>
          </p:grpSpPr>
          <p:sp>
            <p:nvSpPr>
              <p:cNvPr id="25" name="Freeform 21"/>
              <p:cNvSpPr/>
              <p:nvPr/>
            </p:nvSpPr>
            <p:spPr bwMode="auto">
              <a:xfrm>
                <a:off x="3689" y="2516"/>
                <a:ext cx="305" cy="96"/>
              </a:xfrm>
              <a:custGeom>
                <a:avLst/>
                <a:gdLst>
                  <a:gd name="T0" fmla="*/ 116 w 128"/>
                  <a:gd name="T1" fmla="*/ 29 h 40"/>
                  <a:gd name="T2" fmla="*/ 108 w 128"/>
                  <a:gd name="T3" fmla="*/ 17 h 40"/>
                  <a:gd name="T4" fmla="*/ 105 w 128"/>
                  <a:gd name="T5" fmla="*/ 0 h 40"/>
                  <a:gd name="T6" fmla="*/ 23 w 128"/>
                  <a:gd name="T7" fmla="*/ 0 h 40"/>
                  <a:gd name="T8" fmla="*/ 20 w 128"/>
                  <a:gd name="T9" fmla="*/ 17 h 40"/>
                  <a:gd name="T10" fmla="*/ 12 w 128"/>
                  <a:gd name="T11" fmla="*/ 29 h 40"/>
                  <a:gd name="T12" fmla="*/ 5 w 128"/>
                  <a:gd name="T13" fmla="*/ 40 h 40"/>
                  <a:gd name="T14" fmla="*/ 64 w 128"/>
                  <a:gd name="T15" fmla="*/ 40 h 40"/>
                  <a:gd name="T16" fmla="*/ 123 w 128"/>
                  <a:gd name="T17" fmla="*/ 40 h 40"/>
                  <a:gd name="T18" fmla="*/ 116 w 128"/>
                  <a:gd name="T1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0">
                    <a:moveTo>
                      <a:pt x="116" y="29"/>
                    </a:moveTo>
                    <a:cubicBezTo>
                      <a:pt x="109" y="24"/>
                      <a:pt x="108" y="17"/>
                      <a:pt x="108" y="17"/>
                    </a:cubicBezTo>
                    <a:cubicBezTo>
                      <a:pt x="105" y="0"/>
                      <a:pt x="105" y="0"/>
                      <a:pt x="105" y="0"/>
                    </a:cubicBezTo>
                    <a:cubicBezTo>
                      <a:pt x="23" y="0"/>
                      <a:pt x="23" y="0"/>
                      <a:pt x="23" y="0"/>
                    </a:cubicBezTo>
                    <a:cubicBezTo>
                      <a:pt x="20" y="17"/>
                      <a:pt x="20" y="17"/>
                      <a:pt x="20" y="17"/>
                    </a:cubicBezTo>
                    <a:cubicBezTo>
                      <a:pt x="20" y="17"/>
                      <a:pt x="19" y="24"/>
                      <a:pt x="12" y="29"/>
                    </a:cubicBezTo>
                    <a:cubicBezTo>
                      <a:pt x="5" y="34"/>
                      <a:pt x="0" y="39"/>
                      <a:pt x="5" y="40"/>
                    </a:cubicBezTo>
                    <a:cubicBezTo>
                      <a:pt x="11" y="40"/>
                      <a:pt x="60" y="40"/>
                      <a:pt x="64" y="40"/>
                    </a:cubicBezTo>
                    <a:cubicBezTo>
                      <a:pt x="68" y="40"/>
                      <a:pt x="117" y="40"/>
                      <a:pt x="123" y="40"/>
                    </a:cubicBezTo>
                    <a:cubicBezTo>
                      <a:pt x="128" y="39"/>
                      <a:pt x="123" y="34"/>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22"/>
              <p:cNvSpPr/>
              <p:nvPr/>
            </p:nvSpPr>
            <p:spPr bwMode="auto">
              <a:xfrm>
                <a:off x="3567" y="2121"/>
                <a:ext cx="303" cy="179"/>
              </a:xfrm>
              <a:custGeom>
                <a:avLst/>
                <a:gdLst>
                  <a:gd name="T0" fmla="*/ 22 w 127"/>
                  <a:gd name="T1" fmla="*/ 63 h 75"/>
                  <a:gd name="T2" fmla="*/ 54 w 127"/>
                  <a:gd name="T3" fmla="*/ 35 h 75"/>
                  <a:gd name="T4" fmla="*/ 90 w 127"/>
                  <a:gd name="T5" fmla="*/ 59 h 75"/>
                  <a:gd name="T6" fmla="*/ 22 w 127"/>
                  <a:gd name="T7" fmla="*/ 63 h 75"/>
                </a:gdLst>
                <a:ahLst/>
                <a:cxnLst>
                  <a:cxn ang="0">
                    <a:pos x="T0" y="T1"/>
                  </a:cxn>
                  <a:cxn ang="0">
                    <a:pos x="T2" y="T3"/>
                  </a:cxn>
                  <a:cxn ang="0">
                    <a:pos x="T4" y="T5"/>
                  </a:cxn>
                  <a:cxn ang="0">
                    <a:pos x="T6" y="T7"/>
                  </a:cxn>
                </a:cxnLst>
                <a:rect l="0" t="0" r="r" b="b"/>
                <a:pathLst>
                  <a:path w="127" h="75">
                    <a:moveTo>
                      <a:pt x="22" y="63"/>
                    </a:moveTo>
                    <a:cubicBezTo>
                      <a:pt x="44" y="62"/>
                      <a:pt x="47" y="57"/>
                      <a:pt x="54" y="35"/>
                    </a:cubicBezTo>
                    <a:cubicBezTo>
                      <a:pt x="67" y="0"/>
                      <a:pt x="127" y="44"/>
                      <a:pt x="90" y="59"/>
                    </a:cubicBezTo>
                    <a:cubicBezTo>
                      <a:pt x="53" y="75"/>
                      <a:pt x="0" y="63"/>
                      <a:pt x="22"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7" name="Freeform 23"/>
              <p:cNvSpPr>
                <a:spLocks noEditPoints="1"/>
              </p:cNvSpPr>
              <p:nvPr/>
            </p:nvSpPr>
            <p:spPr bwMode="auto">
              <a:xfrm>
                <a:off x="3767" y="1699"/>
                <a:ext cx="417" cy="498"/>
              </a:xfrm>
              <a:custGeom>
                <a:avLst/>
                <a:gdLst>
                  <a:gd name="T0" fmla="*/ 165 w 175"/>
                  <a:gd name="T1" fmla="*/ 8 h 209"/>
                  <a:gd name="T2" fmla="*/ 125 w 175"/>
                  <a:gd name="T3" fmla="*/ 18 h 209"/>
                  <a:gd name="T4" fmla="*/ 11 w 175"/>
                  <a:gd name="T5" fmla="*/ 179 h 209"/>
                  <a:gd name="T6" fmla="*/ 11 w 175"/>
                  <a:gd name="T7" fmla="*/ 199 h 209"/>
                  <a:gd name="T8" fmla="*/ 30 w 175"/>
                  <a:gd name="T9" fmla="*/ 195 h 209"/>
                  <a:gd name="T10" fmla="*/ 164 w 175"/>
                  <a:gd name="T11" fmla="*/ 49 h 209"/>
                  <a:gd name="T12" fmla="*/ 165 w 175"/>
                  <a:gd name="T13" fmla="*/ 8 h 209"/>
                  <a:gd name="T14" fmla="*/ 135 w 175"/>
                  <a:gd name="T15" fmla="*/ 28 h 209"/>
                  <a:gd name="T16" fmla="*/ 128 w 175"/>
                  <a:gd name="T17" fmla="*/ 21 h 209"/>
                  <a:gd name="T18" fmla="*/ 153 w 175"/>
                  <a:gd name="T19" fmla="*/ 10 h 209"/>
                  <a:gd name="T20" fmla="*/ 135 w 175"/>
                  <a:gd name="T21" fmla="*/ 2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09">
                    <a:moveTo>
                      <a:pt x="165" y="8"/>
                    </a:moveTo>
                    <a:cubicBezTo>
                      <a:pt x="154" y="0"/>
                      <a:pt x="136" y="4"/>
                      <a:pt x="125" y="18"/>
                    </a:cubicBezTo>
                    <a:cubicBezTo>
                      <a:pt x="11" y="179"/>
                      <a:pt x="11" y="179"/>
                      <a:pt x="11" y="179"/>
                    </a:cubicBezTo>
                    <a:cubicBezTo>
                      <a:pt x="0" y="193"/>
                      <a:pt x="0" y="191"/>
                      <a:pt x="11" y="199"/>
                    </a:cubicBezTo>
                    <a:cubicBezTo>
                      <a:pt x="22" y="208"/>
                      <a:pt x="19" y="209"/>
                      <a:pt x="30" y="195"/>
                    </a:cubicBezTo>
                    <a:cubicBezTo>
                      <a:pt x="164" y="49"/>
                      <a:pt x="164" y="49"/>
                      <a:pt x="164" y="49"/>
                    </a:cubicBezTo>
                    <a:cubicBezTo>
                      <a:pt x="175" y="35"/>
                      <a:pt x="175" y="17"/>
                      <a:pt x="165" y="8"/>
                    </a:cubicBezTo>
                    <a:close/>
                    <a:moveTo>
                      <a:pt x="135" y="28"/>
                    </a:moveTo>
                    <a:cubicBezTo>
                      <a:pt x="135" y="28"/>
                      <a:pt x="134" y="26"/>
                      <a:pt x="128" y="21"/>
                    </a:cubicBezTo>
                    <a:cubicBezTo>
                      <a:pt x="137" y="8"/>
                      <a:pt x="153" y="10"/>
                      <a:pt x="153" y="10"/>
                    </a:cubicBezTo>
                    <a:cubicBezTo>
                      <a:pt x="137" y="19"/>
                      <a:pt x="135" y="28"/>
                      <a:pt x="13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8" name="Freeform 24"/>
              <p:cNvSpPr/>
              <p:nvPr/>
            </p:nvSpPr>
            <p:spPr bwMode="auto">
              <a:xfrm>
                <a:off x="3365" y="1849"/>
                <a:ext cx="952" cy="629"/>
              </a:xfrm>
              <a:custGeom>
                <a:avLst/>
                <a:gdLst>
                  <a:gd name="T0" fmla="*/ 384 w 400"/>
                  <a:gd name="T1" fmla="*/ 0 h 264"/>
                  <a:gd name="T2" fmla="*/ 334 w 400"/>
                  <a:gd name="T3" fmla="*/ 0 h 264"/>
                  <a:gd name="T4" fmla="*/ 312 w 400"/>
                  <a:gd name="T5" fmla="*/ 24 h 264"/>
                  <a:gd name="T6" fmla="*/ 376 w 400"/>
                  <a:gd name="T7" fmla="*/ 24 h 264"/>
                  <a:gd name="T8" fmla="*/ 376 w 400"/>
                  <a:gd name="T9" fmla="*/ 216 h 264"/>
                  <a:gd name="T10" fmla="*/ 24 w 400"/>
                  <a:gd name="T11" fmla="*/ 216 h 264"/>
                  <a:gd name="T12" fmla="*/ 24 w 400"/>
                  <a:gd name="T13" fmla="*/ 24 h 264"/>
                  <a:gd name="T14" fmla="*/ 229 w 400"/>
                  <a:gd name="T15" fmla="*/ 24 h 264"/>
                  <a:gd name="T16" fmla="*/ 246 w 400"/>
                  <a:gd name="T17" fmla="*/ 0 h 264"/>
                  <a:gd name="T18" fmla="*/ 16 w 400"/>
                  <a:gd name="T19" fmla="*/ 0 h 264"/>
                  <a:gd name="T20" fmla="*/ 0 w 400"/>
                  <a:gd name="T21" fmla="*/ 16 h 264"/>
                  <a:gd name="T22" fmla="*/ 0 w 400"/>
                  <a:gd name="T23" fmla="*/ 248 h 264"/>
                  <a:gd name="T24" fmla="*/ 16 w 400"/>
                  <a:gd name="T25" fmla="*/ 264 h 264"/>
                  <a:gd name="T26" fmla="*/ 384 w 400"/>
                  <a:gd name="T27" fmla="*/ 264 h 264"/>
                  <a:gd name="T28" fmla="*/ 400 w 400"/>
                  <a:gd name="T29" fmla="*/ 248 h 264"/>
                  <a:gd name="T30" fmla="*/ 400 w 400"/>
                  <a:gd name="T31" fmla="*/ 16 h 264"/>
                  <a:gd name="T32" fmla="*/ 384 w 400"/>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0" h="264">
                    <a:moveTo>
                      <a:pt x="384" y="0"/>
                    </a:moveTo>
                    <a:cubicBezTo>
                      <a:pt x="334" y="0"/>
                      <a:pt x="334" y="0"/>
                      <a:pt x="334" y="0"/>
                    </a:cubicBezTo>
                    <a:cubicBezTo>
                      <a:pt x="312" y="24"/>
                      <a:pt x="312" y="24"/>
                      <a:pt x="312" y="24"/>
                    </a:cubicBezTo>
                    <a:cubicBezTo>
                      <a:pt x="376" y="24"/>
                      <a:pt x="376" y="24"/>
                      <a:pt x="376" y="24"/>
                    </a:cubicBezTo>
                    <a:cubicBezTo>
                      <a:pt x="376" y="216"/>
                      <a:pt x="376" y="216"/>
                      <a:pt x="376" y="216"/>
                    </a:cubicBezTo>
                    <a:cubicBezTo>
                      <a:pt x="24" y="216"/>
                      <a:pt x="24" y="216"/>
                      <a:pt x="24" y="216"/>
                    </a:cubicBezTo>
                    <a:cubicBezTo>
                      <a:pt x="24" y="24"/>
                      <a:pt x="24" y="24"/>
                      <a:pt x="24" y="24"/>
                    </a:cubicBezTo>
                    <a:cubicBezTo>
                      <a:pt x="229" y="24"/>
                      <a:pt x="229" y="24"/>
                      <a:pt x="229" y="24"/>
                    </a:cubicBezTo>
                    <a:cubicBezTo>
                      <a:pt x="246" y="0"/>
                      <a:pt x="246" y="0"/>
                      <a:pt x="246" y="0"/>
                    </a:cubicBezTo>
                    <a:cubicBezTo>
                      <a:pt x="16" y="0"/>
                      <a:pt x="16" y="0"/>
                      <a:pt x="16" y="0"/>
                    </a:cubicBezTo>
                    <a:cubicBezTo>
                      <a:pt x="7" y="0"/>
                      <a:pt x="0" y="7"/>
                      <a:pt x="0" y="16"/>
                    </a:cubicBezTo>
                    <a:cubicBezTo>
                      <a:pt x="0" y="248"/>
                      <a:pt x="0" y="248"/>
                      <a:pt x="0" y="248"/>
                    </a:cubicBezTo>
                    <a:cubicBezTo>
                      <a:pt x="0" y="257"/>
                      <a:pt x="7" y="264"/>
                      <a:pt x="16" y="264"/>
                    </a:cubicBezTo>
                    <a:cubicBezTo>
                      <a:pt x="384" y="264"/>
                      <a:pt x="384" y="264"/>
                      <a:pt x="384" y="264"/>
                    </a:cubicBezTo>
                    <a:cubicBezTo>
                      <a:pt x="393" y="264"/>
                      <a:pt x="400" y="257"/>
                      <a:pt x="400" y="248"/>
                    </a:cubicBezTo>
                    <a:cubicBezTo>
                      <a:pt x="400" y="16"/>
                      <a:pt x="400" y="16"/>
                      <a:pt x="400" y="16"/>
                    </a:cubicBezTo>
                    <a:cubicBezTo>
                      <a:pt x="400" y="7"/>
                      <a:pt x="393" y="0"/>
                      <a:pt x="3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29" name="椭圆 28"/>
          <p:cNvSpPr/>
          <p:nvPr/>
        </p:nvSpPr>
        <p:spPr>
          <a:xfrm>
            <a:off x="3870325" y="5057775"/>
            <a:ext cx="1203325" cy="1203325"/>
          </a:xfrm>
          <a:prstGeom prst="ellips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4591" name="Freeform 10"/>
          <p:cNvSpPr>
            <a:spLocks noEditPoints="1"/>
          </p:cNvSpPr>
          <p:nvPr/>
        </p:nvSpPr>
        <p:spPr>
          <a:xfrm>
            <a:off x="4043363" y="5337175"/>
            <a:ext cx="857250" cy="646113"/>
          </a:xfrm>
          <a:custGeom>
            <a:avLst/>
            <a:gdLst/>
            <a:ahLst/>
            <a:cxnLst>
              <a:cxn ang="0">
                <a:pos x="867183434" y="290967534"/>
              </a:cxn>
              <a:cxn ang="0">
                <a:pos x="980462898" y="38796328"/>
              </a:cxn>
              <a:cxn ang="0">
                <a:pos x="773433073" y="81471304"/>
              </a:cxn>
              <a:cxn ang="0">
                <a:pos x="574215283" y="50434241"/>
              </a:cxn>
              <a:cxn ang="0">
                <a:pos x="699213790" y="294846182"/>
              </a:cxn>
              <a:cxn ang="0">
                <a:pos x="710932832" y="1198781907"/>
              </a:cxn>
              <a:cxn ang="0">
                <a:pos x="867183434" y="290967534"/>
              </a:cxn>
              <a:cxn ang="0">
                <a:pos x="949212778" y="849622836"/>
              </a:cxn>
              <a:cxn ang="0">
                <a:pos x="910150621" y="919454256"/>
              </a:cxn>
              <a:cxn ang="0">
                <a:pos x="828119302" y="950491319"/>
              </a:cxn>
              <a:cxn ang="0">
                <a:pos x="828119302" y="977647763"/>
              </a:cxn>
              <a:cxn ang="0">
                <a:pos x="820307266" y="1000925560"/>
              </a:cxn>
              <a:cxn ang="0">
                <a:pos x="789057145" y="1004804208"/>
              </a:cxn>
              <a:cxn ang="0">
                <a:pos x="769526067" y="977647763"/>
              </a:cxn>
              <a:cxn ang="0">
                <a:pos x="769526067" y="946610701"/>
              </a:cxn>
              <a:cxn ang="0">
                <a:pos x="757809000" y="942732053"/>
              </a:cxn>
              <a:cxn ang="0">
                <a:pos x="687496723" y="900057077"/>
              </a:cxn>
              <a:cxn ang="0">
                <a:pos x="664058639" y="865141367"/>
              </a:cxn>
              <a:cxn ang="0">
                <a:pos x="660151633" y="853501484"/>
              </a:cxn>
              <a:cxn ang="0">
                <a:pos x="656246603" y="841863571"/>
              </a:cxn>
              <a:cxn ang="0">
                <a:pos x="660151633" y="826345039"/>
              </a:cxn>
              <a:cxn ang="0">
                <a:pos x="687496723" y="810826508"/>
              </a:cxn>
              <a:cxn ang="0">
                <a:pos x="714839838" y="830225657"/>
              </a:cxn>
              <a:cxn ang="0">
                <a:pos x="718746843" y="841863571"/>
              </a:cxn>
              <a:cxn ang="0">
                <a:pos x="722651874" y="849622836"/>
              </a:cxn>
              <a:cxn ang="0">
                <a:pos x="734370916" y="865141367"/>
              </a:cxn>
              <a:cxn ang="0">
                <a:pos x="769526067" y="888417194"/>
              </a:cxn>
              <a:cxn ang="0">
                <a:pos x="769526067" y="772032150"/>
              </a:cxn>
              <a:cxn ang="0">
                <a:pos x="695308759" y="740995088"/>
              </a:cxn>
              <a:cxn ang="0">
                <a:pos x="667965645" y="709958026"/>
              </a:cxn>
              <a:cxn ang="0">
                <a:pos x="660151633" y="667283050"/>
              </a:cxn>
              <a:cxn ang="0">
                <a:pos x="667965645" y="628488692"/>
              </a:cxn>
              <a:cxn ang="0">
                <a:pos x="691401753" y="593571012"/>
              </a:cxn>
              <a:cxn ang="0">
                <a:pos x="769526067" y="558655302"/>
              </a:cxn>
              <a:cxn ang="0">
                <a:pos x="769526067" y="558655302"/>
              </a:cxn>
              <a:cxn ang="0">
                <a:pos x="769526067" y="527620209"/>
              </a:cxn>
              <a:cxn ang="0">
                <a:pos x="781245109" y="508221061"/>
              </a:cxn>
              <a:cxn ang="0">
                <a:pos x="812495229" y="500461795"/>
              </a:cxn>
              <a:cxn ang="0">
                <a:pos x="828119302" y="527620209"/>
              </a:cxn>
              <a:cxn ang="0">
                <a:pos x="828119302" y="558655302"/>
              </a:cxn>
              <a:cxn ang="0">
                <a:pos x="828119302" y="558655302"/>
              </a:cxn>
              <a:cxn ang="0">
                <a:pos x="839838344" y="562535920"/>
              </a:cxn>
              <a:cxn ang="0">
                <a:pos x="917962657" y="597451630"/>
              </a:cxn>
              <a:cxn ang="0">
                <a:pos x="937493736" y="632367340"/>
              </a:cxn>
              <a:cxn ang="0">
                <a:pos x="945307747" y="640126605"/>
              </a:cxn>
              <a:cxn ang="0">
                <a:pos x="945307747" y="651764519"/>
              </a:cxn>
              <a:cxn ang="0">
                <a:pos x="945307747" y="667283050"/>
              </a:cxn>
              <a:cxn ang="0">
                <a:pos x="917962657" y="686680229"/>
              </a:cxn>
              <a:cxn ang="0">
                <a:pos x="890619543" y="667283050"/>
              </a:cxn>
              <a:cxn ang="0">
                <a:pos x="886714512" y="655645137"/>
              </a:cxn>
              <a:cxn ang="0">
                <a:pos x="882807506" y="647885871"/>
              </a:cxn>
              <a:cxn ang="0">
                <a:pos x="867183434" y="632367340"/>
              </a:cxn>
              <a:cxn ang="0">
                <a:pos x="828119302" y="616848809"/>
              </a:cxn>
              <a:cxn ang="0">
                <a:pos x="828119302" y="725476557"/>
              </a:cxn>
              <a:cxn ang="0">
                <a:pos x="878900501" y="740995088"/>
              </a:cxn>
              <a:cxn ang="0">
                <a:pos x="937493736" y="787548712"/>
              </a:cxn>
              <a:cxn ang="0">
                <a:pos x="937493736" y="787548712"/>
              </a:cxn>
              <a:cxn ang="0">
                <a:pos x="937493736" y="787548712"/>
              </a:cxn>
              <a:cxn ang="0">
                <a:pos x="949212778" y="849622836"/>
              </a:cxn>
            </a:cxnLst>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rgbClr val="F3A60D"/>
          </a:solidFill>
          <a:ln w="9525">
            <a:noFill/>
          </a:ln>
        </p:spPr>
        <p:txBody>
          <a:bodyPr/>
          <a:p>
            <a:endParaRPr lang="en-US"/>
          </a:p>
        </p:txBody>
      </p:sp>
      <p:sp>
        <p:nvSpPr>
          <p:cNvPr id="31" name="圆角矩形 30"/>
          <p:cNvSpPr/>
          <p:nvPr/>
        </p:nvSpPr>
        <p:spPr>
          <a:xfrm>
            <a:off x="6410325" y="2047875"/>
            <a:ext cx="839788" cy="774700"/>
          </a:xfrm>
          <a:prstGeom prst="roundRect">
            <a:avLst>
              <a:gd name="adj" fmla="val 50000"/>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j-lt"/>
                <a:ea typeface="+mn-ea"/>
                <a:cs typeface="+mn-cs"/>
                <a:sym typeface="+mn-ea"/>
              </a:rPr>
              <a:t>1</a:t>
            </a:r>
            <a:endParaRPr kumimoji="0" lang="zh-CN" altLang="en-US" sz="3200" b="0" i="0" u="none" strike="noStrike" kern="1200" cap="none" spc="0" normalizeH="0" baseline="0" noProof="0" dirty="0">
              <a:ln>
                <a:noFill/>
              </a:ln>
              <a:solidFill>
                <a:srgbClr val="FFFFFF"/>
              </a:solidFill>
              <a:effectLst/>
              <a:uLnTx/>
              <a:uFillTx/>
              <a:latin typeface="+mj-lt"/>
              <a:ea typeface="+mn-ea"/>
              <a:cs typeface="+mn-cs"/>
              <a:sym typeface="+mn-ea"/>
            </a:endParaRPr>
          </a:p>
        </p:txBody>
      </p:sp>
      <p:sp>
        <p:nvSpPr>
          <p:cNvPr id="32" name="矩形 31"/>
          <p:cNvSpPr/>
          <p:nvPr/>
        </p:nvSpPr>
        <p:spPr>
          <a:xfrm>
            <a:off x="7367588" y="1957388"/>
            <a:ext cx="3640138" cy="9525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3" name="矩形 32"/>
          <p:cNvSpPr/>
          <p:nvPr/>
        </p:nvSpPr>
        <p:spPr>
          <a:xfrm>
            <a:off x="7367588" y="3041650"/>
            <a:ext cx="3640138" cy="9525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4" name="矩形 33"/>
          <p:cNvSpPr/>
          <p:nvPr/>
        </p:nvSpPr>
        <p:spPr>
          <a:xfrm>
            <a:off x="7367588" y="4124325"/>
            <a:ext cx="3640138" cy="9525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5" name="圆角矩形 34"/>
          <p:cNvSpPr/>
          <p:nvPr/>
        </p:nvSpPr>
        <p:spPr>
          <a:xfrm>
            <a:off x="6410325" y="3130550"/>
            <a:ext cx="839788" cy="774700"/>
          </a:xfrm>
          <a:prstGeom prst="roundRect">
            <a:avLst>
              <a:gd name="adj" fmla="val 50000"/>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j-lt"/>
                <a:ea typeface="+mn-ea"/>
                <a:cs typeface="+mn-cs"/>
                <a:sym typeface="+mn-ea"/>
              </a:rPr>
              <a:t>2</a:t>
            </a:r>
            <a:endParaRPr kumimoji="0" lang="zh-CN" altLang="en-US" sz="3200" b="0" i="0" u="none" strike="noStrike" kern="1200" cap="none" spc="0" normalizeH="0" baseline="0" noProof="0" dirty="0">
              <a:ln>
                <a:noFill/>
              </a:ln>
              <a:solidFill>
                <a:srgbClr val="FFFFFF"/>
              </a:solidFill>
              <a:effectLst/>
              <a:uLnTx/>
              <a:uFillTx/>
              <a:latin typeface="+mj-lt"/>
              <a:ea typeface="+mn-ea"/>
              <a:cs typeface="+mn-cs"/>
              <a:sym typeface="+mn-ea"/>
            </a:endParaRPr>
          </a:p>
        </p:txBody>
      </p:sp>
      <p:sp>
        <p:nvSpPr>
          <p:cNvPr id="36" name="圆角矩形 35"/>
          <p:cNvSpPr/>
          <p:nvPr/>
        </p:nvSpPr>
        <p:spPr>
          <a:xfrm>
            <a:off x="6410325" y="4213225"/>
            <a:ext cx="839788" cy="774700"/>
          </a:xfrm>
          <a:prstGeom prst="roundRect">
            <a:avLst>
              <a:gd name="adj" fmla="val 50000"/>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j-lt"/>
                <a:ea typeface="+mn-ea"/>
                <a:cs typeface="+mn-cs"/>
                <a:sym typeface="+mn-ea"/>
              </a:rPr>
              <a:t>3</a:t>
            </a:r>
            <a:endParaRPr kumimoji="0" lang="zh-CN" altLang="en-US" sz="3200" b="0" i="0" u="none" strike="noStrike" kern="1200" cap="none" spc="0" normalizeH="0" baseline="0" noProof="0" dirty="0">
              <a:ln>
                <a:noFill/>
              </a:ln>
              <a:solidFill>
                <a:srgbClr val="FFFFFF"/>
              </a:solidFill>
              <a:effectLst/>
              <a:uLnTx/>
              <a:uFillTx/>
              <a:latin typeface="+mj-lt"/>
              <a:ea typeface="+mn-ea"/>
              <a:cs typeface="+mn-c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graphicFrame>
        <p:nvGraphicFramePr>
          <p:cNvPr id="25602" name="图表 4"/>
          <p:cNvGraphicFramePr/>
          <p:nvPr/>
        </p:nvGraphicFramePr>
        <p:xfrm>
          <a:off x="935038" y="2139950"/>
          <a:ext cx="2138362" cy="1458913"/>
        </p:xfrm>
        <a:graphic>
          <a:graphicData uri="http://schemas.openxmlformats.org/presentationml/2006/ole">
            <mc:AlternateContent xmlns:mc="http://schemas.openxmlformats.org/markup-compatibility/2006">
              <mc:Choice xmlns:v="urn:schemas-microsoft-com:vml" Requires="v">
                <p:oleObj spid="_x0000_s3081" name="" r:id="rId1" imgW="2145665" imgH="1469390" progId="Excel.Chart.8">
                  <p:embed/>
                </p:oleObj>
              </mc:Choice>
              <mc:Fallback>
                <p:oleObj name="" r:id="rId1" imgW="2145665" imgH="1469390" progId="Excel.Chart.8">
                  <p:embed/>
                  <p:pic>
                    <p:nvPicPr>
                      <p:cNvPr id="0" name="Picture 3080"/>
                      <p:cNvPicPr/>
                      <p:nvPr/>
                    </p:nvPicPr>
                    <p:blipFill>
                      <a:blip r:embed="rId2"/>
                      <a:stretch>
                        <a:fillRect/>
                      </a:stretch>
                    </p:blipFill>
                    <p:spPr>
                      <a:xfrm>
                        <a:off x="935038" y="2139950"/>
                        <a:ext cx="2138362" cy="1458913"/>
                      </a:xfrm>
                      <a:prstGeom prst="rect">
                        <a:avLst/>
                      </a:prstGeom>
                      <a:noFill/>
                      <a:ln w="38100">
                        <a:noFill/>
                        <a:miter/>
                      </a:ln>
                    </p:spPr>
                  </p:pic>
                </p:oleObj>
              </mc:Fallback>
            </mc:AlternateContent>
          </a:graphicData>
        </a:graphic>
      </p:graphicFrame>
      <p:graphicFrame>
        <p:nvGraphicFramePr>
          <p:cNvPr id="25603" name="图表 7"/>
          <p:cNvGraphicFramePr/>
          <p:nvPr/>
        </p:nvGraphicFramePr>
        <p:xfrm>
          <a:off x="3663950" y="2139950"/>
          <a:ext cx="2136775" cy="1458913"/>
        </p:xfrm>
        <a:graphic>
          <a:graphicData uri="http://schemas.openxmlformats.org/presentationml/2006/ole">
            <mc:AlternateContent xmlns:mc="http://schemas.openxmlformats.org/markup-compatibility/2006">
              <mc:Choice xmlns:v="urn:schemas-microsoft-com:vml" Requires="v">
                <p:oleObj spid="_x0000_s3079" name="" r:id="rId3" imgW="2139950" imgH="1469390" progId="Excel.Chart.8">
                  <p:embed/>
                </p:oleObj>
              </mc:Choice>
              <mc:Fallback>
                <p:oleObj name="" r:id="rId3" imgW="2139950" imgH="1469390" progId="Excel.Chart.8">
                  <p:embed/>
                  <p:pic>
                    <p:nvPicPr>
                      <p:cNvPr id="0" name="Picture 3078"/>
                      <p:cNvPicPr/>
                      <p:nvPr/>
                    </p:nvPicPr>
                    <p:blipFill>
                      <a:blip r:embed="rId4"/>
                      <a:stretch>
                        <a:fillRect/>
                      </a:stretch>
                    </p:blipFill>
                    <p:spPr>
                      <a:xfrm>
                        <a:off x="3663950" y="2139950"/>
                        <a:ext cx="2136775" cy="1458913"/>
                      </a:xfrm>
                      <a:prstGeom prst="rect">
                        <a:avLst/>
                      </a:prstGeom>
                      <a:noFill/>
                      <a:ln w="38100">
                        <a:noFill/>
                        <a:miter/>
                      </a:ln>
                    </p:spPr>
                  </p:pic>
                </p:oleObj>
              </mc:Fallback>
            </mc:AlternateContent>
          </a:graphicData>
        </a:graphic>
      </p:graphicFrame>
      <p:graphicFrame>
        <p:nvGraphicFramePr>
          <p:cNvPr id="25604" name="图表 10"/>
          <p:cNvGraphicFramePr/>
          <p:nvPr/>
        </p:nvGraphicFramePr>
        <p:xfrm>
          <a:off x="6392863" y="2139950"/>
          <a:ext cx="2136775" cy="1458913"/>
        </p:xfrm>
        <a:graphic>
          <a:graphicData uri="http://schemas.openxmlformats.org/presentationml/2006/ole">
            <mc:AlternateContent xmlns:mc="http://schemas.openxmlformats.org/markup-compatibility/2006">
              <mc:Choice xmlns:v="urn:schemas-microsoft-com:vml" Requires="v">
                <p:oleObj spid="_x0000_s3078" name="" r:id="rId5" imgW="2145665" imgH="1469390" progId="Excel.Chart.8">
                  <p:embed/>
                </p:oleObj>
              </mc:Choice>
              <mc:Fallback>
                <p:oleObj name="" r:id="rId5" imgW="2145665" imgH="1469390" progId="Excel.Chart.8">
                  <p:embed/>
                  <p:pic>
                    <p:nvPicPr>
                      <p:cNvPr id="0" name="Picture 3077"/>
                      <p:cNvPicPr/>
                      <p:nvPr/>
                    </p:nvPicPr>
                    <p:blipFill>
                      <a:blip r:embed="rId6"/>
                      <a:stretch>
                        <a:fillRect/>
                      </a:stretch>
                    </p:blipFill>
                    <p:spPr>
                      <a:xfrm>
                        <a:off x="6392863" y="2139950"/>
                        <a:ext cx="2136775" cy="1458913"/>
                      </a:xfrm>
                      <a:prstGeom prst="rect">
                        <a:avLst/>
                      </a:prstGeom>
                      <a:noFill/>
                      <a:ln w="38100">
                        <a:noFill/>
                        <a:miter/>
                      </a:ln>
                    </p:spPr>
                  </p:pic>
                </p:oleObj>
              </mc:Fallback>
            </mc:AlternateContent>
          </a:graphicData>
        </a:graphic>
      </p:graphicFrame>
      <p:graphicFrame>
        <p:nvGraphicFramePr>
          <p:cNvPr id="25605" name="图表 14"/>
          <p:cNvGraphicFramePr/>
          <p:nvPr/>
        </p:nvGraphicFramePr>
        <p:xfrm>
          <a:off x="9121775" y="2139950"/>
          <a:ext cx="2136775" cy="1458913"/>
        </p:xfrm>
        <a:graphic>
          <a:graphicData uri="http://schemas.openxmlformats.org/presentationml/2006/ole">
            <mc:AlternateContent xmlns:mc="http://schemas.openxmlformats.org/markup-compatibility/2006">
              <mc:Choice xmlns:v="urn:schemas-microsoft-com:vml" Requires="v">
                <p:oleObj spid="_x0000_s3080" name="" r:id="rId7" imgW="2139950" imgH="1469390" progId="Excel.Chart.8">
                  <p:embed/>
                </p:oleObj>
              </mc:Choice>
              <mc:Fallback>
                <p:oleObj name="" r:id="rId7" imgW="2139950" imgH="1469390" progId="Excel.Chart.8">
                  <p:embed/>
                  <p:pic>
                    <p:nvPicPr>
                      <p:cNvPr id="0" name="Picture 3079"/>
                      <p:cNvPicPr/>
                      <p:nvPr/>
                    </p:nvPicPr>
                    <p:blipFill>
                      <a:blip r:embed="rId8"/>
                      <a:stretch>
                        <a:fillRect/>
                      </a:stretch>
                    </p:blipFill>
                    <p:spPr>
                      <a:xfrm>
                        <a:off x="9121775" y="2139950"/>
                        <a:ext cx="2136775" cy="1458913"/>
                      </a:xfrm>
                      <a:prstGeom prst="rect">
                        <a:avLst/>
                      </a:prstGeom>
                      <a:noFill/>
                      <a:ln w="38100">
                        <a:noFill/>
                        <a:miter/>
                      </a:ln>
                    </p:spPr>
                  </p:pic>
                </p:oleObj>
              </mc:Fallback>
            </mc:AlternateContent>
          </a:graphicData>
        </a:graphic>
      </p:graphicFrame>
      <p:sp>
        <p:nvSpPr>
          <p:cNvPr id="17" name="矩形 16"/>
          <p:cNvSpPr/>
          <p:nvPr/>
        </p:nvSpPr>
        <p:spPr>
          <a:xfrm>
            <a:off x="841375" y="5030788"/>
            <a:ext cx="2317750" cy="11684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8" name="矩形 17"/>
          <p:cNvSpPr/>
          <p:nvPr/>
        </p:nvSpPr>
        <p:spPr>
          <a:xfrm>
            <a:off x="1193800" y="4721225"/>
            <a:ext cx="1612900" cy="33813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9" name="泪滴形 18"/>
          <p:cNvSpPr/>
          <p:nvPr/>
        </p:nvSpPr>
        <p:spPr>
          <a:xfrm rot="18842341">
            <a:off x="1739900" y="4092575"/>
            <a:ext cx="520700" cy="520700"/>
          </a:xfrm>
          <a:prstGeom prst="teardrop">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3570288" y="5030788"/>
            <a:ext cx="2319338" cy="11684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1" name="矩形 20"/>
          <p:cNvSpPr/>
          <p:nvPr/>
        </p:nvSpPr>
        <p:spPr>
          <a:xfrm>
            <a:off x="3924300" y="4721225"/>
            <a:ext cx="1611313" cy="33813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2" name="泪滴形 21"/>
          <p:cNvSpPr/>
          <p:nvPr/>
        </p:nvSpPr>
        <p:spPr>
          <a:xfrm rot="18842341">
            <a:off x="4468813" y="4092575"/>
            <a:ext cx="520700" cy="520700"/>
          </a:xfrm>
          <a:prstGeom prst="teardrop">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2"/>
          <p:cNvSpPr/>
          <p:nvPr/>
        </p:nvSpPr>
        <p:spPr>
          <a:xfrm>
            <a:off x="6307138" y="5030788"/>
            <a:ext cx="2317750" cy="11684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4" name="矩形 23"/>
          <p:cNvSpPr/>
          <p:nvPr/>
        </p:nvSpPr>
        <p:spPr>
          <a:xfrm>
            <a:off x="6659563" y="4721225"/>
            <a:ext cx="1612900" cy="33813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5" name="泪滴形 24"/>
          <p:cNvSpPr/>
          <p:nvPr/>
        </p:nvSpPr>
        <p:spPr>
          <a:xfrm rot="18842341">
            <a:off x="7205663" y="4092575"/>
            <a:ext cx="520700" cy="520700"/>
          </a:xfrm>
          <a:prstGeom prst="teardrop">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9036050" y="5030788"/>
            <a:ext cx="2319338" cy="116840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Vestibulum ante ipsum primis in faucibus orci luctus et ultrices posuere cubilia Curae; Donec velit neque, auctor sit amet aliquam ve</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7" name="矩形 26"/>
          <p:cNvSpPr/>
          <p:nvPr/>
        </p:nvSpPr>
        <p:spPr>
          <a:xfrm>
            <a:off x="9390063" y="4721225"/>
            <a:ext cx="1611313" cy="33813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8" name="泪滴形 27"/>
          <p:cNvSpPr/>
          <p:nvPr/>
        </p:nvSpPr>
        <p:spPr>
          <a:xfrm rot="18842341">
            <a:off x="9936163" y="4092575"/>
            <a:ext cx="520700" cy="520700"/>
          </a:xfrm>
          <a:prstGeom prst="teardrop">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1685925" y="2667000"/>
            <a:ext cx="631825"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rPr>
              <a:t>18%</a:t>
            </a:r>
            <a:endPar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30" name="矩形 29"/>
          <p:cNvSpPr/>
          <p:nvPr/>
        </p:nvSpPr>
        <p:spPr>
          <a:xfrm>
            <a:off x="4413250" y="2667000"/>
            <a:ext cx="631825"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rPr>
              <a:t>30%</a:t>
            </a:r>
            <a:endPar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31" name="矩形 30"/>
          <p:cNvSpPr/>
          <p:nvPr/>
        </p:nvSpPr>
        <p:spPr>
          <a:xfrm>
            <a:off x="7150100" y="2667000"/>
            <a:ext cx="631825"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rPr>
              <a:t>45%</a:t>
            </a:r>
            <a:endPar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32" name="矩形 31"/>
          <p:cNvSpPr/>
          <p:nvPr/>
        </p:nvSpPr>
        <p:spPr>
          <a:xfrm>
            <a:off x="9880600" y="2667000"/>
            <a:ext cx="631825"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rPr>
              <a:t>62%</a:t>
            </a:r>
            <a:endParaRPr kumimoji="0" lang="en-US" altLang="zh-CN" sz="20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33" name="KSO_Shape"/>
          <p:cNvSpPr>
            <a:spLocks noChangeAspect="1"/>
          </p:cNvSpPr>
          <p:nvPr/>
        </p:nvSpPr>
        <p:spPr>
          <a:xfrm>
            <a:off x="7312025" y="4208463"/>
            <a:ext cx="307975" cy="28892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623" name="KSO_Shape"/>
          <p:cNvSpPr>
            <a:spLocks noChangeAspect="1"/>
          </p:cNvSpPr>
          <p:nvPr/>
        </p:nvSpPr>
        <p:spPr>
          <a:xfrm>
            <a:off x="4586288" y="4203700"/>
            <a:ext cx="287337" cy="2984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w="9525">
            <a:noFill/>
          </a:ln>
        </p:spPr>
        <p:txBody>
          <a:bodyPr/>
          <a:p>
            <a:endParaRPr lang="en-US"/>
          </a:p>
        </p:txBody>
      </p:sp>
      <p:sp>
        <p:nvSpPr>
          <p:cNvPr id="35" name="KSO_Shape"/>
          <p:cNvSpPr>
            <a:spLocks noChangeAspect="1"/>
          </p:cNvSpPr>
          <p:nvPr/>
        </p:nvSpPr>
        <p:spPr>
          <a:xfrm>
            <a:off x="1838325" y="4262438"/>
            <a:ext cx="323850" cy="180975"/>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625" name="Freeform 75"/>
          <p:cNvSpPr>
            <a:spLocks noChangeAspect="1" noEditPoints="1"/>
          </p:cNvSpPr>
          <p:nvPr/>
        </p:nvSpPr>
        <p:spPr>
          <a:xfrm>
            <a:off x="10052050" y="4208463"/>
            <a:ext cx="287338" cy="288925"/>
          </a:xfrm>
          <a:custGeom>
            <a:avLst/>
            <a:gdLst/>
            <a:ahLst/>
            <a:cxnLst>
              <a:cxn ang="0">
                <a:pos x="1345798833" y="0"/>
              </a:cxn>
              <a:cxn ang="0">
                <a:pos x="131939452" y="0"/>
              </a:cxn>
              <a:cxn ang="0">
                <a:pos x="0" y="132668169"/>
              </a:cxn>
              <a:cxn ang="0">
                <a:pos x="0" y="928687500"/>
              </a:cxn>
              <a:cxn ang="0">
                <a:pos x="131939452" y="1061355669"/>
              </a:cxn>
              <a:cxn ang="0">
                <a:pos x="211106202" y="1061355669"/>
              </a:cxn>
              <a:cxn ang="0">
                <a:pos x="211106202" y="1485900000"/>
              </a:cxn>
              <a:cxn ang="0">
                <a:pos x="448601321" y="1061355669"/>
              </a:cxn>
              <a:cxn ang="0">
                <a:pos x="1345798833" y="1061355669"/>
              </a:cxn>
              <a:cxn ang="0">
                <a:pos x="1477738286" y="928687500"/>
              </a:cxn>
              <a:cxn ang="0">
                <a:pos x="1477738286" y="132668169"/>
              </a:cxn>
              <a:cxn ang="0">
                <a:pos x="1345798833" y="0"/>
              </a:cxn>
              <a:cxn ang="0">
                <a:pos x="1266632083" y="849083503"/>
              </a:cxn>
              <a:cxn ang="0">
                <a:pos x="633318607" y="849083503"/>
              </a:cxn>
              <a:cxn ang="0">
                <a:pos x="633318607" y="742950000"/>
              </a:cxn>
              <a:cxn ang="0">
                <a:pos x="1266632083" y="742950000"/>
              </a:cxn>
              <a:cxn ang="0">
                <a:pos x="1266632083" y="849083503"/>
              </a:cxn>
              <a:cxn ang="0">
                <a:pos x="1266632083" y="530677834"/>
              </a:cxn>
              <a:cxn ang="0">
                <a:pos x="211106202" y="530677834"/>
              </a:cxn>
              <a:cxn ang="0">
                <a:pos x="211106202" y="424544331"/>
              </a:cxn>
              <a:cxn ang="0">
                <a:pos x="1266632083" y="424544331"/>
              </a:cxn>
              <a:cxn ang="0">
                <a:pos x="1266632083" y="530677834"/>
              </a:cxn>
              <a:cxn ang="0">
                <a:pos x="1266632083" y="318405669"/>
              </a:cxn>
              <a:cxn ang="0">
                <a:pos x="211106202" y="318405669"/>
              </a:cxn>
              <a:cxn ang="0">
                <a:pos x="211106202" y="212272166"/>
              </a:cxn>
              <a:cxn ang="0">
                <a:pos x="1266632083" y="212272166"/>
              </a:cxn>
              <a:cxn ang="0">
                <a:pos x="1266632083" y="318405669"/>
              </a:cxn>
            </a:cxnLst>
            <a:pathLst>
              <a:path w="56" h="56">
                <a:moveTo>
                  <a:pt x="51" y="0"/>
                </a:moveTo>
                <a:cubicBezTo>
                  <a:pt x="5" y="0"/>
                  <a:pt x="5" y="0"/>
                  <a:pt x="5" y="0"/>
                </a:cubicBezTo>
                <a:cubicBezTo>
                  <a:pt x="2" y="0"/>
                  <a:pt x="0" y="2"/>
                  <a:pt x="0" y="5"/>
                </a:cubicBezTo>
                <a:cubicBezTo>
                  <a:pt x="0" y="35"/>
                  <a:pt x="0" y="35"/>
                  <a:pt x="0" y="35"/>
                </a:cubicBezTo>
                <a:cubicBezTo>
                  <a:pt x="0" y="38"/>
                  <a:pt x="2" y="40"/>
                  <a:pt x="5" y="40"/>
                </a:cubicBezTo>
                <a:cubicBezTo>
                  <a:pt x="8" y="40"/>
                  <a:pt x="8" y="40"/>
                  <a:pt x="8" y="40"/>
                </a:cubicBezTo>
                <a:cubicBezTo>
                  <a:pt x="8" y="56"/>
                  <a:pt x="8" y="56"/>
                  <a:pt x="8" y="56"/>
                </a:cubicBezTo>
                <a:cubicBezTo>
                  <a:pt x="17" y="40"/>
                  <a:pt x="17" y="40"/>
                  <a:pt x="17" y="40"/>
                </a:cubicBezTo>
                <a:cubicBezTo>
                  <a:pt x="51" y="40"/>
                  <a:pt x="51" y="40"/>
                  <a:pt x="51" y="40"/>
                </a:cubicBezTo>
                <a:cubicBezTo>
                  <a:pt x="54" y="40"/>
                  <a:pt x="56" y="38"/>
                  <a:pt x="56" y="35"/>
                </a:cubicBezTo>
                <a:cubicBezTo>
                  <a:pt x="56" y="5"/>
                  <a:pt x="56" y="5"/>
                  <a:pt x="56" y="5"/>
                </a:cubicBezTo>
                <a:cubicBezTo>
                  <a:pt x="56" y="2"/>
                  <a:pt x="54" y="0"/>
                  <a:pt x="51" y="0"/>
                </a:cubicBezTo>
                <a:close/>
                <a:moveTo>
                  <a:pt x="48" y="32"/>
                </a:moveTo>
                <a:cubicBezTo>
                  <a:pt x="24" y="32"/>
                  <a:pt x="24" y="32"/>
                  <a:pt x="24" y="32"/>
                </a:cubicBezTo>
                <a:cubicBezTo>
                  <a:pt x="24" y="28"/>
                  <a:pt x="24" y="28"/>
                  <a:pt x="24" y="28"/>
                </a:cubicBezTo>
                <a:cubicBezTo>
                  <a:pt x="48" y="28"/>
                  <a:pt x="48" y="28"/>
                  <a:pt x="48" y="28"/>
                </a:cubicBezTo>
                <a:lnTo>
                  <a:pt x="48" y="32"/>
                </a:lnTo>
                <a:close/>
                <a:moveTo>
                  <a:pt x="48" y="20"/>
                </a:moveTo>
                <a:cubicBezTo>
                  <a:pt x="8" y="20"/>
                  <a:pt x="8" y="20"/>
                  <a:pt x="8" y="20"/>
                </a:cubicBezTo>
                <a:cubicBezTo>
                  <a:pt x="8" y="16"/>
                  <a:pt x="8" y="16"/>
                  <a:pt x="8" y="16"/>
                </a:cubicBezTo>
                <a:cubicBezTo>
                  <a:pt x="48" y="16"/>
                  <a:pt x="48" y="16"/>
                  <a:pt x="48" y="16"/>
                </a:cubicBezTo>
                <a:lnTo>
                  <a:pt x="48" y="20"/>
                </a:lnTo>
                <a:close/>
                <a:moveTo>
                  <a:pt x="48" y="12"/>
                </a:moveTo>
                <a:cubicBezTo>
                  <a:pt x="8" y="12"/>
                  <a:pt x="8" y="12"/>
                  <a:pt x="8" y="12"/>
                </a:cubicBezTo>
                <a:cubicBezTo>
                  <a:pt x="8" y="8"/>
                  <a:pt x="8" y="8"/>
                  <a:pt x="8" y="8"/>
                </a:cubicBezTo>
                <a:cubicBezTo>
                  <a:pt x="48" y="8"/>
                  <a:pt x="48" y="8"/>
                  <a:pt x="48" y="8"/>
                </a:cubicBezTo>
                <a:lnTo>
                  <a:pt x="48" y="12"/>
                </a:lnTo>
                <a:close/>
              </a:path>
            </a:pathLst>
          </a:custGeom>
          <a:solidFill>
            <a:schemeClr val="bg1"/>
          </a:solidFill>
          <a:ln w="9525">
            <a:noFill/>
          </a:ln>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Your  Title  Here</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17" name="椭圆形标注 16"/>
          <p:cNvSpPr/>
          <p:nvPr/>
        </p:nvSpPr>
        <p:spPr>
          <a:xfrm>
            <a:off x="10040938" y="1730375"/>
            <a:ext cx="914400" cy="914400"/>
          </a:xfrm>
          <a:prstGeom prst="wedgeEllipseCallout">
            <a:avLst>
              <a:gd name="adj1" fmla="val -572"/>
              <a:gd name="adj2" fmla="val 61847"/>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j-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j-lt"/>
              <a:ea typeface="+mn-ea"/>
              <a:cs typeface="+mn-cs"/>
              <a:sym typeface="+mn-ea"/>
            </a:endParaRPr>
          </a:p>
        </p:txBody>
      </p:sp>
      <p:graphicFrame>
        <p:nvGraphicFramePr>
          <p:cNvPr id="26627" name="图表 17"/>
          <p:cNvGraphicFramePr/>
          <p:nvPr/>
        </p:nvGraphicFramePr>
        <p:xfrm>
          <a:off x="5075238" y="1944688"/>
          <a:ext cx="6248400" cy="4306887"/>
        </p:xfrm>
        <a:graphic>
          <a:graphicData uri="http://schemas.openxmlformats.org/presentationml/2006/ole">
            <mc:AlternateContent xmlns:mc="http://schemas.openxmlformats.org/markup-compatibility/2006">
              <mc:Choice xmlns:v="urn:schemas-microsoft-com:vml" Requires="v">
                <p:oleObj spid="_x0000_s3077" name="" r:id="rId1" imgW="6254750" imgH="4309745" progId="Excel.Chart.8">
                  <p:embed/>
                </p:oleObj>
              </mc:Choice>
              <mc:Fallback>
                <p:oleObj name="" r:id="rId1" imgW="6254750" imgH="4309745" progId="Excel.Chart.8">
                  <p:embed/>
                  <p:pic>
                    <p:nvPicPr>
                      <p:cNvPr id="0" name="Picture 3076"/>
                      <p:cNvPicPr/>
                      <p:nvPr/>
                    </p:nvPicPr>
                    <p:blipFill>
                      <a:blip r:embed="rId2"/>
                      <a:stretch>
                        <a:fillRect/>
                      </a:stretch>
                    </p:blipFill>
                    <p:spPr>
                      <a:xfrm>
                        <a:off x="5075238" y="1944688"/>
                        <a:ext cx="6248400" cy="4306887"/>
                      </a:xfrm>
                      <a:prstGeom prst="rect">
                        <a:avLst/>
                      </a:prstGeom>
                      <a:noFill/>
                      <a:ln w="38100">
                        <a:noFill/>
                        <a:miter/>
                      </a:ln>
                    </p:spPr>
                  </p:pic>
                </p:oleObj>
              </mc:Fallback>
            </mc:AlternateContent>
          </a:graphicData>
        </a:graphic>
      </p:graphicFrame>
      <p:sp>
        <p:nvSpPr>
          <p:cNvPr id="22" name="矩形 21"/>
          <p:cNvSpPr/>
          <p:nvPr/>
        </p:nvSpPr>
        <p:spPr>
          <a:xfrm>
            <a:off x="1016000" y="2595563"/>
            <a:ext cx="3883025" cy="11684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3" name="矩形 22"/>
          <p:cNvSpPr/>
          <p:nvPr/>
        </p:nvSpPr>
        <p:spPr>
          <a:xfrm>
            <a:off x="1016000" y="1997075"/>
            <a:ext cx="3522663" cy="6477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rPr>
              <a:t>VESTIBULUM ANTE IPSUM PRIMIS IN FAUCIBUS ORCI LUCTUS ET</a:t>
            </a:r>
            <a:endParaRPr kumimoji="0" lang="zh-CN" altLang="en-US" sz="18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24" name="矩形 23"/>
          <p:cNvSpPr/>
          <p:nvPr/>
        </p:nvSpPr>
        <p:spPr>
          <a:xfrm>
            <a:off x="1016000" y="4108450"/>
            <a:ext cx="3522663" cy="18145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U</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amet ligula. Nulla quis lorem ut libero malesuada feugiat. Vestibulum ac diam sit amet quamvehiculaullamcorper sit amet ligula. Nulla quis lorem ut libero malesuada feugiat.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7782560" y="2329180"/>
            <a:ext cx="3653790" cy="733425"/>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0" name="标题 1"/>
          <p:cNvSpPr>
            <a:spLocks noGrp="1"/>
          </p:cNvSpPr>
          <p:nvPr>
            <p:ph type="ctrTitle"/>
          </p:nvPr>
        </p:nvSpPr>
        <p:spPr>
          <a:xfrm>
            <a:off x="6118225" y="1630363"/>
            <a:ext cx="5256213" cy="2387600"/>
          </a:xfrm>
        </p:spPr>
        <p:txBody>
          <a:bodyPr wrap="square" lIns="91440" tIns="45720" rIns="91440" bIns="45720" anchor="b" anchorCtr="0"/>
          <a:p>
            <a:pPr algn="r" eaLnBrk="1" hangingPunct="1"/>
            <a:r>
              <a:rPr lang="en-US" altLang="en-US" kern="1200" dirty="0">
                <a:solidFill>
                  <a:schemeClr val="bg1"/>
                </a:solidFill>
                <a:latin typeface="+mj-lt"/>
                <a:ea typeface="+mj-ea"/>
                <a:cs typeface="+mj-cs"/>
              </a:rPr>
              <a:t>@juanmisak</a:t>
            </a:r>
            <a:endParaRPr lang="en-US" altLang="en-US" kern="1200" dirty="0">
              <a:solidFill>
                <a:schemeClr val="bg1"/>
              </a:solidFill>
              <a:latin typeface="+mj-lt"/>
              <a:ea typeface="+mj-ea"/>
              <a:cs typeface="+mj-cs"/>
            </a:endParaRPr>
          </a:p>
        </p:txBody>
      </p:sp>
      <p:sp>
        <p:nvSpPr>
          <p:cNvPr id="3" name="副标题 2"/>
          <p:cNvSpPr>
            <a:spLocks noGrp="1"/>
          </p:cNvSpPr>
          <p:nvPr>
            <p:ph type="subTitle" idx="1" hasCustomPrompt="1"/>
          </p:nvPr>
        </p:nvSpPr>
        <p:spPr>
          <a:xfrm>
            <a:off x="6238875" y="3919538"/>
            <a:ext cx="5135563" cy="1655763"/>
          </a:xfrm>
        </p:spPr>
        <p:txBody>
          <a:bodyPr vert="horz" wrap="square" lIns="91440" tIns="45720" rIns="91440" bIns="45720" numCol="1" rtlCol="0" anchor="t" anchorCtr="0" compatLnSpc="1">
            <a:normAutofit/>
          </a:bodyPr>
          <a:lstStyle/>
          <a:p>
            <a:pPr marL="0" marR="0" lvl="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en-US" sz="1400" b="0" i="0" u="none" strike="noStrike" kern="1200" cap="none" spc="0" normalizeH="0" baseline="0" noProof="0" dirty="0">
                <a:ln>
                  <a:noFill/>
                </a:ln>
                <a:solidFill>
                  <a:schemeClr val="bg2">
                    <a:lumMod val="50000"/>
                  </a:schemeClr>
                </a:solidFill>
                <a:effectLst/>
                <a:uLnTx/>
                <a:uFillTx/>
                <a:latin typeface="+mn-lt"/>
                <a:ea typeface="+mn-ea"/>
                <a:cs typeface="+mn-cs"/>
              </a:rPr>
              <a:t>Amante del prototipado y de las hackatones, desarrollador de aplicaciones móviles, aplicaciones web y sistemas embebidos para la industria, ganador de varios premios locales y nacionales. Promotor de tecnologías libres tanto en hardware, software y aeromodelismo, obsesionado con el buen diseño, aficionado a la seguridad informática, inteligencia artificial y a la música.</a:t>
            </a:r>
            <a:endParaRPr kumimoji="0" lang="en-US" sz="14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
        <p:nvSpPr>
          <p:cNvPr id="4" name="矩形 3"/>
          <p:cNvSpPr/>
          <p:nvPr/>
        </p:nvSpPr>
        <p:spPr>
          <a:xfrm>
            <a:off x="8258175" y="2329180"/>
            <a:ext cx="3298825" cy="7067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0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Juan Mite</a:t>
            </a:r>
            <a:endParaRPr kumimoji="0" lang="en-US" sz="40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pic>
        <p:nvPicPr>
          <p:cNvPr id="6" name="Picture 5" descr="stickers"/>
          <p:cNvPicPr>
            <a:picLocks noChangeAspect="1"/>
          </p:cNvPicPr>
          <p:nvPr/>
        </p:nvPicPr>
        <p:blipFill>
          <a:blip r:embed="rId1"/>
          <a:stretch>
            <a:fillRect/>
          </a:stretch>
        </p:blipFill>
        <p:spPr>
          <a:xfrm>
            <a:off x="2455545" y="2329180"/>
            <a:ext cx="2391410" cy="23914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en-US" kern="1200" dirty="0">
                <a:latin typeface="+mj-lt"/>
                <a:ea typeface="+mj-ea"/>
                <a:cs typeface="+mj-cs"/>
              </a:rPr>
              <a:t>PROTOCOLO</a:t>
            </a:r>
            <a:endParaRPr lang="en-US"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en-US" altLang="zh-CN" sz="1400" i="0" u="none" strike="noStrike" kern="1200" cap="none" spc="0" normalizeH="0" baseline="0" noProof="0" dirty="0">
                <a:ln>
                  <a:noFill/>
                </a:ln>
                <a:solidFill>
                  <a:schemeClr val="bg1">
                    <a:lumMod val="65000"/>
                  </a:schemeClr>
                </a:solidFill>
                <a:effectLst/>
                <a:uLnTx/>
                <a:uFillTx/>
                <a:latin typeface="+mn-lt"/>
                <a:ea typeface="+mn-ea"/>
                <a:cs typeface="+mn-cs"/>
              </a:rPr>
              <a:t>Es el que establece las reglas que gobernarán el intercambio de datos entre equipos.</a:t>
            </a:r>
            <a:endParaRPr kumimoji="0" lang="en-US" altLang="zh-CN" sz="140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kern="1200" dirty="0">
                <a:latin typeface="+mj-lt"/>
                <a:ea typeface="+mj-ea"/>
                <a:cs typeface="+mj-cs"/>
              </a:rPr>
              <a:t>INTERFACES</a:t>
            </a:r>
            <a:endParaRPr 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kumimoji="0" lang="en-US" altLang="zh-CN" sz="1400" b="0" i="0" u="none" strike="noStrike" kern="1200" cap="none" spc="0" normalizeH="0" baseline="0" noProof="0" dirty="0">
                <a:ln>
                  <a:noFill/>
                </a:ln>
                <a:solidFill>
                  <a:schemeClr val="bg1">
                    <a:lumMod val="65000"/>
                  </a:schemeClr>
                </a:solidFill>
                <a:effectLst/>
                <a:uLnTx/>
                <a:uFillTx/>
                <a:latin typeface="+mn-lt"/>
                <a:ea typeface="+mn-ea"/>
                <a:cs typeface="+mn-cs"/>
              </a:rPr>
              <a:t>Preparan los datos para que puedan viajar por el medio de transmisión.</a:t>
            </a:r>
            <a:endParaRPr kumimoji="0" lang="en-US" altLang="zh-CN" sz="14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SPI</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sp>
        <p:nvSpPr>
          <p:cNvPr id="9" name="矩形 8"/>
          <p:cNvSpPr/>
          <p:nvPr/>
        </p:nvSpPr>
        <p:spPr>
          <a:xfrm>
            <a:off x="993140" y="1470660"/>
            <a:ext cx="3284538" cy="82994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3A60D"/>
                </a:solidFill>
                <a:effectLst/>
                <a:uLnTx/>
                <a:uFillTx/>
                <a:latin typeface="+mj-lt"/>
                <a:ea typeface="+mn-ea"/>
                <a:cs typeface="+mn-cs"/>
                <a:sym typeface="+mn-ea"/>
              </a:rPr>
              <a:t>D</a:t>
            </a:r>
            <a:r>
              <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rPr>
              <a:t>el inglés Serial Peripheral Interface</a:t>
            </a:r>
            <a:endPar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10" name="矩形 9"/>
          <p:cNvSpPr/>
          <p:nvPr/>
        </p:nvSpPr>
        <p:spPr>
          <a:xfrm>
            <a:off x="527685" y="2533015"/>
            <a:ext cx="6227445" cy="40925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2000" noProof="0" dirty="0">
                <a:ln>
                  <a:noFill/>
                </a:ln>
                <a:solidFill>
                  <a:srgbClr val="F3A60D"/>
                </a:solidFill>
                <a:effectLst/>
                <a:uLnTx/>
                <a:uFillTx/>
                <a:latin typeface="+mj-lt"/>
                <a:ea typeface="+mn-ea"/>
                <a:sym typeface="+mn-ea"/>
              </a:rPr>
              <a:t>V</a:t>
            </a:r>
            <a:r>
              <a:rPr lang="en-US" altLang="zh-CN" sz="2000" noProof="0" dirty="0">
                <a:ln>
                  <a:noFill/>
                </a:ln>
                <a:solidFill>
                  <a:srgbClr val="F3A60D"/>
                </a:solidFill>
                <a:effectLst/>
                <a:uLnTx/>
                <a:uFillTx/>
                <a:latin typeface="+mj-lt"/>
                <a:ea typeface="+mn-ea"/>
                <a:sym typeface="+mn-ea"/>
              </a:rPr>
              <a:t>entajas</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r>
              <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Comunicación Full Duplex</a:t>
            </a: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r>
              <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Mayor velocidad de transmisión que con I²C o SMBus</a:t>
            </a: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a:t>
            </a:r>
            <a:r>
              <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Protocolo flexible en que se puede tener un control absoluto sobre los bits transmitidos</a:t>
            </a: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t>
            </a: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Los dispositivos clientes usan el reloj que envía el servidor, no necesitan por tanto su propio reloj.</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pic>
        <p:nvPicPr>
          <p:cNvPr id="2" name="Picture 1"/>
          <p:cNvPicPr>
            <a:picLocks noChangeAspect="1"/>
          </p:cNvPicPr>
          <p:nvPr/>
        </p:nvPicPr>
        <p:blipFill>
          <a:blip r:embed="rId1"/>
          <a:stretch>
            <a:fillRect/>
          </a:stretch>
        </p:blipFill>
        <p:spPr>
          <a:xfrm>
            <a:off x="7127875" y="-1905"/>
            <a:ext cx="5045075" cy="69094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SPI</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sp>
        <p:nvSpPr>
          <p:cNvPr id="9" name="矩形 8"/>
          <p:cNvSpPr/>
          <p:nvPr/>
        </p:nvSpPr>
        <p:spPr>
          <a:xfrm>
            <a:off x="993140" y="1470660"/>
            <a:ext cx="3284538" cy="82994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3A60D"/>
                </a:solidFill>
                <a:effectLst/>
                <a:uLnTx/>
                <a:uFillTx/>
                <a:latin typeface="+mj-lt"/>
                <a:ea typeface="+mn-ea"/>
                <a:cs typeface="+mn-cs"/>
                <a:sym typeface="+mn-ea"/>
              </a:rPr>
              <a:t>D</a:t>
            </a:r>
            <a:r>
              <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rPr>
              <a:t>el inglés Serial Peripheral Interface</a:t>
            </a:r>
            <a:endPar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10" name="矩形 9"/>
          <p:cNvSpPr/>
          <p:nvPr/>
        </p:nvSpPr>
        <p:spPr>
          <a:xfrm>
            <a:off x="527685" y="2533015"/>
            <a:ext cx="6227445" cy="31692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noProof="0" dirty="0">
                <a:ln>
                  <a:noFill/>
                </a:ln>
                <a:solidFill>
                  <a:srgbClr val="F3A60D"/>
                </a:solidFill>
                <a:effectLst/>
                <a:uLnTx/>
                <a:uFillTx/>
                <a:latin typeface="+mj-lt"/>
                <a:ea typeface="+mn-ea"/>
                <a:sym typeface="+mn-ea"/>
              </a:rPr>
              <a:t>Desventajas</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noProof="0" dirty="0">
                <a:ln>
                  <a:noFill/>
                </a:ln>
                <a:solidFill>
                  <a:schemeClr val="bg1">
                    <a:lumMod val="95000"/>
                  </a:schemeClr>
                </a:solidFill>
                <a:effectLst/>
                <a:uLnTx/>
                <a:uFillTx/>
                <a:latin typeface="+mj-lt"/>
                <a:ea typeface="+mn-ea"/>
                <a:sym typeface="+mn-ea"/>
              </a:rPr>
              <a:t>- No hay señal de asentimiento. El servidor podría estar enviando información sin que estuviese conectado ningún cliente y no se daría cuenta de nada</a:t>
            </a:r>
            <a:r>
              <a:rPr lang="en-US" altLang="en-US" sz="2000" noProof="0" dirty="0">
                <a:ln>
                  <a:noFill/>
                </a:ln>
                <a:solidFill>
                  <a:schemeClr val="bg1">
                    <a:lumMod val="95000"/>
                  </a:schemeClr>
                </a:solidFill>
                <a:effectLst/>
                <a:uLnTx/>
                <a:uFillTx/>
                <a:latin typeface="+mj-lt"/>
                <a:ea typeface="+mn-ea"/>
                <a:sym typeface="+mn-ea"/>
              </a:rPr>
              <a:t>.</a:t>
            </a:r>
            <a:endParaRPr lang="en-US" altLang="en-US" sz="2000" noProof="0" dirty="0">
              <a:ln>
                <a:noFill/>
              </a:ln>
              <a:solidFill>
                <a:schemeClr val="bg1">
                  <a:lumMod val="95000"/>
                </a:schemeClr>
              </a:solidFill>
              <a:effectLst/>
              <a:uLnTx/>
              <a:uFillTx/>
              <a:latin typeface="+mj-lt"/>
              <a:ea typeface="+mn-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noProof="0" dirty="0">
                <a:ln>
                  <a:noFill/>
                </a:ln>
                <a:solidFill>
                  <a:schemeClr val="bg1">
                    <a:lumMod val="95000"/>
                  </a:schemeClr>
                </a:solidFill>
                <a:effectLst/>
                <a:uLnTx/>
                <a:uFillTx/>
                <a:latin typeface="+mj-lt"/>
                <a:ea typeface="+mn-ea"/>
                <a:sym typeface="+mn-ea"/>
              </a:rPr>
              <a:t>- No permite fácilmente tener varios servidores conectados al bus</a:t>
            </a:r>
            <a:r>
              <a:rPr lang="en-US" altLang="en-US" sz="2000" noProof="0" dirty="0">
                <a:ln>
                  <a:noFill/>
                </a:ln>
                <a:solidFill>
                  <a:schemeClr val="bg1">
                    <a:lumMod val="95000"/>
                  </a:schemeClr>
                </a:solidFill>
                <a:effectLst/>
                <a:uLnTx/>
                <a:uFillTx/>
                <a:latin typeface="+mj-lt"/>
                <a:ea typeface="+mn-ea"/>
                <a:sym typeface="+mn-ea"/>
              </a:rPr>
              <a:t>.</a:t>
            </a:r>
            <a:endParaRPr lang="en-US" altLang="en-US" sz="2000" noProof="0" dirty="0">
              <a:ln>
                <a:noFill/>
              </a:ln>
              <a:solidFill>
                <a:schemeClr val="bg1">
                  <a:lumMod val="95000"/>
                </a:schemeClr>
              </a:solidFill>
              <a:effectLst/>
              <a:uLnTx/>
              <a:uFillTx/>
              <a:latin typeface="+mj-lt"/>
              <a:ea typeface="+mn-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noProof="0" dirty="0">
                <a:ln>
                  <a:noFill/>
                </a:ln>
                <a:solidFill>
                  <a:schemeClr val="bg1">
                    <a:lumMod val="95000"/>
                  </a:schemeClr>
                </a:solidFill>
                <a:effectLst/>
                <a:uLnTx/>
                <a:uFillTx/>
                <a:latin typeface="+mj-lt"/>
                <a:ea typeface="+mn-ea"/>
                <a:sym typeface="+mn-ea"/>
              </a:rPr>
              <a:t>- Sólo funciona en las distancias cortas</a:t>
            </a:r>
            <a:r>
              <a:rPr lang="en-US" altLang="en-US" sz="2000" noProof="0" dirty="0">
                <a:ln>
                  <a:noFill/>
                </a:ln>
                <a:solidFill>
                  <a:schemeClr val="bg1">
                    <a:lumMod val="95000"/>
                  </a:schemeClr>
                </a:solidFill>
                <a:effectLst/>
                <a:uLnTx/>
                <a:uFillTx/>
                <a:latin typeface="+mj-lt"/>
                <a:ea typeface="+mn-ea"/>
                <a:sym typeface="+mn-ea"/>
              </a:rPr>
              <a:t>.</a:t>
            </a:r>
            <a:endParaRPr kumimoji="0" lang="en-US"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pic>
        <p:nvPicPr>
          <p:cNvPr id="2" name="Picture 1"/>
          <p:cNvPicPr>
            <a:picLocks noChangeAspect="1"/>
          </p:cNvPicPr>
          <p:nvPr/>
        </p:nvPicPr>
        <p:blipFill>
          <a:blip r:embed="rId1"/>
          <a:stretch>
            <a:fillRect/>
          </a:stretch>
        </p:blipFill>
        <p:spPr>
          <a:xfrm>
            <a:off x="7127875" y="-1905"/>
            <a:ext cx="5045075" cy="6909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000" b="0" i="0" u="none" strike="noStrike" kern="1200" cap="all" spc="0" normalizeH="0" baseline="0" noProof="0" dirty="0">
                <a:ln>
                  <a:noFill/>
                </a:ln>
                <a:solidFill>
                  <a:schemeClr val="bg1"/>
                </a:solidFill>
                <a:effectLst/>
                <a:uLnTx/>
                <a:uFillTx/>
                <a:latin typeface="+mj-lt"/>
                <a:ea typeface="+mj-ea"/>
                <a:cs typeface="+mj-cs"/>
              </a:rPr>
              <a:t>I2S</a:t>
            </a:r>
            <a:endParaRPr kumimoji="0" 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矩形 4"/>
          <p:cNvSpPr/>
          <p:nvPr/>
        </p:nvSpPr>
        <p:spPr>
          <a:xfrm>
            <a:off x="855980" y="1857375"/>
            <a:ext cx="5975350"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3A60D"/>
                </a:solidFill>
                <a:effectLst/>
                <a:uLnTx/>
                <a:uFillTx/>
                <a:latin typeface="+mj-lt"/>
                <a:ea typeface="+mn-ea"/>
                <a:cs typeface="+mn-cs"/>
                <a:sym typeface="+mn-ea"/>
              </a:rPr>
              <a:t>Del inglés </a:t>
            </a:r>
            <a:r>
              <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rPr>
              <a:t>Integrated Interchip Sound</a:t>
            </a:r>
            <a:endParaRPr kumimoji="0" lang="zh-CN" altLang="en-US" sz="2400" b="0" i="0" u="none" strike="noStrike" kern="1200" cap="none" spc="0" normalizeH="0" baseline="0" noProof="0" dirty="0">
              <a:ln>
                <a:noFill/>
              </a:ln>
              <a:solidFill>
                <a:srgbClr val="F3A60D"/>
              </a:solidFill>
              <a:effectLst/>
              <a:uLnTx/>
              <a:uFillTx/>
              <a:latin typeface="+mj-lt"/>
              <a:ea typeface="+mn-ea"/>
              <a:cs typeface="+mn-cs"/>
              <a:sym typeface="+mn-ea"/>
            </a:endParaRPr>
          </a:p>
        </p:txBody>
      </p:sp>
      <p:pic>
        <p:nvPicPr>
          <p:cNvPr id="2" name="Picture 1"/>
          <p:cNvPicPr>
            <a:picLocks noChangeAspect="1"/>
          </p:cNvPicPr>
          <p:nvPr/>
        </p:nvPicPr>
        <p:blipFill>
          <a:blip r:embed="rId1"/>
          <a:stretch>
            <a:fillRect/>
          </a:stretch>
        </p:blipFill>
        <p:spPr>
          <a:xfrm>
            <a:off x="2167890" y="2900680"/>
            <a:ext cx="8022590" cy="3081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3" name="Picture 2"/>
          <p:cNvPicPr>
            <a:picLocks noChangeAspect="1"/>
          </p:cNvPicPr>
          <p:nvPr/>
        </p:nvPicPr>
        <p:blipFill>
          <a:blip r:embed="rId1"/>
          <a:stretch>
            <a:fillRect/>
          </a:stretch>
        </p:blipFill>
        <p:spPr>
          <a:xfrm>
            <a:off x="83185" y="-1385570"/>
            <a:ext cx="12192000" cy="914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0935" y="2580640"/>
            <a:ext cx="10631905" cy="1325563"/>
          </a:xfrm>
        </p:spPr>
        <p:txBody>
          <a:bodyPr/>
          <a:p>
            <a:r>
              <a:rPr lang="en-US" sz="2800"/>
              <a:t>https://github.com/MrBuddyCasino/ESP32_MP3_Decoder</a:t>
            </a:r>
            <a:endParaRPr lang="en-US" sz="2800"/>
          </a:p>
        </p:txBody>
      </p:sp>
      <p:sp>
        <p:nvSpPr>
          <p:cNvPr id="9" name="矩形 8"/>
          <p:cNvSpPr/>
          <p:nvPr/>
        </p:nvSpPr>
        <p:spPr>
          <a:xfrm>
            <a:off x="730250" y="1379220"/>
            <a:ext cx="3729990" cy="46037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 sz="2400" b="0" i="0" u="none" strike="noStrike" kern="1200" cap="none" spc="0" normalizeH="0" baseline="0" noProof="0" dirty="0">
                <a:ln>
                  <a:noFill/>
                </a:ln>
                <a:solidFill>
                  <a:srgbClr val="F3A60D"/>
                </a:solidFill>
                <a:effectLst/>
                <a:uLnTx/>
                <a:uFillTx/>
                <a:latin typeface="+mj-lt"/>
                <a:ea typeface="+mn-ea"/>
                <a:cs typeface="+mn-cs"/>
                <a:sym typeface="+mn-ea"/>
              </a:rPr>
              <a:t>GITHUB:</a:t>
            </a:r>
            <a:endParaRPr kumimoji="0" lang="" sz="2400" b="0" i="0" u="none" strike="noStrike" kern="1200" cap="none" spc="0" normalizeH="0" baseline="0" noProof="0" dirty="0">
              <a:ln>
                <a:noFill/>
              </a:ln>
              <a:solidFill>
                <a:srgbClr val="F3A60D"/>
              </a:solidFill>
              <a:effectLst/>
              <a:uLnTx/>
              <a:uFillTx/>
              <a:latin typeface="+mj-lt"/>
              <a:ea typeface="+mn-ea"/>
              <a:cs typeface="+mn-c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11565</Words>
  <Application>WPS Presentation</Application>
  <PresentationFormat>宽屏</PresentationFormat>
  <Paragraphs>316</Paragraphs>
  <Slides>29</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29</vt:i4>
      </vt:variant>
    </vt:vector>
  </HeadingPairs>
  <TitlesOfParts>
    <vt:vector size="50" baseType="lpstr">
      <vt:lpstr>Arial</vt:lpstr>
      <vt:lpstr>SimSun</vt:lpstr>
      <vt:lpstr>Wingdings</vt:lpstr>
      <vt:lpstr>Calibri</vt:lpstr>
      <vt:lpstr>DejaVu Sans</vt:lpstr>
      <vt:lpstr>微软雅黑</vt:lpstr>
      <vt:lpstr>Monospace</vt:lpstr>
      <vt:lpstr>Calibri Light</vt:lpstr>
      <vt:lpstr>Nimbus Mono PS</vt:lpstr>
      <vt:lpstr>Calibri Light</vt:lpstr>
      <vt:lpstr>Noto Sans Symbols2</vt:lpstr>
      <vt:lpstr>Arial Unicode MS</vt:lpstr>
      <vt:lpstr>微软雅黑</vt:lpstr>
      <vt:lpstr>URW Bookman</vt:lpstr>
      <vt:lpstr>Office 主题</vt:lpstr>
      <vt:lpstr>Excel.Chart.8</vt:lpstr>
      <vt:lpstr>Excel.Chart.8</vt:lpstr>
      <vt:lpstr>Excel.Chart.8</vt:lpstr>
      <vt:lpstr>Excel.Chart.8</vt:lpstr>
      <vt:lpstr>Excel.Chart.8</vt:lpstr>
      <vt:lpstr>Excel.Chart.8</vt:lpstr>
      <vt:lpstr>@juanmisak</vt:lpstr>
      <vt:lpstr>Interfaces de comunicación 				 ESP32-μPython</vt:lpstr>
      <vt:lpstr>PROTOCOLO</vt:lpstr>
      <vt:lpstr>INTERFACES</vt:lpstr>
      <vt:lpstr>SPI</vt:lpstr>
      <vt:lpstr>SPI</vt:lpstr>
      <vt:lpstr>I2S</vt:lpstr>
      <vt:lpstr>PowerPoint 演示文稿</vt:lpstr>
      <vt:lpstr>PowerPoint 演示文稿</vt:lpstr>
      <vt:lpstr>SPI</vt:lpstr>
      <vt:lpstr>PowerPoint 演示文稿</vt:lpstr>
      <vt:lpstr>PowerPoint 演示文稿</vt:lpstr>
      <vt:lpstr>PowerPoint 演示文稿</vt:lpstr>
      <vt:lpstr>PowerPoint 演示文稿</vt:lpstr>
      <vt:lpstr>ESP32 como servidor</vt:lpstr>
      <vt:lpstr>ESP32 como cliente</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@juanmisak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juanmisak</cp:lastModifiedBy>
  <cp:revision>130</cp:revision>
  <dcterms:created xsi:type="dcterms:W3CDTF">2019-09-02T14:45:04Z</dcterms:created>
  <dcterms:modified xsi:type="dcterms:W3CDTF">2019-09-02T14:45:04Z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