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Qsudoku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Proyecto Primer parcial QT.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3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Integrantes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Ramón Carrillo</a:t>
            </a:r>
          </a:p>
          <a:p>
            <a:r>
              <a:rPr lang="es-EC" dirty="0" smtClean="0"/>
              <a:t>Juan Mite</a:t>
            </a:r>
          </a:p>
          <a:p>
            <a:r>
              <a:rPr lang="es-EC" dirty="0" smtClean="0"/>
              <a:t>Esteban Muñoz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4984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Pantalla Principal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4206073" cy="3618126"/>
          </a:xfrm>
        </p:spPr>
      </p:pic>
    </p:spTree>
    <p:extLst>
      <p:ext uri="{BB962C8B-B14F-4D97-AF65-F5344CB8AC3E}">
        <p14:creationId xmlns:p14="http://schemas.microsoft.com/office/powerpoint/2010/main" val="350545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Juego nuevo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316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Desarrolladores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4067476" cy="3025499"/>
          </a:xfrm>
        </p:spPr>
      </p:pic>
    </p:spTree>
    <p:extLst>
      <p:ext uri="{BB962C8B-B14F-4D97-AF65-F5344CB8AC3E}">
        <p14:creationId xmlns:p14="http://schemas.microsoft.com/office/powerpoint/2010/main" val="257036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</a:t>
            </a:r>
            <a:r>
              <a:rPr lang="es-EC" dirty="0" smtClean="0"/>
              <a:t>endientes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Guardar partidas</a:t>
            </a:r>
          </a:p>
          <a:p>
            <a:r>
              <a:rPr lang="es-EC" dirty="0" smtClean="0"/>
              <a:t>Mostrar ayuda</a:t>
            </a:r>
          </a:p>
          <a:p>
            <a:r>
              <a:rPr lang="es-EC" dirty="0" err="1" smtClean="0"/>
              <a:t>Estadisticas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780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</TotalTime>
  <Words>24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Austin</vt:lpstr>
      <vt:lpstr>Qsudoku</vt:lpstr>
      <vt:lpstr>Integrantes</vt:lpstr>
      <vt:lpstr>Pantalla Principal</vt:lpstr>
      <vt:lpstr>Juego nuevo</vt:lpstr>
      <vt:lpstr>Desarrolladores</vt:lpstr>
      <vt:lpstr>Pendientes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Qsudoku</dc:title>
  <dc:creator>Juan</dc:creator>
  <cp:lastModifiedBy>Juan</cp:lastModifiedBy>
  <cp:revision>2</cp:revision>
  <dcterms:created xsi:type="dcterms:W3CDTF">2013-06-26T06:25:48Z</dcterms:created>
  <dcterms:modified xsi:type="dcterms:W3CDTF">2013-06-26T06:39:43Z</dcterms:modified>
</cp:coreProperties>
</file>