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3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424C0-3205-4A10-B8C3-6E3C6935EC58}" v="16" dt="2023-10-11T11:18:20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olera Pascual" userId="98b26f8a-6fac-4960-b8f8-7e3040af199d" providerId="ADAL" clId="{BC7424C0-3205-4A10-B8C3-6E3C6935EC58}"/>
    <pc:docChg chg="undo custSel addSld delSld modSld">
      <pc:chgData name="Juan Molera Pascual" userId="98b26f8a-6fac-4960-b8f8-7e3040af199d" providerId="ADAL" clId="{BC7424C0-3205-4A10-B8C3-6E3C6935EC58}" dt="2023-10-11T11:19:18.931" v="290" actId="1076"/>
      <pc:docMkLst>
        <pc:docMk/>
      </pc:docMkLst>
      <pc:sldChg chg="modSp mod">
        <pc:chgData name="Juan Molera Pascual" userId="98b26f8a-6fac-4960-b8f8-7e3040af199d" providerId="ADAL" clId="{BC7424C0-3205-4A10-B8C3-6E3C6935EC58}" dt="2023-10-11T10:50:43.617" v="239" actId="113"/>
        <pc:sldMkLst>
          <pc:docMk/>
          <pc:sldMk cId="574784303" sldId="257"/>
        </pc:sldMkLst>
        <pc:spChg chg="mod">
          <ac:chgData name="Juan Molera Pascual" userId="98b26f8a-6fac-4960-b8f8-7e3040af199d" providerId="ADAL" clId="{BC7424C0-3205-4A10-B8C3-6E3C6935EC58}" dt="2023-10-11T07:11:20.670" v="58" actId="20577"/>
          <ac:spMkLst>
            <pc:docMk/>
            <pc:sldMk cId="574784303" sldId="257"/>
            <ac:spMk id="2" creationId="{A7292064-1B85-BE58-6560-A14AAD6B684B}"/>
          </ac:spMkLst>
        </pc:spChg>
        <pc:spChg chg="mod">
          <ac:chgData name="Juan Molera Pascual" userId="98b26f8a-6fac-4960-b8f8-7e3040af199d" providerId="ADAL" clId="{BC7424C0-3205-4A10-B8C3-6E3C6935EC58}" dt="2023-10-11T10:50:43.617" v="239" actId="113"/>
          <ac:spMkLst>
            <pc:docMk/>
            <pc:sldMk cId="574784303" sldId="257"/>
            <ac:spMk id="3" creationId="{5FAD85A3-47B8-5D53-8C5E-AD9110DF3964}"/>
          </ac:spMkLst>
        </pc:spChg>
      </pc:sldChg>
      <pc:sldChg chg="addSp delSp modSp mod">
        <pc:chgData name="Juan Molera Pascual" userId="98b26f8a-6fac-4960-b8f8-7e3040af199d" providerId="ADAL" clId="{BC7424C0-3205-4A10-B8C3-6E3C6935EC58}" dt="2023-10-11T09:50:01.725" v="182" actId="14100"/>
        <pc:sldMkLst>
          <pc:docMk/>
          <pc:sldMk cId="2343070371" sldId="258"/>
        </pc:sldMkLst>
        <pc:spChg chg="mod">
          <ac:chgData name="Juan Molera Pascual" userId="98b26f8a-6fac-4960-b8f8-7e3040af199d" providerId="ADAL" clId="{BC7424C0-3205-4A10-B8C3-6E3C6935EC58}" dt="2023-10-11T09:44:18.890" v="155" actId="14100"/>
          <ac:spMkLst>
            <pc:docMk/>
            <pc:sldMk cId="2343070371" sldId="258"/>
            <ac:spMk id="2" creationId="{7319765A-85F8-3B10-AAE2-292C2414465F}"/>
          </ac:spMkLst>
        </pc:spChg>
        <pc:spChg chg="add del mod">
          <ac:chgData name="Juan Molera Pascual" userId="98b26f8a-6fac-4960-b8f8-7e3040af199d" providerId="ADAL" clId="{BC7424C0-3205-4A10-B8C3-6E3C6935EC58}" dt="2023-10-11T09:42:09.535" v="136" actId="478"/>
          <ac:spMkLst>
            <pc:docMk/>
            <pc:sldMk cId="2343070371" sldId="258"/>
            <ac:spMk id="3" creationId="{7B69C85A-DD58-E451-40EF-750A47791433}"/>
          </ac:spMkLst>
        </pc:spChg>
        <pc:spChg chg="del">
          <ac:chgData name="Juan Molera Pascual" userId="98b26f8a-6fac-4960-b8f8-7e3040af199d" providerId="ADAL" clId="{BC7424C0-3205-4A10-B8C3-6E3C6935EC58}" dt="2023-10-11T07:01:53.382" v="14" actId="478"/>
          <ac:spMkLst>
            <pc:docMk/>
            <pc:sldMk cId="2343070371" sldId="258"/>
            <ac:spMk id="3" creationId="{F1C4075F-A010-EE5E-6124-B7297BE13232}"/>
          </ac:spMkLst>
        </pc:spChg>
        <pc:spChg chg="add del mod">
          <ac:chgData name="Juan Molera Pascual" userId="98b26f8a-6fac-4960-b8f8-7e3040af199d" providerId="ADAL" clId="{BC7424C0-3205-4A10-B8C3-6E3C6935EC58}" dt="2023-10-11T09:42:10.378" v="137" actId="478"/>
          <ac:spMkLst>
            <pc:docMk/>
            <pc:sldMk cId="2343070371" sldId="258"/>
            <ac:spMk id="4" creationId="{B74EFDF2-09B7-9EE3-55E6-0AF9FEC4B31E}"/>
          </ac:spMkLst>
        </pc:spChg>
        <pc:spChg chg="add del mod">
          <ac:chgData name="Juan Molera Pascual" userId="98b26f8a-6fac-4960-b8f8-7e3040af199d" providerId="ADAL" clId="{BC7424C0-3205-4A10-B8C3-6E3C6935EC58}" dt="2023-10-11T09:42:11.936" v="139" actId="478"/>
          <ac:spMkLst>
            <pc:docMk/>
            <pc:sldMk cId="2343070371" sldId="258"/>
            <ac:spMk id="6" creationId="{54E0D1CD-9E3E-6C88-92AD-707F507A6AF2}"/>
          </ac:spMkLst>
        </pc:spChg>
        <pc:spChg chg="add del mod">
          <ac:chgData name="Juan Molera Pascual" userId="98b26f8a-6fac-4960-b8f8-7e3040af199d" providerId="ADAL" clId="{BC7424C0-3205-4A10-B8C3-6E3C6935EC58}" dt="2023-10-11T09:42:11.223" v="138" actId="478"/>
          <ac:spMkLst>
            <pc:docMk/>
            <pc:sldMk cId="2343070371" sldId="258"/>
            <ac:spMk id="9" creationId="{7C767FB7-5889-C07F-49DC-60F966AA8ED9}"/>
          </ac:spMkLst>
        </pc:spChg>
        <pc:spChg chg="add del mod">
          <ac:chgData name="Juan Molera Pascual" userId="98b26f8a-6fac-4960-b8f8-7e3040af199d" providerId="ADAL" clId="{BC7424C0-3205-4A10-B8C3-6E3C6935EC58}" dt="2023-10-11T08:42:07.942" v="134" actId="11529"/>
          <ac:spMkLst>
            <pc:docMk/>
            <pc:sldMk cId="2343070371" sldId="258"/>
            <ac:spMk id="26" creationId="{A3FA7F2E-B7B6-E769-5FBE-FB5619E02D1E}"/>
          </ac:spMkLst>
        </pc:spChg>
        <pc:picChg chg="add del mod">
          <ac:chgData name="Juan Molera Pascual" userId="98b26f8a-6fac-4960-b8f8-7e3040af199d" providerId="ADAL" clId="{BC7424C0-3205-4A10-B8C3-6E3C6935EC58}" dt="2023-10-11T07:13:22.893" v="72" actId="478"/>
          <ac:picMkLst>
            <pc:docMk/>
            <pc:sldMk cId="2343070371" sldId="258"/>
            <ac:picMk id="4" creationId="{077A7DE0-982B-D38D-2CBA-D6181F6C50AD}"/>
          </ac:picMkLst>
        </pc:picChg>
        <pc:picChg chg="add mod">
          <ac:chgData name="Juan Molera Pascual" userId="98b26f8a-6fac-4960-b8f8-7e3040af199d" providerId="ADAL" clId="{BC7424C0-3205-4A10-B8C3-6E3C6935EC58}" dt="2023-10-11T07:09:02.738" v="30" actId="1076"/>
          <ac:picMkLst>
            <pc:docMk/>
            <pc:sldMk cId="2343070371" sldId="258"/>
            <ac:picMk id="5" creationId="{92A68144-4223-1FCB-F387-481F60AD9B4C}"/>
          </ac:picMkLst>
        </pc:picChg>
        <pc:picChg chg="add mod">
          <ac:chgData name="Juan Molera Pascual" userId="98b26f8a-6fac-4960-b8f8-7e3040af199d" providerId="ADAL" clId="{BC7424C0-3205-4A10-B8C3-6E3C6935EC58}" dt="2023-10-11T09:50:01.725" v="182" actId="14100"/>
          <ac:picMkLst>
            <pc:docMk/>
            <pc:sldMk cId="2343070371" sldId="258"/>
            <ac:picMk id="7" creationId="{ACA3C613-5BB9-1002-F3AC-1C50D2C8845F}"/>
          </ac:picMkLst>
        </pc:picChg>
        <pc:picChg chg="add mod">
          <ac:chgData name="Juan Molera Pascual" userId="98b26f8a-6fac-4960-b8f8-7e3040af199d" providerId="ADAL" clId="{BC7424C0-3205-4A10-B8C3-6E3C6935EC58}" dt="2023-10-11T09:49:16.027" v="171" actId="1076"/>
          <ac:picMkLst>
            <pc:docMk/>
            <pc:sldMk cId="2343070371" sldId="258"/>
            <ac:picMk id="8" creationId="{266729EF-A7D7-83D9-9021-4E36F8D31FE9}"/>
          </ac:picMkLst>
        </pc:picChg>
        <pc:picChg chg="add del mod">
          <ac:chgData name="Juan Molera Pascual" userId="98b26f8a-6fac-4960-b8f8-7e3040af199d" providerId="ADAL" clId="{BC7424C0-3205-4A10-B8C3-6E3C6935EC58}" dt="2023-10-11T07:24:12.602" v="83" actId="478"/>
          <ac:picMkLst>
            <pc:docMk/>
            <pc:sldMk cId="2343070371" sldId="258"/>
            <ac:picMk id="10" creationId="{C7086B3D-05B6-4B75-A868-93C9AC2E5273}"/>
          </ac:picMkLst>
        </pc:picChg>
        <pc:picChg chg="add mod">
          <ac:chgData name="Juan Molera Pascual" userId="98b26f8a-6fac-4960-b8f8-7e3040af199d" providerId="ADAL" clId="{BC7424C0-3205-4A10-B8C3-6E3C6935EC58}" dt="2023-10-11T09:49:34.581" v="175" actId="1076"/>
          <ac:picMkLst>
            <pc:docMk/>
            <pc:sldMk cId="2343070371" sldId="258"/>
            <ac:picMk id="12" creationId="{4881071C-AAD9-FB35-A46E-8B3EE8A573AA}"/>
          </ac:picMkLst>
        </pc:picChg>
        <pc:picChg chg="add mod">
          <ac:chgData name="Juan Molera Pascual" userId="98b26f8a-6fac-4960-b8f8-7e3040af199d" providerId="ADAL" clId="{BC7424C0-3205-4A10-B8C3-6E3C6935EC58}" dt="2023-10-11T09:49:50.677" v="177" actId="1076"/>
          <ac:picMkLst>
            <pc:docMk/>
            <pc:sldMk cId="2343070371" sldId="258"/>
            <ac:picMk id="14" creationId="{8A5A8A94-58C2-DFC9-75E0-C4452632ED3F}"/>
          </ac:picMkLst>
        </pc:picChg>
        <pc:picChg chg="add mod">
          <ac:chgData name="Juan Molera Pascual" userId="98b26f8a-6fac-4960-b8f8-7e3040af199d" providerId="ADAL" clId="{BC7424C0-3205-4A10-B8C3-6E3C6935EC58}" dt="2023-10-11T09:46:25.944" v="163" actId="1076"/>
          <ac:picMkLst>
            <pc:docMk/>
            <pc:sldMk cId="2343070371" sldId="258"/>
            <ac:picMk id="31" creationId="{129C2463-AEDB-B83F-0561-7937EE370DEA}"/>
          </ac:picMkLst>
        </pc:picChg>
        <pc:picChg chg="add mod">
          <ac:chgData name="Juan Molera Pascual" userId="98b26f8a-6fac-4960-b8f8-7e3040af199d" providerId="ADAL" clId="{BC7424C0-3205-4A10-B8C3-6E3C6935EC58}" dt="2023-10-11T09:46:18.053" v="162" actId="14100"/>
          <ac:picMkLst>
            <pc:docMk/>
            <pc:sldMk cId="2343070371" sldId="258"/>
            <ac:picMk id="33" creationId="{57858331-B45F-BCC6-74C7-E886126B7BED}"/>
          </ac:picMkLst>
        </pc:picChg>
        <pc:picChg chg="add mod">
          <ac:chgData name="Juan Molera Pascual" userId="98b26f8a-6fac-4960-b8f8-7e3040af199d" providerId="ADAL" clId="{BC7424C0-3205-4A10-B8C3-6E3C6935EC58}" dt="2023-10-11T09:47:00.397" v="165" actId="1076"/>
          <ac:picMkLst>
            <pc:docMk/>
            <pc:sldMk cId="2343070371" sldId="258"/>
            <ac:picMk id="35" creationId="{48888C37-8D35-BAD9-E84F-4891C3D6A25D}"/>
          </ac:picMkLst>
        </pc:picChg>
        <pc:picChg chg="add mod">
          <ac:chgData name="Juan Molera Pascual" userId="98b26f8a-6fac-4960-b8f8-7e3040af199d" providerId="ADAL" clId="{BC7424C0-3205-4A10-B8C3-6E3C6935EC58}" dt="2023-10-11T09:48:11.806" v="169" actId="1076"/>
          <ac:picMkLst>
            <pc:docMk/>
            <pc:sldMk cId="2343070371" sldId="258"/>
            <ac:picMk id="37" creationId="{17A000B8-538B-C0A2-445F-F055F801B089}"/>
          </ac:picMkLst>
        </pc:picChg>
        <pc:cxnChg chg="add del mod">
          <ac:chgData name="Juan Molera Pascual" userId="98b26f8a-6fac-4960-b8f8-7e3040af199d" providerId="ADAL" clId="{BC7424C0-3205-4A10-B8C3-6E3C6935EC58}" dt="2023-10-11T09:42:08.682" v="135" actId="478"/>
          <ac:cxnSpMkLst>
            <pc:docMk/>
            <pc:sldMk cId="2343070371" sldId="258"/>
            <ac:cxnSpMk id="11" creationId="{A57047D2-50B9-9E38-032E-D59853E58DFC}"/>
          </ac:cxnSpMkLst>
        </pc:cxnChg>
        <pc:cxnChg chg="add mod">
          <ac:chgData name="Juan Molera Pascual" userId="98b26f8a-6fac-4960-b8f8-7e3040af199d" providerId="ADAL" clId="{BC7424C0-3205-4A10-B8C3-6E3C6935EC58}" dt="2023-10-11T09:50:01.725" v="182" actId="14100"/>
          <ac:cxnSpMkLst>
            <pc:docMk/>
            <pc:sldMk cId="2343070371" sldId="258"/>
            <ac:cxnSpMk id="13" creationId="{1EABF209-04FC-8406-5E96-8E517E07181F}"/>
          </ac:cxnSpMkLst>
        </pc:cxnChg>
        <pc:cxnChg chg="add del mod">
          <ac:chgData name="Juan Molera Pascual" userId="98b26f8a-6fac-4960-b8f8-7e3040af199d" providerId="ADAL" clId="{BC7424C0-3205-4A10-B8C3-6E3C6935EC58}" dt="2023-10-11T09:42:25.356" v="142" actId="11529"/>
          <ac:cxnSpMkLst>
            <pc:docMk/>
            <pc:sldMk cId="2343070371" sldId="258"/>
            <ac:cxnSpMk id="16" creationId="{ABCBFA18-4E89-61BE-B311-7E8A1EC57702}"/>
          </ac:cxnSpMkLst>
        </pc:cxnChg>
        <pc:cxnChg chg="add mod">
          <ac:chgData name="Juan Molera Pascual" userId="98b26f8a-6fac-4960-b8f8-7e3040af199d" providerId="ADAL" clId="{BC7424C0-3205-4A10-B8C3-6E3C6935EC58}" dt="2023-10-11T09:50:01.725" v="182" actId="14100"/>
          <ac:cxnSpMkLst>
            <pc:docMk/>
            <pc:sldMk cId="2343070371" sldId="258"/>
            <ac:cxnSpMk id="18" creationId="{D36F8EB6-E9D2-F3E4-CFA8-2FBC718B9C1E}"/>
          </ac:cxnSpMkLst>
        </pc:cxnChg>
        <pc:cxnChg chg="add">
          <ac:chgData name="Juan Molera Pascual" userId="98b26f8a-6fac-4960-b8f8-7e3040af199d" providerId="ADAL" clId="{BC7424C0-3205-4A10-B8C3-6E3C6935EC58}" dt="2023-10-11T09:42:49.477" v="144" actId="11529"/>
          <ac:cxnSpMkLst>
            <pc:docMk/>
            <pc:sldMk cId="2343070371" sldId="258"/>
            <ac:cxnSpMk id="20" creationId="{122588A9-A38E-4D83-4B0E-DEBA0D01A198}"/>
          </ac:cxnSpMkLst>
        </pc:cxnChg>
        <pc:cxnChg chg="add del">
          <ac:chgData name="Juan Molera Pascual" userId="98b26f8a-6fac-4960-b8f8-7e3040af199d" providerId="ADAL" clId="{BC7424C0-3205-4A10-B8C3-6E3C6935EC58}" dt="2023-10-11T09:42:57.031" v="146" actId="11529"/>
          <ac:cxnSpMkLst>
            <pc:docMk/>
            <pc:sldMk cId="2343070371" sldId="258"/>
            <ac:cxnSpMk id="22" creationId="{5FF2D585-63E5-C742-7FE0-71C81FF32875}"/>
          </ac:cxnSpMkLst>
        </pc:cxnChg>
        <pc:cxnChg chg="add mod">
          <ac:chgData name="Juan Molera Pascual" userId="98b26f8a-6fac-4960-b8f8-7e3040af199d" providerId="ADAL" clId="{BC7424C0-3205-4A10-B8C3-6E3C6935EC58}" dt="2023-10-11T09:43:05.844" v="148" actId="1076"/>
          <ac:cxnSpMkLst>
            <pc:docMk/>
            <pc:sldMk cId="2343070371" sldId="258"/>
            <ac:cxnSpMk id="24" creationId="{E32ECBE0-9D68-FADB-4309-3A310912AE15}"/>
          </ac:cxnSpMkLst>
        </pc:cxnChg>
        <pc:cxnChg chg="add del mod">
          <ac:chgData name="Juan Molera Pascual" userId="98b26f8a-6fac-4960-b8f8-7e3040af199d" providerId="ADAL" clId="{BC7424C0-3205-4A10-B8C3-6E3C6935EC58}" dt="2023-10-11T09:43:16.497" v="150" actId="11529"/>
          <ac:cxnSpMkLst>
            <pc:docMk/>
            <pc:sldMk cId="2343070371" sldId="258"/>
            <ac:cxnSpMk id="26" creationId="{6FA2064E-3CBC-A8AE-C543-2D96DC231778}"/>
          </ac:cxnSpMkLst>
        </pc:cxnChg>
        <pc:cxnChg chg="add mod">
          <ac:chgData name="Juan Molera Pascual" userId="98b26f8a-6fac-4960-b8f8-7e3040af199d" providerId="ADAL" clId="{BC7424C0-3205-4A10-B8C3-6E3C6935EC58}" dt="2023-10-11T09:50:01.725" v="182" actId="14100"/>
          <ac:cxnSpMkLst>
            <pc:docMk/>
            <pc:sldMk cId="2343070371" sldId="258"/>
            <ac:cxnSpMk id="28" creationId="{B6D0EB55-996D-C976-FC3B-BCA0703B8A8B}"/>
          </ac:cxnSpMkLst>
        </pc:cxnChg>
      </pc:sldChg>
      <pc:sldChg chg="modSp new mod">
        <pc:chgData name="Juan Molera Pascual" userId="98b26f8a-6fac-4960-b8f8-7e3040af199d" providerId="ADAL" clId="{BC7424C0-3205-4A10-B8C3-6E3C6935EC58}" dt="2023-10-11T11:09:05.308" v="281" actId="20577"/>
        <pc:sldMkLst>
          <pc:docMk/>
          <pc:sldMk cId="996097918" sldId="259"/>
        </pc:sldMkLst>
        <pc:spChg chg="mod">
          <ac:chgData name="Juan Molera Pascual" userId="98b26f8a-6fac-4960-b8f8-7e3040af199d" providerId="ADAL" clId="{BC7424C0-3205-4A10-B8C3-6E3C6935EC58}" dt="2023-10-11T07:02:14.327" v="28" actId="113"/>
          <ac:spMkLst>
            <pc:docMk/>
            <pc:sldMk cId="996097918" sldId="259"/>
            <ac:spMk id="2" creationId="{B82027B7-C56F-AAB7-12B9-DBA55274C76E}"/>
          </ac:spMkLst>
        </pc:spChg>
        <pc:spChg chg="mod">
          <ac:chgData name="Juan Molera Pascual" userId="98b26f8a-6fac-4960-b8f8-7e3040af199d" providerId="ADAL" clId="{BC7424C0-3205-4A10-B8C3-6E3C6935EC58}" dt="2023-10-11T11:09:05.308" v="281" actId="20577"/>
          <ac:spMkLst>
            <pc:docMk/>
            <pc:sldMk cId="996097918" sldId="259"/>
            <ac:spMk id="3" creationId="{C3254100-A9CF-C1B4-9F97-F1D661156A9A}"/>
          </ac:spMkLst>
        </pc:spChg>
      </pc:sldChg>
      <pc:sldChg chg="addSp delSp modSp new mod">
        <pc:chgData name="Juan Molera Pascual" userId="98b26f8a-6fac-4960-b8f8-7e3040af199d" providerId="ADAL" clId="{BC7424C0-3205-4A10-B8C3-6E3C6935EC58}" dt="2023-10-11T11:19:18.931" v="290" actId="1076"/>
        <pc:sldMkLst>
          <pc:docMk/>
          <pc:sldMk cId="397145519" sldId="260"/>
        </pc:sldMkLst>
        <pc:spChg chg="del">
          <ac:chgData name="Juan Molera Pascual" userId="98b26f8a-6fac-4960-b8f8-7e3040af199d" providerId="ADAL" clId="{BC7424C0-3205-4A10-B8C3-6E3C6935EC58}" dt="2023-10-11T11:19:12.997" v="288" actId="478"/>
          <ac:spMkLst>
            <pc:docMk/>
            <pc:sldMk cId="397145519" sldId="260"/>
            <ac:spMk id="2" creationId="{9F42E86D-EB20-75AE-CD23-2CAEB75C24AD}"/>
          </ac:spMkLst>
        </pc:spChg>
        <pc:spChg chg="del">
          <ac:chgData name="Juan Molera Pascual" userId="98b26f8a-6fac-4960-b8f8-7e3040af199d" providerId="ADAL" clId="{BC7424C0-3205-4A10-B8C3-6E3C6935EC58}" dt="2023-10-11T11:16:31.289" v="283"/>
          <ac:spMkLst>
            <pc:docMk/>
            <pc:sldMk cId="397145519" sldId="260"/>
            <ac:spMk id="3" creationId="{6FF8AB49-8435-F13E-5ECB-9833D34768D0}"/>
          </ac:spMkLst>
        </pc:spChg>
        <pc:spChg chg="add del mod">
          <ac:chgData name="Juan Molera Pascual" userId="98b26f8a-6fac-4960-b8f8-7e3040af199d" providerId="ADAL" clId="{BC7424C0-3205-4A10-B8C3-6E3C6935EC58}" dt="2023-10-11T11:18:20.399" v="285"/>
          <ac:spMkLst>
            <pc:docMk/>
            <pc:sldMk cId="397145519" sldId="260"/>
            <ac:spMk id="7" creationId="{60DCBA21-EFE8-278D-B9D1-30D666360D5F}"/>
          </ac:spMkLst>
        </pc:spChg>
        <pc:picChg chg="add del mod">
          <ac:chgData name="Juan Molera Pascual" userId="98b26f8a-6fac-4960-b8f8-7e3040af199d" providerId="ADAL" clId="{BC7424C0-3205-4A10-B8C3-6E3C6935EC58}" dt="2023-10-11T11:16:43.766" v="284" actId="478"/>
          <ac:picMkLst>
            <pc:docMk/>
            <pc:sldMk cId="397145519" sldId="260"/>
            <ac:picMk id="5" creationId="{BA88D19D-1F1C-05C8-7425-2ADE8DC294EB}"/>
          </ac:picMkLst>
        </pc:picChg>
        <pc:picChg chg="add mod">
          <ac:chgData name="Juan Molera Pascual" userId="98b26f8a-6fac-4960-b8f8-7e3040af199d" providerId="ADAL" clId="{BC7424C0-3205-4A10-B8C3-6E3C6935EC58}" dt="2023-10-11T11:19:18.931" v="290" actId="1076"/>
          <ac:picMkLst>
            <pc:docMk/>
            <pc:sldMk cId="397145519" sldId="260"/>
            <ac:picMk id="9" creationId="{7CC93373-BE52-959D-87AE-246072CBCF0E}"/>
          </ac:picMkLst>
        </pc:picChg>
      </pc:sldChg>
      <pc:sldChg chg="new del">
        <pc:chgData name="Juan Molera Pascual" userId="98b26f8a-6fac-4960-b8f8-7e3040af199d" providerId="ADAL" clId="{BC7424C0-3205-4A10-B8C3-6E3C6935EC58}" dt="2023-10-11T11:19:08.537" v="287" actId="47"/>
        <pc:sldMkLst>
          <pc:docMk/>
          <pc:sldMk cId="421079579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2A8D-08F2-B242-ACCC-EC27463C7F87}" type="datetimeFigureOut">
              <a:rPr lang="es-ES_tradnl" smtClean="0"/>
              <a:t>21/10/23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45A5-3AC8-F645-A9E1-9393315CEFB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432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42DB-1D83-1193-E844-667D35FCA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251C7-2AA9-A3D6-2148-24B1EB81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A337-1C2F-73A3-0480-8F9D0000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F948-C026-764F-8B3B-DEEEAB378356}" type="datetime1">
              <a:rPr lang="es-ES_tradnl" smtClean="0"/>
              <a:t>21/10/23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9D1C-80BA-5B63-2A24-2A7B7B27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1B43-4F78-16A6-4A72-57EE4CCE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8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DF12-530E-E944-0385-41C58108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2EBE7-A2A7-7E34-1614-913E3B79A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EE62-A5E1-693B-5991-A82B4C9C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7AB-EC5A-AF48-A4C9-3F21B2A79861}" type="datetime1">
              <a:rPr lang="es-ES_tradnl" smtClean="0"/>
              <a:t>21/10/23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23A7-4C91-1838-D4CF-022251DC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C4D0-3DC7-52A0-42E3-3B3E9F0E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69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A1F73-4E28-31A7-04C9-627C54867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4DB88-C918-3204-070B-3D33B542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58DD-2C1F-B8C1-84B2-04C11668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30F6-C223-FC4F-A94A-36224C87DB8C}" type="datetime1">
              <a:rPr lang="es-ES_tradnl" smtClean="0"/>
              <a:t>21/10/23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7023-0549-80F6-704C-0B325463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17FE3-DB07-B627-9A5D-897B6483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12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1ECA-C6B5-C944-CAA1-F91DB7EF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B75A-66AA-49DF-4D92-62BD6B98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897E-25C7-0D02-EE6A-DAF312E9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669A-8436-0043-A486-418B2B4C64A7}" type="datetime1">
              <a:rPr lang="es-ES_tradnl" smtClean="0"/>
              <a:t>21/10/23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CF35-DCEC-E49F-D048-3084239A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9740-80FF-E307-6EBF-50B93615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5C44-E003-D3A4-0BC8-0E93521A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D4E1-6E68-0EC8-C566-B78EA8F6A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D895-026B-0F8E-3D46-3C63BF6C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0736-1283-F24C-AFC4-275A280166E7}" type="datetime1">
              <a:rPr lang="es-ES_tradnl" smtClean="0"/>
              <a:t>21/10/23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16EE-B98B-7262-7149-8FB2A184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D375-2DD1-50F5-311F-295CA7A6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70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47F6-067D-E2E4-CFD7-C1F30F1D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D4DB-CEE0-5493-E7BC-8EFC9F6C7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AEAFB-DF8D-3220-DA73-82A841AB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29646-84E6-55B2-E7F1-A9F00D19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96-88A5-5644-AA2D-51638D211A49}" type="datetime1">
              <a:rPr lang="es-ES_tradnl" smtClean="0"/>
              <a:t>21/10/23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4F12-241B-BB7A-9198-7BDAD7B4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55B6B-DFB1-931D-A612-1FA6B422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56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AF5C-D094-5958-A5B4-A677679A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F7F09-F8B0-8556-2801-248FCDC73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4D92-68B3-5860-22A7-1EE7232C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1437D-7F5D-D521-E0C8-25B4079E6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8171D-B684-6A46-8C32-A6F5143E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B60D5-E887-5EA3-6203-D88E6EE1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48F7-BA9F-A14C-9C1C-39BB1A332825}" type="datetime1">
              <a:rPr lang="es-ES_tradnl" smtClean="0"/>
              <a:t>21/10/23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9D48E-0B73-7E0D-9B5F-7A4B696A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467EE-7930-45E9-DAE5-34B9E3C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2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A6D-F278-EAE0-528A-5A86F0B8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F16C3-AC96-FB91-D29E-22B5A16C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5C5D-EAA7-964B-8CBE-22D18026598D}" type="datetime1">
              <a:rPr lang="es-ES_tradnl" smtClean="0"/>
              <a:t>21/10/23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EF9C-5D2B-E065-A446-5B4A2B1B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20017-6A43-F4A6-5A57-F0C6BFCF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98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E786C-EC2D-E23B-0890-593066BD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1BE2-1F23-D445-BB60-3CC7C8F1D813}" type="datetime1">
              <a:rPr lang="es-ES_tradnl" smtClean="0"/>
              <a:t>21/10/23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50012-846F-84ED-B156-E30FE872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6D23-4CB1-57E6-FEC7-DA81BD76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93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744-AFCB-F5F2-0A8A-F8B88120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A89D-41ED-1FBF-9C0B-18CACB2B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784F-28E1-E921-DDAB-408076FE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A16B-47D4-CCAA-A02E-FC000A08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6E27-F845-DD43-9539-6AC1F2BE78E4}" type="datetime1">
              <a:rPr lang="es-ES_tradnl" smtClean="0"/>
              <a:t>21/10/23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C86EA-86CF-2AA9-58E9-A76D9C2C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7EA96-1EAB-F132-9A72-2C4E3945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93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73BC-6D7F-9D8F-9B77-1BC27FDB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96B40-8A8B-B5F2-836A-FC911C02A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3398D-6895-5C98-E64B-874818C4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9CD33-2B5C-11D3-2CF7-D7743715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6D-F14A-8B42-887E-533CC70422CF}" type="datetime1">
              <a:rPr lang="es-ES_tradnl" smtClean="0"/>
              <a:t>21/10/23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7816B-C8E3-F979-3D20-E53DB62F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31791-23B7-32CF-D7C8-91E17809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2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B5C4A-83E1-0FD6-3379-B83F9341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E0F5-0102-1E86-860D-4BEFC38A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8D12-F5D6-BAC8-B7C8-BD3D62A9A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6569-C0DD-E742-8C55-C20566928712}" type="datetime1">
              <a:rPr lang="es-ES_tradnl" smtClean="0"/>
              <a:t>21/10/23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60D3-748C-4125-3379-06687AE7A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A01F-E41C-8A7E-7611-D9C4C9A9A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6170C-92A7-4ECD-B456-9C8898DC7E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78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F8E3-C2AD-A5BA-5292-75B2896DD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</a:t>
            </a:r>
            <a:r>
              <a:rPr lang="es-E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4493F-B8DD-3E7A-F0A5-6A2BA92C9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Juan Molera Pascual</a:t>
            </a: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October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2023</a:t>
            </a: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Ironhack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0D4BA-B5BE-B867-2465-D499D806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1</a:t>
            </a:fld>
            <a:endParaRPr lang="es-ES"/>
          </a:p>
        </p:txBody>
      </p:sp>
      <p:pic>
        <p:nvPicPr>
          <p:cNvPr id="11" name="Picture 10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A03C54C-C7FC-5109-D53C-A584633E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0660"/>
            <a:ext cx="10515600" cy="18966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337402-AA66-300C-7640-10E7181DC9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75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es-E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E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es-E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API?</a:t>
            </a:r>
          </a:p>
        </p:txBody>
      </p:sp>
    </p:spTree>
    <p:extLst>
      <p:ext uri="{BB962C8B-B14F-4D97-AF65-F5344CB8AC3E}">
        <p14:creationId xmlns:p14="http://schemas.microsoft.com/office/powerpoint/2010/main" val="57478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765A-85F8-3B10-AAE2-292C241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516"/>
          </a:xfrm>
        </p:spPr>
        <p:txBody>
          <a:bodyPr>
            <a:normAutofit/>
          </a:bodyPr>
          <a:lstStyle/>
          <a:p>
            <a:r>
              <a:rPr lang="es-E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s-E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s-E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es-E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92A68144-4223-1FCB-F387-481F60AD9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31538"/>
            <a:ext cx="840221" cy="840221"/>
          </a:xfrm>
          <a:prstGeom prst="rect">
            <a:avLst/>
          </a:prstGeom>
        </p:spPr>
      </p:pic>
      <p:pic>
        <p:nvPicPr>
          <p:cNvPr id="7" name="Picture 6" descr="A red paper boat with black text&#10;&#10;Description automatically generated">
            <a:extLst>
              <a:ext uri="{FF2B5EF4-FFF2-40B4-BE49-F238E27FC236}">
                <a16:creationId xmlns:a16="http://schemas.microsoft.com/office/drawing/2014/main" id="{ACA3C613-5BB9-1002-F3AC-1C50D2C88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50" y="2336090"/>
            <a:ext cx="1300515" cy="760870"/>
          </a:xfrm>
          <a:prstGeom prst="rect">
            <a:avLst/>
          </a:prstGeom>
        </p:spPr>
      </p:pic>
      <p:pic>
        <p:nvPicPr>
          <p:cNvPr id="8" name="Picture 7" descr="A black and grey text&#10;&#10;Description automatically generated">
            <a:extLst>
              <a:ext uri="{FF2B5EF4-FFF2-40B4-BE49-F238E27FC236}">
                <a16:creationId xmlns:a16="http://schemas.microsoft.com/office/drawing/2014/main" id="{266729EF-A7D7-83D9-9021-4E36F8D31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47" y="1097679"/>
            <a:ext cx="1300515" cy="81830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881071C-AAD9-FB35-A46E-8B3EE8A57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744" y="2756200"/>
            <a:ext cx="1300515" cy="469100"/>
          </a:xfrm>
          <a:prstGeom prst="rect">
            <a:avLst/>
          </a:prstGeom>
        </p:spPr>
      </p:pic>
      <p:pic>
        <p:nvPicPr>
          <p:cNvPr id="14" name="Picture 13" descr="A blue and yellow snake logo&#10;&#10;Description automatically generated">
            <a:extLst>
              <a:ext uri="{FF2B5EF4-FFF2-40B4-BE49-F238E27FC236}">
                <a16:creationId xmlns:a16="http://schemas.microsoft.com/office/drawing/2014/main" id="{8A5A8A94-58C2-DFC9-75E0-C4452632E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04" y="2530964"/>
            <a:ext cx="1300515" cy="919572"/>
          </a:xfrm>
          <a:prstGeom prst="rect">
            <a:avLst/>
          </a:prstGeom>
        </p:spPr>
      </p:pic>
      <p:pic>
        <p:nvPicPr>
          <p:cNvPr id="31" name="Graphic 30" descr="Folder Search with solid fill">
            <a:extLst>
              <a:ext uri="{FF2B5EF4-FFF2-40B4-BE49-F238E27FC236}">
                <a16:creationId xmlns:a16="http://schemas.microsoft.com/office/drawing/2014/main" id="{129C2463-AEDB-B83F-0561-7937EE370D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8893" y="3231538"/>
            <a:ext cx="840219" cy="840219"/>
          </a:xfrm>
          <a:prstGeom prst="rect">
            <a:avLst/>
          </a:prstGeom>
        </p:spPr>
      </p:pic>
      <p:pic>
        <p:nvPicPr>
          <p:cNvPr id="33" name="Graphic 32" descr="Database with solid fill">
            <a:extLst>
              <a:ext uri="{FF2B5EF4-FFF2-40B4-BE49-F238E27FC236}">
                <a16:creationId xmlns:a16="http://schemas.microsoft.com/office/drawing/2014/main" id="{57858331-B45F-BCC6-74C7-E886126B7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1996" y="1915980"/>
            <a:ext cx="840220" cy="840220"/>
          </a:xfrm>
          <a:prstGeom prst="rect">
            <a:avLst/>
          </a:prstGeom>
        </p:spPr>
      </p:pic>
      <p:pic>
        <p:nvPicPr>
          <p:cNvPr id="35" name="Graphic 34" descr="Ui Ux with solid fill">
            <a:extLst>
              <a:ext uri="{FF2B5EF4-FFF2-40B4-BE49-F238E27FC236}">
                <a16:creationId xmlns:a16="http://schemas.microsoft.com/office/drawing/2014/main" id="{48888C37-8D35-BAD9-E84F-4891C3D6A2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5098" y="3231539"/>
            <a:ext cx="840220" cy="840220"/>
          </a:xfrm>
          <a:prstGeom prst="rect">
            <a:avLst/>
          </a:prstGeom>
        </p:spPr>
      </p:pic>
      <p:pic>
        <p:nvPicPr>
          <p:cNvPr id="37" name="Graphic 36" descr="Cmd Terminal with solid fill">
            <a:extLst>
              <a:ext uri="{FF2B5EF4-FFF2-40B4-BE49-F238E27FC236}">
                <a16:creationId xmlns:a16="http://schemas.microsoft.com/office/drawing/2014/main" id="{17A000B8-538B-C0A2-445F-F055F801B0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71996" y="3231540"/>
            <a:ext cx="840219" cy="8402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4679E4-EB3F-44A2-2E41-AED2B25B667B}"/>
              </a:ext>
            </a:extLst>
          </p:cNvPr>
          <p:cNvCxnSpPr>
            <a:endCxn id="35" idx="1"/>
          </p:cNvCxnSpPr>
          <p:nvPr/>
        </p:nvCxnSpPr>
        <p:spPr>
          <a:xfrm>
            <a:off x="1678421" y="3651647"/>
            <a:ext cx="15766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810C13-5EFA-5BD4-487E-E457FA2519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095318" y="3651647"/>
            <a:ext cx="157667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65C87E-E5F3-9333-B87D-D9A260B8CECA}"/>
              </a:ext>
            </a:extLst>
          </p:cNvPr>
          <p:cNvCxnSpPr>
            <a:endCxn id="31" idx="1"/>
          </p:cNvCxnSpPr>
          <p:nvPr/>
        </p:nvCxnSpPr>
        <p:spPr>
          <a:xfrm>
            <a:off x="6512215" y="3651647"/>
            <a:ext cx="1576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26A6CB1-DE44-D700-12DC-CE8663083BB5}"/>
              </a:ext>
            </a:extLst>
          </p:cNvPr>
          <p:cNvCxnSpPr>
            <a:cxnSpLocks/>
            <a:stCxn id="31" idx="2"/>
            <a:endCxn id="35" idx="2"/>
          </p:cNvCxnSpPr>
          <p:nvPr/>
        </p:nvCxnSpPr>
        <p:spPr>
          <a:xfrm rot="5400000">
            <a:off x="6092105" y="1654861"/>
            <a:ext cx="2" cy="4833795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Closed book with solid fill">
            <a:extLst>
              <a:ext uri="{FF2B5EF4-FFF2-40B4-BE49-F238E27FC236}">
                <a16:creationId xmlns:a16="http://schemas.microsoft.com/office/drawing/2014/main" id="{F7508E97-E672-7D73-6560-29C5FCA6C3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200" y="1915979"/>
            <a:ext cx="840221" cy="840221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C3FA47-918E-1C2F-B49C-F52DA8662DD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678421" y="2336089"/>
            <a:ext cx="3993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76EC73B0-4048-ECB9-A4C1-5DA3990672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21" y="1506829"/>
            <a:ext cx="404978" cy="469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7A9BB7D-55D1-A4FF-35B2-AC0322DD4CBA}"/>
              </a:ext>
            </a:extLst>
          </p:cNvPr>
          <p:cNvSpPr txBox="1"/>
          <p:nvPr/>
        </p:nvSpPr>
        <p:spPr>
          <a:xfrm>
            <a:off x="1481904" y="5387316"/>
            <a:ext cx="284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es-ES_trad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endParaRPr lang="es-ES_tradnl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B718FB-7032-7025-5499-26AFA3F635F9}"/>
              </a:ext>
            </a:extLst>
          </p:cNvPr>
          <p:cNvSpPr txBox="1"/>
          <p:nvPr/>
        </p:nvSpPr>
        <p:spPr>
          <a:xfrm>
            <a:off x="7858744" y="5387316"/>
            <a:ext cx="284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s-ES_trad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s-ES_tradnl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AE8D1D7F-E79E-84BE-6F14-8817E451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2</a:t>
            </a:fld>
            <a:endParaRPr lang="es-E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5CF50B-405E-2C95-3DB9-DE74E021593A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>
            <a:off x="4325465" y="5571982"/>
            <a:ext cx="353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C8A8D4-0DF1-A62D-D248-C0451EC2DC39}"/>
              </a:ext>
            </a:extLst>
          </p:cNvPr>
          <p:cNvCxnSpPr>
            <a:endCxn id="37" idx="0"/>
          </p:cNvCxnSpPr>
          <p:nvPr/>
        </p:nvCxnSpPr>
        <p:spPr>
          <a:xfrm>
            <a:off x="6092104" y="2749962"/>
            <a:ext cx="2" cy="48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0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765A-85F8-3B10-AAE2-292C241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516"/>
          </a:xfrm>
        </p:spPr>
        <p:txBody>
          <a:bodyPr>
            <a:normAutofit/>
          </a:bodyPr>
          <a:lstStyle/>
          <a:p>
            <a:r>
              <a:rPr lang="es-E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Endpoint</a:t>
            </a:r>
            <a:endParaRPr lang="es-E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AE8D1D7F-E79E-84BE-6F14-8817E451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3</a:t>
            </a:fld>
            <a:endParaRPr lang="es-E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EA80719-31C0-DEEB-A364-6498FEFC4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642"/>
            <a:ext cx="8303801" cy="52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3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4100-A9CF-C1B4-9F97-F1D66115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API,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streamlit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web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scraping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C23E0-7322-98D8-7AB8-C9BCFA6A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170C-92A7-4ECD-B456-9C8898DC7E04}" type="slidenum">
              <a:rPr lang="es-ES" smtClean="0"/>
              <a:t>4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1E1212-2743-500C-689B-5C643B64DC7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75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s-E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endParaRPr lang="es-E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51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Free the data API</vt:lpstr>
      <vt:lpstr>PowerPoint Presentation</vt:lpstr>
      <vt:lpstr>How it works?</vt:lpstr>
      <vt:lpstr>Endpoint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the data API</dc:title>
  <dc:creator>Juan Molera Pascual</dc:creator>
  <cp:lastModifiedBy>Juan Manuel Molera Molera</cp:lastModifiedBy>
  <cp:revision>19</cp:revision>
  <dcterms:created xsi:type="dcterms:W3CDTF">2023-10-11T06:42:19Z</dcterms:created>
  <dcterms:modified xsi:type="dcterms:W3CDTF">2023-10-21T08:30:40Z</dcterms:modified>
</cp:coreProperties>
</file>