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3ACB-A8A9-EEC1-8D54-05E97910D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00B31-0A03-0AE7-6E10-B70F59E10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3BAC-76A0-3AFC-2781-C75CF516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282-039F-7942-A6E0-FF573F06A83E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53C6-022D-A345-9434-15C97F3D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B22D-2982-B15B-275F-9F6DDAC3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BFF4-513E-CA42-86BD-C8B6B735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5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E650-9DB9-4B11-1451-19A9CABB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3891D-10A6-79E6-29E7-9B5737D03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90B0F-5795-EDAD-E988-41EE9C6F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282-039F-7942-A6E0-FF573F06A83E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EDC9-6AC7-0FAD-D6E1-5BEBF421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343A7-DFB8-EE5D-3457-7EFAEC9F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BFF4-513E-CA42-86BD-C8B6B735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91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28925-F19F-4CF8-AE8A-12888DCF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D9B6A-4716-A1C5-EB90-FBBB68B8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DA7B-85DC-F50C-8482-8BD7A40F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282-039F-7942-A6E0-FF573F06A83E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2428-BEBF-06E5-8039-4E593114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F8F11-05EF-2844-4B77-6EAECA8B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BFF4-513E-CA42-86BD-C8B6B735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79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9365-964A-BFFB-7789-92B8C65E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E7C7-F8ED-18E5-0478-1194AF1C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CA596-A21D-1AC2-2D8C-AF7B4329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282-039F-7942-A6E0-FF573F06A83E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A6048-92B1-1BC8-1313-A49BC219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023B-9C3B-3FE2-ED55-0A4B6D95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BFF4-513E-CA42-86BD-C8B6B735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57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F543-1ECC-0388-BABE-3E6ECDB9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50F91-645E-F331-F7D9-DE4965DB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3FDA-3F63-F84B-1267-1EF057BD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282-039F-7942-A6E0-FF573F06A83E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E5A4-E390-64F1-BE19-C15A8F0D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4E75C-803E-F1F2-98D6-1A666F1F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BFF4-513E-CA42-86BD-C8B6B735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7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C5E9-1248-C4DB-229E-D2AE873C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D86A-2747-81AA-C629-C6142EE9A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29D97-A6E8-753B-3A22-F46839228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C136D-1759-B0CD-35FE-1BD26FDA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282-039F-7942-A6E0-FF573F06A83E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92B24-4D29-1A9F-8322-76D39A8C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BF15D-2B36-1A35-7256-2A72D1D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BFF4-513E-CA42-86BD-C8B6B735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1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6767-8FBC-935E-6E72-308DAA74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C3910-769F-7AD1-C9F7-70408EE1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81CA4-1C09-D15B-8DD2-FA1B20CC5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B0316-3AC0-9D10-EC70-F3B9BA0D8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4EF05-826D-569B-EF11-99F99F25B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E2B1F-C5B5-4901-0BA7-C3043D08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282-039F-7942-A6E0-FF573F06A83E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C68E3-E678-AEFA-91B0-37AC8879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C58BB-00BA-784B-1D91-AE21BBB5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BFF4-513E-CA42-86BD-C8B6B735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5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94A4-EE7B-EC45-2F5D-6FABA2FF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C5B2B-E423-C051-C2F9-FFA6F8FB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282-039F-7942-A6E0-FF573F06A83E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0DA5B-FE8C-8B03-3F91-A42A7C9D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87D73-B6C9-282E-22A7-9154A6CC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BFF4-513E-CA42-86BD-C8B6B735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9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94F74-AC7B-3608-4E9C-528178A7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282-039F-7942-A6E0-FF573F06A83E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CD993-0398-11D1-3B2D-C0BF4E01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91009-5135-C2E4-D9BA-73F5A2E6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BFF4-513E-CA42-86BD-C8B6B735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3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0365-8C5D-7B5B-DC26-F66F81EA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833C-75A2-3B42-A425-A8C9862B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C772E-D60F-0B1E-E492-CFB24E47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C04C2-ED52-4605-5F9E-3FFDDA2A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282-039F-7942-A6E0-FF573F06A83E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6BB03-2790-CE1F-3ADE-63F89301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51862-3C97-A72C-8BC8-8CE2BDC5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BFF4-513E-CA42-86BD-C8B6B735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37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3E07-2063-D0DB-F1AF-28B89851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8AD89-BC6C-EFF8-F2C8-D6184CEAC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6E5C8-27F6-B09A-A2E8-0B5F951CE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00456-7B4A-ACA4-608A-DF885CF1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282-039F-7942-A6E0-FF573F06A83E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2AE1-84B3-5466-4ED9-62F2A575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4A84-3581-2E2B-D6C4-80BB5B30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BFF4-513E-CA42-86BD-C8B6B735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8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F8BE3-A307-CB1D-2D23-C8112EBA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2FCBF-D379-BCDE-7810-3DD287030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05BA-5EE1-6B1A-5158-28361F3F4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F282-039F-7942-A6E0-FF573F06A83E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21A1-B324-D742-E600-7C23D7204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0B51-C646-6B24-C335-EF3C5964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BFF4-513E-CA42-86BD-C8B6B735C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4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D36F21E-A141-EC90-6AC5-51C6A9D58C0B}"/>
              </a:ext>
            </a:extLst>
          </p:cNvPr>
          <p:cNvSpPr/>
          <p:nvPr/>
        </p:nvSpPr>
        <p:spPr>
          <a:xfrm>
            <a:off x="591741" y="996042"/>
            <a:ext cx="5246914" cy="48659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D208C-FFAA-F3B3-79EA-35FBA51F31F5}"/>
              </a:ext>
            </a:extLst>
          </p:cNvPr>
          <p:cNvSpPr/>
          <p:nvPr/>
        </p:nvSpPr>
        <p:spPr>
          <a:xfrm>
            <a:off x="6620895" y="996043"/>
            <a:ext cx="2166257" cy="486591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9226B5-3A94-78ED-D6FA-E03A4CC7B760}"/>
              </a:ext>
            </a:extLst>
          </p:cNvPr>
          <p:cNvSpPr/>
          <p:nvPr/>
        </p:nvSpPr>
        <p:spPr>
          <a:xfrm>
            <a:off x="961855" y="1691947"/>
            <a:ext cx="4506686" cy="24057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Graphic 11" descr="Toy Train outline">
            <a:extLst>
              <a:ext uri="{FF2B5EF4-FFF2-40B4-BE49-F238E27FC236}">
                <a16:creationId xmlns:a16="http://schemas.microsoft.com/office/drawing/2014/main" id="{87672255-4CFE-A812-6666-E4D114101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318" y="4527283"/>
            <a:ext cx="914400" cy="914400"/>
          </a:xfrm>
          <a:prstGeom prst="rect">
            <a:avLst/>
          </a:prstGeom>
        </p:spPr>
      </p:pic>
      <p:pic>
        <p:nvPicPr>
          <p:cNvPr id="14" name="Graphic 13" descr="Computer outline">
            <a:extLst>
              <a:ext uri="{FF2B5EF4-FFF2-40B4-BE49-F238E27FC236}">
                <a16:creationId xmlns:a16="http://schemas.microsoft.com/office/drawing/2014/main" id="{27857026-F2E8-6E76-3C08-EE3FEF47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6824" y="4528066"/>
            <a:ext cx="914400" cy="914400"/>
          </a:xfrm>
          <a:prstGeom prst="rect">
            <a:avLst/>
          </a:prstGeom>
        </p:spPr>
      </p:pic>
      <p:pic>
        <p:nvPicPr>
          <p:cNvPr id="16" name="Graphic 15" descr="Users outline">
            <a:extLst>
              <a:ext uri="{FF2B5EF4-FFF2-40B4-BE49-F238E27FC236}">
                <a16:creationId xmlns:a16="http://schemas.microsoft.com/office/drawing/2014/main" id="{63D4909E-159D-ED77-D3F1-2AFE7C3EA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1057" y="243761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36F399-53C1-E086-2199-3D12D20B4AA1}"/>
              </a:ext>
            </a:extLst>
          </p:cNvPr>
          <p:cNvSpPr txBox="1"/>
          <p:nvPr/>
        </p:nvSpPr>
        <p:spPr>
          <a:xfrm>
            <a:off x="1937657" y="1159329"/>
            <a:ext cx="324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IBM Plex Mono" panose="020B0509050203000203" pitchFamily="49" charset="77"/>
              </a:rPr>
              <a:t>Cloud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2A274-7789-DB4D-2EAF-2AC3D997AB56}"/>
              </a:ext>
            </a:extLst>
          </p:cNvPr>
          <p:cNvSpPr txBox="1"/>
          <p:nvPr/>
        </p:nvSpPr>
        <p:spPr>
          <a:xfrm>
            <a:off x="2551169" y="1849496"/>
            <a:ext cx="132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IBM Plex Mono" panose="020B0509050203000203" pitchFamily="49" charset="77"/>
              </a:rPr>
              <a:t>Script</a:t>
            </a:r>
          </a:p>
          <a:p>
            <a:r>
              <a:rPr lang="en-GB" dirty="0">
                <a:solidFill>
                  <a:srgbClr val="FF0000"/>
                </a:solidFill>
                <a:latin typeface="IBM Plex Mono" panose="020B0509050203000203" pitchFamily="49" charset="77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IBM Plex Mono" panose="020B0509050203000203" pitchFamily="49" charset="77"/>
              </a:rPr>
              <a:t>App.py</a:t>
            </a:r>
            <a:r>
              <a:rPr lang="en-GB" dirty="0">
                <a:solidFill>
                  <a:srgbClr val="FF0000"/>
                </a:solidFill>
                <a:latin typeface="IBM Plex Mono" panose="020B0509050203000203" pitchFamily="49" charset="7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AE51D3-4FCB-1B3F-1C93-5FA725CFF7EE}"/>
              </a:ext>
            </a:extLst>
          </p:cNvPr>
          <p:cNvSpPr txBox="1"/>
          <p:nvPr/>
        </p:nvSpPr>
        <p:spPr>
          <a:xfrm>
            <a:off x="1999910" y="4615934"/>
            <a:ext cx="75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IBM Plex Mono" panose="020B0509050203000203" pitchFamily="49" charset="77"/>
              </a:rPr>
              <a:t>DDBB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1462C-E0DA-DB0B-E2DC-A932CE0DD7F0}"/>
              </a:ext>
            </a:extLst>
          </p:cNvPr>
          <p:cNvSpPr txBox="1"/>
          <p:nvPr/>
        </p:nvSpPr>
        <p:spPr>
          <a:xfrm>
            <a:off x="10101942" y="20682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IBM Plex Mono" panose="020B0509050203000203" pitchFamily="49" charset="77"/>
              </a:rPr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2AFE78-2536-B73E-ACFB-1A820871D928}"/>
              </a:ext>
            </a:extLst>
          </p:cNvPr>
          <p:cNvSpPr txBox="1"/>
          <p:nvPr/>
        </p:nvSpPr>
        <p:spPr>
          <a:xfrm>
            <a:off x="10091057" y="5441683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IBM Plex Mono" panose="020B0509050203000203" pitchFamily="49" charset="77"/>
              </a:rPr>
              <a:t>Train info</a:t>
            </a:r>
          </a:p>
        </p:txBody>
      </p:sp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75555C29-6D1A-DC21-ED75-F9871BE5BF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7998" y="2437618"/>
            <a:ext cx="914400" cy="914400"/>
          </a:xfrm>
          <a:prstGeom prst="rect">
            <a:avLst/>
          </a:prstGeom>
        </p:spPr>
      </p:pic>
      <p:pic>
        <p:nvPicPr>
          <p:cNvPr id="8" name="Graphic 7" descr="Cloud outline">
            <a:extLst>
              <a:ext uri="{FF2B5EF4-FFF2-40B4-BE49-F238E27FC236}">
                <a16:creationId xmlns:a16="http://schemas.microsoft.com/office/drawing/2014/main" id="{918C55E5-1D63-10F7-A30D-2995CF17E7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855" y="886795"/>
            <a:ext cx="914400" cy="914400"/>
          </a:xfrm>
          <a:prstGeom prst="rect">
            <a:avLst/>
          </a:prstGeom>
        </p:spPr>
      </p:pic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54F5692C-B185-3918-B7C9-6EDD0D044E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7998" y="4441420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69A972-6491-023E-675F-82B344B72DD0}"/>
              </a:ext>
            </a:extLst>
          </p:cNvPr>
          <p:cNvSpPr txBox="1"/>
          <p:nvPr/>
        </p:nvSpPr>
        <p:spPr>
          <a:xfrm>
            <a:off x="591741" y="41784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IBM Plex Mono" panose="020B0509050203000203" pitchFamily="49" charset="77"/>
              </a:rPr>
              <a:t>BACK 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98660-6880-3CDB-8BEC-4D749CF77CA6}"/>
              </a:ext>
            </a:extLst>
          </p:cNvPr>
          <p:cNvSpPr txBox="1"/>
          <p:nvPr/>
        </p:nvSpPr>
        <p:spPr>
          <a:xfrm>
            <a:off x="6620895" y="42513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IBM Plex Mono" panose="020B0509050203000203" pitchFamily="49" charset="77"/>
              </a:rPr>
              <a:t>FRONT END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3DD774-EDB3-E610-9FB1-9181EC4692D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161224" y="4984483"/>
            <a:ext cx="2009094" cy="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27EF81-990E-F008-487D-07CF71B6EFC8}"/>
              </a:ext>
            </a:extLst>
          </p:cNvPr>
          <p:cNvCxnSpPr>
            <a:cxnSpLocks/>
          </p:cNvCxnSpPr>
          <p:nvPr/>
        </p:nvCxnSpPr>
        <p:spPr>
          <a:xfrm flipV="1">
            <a:off x="7613876" y="3352018"/>
            <a:ext cx="0" cy="126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2B1FE8-FAA3-4575-CFEC-62B9CF9EE98E}"/>
              </a:ext>
            </a:extLst>
          </p:cNvPr>
          <p:cNvCxnSpPr>
            <a:cxnSpLocks/>
          </p:cNvCxnSpPr>
          <p:nvPr/>
        </p:nvCxnSpPr>
        <p:spPr>
          <a:xfrm flipH="1">
            <a:off x="3672398" y="4985266"/>
            <a:ext cx="34795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70B26ED-A39F-E2BA-5CFA-90A4E35ED837}"/>
              </a:ext>
            </a:extLst>
          </p:cNvPr>
          <p:cNvCxnSpPr>
            <a:cxnSpLocks/>
          </p:cNvCxnSpPr>
          <p:nvPr/>
        </p:nvCxnSpPr>
        <p:spPr>
          <a:xfrm>
            <a:off x="3215198" y="5355820"/>
            <a:ext cx="4488825" cy="61442"/>
          </a:xfrm>
          <a:prstGeom prst="bentConnector3">
            <a:avLst>
              <a:gd name="adj1" fmla="val 49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ADC1CC-B363-9778-9193-641DD504DC18}"/>
              </a:ext>
            </a:extLst>
          </p:cNvPr>
          <p:cNvCxnSpPr/>
          <p:nvPr/>
        </p:nvCxnSpPr>
        <p:spPr>
          <a:xfrm>
            <a:off x="3215198" y="3233057"/>
            <a:ext cx="0" cy="129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Graphic 53" descr="Envelope outline">
            <a:extLst>
              <a:ext uri="{FF2B5EF4-FFF2-40B4-BE49-F238E27FC236}">
                <a16:creationId xmlns:a16="http://schemas.microsoft.com/office/drawing/2014/main" id="{E65C2460-E5DD-CADF-B883-3BAA77CEC9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46823" y="2437618"/>
            <a:ext cx="914400" cy="9144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A27CAA-A4F6-331D-41CE-245BE1BD0D81}"/>
              </a:ext>
            </a:extLst>
          </p:cNvPr>
          <p:cNvCxnSpPr>
            <a:cxnSpLocks/>
          </p:cNvCxnSpPr>
          <p:nvPr/>
        </p:nvCxnSpPr>
        <p:spPr>
          <a:xfrm>
            <a:off x="8161223" y="2894818"/>
            <a:ext cx="1929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Molera Molera</dc:creator>
  <cp:lastModifiedBy>Juan Manuel Molera Molera</cp:lastModifiedBy>
  <cp:revision>4</cp:revision>
  <dcterms:created xsi:type="dcterms:W3CDTF">2023-11-19T14:46:55Z</dcterms:created>
  <dcterms:modified xsi:type="dcterms:W3CDTF">2023-11-19T15:14:28Z</dcterms:modified>
</cp:coreProperties>
</file>