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0" r:id="rId6"/>
    <p:sldId id="281" r:id="rId7"/>
    <p:sldId id="283" r:id="rId8"/>
    <p:sldId id="268" r:id="rId9"/>
    <p:sldId id="262" r:id="rId10"/>
    <p:sldId id="263" r:id="rId11"/>
    <p:sldId id="284" r:id="rId12"/>
    <p:sldId id="279" r:id="rId13"/>
    <p:sldId id="270" r:id="rId14"/>
    <p:sldId id="265" r:id="rId15"/>
    <p:sldId id="276" r:id="rId16"/>
    <p:sldId id="277" r:id="rId17"/>
  </p:sldIdLst>
  <p:sldSz cx="9144000" cy="5143500" type="screen16x9"/>
  <p:notesSz cx="6858000" cy="9144000"/>
  <p:embeddedFontLst>
    <p:embeddedFont>
      <p:font typeface="Abel" panose="020B0604020202020204" charset="0"/>
      <p:regular r:id="rId19"/>
    </p:embeddedFont>
    <p:embeddedFont>
      <p:font typeface="Righteou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iUS6AR87tnWy42r7i1ivxza9Qr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Ximena Olaya Flórez" initials="SXOF" lastIdx="2" clrIdx="0">
    <p:extLst>
      <p:ext uri="{19B8F6BF-5375-455C-9EA6-DF929625EA0E}">
        <p15:presenceInfo xmlns:p15="http://schemas.microsoft.com/office/powerpoint/2012/main" userId="fbe1bf2c17d78e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0E6"/>
    <a:srgbClr val="445963"/>
    <a:srgbClr val="263238"/>
    <a:srgbClr val="EF49A0"/>
    <a:srgbClr val="000066"/>
    <a:srgbClr val="FF6699"/>
    <a:srgbClr val="FF3399"/>
    <a:srgbClr val="FF33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7" name="Google Shape;9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7" name="Google Shape;9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136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1" name="Google Shape;15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86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8" name="Google Shape;124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4" name="Google Shape;1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1" name="Google Shape;15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3" name="Google Shape;16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8" name="Google Shape;7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01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043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1" name="Google Shape;1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2" name="Google Shape;8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3"/>
          <p:cNvSpPr txBox="1">
            <a:spLocks noGrp="1"/>
          </p:cNvSpPr>
          <p:nvPr>
            <p:ph type="ctrTitle"/>
          </p:nvPr>
        </p:nvSpPr>
        <p:spPr>
          <a:xfrm>
            <a:off x="4411275" y="1049375"/>
            <a:ext cx="4116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ubTitle" idx="1"/>
          </p:nvPr>
        </p:nvSpPr>
        <p:spPr>
          <a:xfrm>
            <a:off x="4411275" y="3101975"/>
            <a:ext cx="319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935650" y="1122888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935650" y="1486063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title" idx="2"/>
          </p:nvPr>
        </p:nvSpPr>
        <p:spPr>
          <a:xfrm>
            <a:off x="3193725" y="123430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title" idx="3"/>
          </p:nvPr>
        </p:nvSpPr>
        <p:spPr>
          <a:xfrm>
            <a:off x="935650" y="3157513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ubTitle" idx="4"/>
          </p:nvPr>
        </p:nvSpPr>
        <p:spPr>
          <a:xfrm>
            <a:off x="935650" y="3520813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title" idx="5"/>
          </p:nvPr>
        </p:nvSpPr>
        <p:spPr>
          <a:xfrm>
            <a:off x="3193725" y="326905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title" idx="6"/>
          </p:nvPr>
        </p:nvSpPr>
        <p:spPr>
          <a:xfrm>
            <a:off x="6112225" y="1122888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ubTitle" idx="7"/>
          </p:nvPr>
        </p:nvSpPr>
        <p:spPr>
          <a:xfrm>
            <a:off x="6112225" y="1486063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title" idx="8"/>
          </p:nvPr>
        </p:nvSpPr>
        <p:spPr>
          <a:xfrm>
            <a:off x="4691419" y="123430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title" idx="9"/>
          </p:nvPr>
        </p:nvSpPr>
        <p:spPr>
          <a:xfrm>
            <a:off x="6112225" y="3157513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ubTitle" idx="13"/>
          </p:nvPr>
        </p:nvSpPr>
        <p:spPr>
          <a:xfrm>
            <a:off x="6112225" y="3520813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title" idx="14"/>
          </p:nvPr>
        </p:nvSpPr>
        <p:spPr>
          <a:xfrm>
            <a:off x="4691419" y="326905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>
            <a:spLocks noGrp="1"/>
          </p:cNvSpPr>
          <p:nvPr>
            <p:ph type="title"/>
          </p:nvPr>
        </p:nvSpPr>
        <p:spPr>
          <a:xfrm>
            <a:off x="1076700" y="2893029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ubTitle" idx="1"/>
          </p:nvPr>
        </p:nvSpPr>
        <p:spPr>
          <a:xfrm>
            <a:off x="1076700" y="3428524"/>
            <a:ext cx="2096100" cy="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title" idx="2"/>
          </p:nvPr>
        </p:nvSpPr>
        <p:spPr>
          <a:xfrm>
            <a:off x="768900" y="403200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28" name="Google Shape;28;p25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25"/>
          <p:cNvSpPr txBox="1">
            <a:spLocks noGrp="1"/>
          </p:cNvSpPr>
          <p:nvPr>
            <p:ph type="title" idx="3"/>
          </p:nvPr>
        </p:nvSpPr>
        <p:spPr>
          <a:xfrm>
            <a:off x="3523950" y="2893029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ubTitle" idx="4"/>
          </p:nvPr>
        </p:nvSpPr>
        <p:spPr>
          <a:xfrm>
            <a:off x="3523950" y="3428524"/>
            <a:ext cx="2096100" cy="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title" idx="5"/>
          </p:nvPr>
        </p:nvSpPr>
        <p:spPr>
          <a:xfrm>
            <a:off x="5971200" y="2893029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ubTitle" idx="6"/>
          </p:nvPr>
        </p:nvSpPr>
        <p:spPr>
          <a:xfrm>
            <a:off x="5971200" y="3428524"/>
            <a:ext cx="2096100" cy="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768900" y="2572275"/>
            <a:ext cx="3258000" cy="18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6" name="Google Shape;36;p26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935650" y="1941800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ubTitle" idx="1"/>
          </p:nvPr>
        </p:nvSpPr>
        <p:spPr>
          <a:xfrm>
            <a:off x="935650" y="230497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title" idx="2"/>
          </p:nvPr>
        </p:nvSpPr>
        <p:spPr>
          <a:xfrm>
            <a:off x="935650" y="3366825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ubTitle" idx="3"/>
          </p:nvPr>
        </p:nvSpPr>
        <p:spPr>
          <a:xfrm>
            <a:off x="935650" y="373012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title" idx="4"/>
          </p:nvPr>
        </p:nvSpPr>
        <p:spPr>
          <a:xfrm>
            <a:off x="6112225" y="1941800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ubTitle" idx="5"/>
          </p:nvPr>
        </p:nvSpPr>
        <p:spPr>
          <a:xfrm>
            <a:off x="6112225" y="230497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title" idx="6"/>
          </p:nvPr>
        </p:nvSpPr>
        <p:spPr>
          <a:xfrm>
            <a:off x="6112225" y="3366825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subTitle" idx="7"/>
          </p:nvPr>
        </p:nvSpPr>
        <p:spPr>
          <a:xfrm>
            <a:off x="6112225" y="373012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title" idx="8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47" name="Google Shape;47;p27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_AND_BODY_1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1076700" y="1880825"/>
            <a:ext cx="33714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subTitle" idx="1"/>
          </p:nvPr>
        </p:nvSpPr>
        <p:spPr>
          <a:xfrm>
            <a:off x="1076700" y="2416324"/>
            <a:ext cx="33714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title" idx="2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52" name="Google Shape;52;p28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8"/>
          <p:cNvSpPr txBox="1">
            <a:spLocks noGrp="1"/>
          </p:cNvSpPr>
          <p:nvPr>
            <p:ph type="title" idx="3"/>
          </p:nvPr>
        </p:nvSpPr>
        <p:spPr>
          <a:xfrm>
            <a:off x="1076700" y="3254725"/>
            <a:ext cx="33714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ubTitle" idx="4"/>
          </p:nvPr>
        </p:nvSpPr>
        <p:spPr>
          <a:xfrm>
            <a:off x="1076700" y="3790224"/>
            <a:ext cx="33714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57" name="Google Shape;57;p29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768900" y="1559050"/>
            <a:ext cx="5259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64" name="Google Shape;64;p31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ctrTitle"/>
          </p:nvPr>
        </p:nvSpPr>
        <p:spPr>
          <a:xfrm>
            <a:off x="2056800" y="-533400"/>
            <a:ext cx="4116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ubTitle" idx="1"/>
          </p:nvPr>
        </p:nvSpPr>
        <p:spPr>
          <a:xfrm>
            <a:off x="2293500" y="1676375"/>
            <a:ext cx="3642600" cy="1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32"/>
          <p:cNvSpPr txBox="1"/>
          <p:nvPr/>
        </p:nvSpPr>
        <p:spPr>
          <a:xfrm>
            <a:off x="2450400" y="3480850"/>
            <a:ext cx="332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infographics &amp; images by </a:t>
            </a:r>
            <a:r>
              <a:rPr lang="en" sz="12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illustrations by </a:t>
            </a:r>
            <a:r>
              <a:rPr lang="en" sz="12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0" i="0" u="none" strike="noStrike" cap="none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app.powerbi.com/view?r=eyJrIjoiYjliOGUxMDUtMzkyZS00NWRlLThkYzUtYTFhMmVjMTFiNGQxIiwidCI6ImFlNTI1NzU3LTg5YmEtNGQzMC1hMmY3LTQ5Nzk2ZWY4YzYwNCIsImMiOjR9&amp;pageName=ReportSection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hernandov.padilla@urosario.edu.c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maria.huertas@urosario.edu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" descr="GOYN Bogotá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4037" y="-1128334"/>
            <a:ext cx="11325745" cy="590161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734667" y="1362310"/>
            <a:ext cx="3911761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CO" sz="2800" dirty="0">
                <a:solidFill>
                  <a:schemeClr val="lt1"/>
                </a:solidFill>
              </a:rPr>
              <a:t>Análisis georreferenciado de la oferta y demanda de programas y servicios para la juventud en Bogotá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2221261" y="4371964"/>
            <a:ext cx="5081798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sz="1600" dirty="0"/>
              <a:t>6 de diciembre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 b="1" dirty="0"/>
              <a:t>Equipo Consultor Universidad del Rosario</a:t>
            </a:r>
            <a:endParaRPr sz="1600" b="1" dirty="0"/>
          </a:p>
        </p:txBody>
      </p:sp>
      <p:pic>
        <p:nvPicPr>
          <p:cNvPr id="78" name="Google Shape;78;p1" descr="Expertos académicos | La Silla Vací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344" y="4277685"/>
            <a:ext cx="668127" cy="74956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/>
          <p:nvPr/>
        </p:nvSpPr>
        <p:spPr>
          <a:xfrm>
            <a:off x="1448128" y="370221"/>
            <a:ext cx="319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</a:pPr>
            <a:r>
              <a:rPr lang="en" sz="2400" b="1" i="0" u="none" strike="noStrike" cap="none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Proyecto Capstone</a:t>
            </a:r>
            <a:endParaRPr sz="2400" b="1" i="0" u="none" strike="noStrike" cap="none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66DC0449-B2AA-4D18-97BA-DE93FF33E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29" y="4456590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8"/>
          <p:cNvSpPr txBox="1">
            <a:spLocks noGrp="1"/>
          </p:cNvSpPr>
          <p:nvPr>
            <p:ph type="title" idx="2"/>
          </p:nvPr>
        </p:nvSpPr>
        <p:spPr>
          <a:xfrm>
            <a:off x="257362" y="464699"/>
            <a:ext cx="4688709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Segunda fase</a:t>
            </a:r>
            <a:endParaRPr dirty="0"/>
          </a:p>
        </p:txBody>
      </p:sp>
      <p:pic>
        <p:nvPicPr>
          <p:cNvPr id="1092" name="Google Shape;1092;p8" descr="Expertos académicos | La Silla Vací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678" y="138828"/>
            <a:ext cx="618644" cy="694047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8"/>
          <p:cNvSpPr txBox="1"/>
          <p:nvPr/>
        </p:nvSpPr>
        <p:spPr>
          <a:xfrm>
            <a:off x="125159" y="4343251"/>
            <a:ext cx="4314639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</a:pPr>
            <a:r>
              <a:rPr lang="es-CO" sz="1200" b="0" i="0" u="none" strike="noStrike" cap="none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Gráfico 3. Gráfico de dispersión oferta de iniciativas y jóvenes con potencial por localidad </a:t>
            </a:r>
          </a:p>
        </p:txBody>
      </p:sp>
      <p:pic>
        <p:nvPicPr>
          <p:cNvPr id="138" name="Picture 2">
            <a:extLst>
              <a:ext uri="{FF2B5EF4-FFF2-40B4-BE49-F238E27FC236}">
                <a16:creationId xmlns:a16="http://schemas.microsoft.com/office/drawing/2014/main" id="{5877A869-7DF4-4387-83E3-8FE2E17C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2" y="1325588"/>
            <a:ext cx="4050234" cy="310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4">
            <a:extLst>
              <a:ext uri="{FF2B5EF4-FFF2-40B4-BE49-F238E27FC236}">
                <a16:creationId xmlns:a16="http://schemas.microsoft.com/office/drawing/2014/main" id="{5F8D016C-C245-40C1-B486-09B0B6340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5" y="1318009"/>
            <a:ext cx="4428476" cy="292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Google Shape;1096;p8">
            <a:extLst>
              <a:ext uri="{FF2B5EF4-FFF2-40B4-BE49-F238E27FC236}">
                <a16:creationId xmlns:a16="http://schemas.microsoft.com/office/drawing/2014/main" id="{2A094795-2D91-48F5-B587-EE419D17B7E1}"/>
              </a:ext>
            </a:extLst>
          </p:cNvPr>
          <p:cNvSpPr txBox="1"/>
          <p:nvPr/>
        </p:nvSpPr>
        <p:spPr>
          <a:xfrm>
            <a:off x="4571999" y="4317677"/>
            <a:ext cx="4314639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</a:pPr>
            <a:r>
              <a:rPr lang="es-CO" sz="1200" b="0" i="0" u="none" strike="noStrike" cap="none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Gráfico 4. Gráfico de dispersión oportunidades de formación educación media y jóvenes desconectados de educación media por localidad </a:t>
            </a:r>
          </a:p>
        </p:txBody>
      </p:sp>
      <p:pic>
        <p:nvPicPr>
          <p:cNvPr id="142" name="Imagen 141" descr="Texto&#10;&#10;Descripción generada automáticamente con confianza media">
            <a:extLst>
              <a:ext uri="{FF2B5EF4-FFF2-40B4-BE49-F238E27FC236}">
                <a16:creationId xmlns:a16="http://schemas.microsoft.com/office/drawing/2014/main" id="{E27FC1E0-97DE-48D2-AB4F-DEE45B8DC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8"/>
          <p:cNvSpPr txBox="1">
            <a:spLocks noGrp="1"/>
          </p:cNvSpPr>
          <p:nvPr>
            <p:ph type="title" idx="2"/>
          </p:nvPr>
        </p:nvSpPr>
        <p:spPr>
          <a:xfrm>
            <a:off x="257362" y="464699"/>
            <a:ext cx="4688709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Segunda fase</a:t>
            </a:r>
            <a:endParaRPr dirty="0"/>
          </a:p>
        </p:txBody>
      </p:sp>
      <p:pic>
        <p:nvPicPr>
          <p:cNvPr id="1092" name="Google Shape;1092;p8" descr="Expertos académicos | La Silla Vací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678" y="138828"/>
            <a:ext cx="618644" cy="694047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8"/>
          <p:cNvSpPr txBox="1"/>
          <p:nvPr/>
        </p:nvSpPr>
        <p:spPr>
          <a:xfrm>
            <a:off x="125159" y="4343251"/>
            <a:ext cx="4314639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</a:pPr>
            <a:r>
              <a:rPr lang="es-CO" sz="1200" b="0" i="0" u="none" strike="noStrike" cap="none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Gráfico 5. Gráfico de dispersión oportunidades de formación educación posmedia y jóvenes desconectados de educación posmedia por UPZ </a:t>
            </a:r>
          </a:p>
        </p:txBody>
      </p:sp>
      <p:sp>
        <p:nvSpPr>
          <p:cNvPr id="140" name="Google Shape;1096;p8">
            <a:extLst>
              <a:ext uri="{FF2B5EF4-FFF2-40B4-BE49-F238E27FC236}">
                <a16:creationId xmlns:a16="http://schemas.microsoft.com/office/drawing/2014/main" id="{2A094795-2D91-48F5-B587-EE419D17B7E1}"/>
              </a:ext>
            </a:extLst>
          </p:cNvPr>
          <p:cNvSpPr txBox="1"/>
          <p:nvPr/>
        </p:nvSpPr>
        <p:spPr>
          <a:xfrm>
            <a:off x="4662358" y="4317677"/>
            <a:ext cx="4314639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</a:pPr>
            <a:r>
              <a:rPr lang="es-CO" sz="1200" b="0" i="0" u="none" strike="noStrike" cap="none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Gráfico 6. Gráfico de dispersión oportunidades para el acceso al empleo formal y jóvenes desconectados del mercado laboral por UPZ 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9C78A042-403D-42DA-B3CD-9250A5CA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49" y="1496093"/>
            <a:ext cx="3900458" cy="257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3EA3FB-7EAC-4775-A6DB-C0F6A0C6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15" y="1320233"/>
            <a:ext cx="4208724" cy="292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97BC409D-0DC8-40FC-8112-2701E51AA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50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20"/>
          <p:cNvSpPr txBox="1">
            <a:spLocks noGrp="1"/>
          </p:cNvSpPr>
          <p:nvPr>
            <p:ph type="body" idx="1"/>
          </p:nvPr>
        </p:nvSpPr>
        <p:spPr>
          <a:xfrm>
            <a:off x="112679" y="1605464"/>
            <a:ext cx="5259000" cy="344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O" dirty="0"/>
              <a:t>La oferta de servicios y programas para jóvenes en proporción a la cantidad de jóvenes es menor en las localidades de </a:t>
            </a:r>
            <a:r>
              <a:rPr lang="es-CO" b="1" dirty="0"/>
              <a:t>Bosa</a:t>
            </a:r>
            <a:r>
              <a:rPr lang="es-CO" dirty="0"/>
              <a:t>, </a:t>
            </a:r>
            <a:r>
              <a:rPr lang="es-CO" b="1" dirty="0"/>
              <a:t>Ciudad</a:t>
            </a:r>
            <a:r>
              <a:rPr lang="es-CO" dirty="0"/>
              <a:t> </a:t>
            </a:r>
            <a:r>
              <a:rPr lang="es-CO" b="1" dirty="0"/>
              <a:t>Bolívar</a:t>
            </a:r>
            <a:r>
              <a:rPr lang="es-CO" dirty="0"/>
              <a:t>, </a:t>
            </a:r>
            <a:r>
              <a:rPr lang="es-CO" b="1" dirty="0"/>
              <a:t>Usaquén</a:t>
            </a:r>
            <a:r>
              <a:rPr lang="es-CO" dirty="0"/>
              <a:t>, </a:t>
            </a:r>
            <a:r>
              <a:rPr lang="es-CO" b="1" dirty="0"/>
              <a:t>Kennedy</a:t>
            </a:r>
            <a:r>
              <a:rPr lang="es-CO" dirty="0"/>
              <a:t>, </a:t>
            </a:r>
            <a:r>
              <a:rPr lang="es-CO" b="1" dirty="0"/>
              <a:t>Fontibón</a:t>
            </a:r>
            <a:r>
              <a:rPr lang="es-CO" dirty="0"/>
              <a:t> y </a:t>
            </a:r>
            <a:r>
              <a:rPr lang="es-CO" b="1" dirty="0"/>
              <a:t>Suba</a:t>
            </a:r>
            <a:r>
              <a:rPr lang="es-CO" dirty="0"/>
              <a:t>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O" dirty="0"/>
              <a:t>Desconexión entre tramo 1 y tramo 2 en </a:t>
            </a:r>
            <a:r>
              <a:rPr lang="es-CO" b="1" dirty="0"/>
              <a:t>Ciudad</a:t>
            </a:r>
            <a:r>
              <a:rPr lang="es-CO" dirty="0"/>
              <a:t> </a:t>
            </a:r>
            <a:r>
              <a:rPr lang="es-CO" b="1" dirty="0"/>
              <a:t>Bolívar</a:t>
            </a:r>
            <a:r>
              <a:rPr lang="es-CO" dirty="0"/>
              <a:t>, </a:t>
            </a:r>
            <a:r>
              <a:rPr lang="es-CO" b="1" dirty="0"/>
              <a:t>Usme</a:t>
            </a:r>
            <a:r>
              <a:rPr lang="es-CO" dirty="0"/>
              <a:t> y </a:t>
            </a:r>
            <a:r>
              <a:rPr lang="es-CO" b="1" dirty="0"/>
              <a:t>Rafael</a:t>
            </a:r>
            <a:r>
              <a:rPr lang="es-CO" dirty="0"/>
              <a:t> </a:t>
            </a:r>
            <a:r>
              <a:rPr lang="es-CO" b="1" dirty="0"/>
              <a:t>Uribe</a:t>
            </a:r>
            <a:r>
              <a:rPr lang="es-CO" dirty="0"/>
              <a:t> </a:t>
            </a:r>
            <a:r>
              <a:rPr lang="es-CO" b="1" dirty="0"/>
              <a:t>Uribe</a:t>
            </a:r>
            <a:r>
              <a:rPr lang="es-CO" dirty="0"/>
              <a:t>.</a:t>
            </a: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CO" dirty="0"/>
              <a:t>Alto número de jóvenes desconectados de la educación media y poca oferta en el tramo 1, como en las UPZ de </a:t>
            </a:r>
            <a:r>
              <a:rPr lang="es-CO" b="1" dirty="0"/>
              <a:t>La</a:t>
            </a:r>
            <a:r>
              <a:rPr lang="es-CO" dirty="0"/>
              <a:t> </a:t>
            </a:r>
            <a:r>
              <a:rPr lang="es-CO" b="1" dirty="0"/>
              <a:t>Flora</a:t>
            </a:r>
            <a:r>
              <a:rPr lang="es-CO" dirty="0"/>
              <a:t> (Usme), </a:t>
            </a:r>
            <a:r>
              <a:rPr lang="es-CO" b="1" dirty="0"/>
              <a:t>Jerusalén</a:t>
            </a:r>
            <a:r>
              <a:rPr lang="es-CO" dirty="0"/>
              <a:t>(Ciudad Bolívar), </a:t>
            </a:r>
            <a:r>
              <a:rPr lang="es-CO" b="1" dirty="0"/>
              <a:t>Corabastos</a:t>
            </a:r>
            <a:r>
              <a:rPr lang="es-CO" dirty="0"/>
              <a:t> (Kennedy) y </a:t>
            </a:r>
            <a:r>
              <a:rPr lang="es-CO" b="1" dirty="0"/>
              <a:t>Patio</a:t>
            </a:r>
            <a:r>
              <a:rPr lang="es-CO" dirty="0"/>
              <a:t> </a:t>
            </a:r>
            <a:r>
              <a:rPr lang="es-CO" b="1" dirty="0"/>
              <a:t>Bonito</a:t>
            </a:r>
            <a:r>
              <a:rPr lang="es-CO" dirty="0"/>
              <a:t> (Kennedy).</a:t>
            </a:r>
          </a:p>
        </p:txBody>
      </p:sp>
      <p:sp>
        <p:nvSpPr>
          <p:cNvPr id="1544" name="Google Shape;1544;p20"/>
          <p:cNvSpPr txBox="1">
            <a:spLocks noGrp="1"/>
          </p:cNvSpPr>
          <p:nvPr>
            <p:ph type="title"/>
          </p:nvPr>
        </p:nvSpPr>
        <p:spPr>
          <a:xfrm>
            <a:off x="291423" y="493703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Tercera fase</a:t>
            </a:r>
            <a:endParaRPr dirty="0"/>
          </a:p>
        </p:txBody>
      </p:sp>
      <p:sp>
        <p:nvSpPr>
          <p:cNvPr id="1545" name="Google Shape;1545;p20"/>
          <p:cNvSpPr/>
          <p:nvPr/>
        </p:nvSpPr>
        <p:spPr>
          <a:xfrm flipH="1">
            <a:off x="2938198" y="4685995"/>
            <a:ext cx="5650312" cy="4533"/>
          </a:xfrm>
          <a:custGeom>
            <a:avLst/>
            <a:gdLst/>
            <a:ahLst/>
            <a:cxnLst/>
            <a:rect l="l" t="t" r="r" b="b"/>
            <a:pathLst>
              <a:path w="282940" h="227" extrusionOk="0">
                <a:moveTo>
                  <a:pt x="141477" y="0"/>
                </a:moveTo>
                <a:cubicBezTo>
                  <a:pt x="63330" y="0"/>
                  <a:pt x="0" y="52"/>
                  <a:pt x="0" y="113"/>
                </a:cubicBezTo>
                <a:cubicBezTo>
                  <a:pt x="0" y="175"/>
                  <a:pt x="63330" y="226"/>
                  <a:pt x="141477" y="226"/>
                </a:cubicBezTo>
                <a:cubicBezTo>
                  <a:pt x="219595" y="226"/>
                  <a:pt x="282940" y="175"/>
                  <a:pt x="282940" y="113"/>
                </a:cubicBezTo>
                <a:cubicBezTo>
                  <a:pt x="282940" y="52"/>
                  <a:pt x="219595" y="0"/>
                  <a:pt x="1414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6" name="Google Shape;1546;p20"/>
          <p:cNvGrpSpPr/>
          <p:nvPr/>
        </p:nvGrpSpPr>
        <p:grpSpPr>
          <a:xfrm>
            <a:off x="5950752" y="1212280"/>
            <a:ext cx="1961928" cy="3604663"/>
            <a:chOff x="2387300" y="238125"/>
            <a:chExt cx="2851225" cy="5238575"/>
          </a:xfrm>
        </p:grpSpPr>
        <p:sp>
          <p:nvSpPr>
            <p:cNvPr id="1547" name="Google Shape;1547;p20"/>
            <p:cNvSpPr/>
            <p:nvPr/>
          </p:nvSpPr>
          <p:spPr>
            <a:xfrm>
              <a:off x="4065000" y="371550"/>
              <a:ext cx="416950" cy="687900"/>
            </a:xfrm>
            <a:custGeom>
              <a:avLst/>
              <a:gdLst/>
              <a:ahLst/>
              <a:cxnLst/>
              <a:rect l="l" t="t" r="r" b="b"/>
              <a:pathLst>
                <a:path w="16678" h="27516" extrusionOk="0">
                  <a:moveTo>
                    <a:pt x="6757" y="1"/>
                  </a:moveTo>
                  <a:cubicBezTo>
                    <a:pt x="4728" y="1"/>
                    <a:pt x="2687" y="407"/>
                    <a:pt x="759" y="1235"/>
                  </a:cubicBezTo>
                  <a:cubicBezTo>
                    <a:pt x="759" y="1235"/>
                    <a:pt x="1" y="11276"/>
                    <a:pt x="55" y="15649"/>
                  </a:cubicBezTo>
                  <a:cubicBezTo>
                    <a:pt x="109" y="20021"/>
                    <a:pt x="4482" y="20701"/>
                    <a:pt x="4482" y="20701"/>
                  </a:cubicBezTo>
                  <a:cubicBezTo>
                    <a:pt x="4482" y="20701"/>
                    <a:pt x="4394" y="25448"/>
                    <a:pt x="4460" y="26676"/>
                  </a:cubicBezTo>
                  <a:lnTo>
                    <a:pt x="14971" y="27516"/>
                  </a:lnTo>
                  <a:lnTo>
                    <a:pt x="16677" y="3654"/>
                  </a:lnTo>
                  <a:lnTo>
                    <a:pt x="16029" y="3156"/>
                  </a:lnTo>
                  <a:cubicBezTo>
                    <a:pt x="13326" y="1075"/>
                    <a:pt x="10057" y="1"/>
                    <a:pt x="6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0"/>
            <p:cNvSpPr/>
            <p:nvPr/>
          </p:nvSpPr>
          <p:spPr>
            <a:xfrm>
              <a:off x="4081350" y="562650"/>
              <a:ext cx="34250" cy="31775"/>
            </a:xfrm>
            <a:custGeom>
              <a:avLst/>
              <a:gdLst/>
              <a:ahLst/>
              <a:cxnLst/>
              <a:rect l="l" t="t" r="r" b="b"/>
              <a:pathLst>
                <a:path w="1370" h="1271" extrusionOk="0">
                  <a:moveTo>
                    <a:pt x="686" y="1"/>
                  </a:moveTo>
                  <a:cubicBezTo>
                    <a:pt x="441" y="1"/>
                    <a:pt x="216" y="141"/>
                    <a:pt x="110" y="365"/>
                  </a:cubicBezTo>
                  <a:cubicBezTo>
                    <a:pt x="1" y="597"/>
                    <a:pt x="41" y="872"/>
                    <a:pt x="214" y="1063"/>
                  </a:cubicBezTo>
                  <a:cubicBezTo>
                    <a:pt x="339" y="1201"/>
                    <a:pt x="511" y="1271"/>
                    <a:pt x="684" y="1271"/>
                  </a:cubicBezTo>
                  <a:cubicBezTo>
                    <a:pt x="837" y="1271"/>
                    <a:pt x="989" y="1216"/>
                    <a:pt x="1111" y="1106"/>
                  </a:cubicBezTo>
                  <a:cubicBezTo>
                    <a:pt x="1301" y="934"/>
                    <a:pt x="1369" y="664"/>
                    <a:pt x="1282" y="422"/>
                  </a:cubicBezTo>
                  <a:cubicBezTo>
                    <a:pt x="1195" y="180"/>
                    <a:pt x="971" y="14"/>
                    <a:pt x="715" y="1"/>
                  </a:cubicBezTo>
                  <a:cubicBezTo>
                    <a:pt x="705" y="1"/>
                    <a:pt x="695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0"/>
            <p:cNvSpPr/>
            <p:nvPr/>
          </p:nvSpPr>
          <p:spPr>
            <a:xfrm>
              <a:off x="4081800" y="549800"/>
              <a:ext cx="56800" cy="15850"/>
            </a:xfrm>
            <a:custGeom>
              <a:avLst/>
              <a:gdLst/>
              <a:ahLst/>
              <a:cxnLst/>
              <a:rect l="l" t="t" r="r" b="b"/>
              <a:pathLst>
                <a:path w="2272" h="634" extrusionOk="0">
                  <a:moveTo>
                    <a:pt x="1149" y="1"/>
                  </a:moveTo>
                  <a:cubicBezTo>
                    <a:pt x="1142" y="1"/>
                    <a:pt x="1135" y="1"/>
                    <a:pt x="1128" y="1"/>
                  </a:cubicBezTo>
                  <a:cubicBezTo>
                    <a:pt x="753" y="6"/>
                    <a:pt x="436" y="152"/>
                    <a:pt x="252" y="301"/>
                  </a:cubicBezTo>
                  <a:cubicBezTo>
                    <a:pt x="65" y="451"/>
                    <a:pt x="0" y="589"/>
                    <a:pt x="34" y="622"/>
                  </a:cubicBezTo>
                  <a:cubicBezTo>
                    <a:pt x="41" y="630"/>
                    <a:pt x="51" y="634"/>
                    <a:pt x="66" y="634"/>
                  </a:cubicBezTo>
                  <a:cubicBezTo>
                    <a:pt x="192" y="634"/>
                    <a:pt x="593" y="367"/>
                    <a:pt x="1133" y="365"/>
                  </a:cubicBezTo>
                  <a:cubicBezTo>
                    <a:pt x="1144" y="365"/>
                    <a:pt x="1155" y="365"/>
                    <a:pt x="1166" y="365"/>
                  </a:cubicBezTo>
                  <a:cubicBezTo>
                    <a:pt x="1687" y="365"/>
                    <a:pt x="2078" y="608"/>
                    <a:pt x="2205" y="608"/>
                  </a:cubicBezTo>
                  <a:cubicBezTo>
                    <a:pt x="2221" y="608"/>
                    <a:pt x="2232" y="604"/>
                    <a:pt x="2240" y="595"/>
                  </a:cubicBezTo>
                  <a:cubicBezTo>
                    <a:pt x="2272" y="561"/>
                    <a:pt x="2204" y="425"/>
                    <a:pt x="2013" y="280"/>
                  </a:cubicBezTo>
                  <a:cubicBezTo>
                    <a:pt x="1829" y="139"/>
                    <a:pt x="1515" y="1"/>
                    <a:pt x="1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0"/>
            <p:cNvSpPr/>
            <p:nvPr/>
          </p:nvSpPr>
          <p:spPr>
            <a:xfrm>
              <a:off x="4247700" y="576125"/>
              <a:ext cx="33600" cy="31775"/>
            </a:xfrm>
            <a:custGeom>
              <a:avLst/>
              <a:gdLst/>
              <a:ahLst/>
              <a:cxnLst/>
              <a:rect l="l" t="t" r="r" b="b"/>
              <a:pathLst>
                <a:path w="1344" h="1271" extrusionOk="0">
                  <a:moveTo>
                    <a:pt x="668" y="0"/>
                  </a:moveTo>
                  <a:cubicBezTo>
                    <a:pt x="554" y="0"/>
                    <a:pt x="439" y="31"/>
                    <a:pt x="335" y="95"/>
                  </a:cubicBezTo>
                  <a:cubicBezTo>
                    <a:pt x="117" y="229"/>
                    <a:pt x="0" y="482"/>
                    <a:pt x="41" y="736"/>
                  </a:cubicBezTo>
                  <a:cubicBezTo>
                    <a:pt x="81" y="990"/>
                    <a:pt x="270" y="1194"/>
                    <a:pt x="521" y="1253"/>
                  </a:cubicBezTo>
                  <a:cubicBezTo>
                    <a:pt x="570" y="1265"/>
                    <a:pt x="619" y="1270"/>
                    <a:pt x="668" y="1270"/>
                  </a:cubicBezTo>
                  <a:cubicBezTo>
                    <a:pt x="868" y="1270"/>
                    <a:pt x="1061" y="1175"/>
                    <a:pt x="1182" y="1008"/>
                  </a:cubicBezTo>
                  <a:cubicBezTo>
                    <a:pt x="1333" y="799"/>
                    <a:pt x="1344" y="522"/>
                    <a:pt x="1208" y="303"/>
                  </a:cubicBezTo>
                  <a:cubicBezTo>
                    <a:pt x="1089" y="108"/>
                    <a:pt x="881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0"/>
            <p:cNvSpPr/>
            <p:nvPr/>
          </p:nvSpPr>
          <p:spPr>
            <a:xfrm>
              <a:off x="4245325" y="563075"/>
              <a:ext cx="56800" cy="15850"/>
            </a:xfrm>
            <a:custGeom>
              <a:avLst/>
              <a:gdLst/>
              <a:ahLst/>
              <a:cxnLst/>
              <a:rect l="l" t="t" r="r" b="b"/>
              <a:pathLst>
                <a:path w="2272" h="634" extrusionOk="0">
                  <a:moveTo>
                    <a:pt x="1150" y="0"/>
                  </a:moveTo>
                  <a:cubicBezTo>
                    <a:pt x="1142" y="0"/>
                    <a:pt x="1135" y="0"/>
                    <a:pt x="1128" y="1"/>
                  </a:cubicBezTo>
                  <a:cubicBezTo>
                    <a:pt x="753" y="6"/>
                    <a:pt x="436" y="152"/>
                    <a:pt x="252" y="300"/>
                  </a:cubicBezTo>
                  <a:cubicBezTo>
                    <a:pt x="65" y="450"/>
                    <a:pt x="0" y="589"/>
                    <a:pt x="34" y="622"/>
                  </a:cubicBezTo>
                  <a:cubicBezTo>
                    <a:pt x="41" y="630"/>
                    <a:pt x="51" y="633"/>
                    <a:pt x="66" y="633"/>
                  </a:cubicBezTo>
                  <a:cubicBezTo>
                    <a:pt x="192" y="633"/>
                    <a:pt x="594" y="367"/>
                    <a:pt x="1134" y="364"/>
                  </a:cubicBezTo>
                  <a:cubicBezTo>
                    <a:pt x="1144" y="364"/>
                    <a:pt x="1154" y="363"/>
                    <a:pt x="1164" y="363"/>
                  </a:cubicBezTo>
                  <a:cubicBezTo>
                    <a:pt x="1685" y="363"/>
                    <a:pt x="2078" y="607"/>
                    <a:pt x="2205" y="607"/>
                  </a:cubicBezTo>
                  <a:cubicBezTo>
                    <a:pt x="2220" y="607"/>
                    <a:pt x="2232" y="603"/>
                    <a:pt x="2239" y="595"/>
                  </a:cubicBezTo>
                  <a:cubicBezTo>
                    <a:pt x="2272" y="560"/>
                    <a:pt x="2204" y="424"/>
                    <a:pt x="2012" y="279"/>
                  </a:cubicBezTo>
                  <a:cubicBezTo>
                    <a:pt x="1829" y="137"/>
                    <a:pt x="1517" y="0"/>
                    <a:pt x="1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0"/>
            <p:cNvSpPr/>
            <p:nvPr/>
          </p:nvSpPr>
          <p:spPr>
            <a:xfrm>
              <a:off x="4145375" y="571900"/>
              <a:ext cx="51450" cy="132075"/>
            </a:xfrm>
            <a:custGeom>
              <a:avLst/>
              <a:gdLst/>
              <a:ahLst/>
              <a:cxnLst/>
              <a:rect l="l" t="t" r="r" b="b"/>
              <a:pathLst>
                <a:path w="2058" h="5283" extrusionOk="0">
                  <a:moveTo>
                    <a:pt x="1967" y="0"/>
                  </a:moveTo>
                  <a:cubicBezTo>
                    <a:pt x="1868" y="0"/>
                    <a:pt x="1269" y="1374"/>
                    <a:pt x="619" y="3097"/>
                  </a:cubicBezTo>
                  <a:cubicBezTo>
                    <a:pt x="464" y="3523"/>
                    <a:pt x="315" y="3929"/>
                    <a:pt x="168" y="4331"/>
                  </a:cubicBezTo>
                  <a:cubicBezTo>
                    <a:pt x="110" y="4512"/>
                    <a:pt x="0" y="4725"/>
                    <a:pt x="82" y="4986"/>
                  </a:cubicBezTo>
                  <a:cubicBezTo>
                    <a:pt x="126" y="5115"/>
                    <a:pt x="250" y="5209"/>
                    <a:pt x="354" y="5236"/>
                  </a:cubicBezTo>
                  <a:cubicBezTo>
                    <a:pt x="457" y="5269"/>
                    <a:pt x="547" y="5269"/>
                    <a:pt x="622" y="5272"/>
                  </a:cubicBezTo>
                  <a:cubicBezTo>
                    <a:pt x="825" y="5279"/>
                    <a:pt x="1003" y="5283"/>
                    <a:pt x="1150" y="5283"/>
                  </a:cubicBezTo>
                  <a:cubicBezTo>
                    <a:pt x="1444" y="5283"/>
                    <a:pt x="1614" y="5268"/>
                    <a:pt x="1617" y="5236"/>
                  </a:cubicBezTo>
                  <a:cubicBezTo>
                    <a:pt x="1620" y="5190"/>
                    <a:pt x="1249" y="5114"/>
                    <a:pt x="642" y="5031"/>
                  </a:cubicBezTo>
                  <a:cubicBezTo>
                    <a:pt x="485" y="5014"/>
                    <a:pt x="361" y="4978"/>
                    <a:pt x="350" y="4893"/>
                  </a:cubicBezTo>
                  <a:cubicBezTo>
                    <a:pt x="322" y="4798"/>
                    <a:pt x="383" y="4629"/>
                    <a:pt x="463" y="4442"/>
                  </a:cubicBezTo>
                  <a:cubicBezTo>
                    <a:pt x="618" y="4043"/>
                    <a:pt x="775" y="3640"/>
                    <a:pt x="939" y="3219"/>
                  </a:cubicBezTo>
                  <a:cubicBezTo>
                    <a:pt x="1598" y="1475"/>
                    <a:pt x="2058" y="35"/>
                    <a:pt x="1970" y="1"/>
                  </a:cubicBezTo>
                  <a:cubicBezTo>
                    <a:pt x="1969" y="1"/>
                    <a:pt x="1968" y="0"/>
                    <a:pt x="1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0"/>
            <p:cNvSpPr/>
            <p:nvPr/>
          </p:nvSpPr>
          <p:spPr>
            <a:xfrm>
              <a:off x="4160850" y="719450"/>
              <a:ext cx="81850" cy="40800"/>
            </a:xfrm>
            <a:custGeom>
              <a:avLst/>
              <a:gdLst/>
              <a:ahLst/>
              <a:cxnLst/>
              <a:rect l="l" t="t" r="r" b="b"/>
              <a:pathLst>
                <a:path w="3274" h="1632" extrusionOk="0">
                  <a:moveTo>
                    <a:pt x="2954" y="0"/>
                  </a:moveTo>
                  <a:lnTo>
                    <a:pt x="2954" y="0"/>
                  </a:lnTo>
                  <a:cubicBezTo>
                    <a:pt x="2165" y="315"/>
                    <a:pt x="1223" y="708"/>
                    <a:pt x="0" y="858"/>
                  </a:cubicBezTo>
                  <a:cubicBezTo>
                    <a:pt x="0" y="858"/>
                    <a:pt x="485" y="1632"/>
                    <a:pt x="1370" y="1632"/>
                  </a:cubicBezTo>
                  <a:cubicBezTo>
                    <a:pt x="1551" y="1632"/>
                    <a:pt x="1750" y="1599"/>
                    <a:pt x="1964" y="1521"/>
                  </a:cubicBezTo>
                  <a:cubicBezTo>
                    <a:pt x="3273" y="1042"/>
                    <a:pt x="2954" y="0"/>
                    <a:pt x="2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0"/>
            <p:cNvSpPr/>
            <p:nvPr/>
          </p:nvSpPr>
          <p:spPr>
            <a:xfrm>
              <a:off x="4176600" y="847000"/>
              <a:ext cx="142800" cy="69700"/>
            </a:xfrm>
            <a:custGeom>
              <a:avLst/>
              <a:gdLst/>
              <a:ahLst/>
              <a:cxnLst/>
              <a:rect l="l" t="t" r="r" b="b"/>
              <a:pathLst>
                <a:path w="5712" h="2788" extrusionOk="0">
                  <a:moveTo>
                    <a:pt x="5711" y="0"/>
                  </a:moveTo>
                  <a:lnTo>
                    <a:pt x="5711" y="0"/>
                  </a:lnTo>
                  <a:cubicBezTo>
                    <a:pt x="3350" y="1483"/>
                    <a:pt x="1101" y="1628"/>
                    <a:pt x="310" y="1628"/>
                  </a:cubicBezTo>
                  <a:cubicBezTo>
                    <a:pt x="118" y="1628"/>
                    <a:pt x="11" y="1619"/>
                    <a:pt x="11" y="1619"/>
                  </a:cubicBezTo>
                  <a:lnTo>
                    <a:pt x="1" y="2753"/>
                  </a:lnTo>
                  <a:cubicBezTo>
                    <a:pt x="257" y="2776"/>
                    <a:pt x="504" y="2787"/>
                    <a:pt x="740" y="2787"/>
                  </a:cubicBezTo>
                  <a:cubicBezTo>
                    <a:pt x="4517" y="2787"/>
                    <a:pt x="5711" y="1"/>
                    <a:pt x="5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0"/>
            <p:cNvSpPr/>
            <p:nvPr/>
          </p:nvSpPr>
          <p:spPr>
            <a:xfrm>
              <a:off x="4081700" y="344900"/>
              <a:ext cx="437650" cy="267525"/>
            </a:xfrm>
            <a:custGeom>
              <a:avLst/>
              <a:gdLst/>
              <a:ahLst/>
              <a:cxnLst/>
              <a:rect l="l" t="t" r="r" b="b"/>
              <a:pathLst>
                <a:path w="17506" h="10701" extrusionOk="0">
                  <a:moveTo>
                    <a:pt x="8043" y="0"/>
                  </a:moveTo>
                  <a:lnTo>
                    <a:pt x="3529" y="300"/>
                  </a:lnTo>
                  <a:lnTo>
                    <a:pt x="1" y="990"/>
                  </a:lnTo>
                  <a:lnTo>
                    <a:pt x="1" y="3403"/>
                  </a:lnTo>
                  <a:cubicBezTo>
                    <a:pt x="1" y="3403"/>
                    <a:pt x="1145" y="4065"/>
                    <a:pt x="2973" y="4065"/>
                  </a:cubicBezTo>
                  <a:cubicBezTo>
                    <a:pt x="3879" y="4065"/>
                    <a:pt x="4953" y="3902"/>
                    <a:pt x="6140" y="3416"/>
                  </a:cubicBezTo>
                  <a:cubicBezTo>
                    <a:pt x="7773" y="2746"/>
                    <a:pt x="9567" y="2369"/>
                    <a:pt x="10693" y="2369"/>
                  </a:cubicBezTo>
                  <a:cubicBezTo>
                    <a:pt x="11187" y="2369"/>
                    <a:pt x="11553" y="2442"/>
                    <a:pt x="11720" y="2594"/>
                  </a:cubicBezTo>
                  <a:cubicBezTo>
                    <a:pt x="12269" y="3092"/>
                    <a:pt x="12219" y="5437"/>
                    <a:pt x="14413" y="6284"/>
                  </a:cubicBezTo>
                  <a:cubicBezTo>
                    <a:pt x="14413" y="6284"/>
                    <a:pt x="13932" y="10700"/>
                    <a:pt x="15700" y="10700"/>
                  </a:cubicBezTo>
                  <a:cubicBezTo>
                    <a:pt x="15706" y="10700"/>
                    <a:pt x="15711" y="10700"/>
                    <a:pt x="15717" y="10700"/>
                  </a:cubicBezTo>
                  <a:cubicBezTo>
                    <a:pt x="17505" y="10673"/>
                    <a:pt x="16905" y="3691"/>
                    <a:pt x="16905" y="3691"/>
                  </a:cubicBezTo>
                  <a:lnTo>
                    <a:pt x="12717" y="1247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0"/>
            <p:cNvSpPr/>
            <p:nvPr/>
          </p:nvSpPr>
          <p:spPr>
            <a:xfrm>
              <a:off x="4464100" y="572675"/>
              <a:ext cx="78575" cy="114125"/>
            </a:xfrm>
            <a:custGeom>
              <a:avLst/>
              <a:gdLst/>
              <a:ahLst/>
              <a:cxnLst/>
              <a:rect l="l" t="t" r="r" b="b"/>
              <a:pathLst>
                <a:path w="3143" h="4565" extrusionOk="0">
                  <a:moveTo>
                    <a:pt x="1139" y="1"/>
                  </a:moveTo>
                  <a:cubicBezTo>
                    <a:pt x="624" y="1"/>
                    <a:pt x="202" y="127"/>
                    <a:pt x="174" y="139"/>
                  </a:cubicBezTo>
                  <a:cubicBezTo>
                    <a:pt x="174" y="139"/>
                    <a:pt x="0" y="4344"/>
                    <a:pt x="3" y="4430"/>
                  </a:cubicBezTo>
                  <a:cubicBezTo>
                    <a:pt x="4" y="4460"/>
                    <a:pt x="363" y="4565"/>
                    <a:pt x="835" y="4565"/>
                  </a:cubicBezTo>
                  <a:cubicBezTo>
                    <a:pt x="1725" y="4565"/>
                    <a:pt x="3020" y="4192"/>
                    <a:pt x="3082" y="2239"/>
                  </a:cubicBezTo>
                  <a:cubicBezTo>
                    <a:pt x="3142" y="360"/>
                    <a:pt x="2008" y="1"/>
                    <a:pt x="1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0"/>
            <p:cNvSpPr/>
            <p:nvPr/>
          </p:nvSpPr>
          <p:spPr>
            <a:xfrm>
              <a:off x="4487625" y="597125"/>
              <a:ext cx="34950" cy="65175"/>
            </a:xfrm>
            <a:custGeom>
              <a:avLst/>
              <a:gdLst/>
              <a:ahLst/>
              <a:cxnLst/>
              <a:rect l="l" t="t" r="r" b="b"/>
              <a:pathLst>
                <a:path w="1398" h="2607" extrusionOk="0">
                  <a:moveTo>
                    <a:pt x="635" y="0"/>
                  </a:moveTo>
                  <a:cubicBezTo>
                    <a:pt x="547" y="0"/>
                    <a:pt x="466" y="26"/>
                    <a:pt x="407" y="72"/>
                  </a:cubicBezTo>
                  <a:cubicBezTo>
                    <a:pt x="345" y="117"/>
                    <a:pt x="302" y="182"/>
                    <a:pt x="283" y="255"/>
                  </a:cubicBezTo>
                  <a:cubicBezTo>
                    <a:pt x="256" y="372"/>
                    <a:pt x="303" y="431"/>
                    <a:pt x="315" y="431"/>
                  </a:cubicBezTo>
                  <a:cubicBezTo>
                    <a:pt x="316" y="431"/>
                    <a:pt x="317" y="431"/>
                    <a:pt x="317" y="431"/>
                  </a:cubicBezTo>
                  <a:cubicBezTo>
                    <a:pt x="333" y="426"/>
                    <a:pt x="316" y="366"/>
                    <a:pt x="359" y="284"/>
                  </a:cubicBezTo>
                  <a:cubicBezTo>
                    <a:pt x="391" y="215"/>
                    <a:pt x="476" y="140"/>
                    <a:pt x="594" y="140"/>
                  </a:cubicBezTo>
                  <a:cubicBezTo>
                    <a:pt x="618" y="140"/>
                    <a:pt x="644" y="143"/>
                    <a:pt x="672" y="151"/>
                  </a:cubicBezTo>
                  <a:cubicBezTo>
                    <a:pt x="828" y="184"/>
                    <a:pt x="966" y="341"/>
                    <a:pt x="1050" y="562"/>
                  </a:cubicBezTo>
                  <a:cubicBezTo>
                    <a:pt x="1145" y="800"/>
                    <a:pt x="1187" y="1056"/>
                    <a:pt x="1171" y="1312"/>
                  </a:cubicBezTo>
                  <a:cubicBezTo>
                    <a:pt x="1140" y="1852"/>
                    <a:pt x="858" y="2345"/>
                    <a:pt x="538" y="2451"/>
                  </a:cubicBezTo>
                  <a:cubicBezTo>
                    <a:pt x="483" y="2469"/>
                    <a:pt x="426" y="2478"/>
                    <a:pt x="369" y="2478"/>
                  </a:cubicBezTo>
                  <a:cubicBezTo>
                    <a:pt x="294" y="2478"/>
                    <a:pt x="218" y="2462"/>
                    <a:pt x="149" y="2430"/>
                  </a:cubicBezTo>
                  <a:cubicBezTo>
                    <a:pt x="70" y="2391"/>
                    <a:pt x="32" y="2348"/>
                    <a:pt x="16" y="2348"/>
                  </a:cubicBezTo>
                  <a:cubicBezTo>
                    <a:pt x="14" y="2348"/>
                    <a:pt x="13" y="2348"/>
                    <a:pt x="11" y="2349"/>
                  </a:cubicBezTo>
                  <a:cubicBezTo>
                    <a:pt x="0" y="2353"/>
                    <a:pt x="15" y="2421"/>
                    <a:pt x="105" y="2496"/>
                  </a:cubicBezTo>
                  <a:cubicBezTo>
                    <a:pt x="173" y="2553"/>
                    <a:pt x="292" y="2607"/>
                    <a:pt x="439" y="2607"/>
                  </a:cubicBezTo>
                  <a:cubicBezTo>
                    <a:pt x="483" y="2607"/>
                    <a:pt x="530" y="2602"/>
                    <a:pt x="579" y="2591"/>
                  </a:cubicBezTo>
                  <a:cubicBezTo>
                    <a:pt x="1015" y="2480"/>
                    <a:pt x="1342" y="1926"/>
                    <a:pt x="1380" y="1324"/>
                  </a:cubicBezTo>
                  <a:cubicBezTo>
                    <a:pt x="1398" y="1037"/>
                    <a:pt x="1345" y="748"/>
                    <a:pt x="1226" y="486"/>
                  </a:cubicBezTo>
                  <a:cubicBezTo>
                    <a:pt x="1128" y="247"/>
                    <a:pt x="927" y="28"/>
                    <a:pt x="696" y="5"/>
                  </a:cubicBezTo>
                  <a:cubicBezTo>
                    <a:pt x="676" y="2"/>
                    <a:pt x="655" y="0"/>
                    <a:pt x="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0"/>
            <p:cNvSpPr/>
            <p:nvPr/>
          </p:nvSpPr>
          <p:spPr>
            <a:xfrm>
              <a:off x="4086100" y="523375"/>
              <a:ext cx="72350" cy="19575"/>
            </a:xfrm>
            <a:custGeom>
              <a:avLst/>
              <a:gdLst/>
              <a:ahLst/>
              <a:cxnLst/>
              <a:rect l="l" t="t" r="r" b="b"/>
              <a:pathLst>
                <a:path w="2894" h="783" extrusionOk="0">
                  <a:moveTo>
                    <a:pt x="1354" y="0"/>
                  </a:moveTo>
                  <a:cubicBezTo>
                    <a:pt x="545" y="0"/>
                    <a:pt x="1" y="417"/>
                    <a:pt x="86" y="577"/>
                  </a:cubicBezTo>
                  <a:cubicBezTo>
                    <a:pt x="135" y="685"/>
                    <a:pt x="360" y="697"/>
                    <a:pt x="679" y="697"/>
                  </a:cubicBezTo>
                  <a:cubicBezTo>
                    <a:pt x="771" y="697"/>
                    <a:pt x="871" y="696"/>
                    <a:pt x="977" y="696"/>
                  </a:cubicBezTo>
                  <a:cubicBezTo>
                    <a:pt x="1121" y="696"/>
                    <a:pt x="1275" y="698"/>
                    <a:pt x="1435" y="707"/>
                  </a:cubicBezTo>
                  <a:cubicBezTo>
                    <a:pt x="1866" y="721"/>
                    <a:pt x="2253" y="782"/>
                    <a:pt x="2505" y="782"/>
                  </a:cubicBezTo>
                  <a:cubicBezTo>
                    <a:pt x="2652" y="782"/>
                    <a:pt x="2753" y="761"/>
                    <a:pt x="2789" y="697"/>
                  </a:cubicBezTo>
                  <a:cubicBezTo>
                    <a:pt x="2893" y="538"/>
                    <a:pt x="2337" y="40"/>
                    <a:pt x="1467" y="3"/>
                  </a:cubicBezTo>
                  <a:cubicBezTo>
                    <a:pt x="1429" y="1"/>
                    <a:pt x="1391" y="0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0"/>
            <p:cNvSpPr/>
            <p:nvPr/>
          </p:nvSpPr>
          <p:spPr>
            <a:xfrm>
              <a:off x="4253800" y="523375"/>
              <a:ext cx="72350" cy="19575"/>
            </a:xfrm>
            <a:custGeom>
              <a:avLst/>
              <a:gdLst/>
              <a:ahLst/>
              <a:cxnLst/>
              <a:rect l="l" t="t" r="r" b="b"/>
              <a:pathLst>
                <a:path w="2894" h="783" extrusionOk="0">
                  <a:moveTo>
                    <a:pt x="1354" y="0"/>
                  </a:moveTo>
                  <a:cubicBezTo>
                    <a:pt x="545" y="0"/>
                    <a:pt x="1" y="417"/>
                    <a:pt x="86" y="577"/>
                  </a:cubicBezTo>
                  <a:cubicBezTo>
                    <a:pt x="135" y="685"/>
                    <a:pt x="360" y="697"/>
                    <a:pt x="678" y="697"/>
                  </a:cubicBezTo>
                  <a:cubicBezTo>
                    <a:pt x="771" y="697"/>
                    <a:pt x="871" y="696"/>
                    <a:pt x="977" y="696"/>
                  </a:cubicBezTo>
                  <a:cubicBezTo>
                    <a:pt x="1120" y="696"/>
                    <a:pt x="1275" y="698"/>
                    <a:pt x="1435" y="707"/>
                  </a:cubicBezTo>
                  <a:cubicBezTo>
                    <a:pt x="1866" y="721"/>
                    <a:pt x="2253" y="782"/>
                    <a:pt x="2505" y="782"/>
                  </a:cubicBezTo>
                  <a:cubicBezTo>
                    <a:pt x="2652" y="782"/>
                    <a:pt x="2754" y="761"/>
                    <a:pt x="2790" y="697"/>
                  </a:cubicBezTo>
                  <a:cubicBezTo>
                    <a:pt x="2894" y="538"/>
                    <a:pt x="2337" y="40"/>
                    <a:pt x="1466" y="3"/>
                  </a:cubicBezTo>
                  <a:cubicBezTo>
                    <a:pt x="1428" y="1"/>
                    <a:pt x="1391" y="0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0"/>
            <p:cNvSpPr/>
            <p:nvPr/>
          </p:nvSpPr>
          <p:spPr>
            <a:xfrm>
              <a:off x="4032175" y="238125"/>
              <a:ext cx="525350" cy="259375"/>
            </a:xfrm>
            <a:custGeom>
              <a:avLst/>
              <a:gdLst/>
              <a:ahLst/>
              <a:cxnLst/>
              <a:rect l="l" t="t" r="r" b="b"/>
              <a:pathLst>
                <a:path w="21014" h="10375" extrusionOk="0">
                  <a:moveTo>
                    <a:pt x="6761" y="1"/>
                  </a:moveTo>
                  <a:cubicBezTo>
                    <a:pt x="6025" y="1"/>
                    <a:pt x="5281" y="120"/>
                    <a:pt x="4573" y="316"/>
                  </a:cubicBezTo>
                  <a:cubicBezTo>
                    <a:pt x="3390" y="640"/>
                    <a:pt x="2240" y="1183"/>
                    <a:pt x="1384" y="2062"/>
                  </a:cubicBezTo>
                  <a:cubicBezTo>
                    <a:pt x="527" y="2941"/>
                    <a:pt x="1" y="4187"/>
                    <a:pt x="173" y="5401"/>
                  </a:cubicBezTo>
                  <a:cubicBezTo>
                    <a:pt x="346" y="6614"/>
                    <a:pt x="1310" y="7730"/>
                    <a:pt x="2526" y="7892"/>
                  </a:cubicBezTo>
                  <a:cubicBezTo>
                    <a:pt x="2526" y="7892"/>
                    <a:pt x="3148" y="8037"/>
                    <a:pt x="4066" y="8037"/>
                  </a:cubicBezTo>
                  <a:cubicBezTo>
                    <a:pt x="5058" y="8037"/>
                    <a:pt x="6395" y="7867"/>
                    <a:pt x="7661" y="7159"/>
                  </a:cubicBezTo>
                  <a:cubicBezTo>
                    <a:pt x="8763" y="6543"/>
                    <a:pt x="10318" y="6375"/>
                    <a:pt x="11692" y="6375"/>
                  </a:cubicBezTo>
                  <a:cubicBezTo>
                    <a:pt x="13360" y="6375"/>
                    <a:pt x="14761" y="6623"/>
                    <a:pt x="14761" y="6623"/>
                  </a:cubicBezTo>
                  <a:lnTo>
                    <a:pt x="14798" y="7489"/>
                  </a:lnTo>
                  <a:cubicBezTo>
                    <a:pt x="15318" y="8210"/>
                    <a:pt x="15846" y="8939"/>
                    <a:pt x="16535" y="9501"/>
                  </a:cubicBezTo>
                  <a:cubicBezTo>
                    <a:pt x="17158" y="10010"/>
                    <a:pt x="17938" y="10375"/>
                    <a:pt x="18737" y="10375"/>
                  </a:cubicBezTo>
                  <a:cubicBezTo>
                    <a:pt x="18820" y="10375"/>
                    <a:pt x="18903" y="10371"/>
                    <a:pt x="18987" y="10363"/>
                  </a:cubicBezTo>
                  <a:cubicBezTo>
                    <a:pt x="19872" y="10276"/>
                    <a:pt x="20727" y="9631"/>
                    <a:pt x="20877" y="8755"/>
                  </a:cubicBezTo>
                  <a:cubicBezTo>
                    <a:pt x="21014" y="7952"/>
                    <a:pt x="20395" y="7068"/>
                    <a:pt x="19608" y="6987"/>
                  </a:cubicBezTo>
                  <a:lnTo>
                    <a:pt x="19608" y="6987"/>
                  </a:lnTo>
                  <a:cubicBezTo>
                    <a:pt x="20107" y="6922"/>
                    <a:pt x="20535" y="6400"/>
                    <a:pt x="20438" y="5894"/>
                  </a:cubicBezTo>
                  <a:cubicBezTo>
                    <a:pt x="20356" y="5460"/>
                    <a:pt x="19911" y="5157"/>
                    <a:pt x="19478" y="5157"/>
                  </a:cubicBezTo>
                  <a:cubicBezTo>
                    <a:pt x="19450" y="5157"/>
                    <a:pt x="19422" y="5158"/>
                    <a:pt x="19394" y="5161"/>
                  </a:cubicBezTo>
                  <a:lnTo>
                    <a:pt x="19394" y="5161"/>
                  </a:lnTo>
                  <a:cubicBezTo>
                    <a:pt x="19886" y="4855"/>
                    <a:pt x="19981" y="3955"/>
                    <a:pt x="19533" y="3494"/>
                  </a:cubicBezTo>
                  <a:cubicBezTo>
                    <a:pt x="19194" y="3145"/>
                    <a:pt x="18713" y="3014"/>
                    <a:pt x="18218" y="3014"/>
                  </a:cubicBezTo>
                  <a:cubicBezTo>
                    <a:pt x="17932" y="3014"/>
                    <a:pt x="17641" y="3058"/>
                    <a:pt x="17369" y="3129"/>
                  </a:cubicBezTo>
                  <a:cubicBezTo>
                    <a:pt x="16626" y="3323"/>
                    <a:pt x="15922" y="3682"/>
                    <a:pt x="15157" y="3746"/>
                  </a:cubicBezTo>
                  <a:cubicBezTo>
                    <a:pt x="15074" y="3753"/>
                    <a:pt x="14991" y="3756"/>
                    <a:pt x="14908" y="3756"/>
                  </a:cubicBezTo>
                  <a:cubicBezTo>
                    <a:pt x="13801" y="3756"/>
                    <a:pt x="12757" y="3154"/>
                    <a:pt x="11869" y="2471"/>
                  </a:cubicBezTo>
                  <a:cubicBezTo>
                    <a:pt x="10915" y="1738"/>
                    <a:pt x="10029" y="877"/>
                    <a:pt x="8921" y="410"/>
                  </a:cubicBezTo>
                  <a:cubicBezTo>
                    <a:pt x="8237" y="122"/>
                    <a:pt x="7503" y="1"/>
                    <a:pt x="6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0"/>
            <p:cNvSpPr/>
            <p:nvPr/>
          </p:nvSpPr>
          <p:spPr>
            <a:xfrm>
              <a:off x="4067625" y="312100"/>
              <a:ext cx="448600" cy="118500"/>
            </a:xfrm>
            <a:custGeom>
              <a:avLst/>
              <a:gdLst/>
              <a:ahLst/>
              <a:cxnLst/>
              <a:rect l="l" t="t" r="r" b="b"/>
              <a:pathLst>
                <a:path w="17944" h="4740" extrusionOk="0">
                  <a:moveTo>
                    <a:pt x="4197" y="0"/>
                  </a:moveTo>
                  <a:cubicBezTo>
                    <a:pt x="3975" y="0"/>
                    <a:pt x="3755" y="13"/>
                    <a:pt x="3538" y="40"/>
                  </a:cubicBezTo>
                  <a:cubicBezTo>
                    <a:pt x="2227" y="185"/>
                    <a:pt x="1112" y="855"/>
                    <a:pt x="566" y="1709"/>
                  </a:cubicBezTo>
                  <a:cubicBezTo>
                    <a:pt x="18" y="2565"/>
                    <a:pt x="1" y="3441"/>
                    <a:pt x="130" y="3972"/>
                  </a:cubicBezTo>
                  <a:cubicBezTo>
                    <a:pt x="190" y="4244"/>
                    <a:pt x="294" y="4437"/>
                    <a:pt x="361" y="4564"/>
                  </a:cubicBezTo>
                  <a:cubicBezTo>
                    <a:pt x="438" y="4680"/>
                    <a:pt x="483" y="4740"/>
                    <a:pt x="495" y="4740"/>
                  </a:cubicBezTo>
                  <a:cubicBezTo>
                    <a:pt x="495" y="4740"/>
                    <a:pt x="495" y="4740"/>
                    <a:pt x="496" y="4739"/>
                  </a:cubicBezTo>
                  <a:cubicBezTo>
                    <a:pt x="527" y="4724"/>
                    <a:pt x="341" y="4472"/>
                    <a:pt x="253" y="3948"/>
                  </a:cubicBezTo>
                  <a:cubicBezTo>
                    <a:pt x="165" y="3437"/>
                    <a:pt x="220" y="2615"/>
                    <a:pt x="754" y="1834"/>
                  </a:cubicBezTo>
                  <a:cubicBezTo>
                    <a:pt x="1280" y="1063"/>
                    <a:pt x="2328" y="453"/>
                    <a:pt x="3571" y="332"/>
                  </a:cubicBezTo>
                  <a:cubicBezTo>
                    <a:pt x="3757" y="311"/>
                    <a:pt x="3946" y="301"/>
                    <a:pt x="4138" y="301"/>
                  </a:cubicBezTo>
                  <a:cubicBezTo>
                    <a:pt x="5229" y="301"/>
                    <a:pt x="6399" y="624"/>
                    <a:pt x="7559" y="1074"/>
                  </a:cubicBezTo>
                  <a:cubicBezTo>
                    <a:pt x="8926" y="1604"/>
                    <a:pt x="10229" y="2196"/>
                    <a:pt x="11511" y="2449"/>
                  </a:cubicBezTo>
                  <a:cubicBezTo>
                    <a:pt x="12190" y="2588"/>
                    <a:pt x="12880" y="2657"/>
                    <a:pt x="13571" y="2657"/>
                  </a:cubicBezTo>
                  <a:cubicBezTo>
                    <a:pt x="14028" y="2657"/>
                    <a:pt x="14486" y="2627"/>
                    <a:pt x="14940" y="2566"/>
                  </a:cubicBezTo>
                  <a:cubicBezTo>
                    <a:pt x="15911" y="2433"/>
                    <a:pt x="16672" y="2196"/>
                    <a:pt x="17179" y="1996"/>
                  </a:cubicBezTo>
                  <a:cubicBezTo>
                    <a:pt x="17432" y="1894"/>
                    <a:pt x="17625" y="1808"/>
                    <a:pt x="17752" y="1740"/>
                  </a:cubicBezTo>
                  <a:cubicBezTo>
                    <a:pt x="17879" y="1675"/>
                    <a:pt x="17944" y="1636"/>
                    <a:pt x="17940" y="1626"/>
                  </a:cubicBezTo>
                  <a:cubicBezTo>
                    <a:pt x="17938" y="1622"/>
                    <a:pt x="17934" y="1620"/>
                    <a:pt x="17927" y="1620"/>
                  </a:cubicBezTo>
                  <a:cubicBezTo>
                    <a:pt x="17798" y="1620"/>
                    <a:pt x="16725" y="2144"/>
                    <a:pt x="14913" y="2343"/>
                  </a:cubicBezTo>
                  <a:cubicBezTo>
                    <a:pt x="14547" y="2382"/>
                    <a:pt x="14179" y="2401"/>
                    <a:pt x="13812" y="2401"/>
                  </a:cubicBezTo>
                  <a:cubicBezTo>
                    <a:pt x="13060" y="2401"/>
                    <a:pt x="12309" y="2321"/>
                    <a:pt x="11572" y="2162"/>
                  </a:cubicBezTo>
                  <a:cubicBezTo>
                    <a:pt x="10333" y="1902"/>
                    <a:pt x="9057" y="1313"/>
                    <a:pt x="7672" y="777"/>
                  </a:cubicBezTo>
                  <a:cubicBezTo>
                    <a:pt x="6520" y="329"/>
                    <a:pt x="5328" y="0"/>
                    <a:pt x="41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0"/>
            <p:cNvSpPr/>
            <p:nvPr/>
          </p:nvSpPr>
          <p:spPr>
            <a:xfrm>
              <a:off x="4418550" y="471000"/>
              <a:ext cx="116675" cy="34300"/>
            </a:xfrm>
            <a:custGeom>
              <a:avLst/>
              <a:gdLst/>
              <a:ahLst/>
              <a:cxnLst/>
              <a:rect l="l" t="t" r="r" b="b"/>
              <a:pathLst>
                <a:path w="4667" h="1372" extrusionOk="0">
                  <a:moveTo>
                    <a:pt x="4626" y="1"/>
                  </a:moveTo>
                  <a:cubicBezTo>
                    <a:pt x="4572" y="1"/>
                    <a:pt x="4380" y="208"/>
                    <a:pt x="4029" y="449"/>
                  </a:cubicBezTo>
                  <a:cubicBezTo>
                    <a:pt x="3659" y="705"/>
                    <a:pt x="3083" y="986"/>
                    <a:pt x="2404" y="1043"/>
                  </a:cubicBezTo>
                  <a:cubicBezTo>
                    <a:pt x="2317" y="1050"/>
                    <a:pt x="2232" y="1054"/>
                    <a:pt x="2148" y="1054"/>
                  </a:cubicBezTo>
                  <a:cubicBezTo>
                    <a:pt x="1571" y="1054"/>
                    <a:pt x="1057" y="896"/>
                    <a:pt x="701" y="728"/>
                  </a:cubicBezTo>
                  <a:cubicBezTo>
                    <a:pt x="325" y="554"/>
                    <a:pt x="103" y="387"/>
                    <a:pt x="42" y="387"/>
                  </a:cubicBezTo>
                  <a:cubicBezTo>
                    <a:pt x="36" y="387"/>
                    <a:pt x="31" y="388"/>
                    <a:pt x="28" y="392"/>
                  </a:cubicBezTo>
                  <a:cubicBezTo>
                    <a:pt x="1" y="417"/>
                    <a:pt x="179" y="667"/>
                    <a:pt x="594" y="927"/>
                  </a:cubicBezTo>
                  <a:cubicBezTo>
                    <a:pt x="957" y="1156"/>
                    <a:pt x="1528" y="1371"/>
                    <a:pt x="2182" y="1371"/>
                  </a:cubicBezTo>
                  <a:cubicBezTo>
                    <a:pt x="2263" y="1371"/>
                    <a:pt x="2346" y="1368"/>
                    <a:pt x="2430" y="1361"/>
                  </a:cubicBezTo>
                  <a:cubicBezTo>
                    <a:pt x="3187" y="1296"/>
                    <a:pt x="3809" y="948"/>
                    <a:pt x="4167" y="626"/>
                  </a:cubicBezTo>
                  <a:cubicBezTo>
                    <a:pt x="4533" y="301"/>
                    <a:pt x="4667" y="25"/>
                    <a:pt x="4635" y="4"/>
                  </a:cubicBezTo>
                  <a:cubicBezTo>
                    <a:pt x="4633" y="2"/>
                    <a:pt x="4630" y="1"/>
                    <a:pt x="46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20"/>
            <p:cNvSpPr/>
            <p:nvPr/>
          </p:nvSpPr>
          <p:spPr>
            <a:xfrm>
              <a:off x="4464800" y="431500"/>
              <a:ext cx="53150" cy="28175"/>
            </a:xfrm>
            <a:custGeom>
              <a:avLst/>
              <a:gdLst/>
              <a:ahLst/>
              <a:cxnLst/>
              <a:rect l="l" t="t" r="r" b="b"/>
              <a:pathLst>
                <a:path w="2126" h="1127" extrusionOk="0">
                  <a:moveTo>
                    <a:pt x="2034" y="0"/>
                  </a:moveTo>
                  <a:cubicBezTo>
                    <a:pt x="1928" y="0"/>
                    <a:pt x="1573" y="334"/>
                    <a:pt x="1060" y="594"/>
                  </a:cubicBezTo>
                  <a:cubicBezTo>
                    <a:pt x="511" y="882"/>
                    <a:pt x="0" y="971"/>
                    <a:pt x="6" y="1063"/>
                  </a:cubicBezTo>
                  <a:cubicBezTo>
                    <a:pt x="4" y="1097"/>
                    <a:pt x="102" y="1127"/>
                    <a:pt x="261" y="1127"/>
                  </a:cubicBezTo>
                  <a:cubicBezTo>
                    <a:pt x="489" y="1127"/>
                    <a:pt x="841" y="1067"/>
                    <a:pt x="1206" y="877"/>
                  </a:cubicBezTo>
                  <a:cubicBezTo>
                    <a:pt x="1829" y="558"/>
                    <a:pt x="2125" y="51"/>
                    <a:pt x="2055" y="7"/>
                  </a:cubicBezTo>
                  <a:cubicBezTo>
                    <a:pt x="2050" y="2"/>
                    <a:pt x="2043" y="0"/>
                    <a:pt x="2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20"/>
            <p:cNvSpPr/>
            <p:nvPr/>
          </p:nvSpPr>
          <p:spPr>
            <a:xfrm>
              <a:off x="4036450" y="425900"/>
              <a:ext cx="43250" cy="48550"/>
            </a:xfrm>
            <a:custGeom>
              <a:avLst/>
              <a:gdLst/>
              <a:ahLst/>
              <a:cxnLst/>
              <a:rect l="l" t="t" r="r" b="b"/>
              <a:pathLst>
                <a:path w="1730" h="1942" extrusionOk="0">
                  <a:moveTo>
                    <a:pt x="1525" y="1"/>
                  </a:moveTo>
                  <a:cubicBezTo>
                    <a:pt x="1459" y="1"/>
                    <a:pt x="1379" y="8"/>
                    <a:pt x="1287" y="27"/>
                  </a:cubicBezTo>
                  <a:cubicBezTo>
                    <a:pt x="1029" y="80"/>
                    <a:pt x="674" y="246"/>
                    <a:pt x="403" y="565"/>
                  </a:cubicBezTo>
                  <a:cubicBezTo>
                    <a:pt x="131" y="883"/>
                    <a:pt x="23" y="1260"/>
                    <a:pt x="12" y="1523"/>
                  </a:cubicBezTo>
                  <a:cubicBezTo>
                    <a:pt x="1" y="1787"/>
                    <a:pt x="64" y="1942"/>
                    <a:pt x="104" y="1942"/>
                  </a:cubicBezTo>
                  <a:cubicBezTo>
                    <a:pt x="104" y="1942"/>
                    <a:pt x="105" y="1942"/>
                    <a:pt x="105" y="1942"/>
                  </a:cubicBezTo>
                  <a:cubicBezTo>
                    <a:pt x="195" y="1942"/>
                    <a:pt x="184" y="1307"/>
                    <a:pt x="645" y="771"/>
                  </a:cubicBezTo>
                  <a:cubicBezTo>
                    <a:pt x="1101" y="231"/>
                    <a:pt x="1730" y="141"/>
                    <a:pt x="1716" y="52"/>
                  </a:cubicBezTo>
                  <a:cubicBezTo>
                    <a:pt x="1714" y="26"/>
                    <a:pt x="1645" y="1"/>
                    <a:pt x="1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0"/>
            <p:cNvSpPr/>
            <p:nvPr/>
          </p:nvSpPr>
          <p:spPr>
            <a:xfrm>
              <a:off x="4012475" y="363625"/>
              <a:ext cx="64025" cy="67800"/>
            </a:xfrm>
            <a:custGeom>
              <a:avLst/>
              <a:gdLst/>
              <a:ahLst/>
              <a:cxnLst/>
              <a:rect l="l" t="t" r="r" b="b"/>
              <a:pathLst>
                <a:path w="2561" h="2712" extrusionOk="0">
                  <a:moveTo>
                    <a:pt x="87" y="1"/>
                  </a:moveTo>
                  <a:cubicBezTo>
                    <a:pt x="86" y="1"/>
                    <a:pt x="84" y="1"/>
                    <a:pt x="83" y="1"/>
                  </a:cubicBezTo>
                  <a:cubicBezTo>
                    <a:pt x="1" y="1"/>
                    <a:pt x="99" y="939"/>
                    <a:pt x="851" y="1759"/>
                  </a:cubicBezTo>
                  <a:cubicBezTo>
                    <a:pt x="1492" y="2472"/>
                    <a:pt x="2267" y="2711"/>
                    <a:pt x="2474" y="2711"/>
                  </a:cubicBezTo>
                  <a:cubicBezTo>
                    <a:pt x="2507" y="2711"/>
                    <a:pt x="2526" y="2705"/>
                    <a:pt x="2527" y="2694"/>
                  </a:cubicBezTo>
                  <a:cubicBezTo>
                    <a:pt x="2560" y="2605"/>
                    <a:pt x="1762" y="2301"/>
                    <a:pt x="1087" y="1545"/>
                  </a:cubicBezTo>
                  <a:cubicBezTo>
                    <a:pt x="409" y="812"/>
                    <a:pt x="182" y="1"/>
                    <a:pt x="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0"/>
            <p:cNvSpPr/>
            <p:nvPr/>
          </p:nvSpPr>
          <p:spPr>
            <a:xfrm>
              <a:off x="3024675" y="1562875"/>
              <a:ext cx="924225" cy="503775"/>
            </a:xfrm>
            <a:custGeom>
              <a:avLst/>
              <a:gdLst/>
              <a:ahLst/>
              <a:cxnLst/>
              <a:rect l="l" t="t" r="r" b="b"/>
              <a:pathLst>
                <a:path w="36969" h="20151" extrusionOk="0">
                  <a:moveTo>
                    <a:pt x="30700" y="1"/>
                  </a:moveTo>
                  <a:lnTo>
                    <a:pt x="17989" y="11176"/>
                  </a:lnTo>
                  <a:lnTo>
                    <a:pt x="2333" y="2258"/>
                  </a:lnTo>
                  <a:lnTo>
                    <a:pt x="1" y="6303"/>
                  </a:lnTo>
                  <a:cubicBezTo>
                    <a:pt x="1" y="6303"/>
                    <a:pt x="10895" y="20151"/>
                    <a:pt x="17585" y="20151"/>
                  </a:cubicBezTo>
                  <a:cubicBezTo>
                    <a:pt x="18204" y="20151"/>
                    <a:pt x="18788" y="20032"/>
                    <a:pt x="19323" y="19773"/>
                  </a:cubicBezTo>
                  <a:cubicBezTo>
                    <a:pt x="25640" y="16713"/>
                    <a:pt x="36969" y="6303"/>
                    <a:pt x="36969" y="6303"/>
                  </a:cubicBezTo>
                  <a:lnTo>
                    <a:pt x="307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0"/>
            <p:cNvSpPr/>
            <p:nvPr/>
          </p:nvSpPr>
          <p:spPr>
            <a:xfrm>
              <a:off x="3617450" y="996050"/>
              <a:ext cx="1380575" cy="1346525"/>
            </a:xfrm>
            <a:custGeom>
              <a:avLst/>
              <a:gdLst/>
              <a:ahLst/>
              <a:cxnLst/>
              <a:rect l="l" t="t" r="r" b="b"/>
              <a:pathLst>
                <a:path w="55223" h="53861" extrusionOk="0">
                  <a:moveTo>
                    <a:pt x="33289" y="0"/>
                  </a:moveTo>
                  <a:cubicBezTo>
                    <a:pt x="31418" y="578"/>
                    <a:pt x="29547" y="867"/>
                    <a:pt x="27675" y="867"/>
                  </a:cubicBezTo>
                  <a:cubicBezTo>
                    <a:pt x="25811" y="867"/>
                    <a:pt x="23946" y="580"/>
                    <a:pt x="22082" y="7"/>
                  </a:cubicBezTo>
                  <a:cubicBezTo>
                    <a:pt x="21449" y="85"/>
                    <a:pt x="20475" y="171"/>
                    <a:pt x="19193" y="345"/>
                  </a:cubicBezTo>
                  <a:cubicBezTo>
                    <a:pt x="14826" y="940"/>
                    <a:pt x="10877" y="3271"/>
                    <a:pt x="8256" y="6813"/>
                  </a:cubicBezTo>
                  <a:lnTo>
                    <a:pt x="1" y="17971"/>
                  </a:lnTo>
                  <a:lnTo>
                    <a:pt x="9449" y="26399"/>
                  </a:lnTo>
                  <a:lnTo>
                    <a:pt x="11267" y="22988"/>
                  </a:lnTo>
                  <a:lnTo>
                    <a:pt x="11267" y="22988"/>
                  </a:lnTo>
                  <a:cubicBezTo>
                    <a:pt x="11267" y="22989"/>
                    <a:pt x="9740" y="48664"/>
                    <a:pt x="9827" y="52287"/>
                  </a:cubicBezTo>
                  <a:lnTo>
                    <a:pt x="42986" y="53861"/>
                  </a:lnTo>
                  <a:lnTo>
                    <a:pt x="41503" y="24612"/>
                  </a:lnTo>
                  <a:lnTo>
                    <a:pt x="43232" y="29839"/>
                  </a:lnTo>
                  <a:lnTo>
                    <a:pt x="55222" y="22297"/>
                  </a:lnTo>
                  <a:lnTo>
                    <a:pt x="45334" y="5680"/>
                  </a:lnTo>
                  <a:lnTo>
                    <a:pt x="45333" y="5682"/>
                  </a:lnTo>
                  <a:cubicBezTo>
                    <a:pt x="43260" y="3531"/>
                    <a:pt x="40834" y="1939"/>
                    <a:pt x="37930" y="888"/>
                  </a:cubicBezTo>
                  <a:cubicBezTo>
                    <a:pt x="36518" y="378"/>
                    <a:pt x="35021" y="74"/>
                    <a:pt x="33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0"/>
            <p:cNvSpPr/>
            <p:nvPr/>
          </p:nvSpPr>
          <p:spPr>
            <a:xfrm>
              <a:off x="4942150" y="5145825"/>
              <a:ext cx="296375" cy="330875"/>
            </a:xfrm>
            <a:custGeom>
              <a:avLst/>
              <a:gdLst/>
              <a:ahLst/>
              <a:cxnLst/>
              <a:rect l="l" t="t" r="r" b="b"/>
              <a:pathLst>
                <a:path w="11855" h="13235" extrusionOk="0">
                  <a:moveTo>
                    <a:pt x="0" y="0"/>
                  </a:moveTo>
                  <a:lnTo>
                    <a:pt x="1043" y="4376"/>
                  </a:lnTo>
                  <a:cubicBezTo>
                    <a:pt x="1043" y="4376"/>
                    <a:pt x="7863" y="13234"/>
                    <a:pt x="10242" y="13234"/>
                  </a:cubicBezTo>
                  <a:cubicBezTo>
                    <a:pt x="10300" y="13234"/>
                    <a:pt x="10356" y="13229"/>
                    <a:pt x="10408" y="13218"/>
                  </a:cubicBezTo>
                  <a:cubicBezTo>
                    <a:pt x="11854" y="12921"/>
                    <a:pt x="10076" y="10495"/>
                    <a:pt x="7355" y="3434"/>
                  </a:cubicBezTo>
                  <a:lnTo>
                    <a:pt x="6783" y="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0"/>
            <p:cNvSpPr/>
            <p:nvPr/>
          </p:nvSpPr>
          <p:spPr>
            <a:xfrm>
              <a:off x="4964750" y="5228925"/>
              <a:ext cx="244900" cy="226875"/>
            </a:xfrm>
            <a:custGeom>
              <a:avLst/>
              <a:gdLst/>
              <a:ahLst/>
              <a:cxnLst/>
              <a:rect l="l" t="t" r="r" b="b"/>
              <a:pathLst>
                <a:path w="9796" h="9075" extrusionOk="0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1" y="4"/>
                    <a:pt x="26" y="46"/>
                    <a:pt x="77" y="124"/>
                  </a:cubicBezTo>
                  <a:lnTo>
                    <a:pt x="303" y="460"/>
                  </a:lnTo>
                  <a:cubicBezTo>
                    <a:pt x="504" y="750"/>
                    <a:pt x="803" y="1163"/>
                    <a:pt x="1184" y="1665"/>
                  </a:cubicBezTo>
                  <a:cubicBezTo>
                    <a:pt x="2182" y="2971"/>
                    <a:pt x="3251" y="4222"/>
                    <a:pt x="4384" y="5413"/>
                  </a:cubicBezTo>
                  <a:cubicBezTo>
                    <a:pt x="5719" y="6802"/>
                    <a:pt x="6977" y="8005"/>
                    <a:pt x="7990" y="8776"/>
                  </a:cubicBezTo>
                  <a:cubicBezTo>
                    <a:pt x="8259" y="8951"/>
                    <a:pt x="8540" y="9061"/>
                    <a:pt x="8801" y="9073"/>
                  </a:cubicBezTo>
                  <a:cubicBezTo>
                    <a:pt x="8823" y="9074"/>
                    <a:pt x="8846" y="9075"/>
                    <a:pt x="8868" y="9075"/>
                  </a:cubicBezTo>
                  <a:cubicBezTo>
                    <a:pt x="9098" y="9075"/>
                    <a:pt x="9294" y="9015"/>
                    <a:pt x="9437" y="8933"/>
                  </a:cubicBezTo>
                  <a:cubicBezTo>
                    <a:pt x="9560" y="8867"/>
                    <a:pt x="9664" y="8771"/>
                    <a:pt x="9739" y="8652"/>
                  </a:cubicBezTo>
                  <a:cubicBezTo>
                    <a:pt x="9787" y="8571"/>
                    <a:pt x="9795" y="8521"/>
                    <a:pt x="9795" y="8521"/>
                  </a:cubicBezTo>
                  <a:cubicBezTo>
                    <a:pt x="9795" y="8520"/>
                    <a:pt x="9794" y="8520"/>
                    <a:pt x="9793" y="8520"/>
                  </a:cubicBezTo>
                  <a:cubicBezTo>
                    <a:pt x="9776" y="8520"/>
                    <a:pt x="9714" y="8730"/>
                    <a:pt x="9412" y="8886"/>
                  </a:cubicBezTo>
                  <a:cubicBezTo>
                    <a:pt x="9288" y="8955"/>
                    <a:pt x="9121" y="8998"/>
                    <a:pt x="8930" y="8998"/>
                  </a:cubicBezTo>
                  <a:cubicBezTo>
                    <a:pt x="8660" y="8998"/>
                    <a:pt x="8345" y="8912"/>
                    <a:pt x="8046" y="8693"/>
                  </a:cubicBezTo>
                  <a:cubicBezTo>
                    <a:pt x="7071" y="7921"/>
                    <a:pt x="5813" y="6698"/>
                    <a:pt x="4486" y="5317"/>
                  </a:cubicBezTo>
                  <a:cubicBezTo>
                    <a:pt x="3161" y="3927"/>
                    <a:pt x="2047" y="2589"/>
                    <a:pt x="1263" y="1605"/>
                  </a:cubicBezTo>
                  <a:lnTo>
                    <a:pt x="348" y="428"/>
                  </a:lnTo>
                  <a:cubicBezTo>
                    <a:pt x="260" y="315"/>
                    <a:pt x="178" y="209"/>
                    <a:pt x="99" y="108"/>
                  </a:cubicBezTo>
                  <a:cubicBezTo>
                    <a:pt x="43" y="37"/>
                    <a:pt x="10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107100" y="5365350"/>
              <a:ext cx="77300" cy="52200"/>
            </a:xfrm>
            <a:custGeom>
              <a:avLst/>
              <a:gdLst/>
              <a:ahLst/>
              <a:cxnLst/>
              <a:rect l="l" t="t" r="r" b="b"/>
              <a:pathLst>
                <a:path w="3092" h="2088" extrusionOk="0">
                  <a:moveTo>
                    <a:pt x="2640" y="1"/>
                  </a:moveTo>
                  <a:cubicBezTo>
                    <a:pt x="2596" y="1"/>
                    <a:pt x="2548" y="3"/>
                    <a:pt x="2498" y="6"/>
                  </a:cubicBezTo>
                  <a:cubicBezTo>
                    <a:pt x="2129" y="30"/>
                    <a:pt x="1626" y="177"/>
                    <a:pt x="1147" y="474"/>
                  </a:cubicBezTo>
                  <a:cubicBezTo>
                    <a:pt x="662" y="764"/>
                    <a:pt x="314" y="1173"/>
                    <a:pt x="166" y="1514"/>
                  </a:cubicBezTo>
                  <a:cubicBezTo>
                    <a:pt x="12" y="1853"/>
                    <a:pt x="1" y="2085"/>
                    <a:pt x="15" y="2088"/>
                  </a:cubicBezTo>
                  <a:cubicBezTo>
                    <a:pt x="15" y="2088"/>
                    <a:pt x="15" y="2088"/>
                    <a:pt x="16" y="2088"/>
                  </a:cubicBezTo>
                  <a:cubicBezTo>
                    <a:pt x="40" y="2088"/>
                    <a:pt x="87" y="1866"/>
                    <a:pt x="255" y="1559"/>
                  </a:cubicBezTo>
                  <a:cubicBezTo>
                    <a:pt x="420" y="1246"/>
                    <a:pt x="753" y="874"/>
                    <a:pt x="1221" y="594"/>
                  </a:cubicBezTo>
                  <a:cubicBezTo>
                    <a:pt x="1682" y="309"/>
                    <a:pt x="2158" y="152"/>
                    <a:pt x="2509" y="105"/>
                  </a:cubicBezTo>
                  <a:cubicBezTo>
                    <a:pt x="2653" y="85"/>
                    <a:pt x="2775" y="80"/>
                    <a:pt x="2870" y="80"/>
                  </a:cubicBezTo>
                  <a:cubicBezTo>
                    <a:pt x="2948" y="80"/>
                    <a:pt x="3008" y="83"/>
                    <a:pt x="3044" y="83"/>
                  </a:cubicBezTo>
                  <a:cubicBezTo>
                    <a:pt x="3072" y="83"/>
                    <a:pt x="3086" y="81"/>
                    <a:pt x="3087" y="75"/>
                  </a:cubicBezTo>
                  <a:cubicBezTo>
                    <a:pt x="3092" y="64"/>
                    <a:pt x="2926" y="1"/>
                    <a:pt x="2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4955475" y="5202500"/>
              <a:ext cx="67475" cy="110225"/>
            </a:xfrm>
            <a:custGeom>
              <a:avLst/>
              <a:gdLst/>
              <a:ahLst/>
              <a:cxnLst/>
              <a:rect l="l" t="t" r="r" b="b"/>
              <a:pathLst>
                <a:path w="2699" h="4409" extrusionOk="0">
                  <a:moveTo>
                    <a:pt x="43" y="1"/>
                  </a:moveTo>
                  <a:cubicBezTo>
                    <a:pt x="19" y="1"/>
                    <a:pt x="6" y="3"/>
                    <a:pt x="6" y="6"/>
                  </a:cubicBezTo>
                  <a:cubicBezTo>
                    <a:pt x="0" y="33"/>
                    <a:pt x="327" y="59"/>
                    <a:pt x="782" y="288"/>
                  </a:cubicBezTo>
                  <a:cubicBezTo>
                    <a:pt x="1233" y="511"/>
                    <a:pt x="1800" y="977"/>
                    <a:pt x="2149" y="1669"/>
                  </a:cubicBezTo>
                  <a:cubicBezTo>
                    <a:pt x="2509" y="2361"/>
                    <a:pt x="2571" y="3083"/>
                    <a:pt x="2509" y="3587"/>
                  </a:cubicBezTo>
                  <a:cubicBezTo>
                    <a:pt x="2451" y="4094"/>
                    <a:pt x="2352" y="4402"/>
                    <a:pt x="2377" y="4408"/>
                  </a:cubicBezTo>
                  <a:cubicBezTo>
                    <a:pt x="2377" y="4408"/>
                    <a:pt x="2377" y="4408"/>
                    <a:pt x="2377" y="4408"/>
                  </a:cubicBezTo>
                  <a:cubicBezTo>
                    <a:pt x="2386" y="4408"/>
                    <a:pt x="2419" y="4335"/>
                    <a:pt x="2464" y="4200"/>
                  </a:cubicBezTo>
                  <a:cubicBezTo>
                    <a:pt x="2528" y="4004"/>
                    <a:pt x="2576" y="3803"/>
                    <a:pt x="2607" y="3600"/>
                  </a:cubicBezTo>
                  <a:cubicBezTo>
                    <a:pt x="2699" y="3087"/>
                    <a:pt x="2648" y="2322"/>
                    <a:pt x="2275" y="1606"/>
                  </a:cubicBezTo>
                  <a:cubicBezTo>
                    <a:pt x="1909" y="880"/>
                    <a:pt x="1304" y="406"/>
                    <a:pt x="825" y="199"/>
                  </a:cubicBezTo>
                  <a:cubicBezTo>
                    <a:pt x="584" y="92"/>
                    <a:pt x="377" y="39"/>
                    <a:pt x="233" y="18"/>
                  </a:cubicBezTo>
                  <a:cubicBezTo>
                    <a:pt x="145" y="6"/>
                    <a:pt x="80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4952675" y="5164350"/>
              <a:ext cx="17600" cy="69375"/>
            </a:xfrm>
            <a:custGeom>
              <a:avLst/>
              <a:gdLst/>
              <a:ahLst/>
              <a:cxnLst/>
              <a:rect l="l" t="t" r="r" b="b"/>
              <a:pathLst>
                <a:path w="704" h="2775" extrusionOk="0">
                  <a:moveTo>
                    <a:pt x="37" y="0"/>
                  </a:moveTo>
                  <a:cubicBezTo>
                    <a:pt x="36" y="0"/>
                    <a:pt x="36" y="0"/>
                    <a:pt x="35" y="1"/>
                  </a:cubicBezTo>
                  <a:cubicBezTo>
                    <a:pt x="1" y="14"/>
                    <a:pt x="161" y="625"/>
                    <a:pt x="294" y="1398"/>
                  </a:cubicBezTo>
                  <a:cubicBezTo>
                    <a:pt x="422" y="2165"/>
                    <a:pt x="625" y="2774"/>
                    <a:pt x="670" y="2774"/>
                  </a:cubicBezTo>
                  <a:cubicBezTo>
                    <a:pt x="671" y="2774"/>
                    <a:pt x="672" y="2774"/>
                    <a:pt x="672" y="2774"/>
                  </a:cubicBezTo>
                  <a:cubicBezTo>
                    <a:pt x="703" y="2762"/>
                    <a:pt x="563" y="2148"/>
                    <a:pt x="432" y="1372"/>
                  </a:cubicBezTo>
                  <a:cubicBezTo>
                    <a:pt x="300" y="604"/>
                    <a:pt x="79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084950" y="5245625"/>
              <a:ext cx="44350" cy="11675"/>
            </a:xfrm>
            <a:custGeom>
              <a:avLst/>
              <a:gdLst/>
              <a:ahLst/>
              <a:cxnLst/>
              <a:rect l="l" t="t" r="r" b="b"/>
              <a:pathLst>
                <a:path w="1774" h="467" extrusionOk="0">
                  <a:moveTo>
                    <a:pt x="1392" y="1"/>
                  </a:moveTo>
                  <a:cubicBezTo>
                    <a:pt x="1239" y="1"/>
                    <a:pt x="1051" y="17"/>
                    <a:pt x="850" y="64"/>
                  </a:cubicBezTo>
                  <a:cubicBezTo>
                    <a:pt x="344" y="178"/>
                    <a:pt x="0" y="433"/>
                    <a:pt x="22" y="462"/>
                  </a:cubicBezTo>
                  <a:cubicBezTo>
                    <a:pt x="24" y="465"/>
                    <a:pt x="28" y="467"/>
                    <a:pt x="35" y="467"/>
                  </a:cubicBezTo>
                  <a:cubicBezTo>
                    <a:pt x="106" y="467"/>
                    <a:pt x="444" y="300"/>
                    <a:pt x="882" y="202"/>
                  </a:cubicBezTo>
                  <a:cubicBezTo>
                    <a:pt x="1361" y="88"/>
                    <a:pt x="1766" y="101"/>
                    <a:pt x="1770" y="59"/>
                  </a:cubicBezTo>
                  <a:cubicBezTo>
                    <a:pt x="1773" y="38"/>
                    <a:pt x="1623" y="1"/>
                    <a:pt x="13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095925" y="5263850"/>
              <a:ext cx="37125" cy="10725"/>
            </a:xfrm>
            <a:custGeom>
              <a:avLst/>
              <a:gdLst/>
              <a:ahLst/>
              <a:cxnLst/>
              <a:rect l="l" t="t" r="r" b="b"/>
              <a:pathLst>
                <a:path w="1485" h="429" extrusionOk="0">
                  <a:moveTo>
                    <a:pt x="1084" y="1"/>
                  </a:moveTo>
                  <a:cubicBezTo>
                    <a:pt x="971" y="1"/>
                    <a:pt x="841" y="13"/>
                    <a:pt x="703" y="47"/>
                  </a:cubicBezTo>
                  <a:cubicBezTo>
                    <a:pt x="270" y="146"/>
                    <a:pt x="0" y="399"/>
                    <a:pt x="25" y="425"/>
                  </a:cubicBezTo>
                  <a:cubicBezTo>
                    <a:pt x="27" y="428"/>
                    <a:pt x="31" y="429"/>
                    <a:pt x="36" y="429"/>
                  </a:cubicBezTo>
                  <a:cubicBezTo>
                    <a:pt x="97" y="429"/>
                    <a:pt x="369" y="267"/>
                    <a:pt x="735" y="183"/>
                  </a:cubicBezTo>
                  <a:cubicBezTo>
                    <a:pt x="1132" y="85"/>
                    <a:pt x="1471" y="120"/>
                    <a:pt x="1478" y="79"/>
                  </a:cubicBezTo>
                  <a:cubicBezTo>
                    <a:pt x="1485" y="56"/>
                    <a:pt x="1323" y="1"/>
                    <a:pt x="10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109325" y="5285775"/>
              <a:ext cx="38250" cy="12075"/>
            </a:xfrm>
            <a:custGeom>
              <a:avLst/>
              <a:gdLst/>
              <a:ahLst/>
              <a:cxnLst/>
              <a:rect l="l" t="t" r="r" b="b"/>
              <a:pathLst>
                <a:path w="1530" h="483" extrusionOk="0">
                  <a:moveTo>
                    <a:pt x="996" y="0"/>
                  </a:moveTo>
                  <a:cubicBezTo>
                    <a:pt x="908" y="0"/>
                    <a:pt x="811" y="10"/>
                    <a:pt x="710" y="33"/>
                  </a:cubicBezTo>
                  <a:cubicBezTo>
                    <a:pt x="245" y="137"/>
                    <a:pt x="0" y="461"/>
                    <a:pt x="34" y="479"/>
                  </a:cubicBezTo>
                  <a:cubicBezTo>
                    <a:pt x="35" y="481"/>
                    <a:pt x="38" y="482"/>
                    <a:pt x="41" y="482"/>
                  </a:cubicBezTo>
                  <a:cubicBezTo>
                    <a:pt x="92" y="482"/>
                    <a:pt x="348" y="256"/>
                    <a:pt x="742" y="171"/>
                  </a:cubicBezTo>
                  <a:cubicBezTo>
                    <a:pt x="878" y="139"/>
                    <a:pt x="1006" y="129"/>
                    <a:pt x="1118" y="129"/>
                  </a:cubicBezTo>
                  <a:cubicBezTo>
                    <a:pt x="1290" y="129"/>
                    <a:pt x="1422" y="153"/>
                    <a:pt x="1480" y="153"/>
                  </a:cubicBezTo>
                  <a:cubicBezTo>
                    <a:pt x="1499" y="153"/>
                    <a:pt x="1510" y="150"/>
                    <a:pt x="1512" y="143"/>
                  </a:cubicBezTo>
                  <a:cubicBezTo>
                    <a:pt x="1530" y="120"/>
                    <a:pt x="1313" y="0"/>
                    <a:pt x="9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051500" y="5194025"/>
              <a:ext cx="65450" cy="45325"/>
            </a:xfrm>
            <a:custGeom>
              <a:avLst/>
              <a:gdLst/>
              <a:ahLst/>
              <a:cxnLst/>
              <a:rect l="l" t="t" r="r" b="b"/>
              <a:pathLst>
                <a:path w="2618" h="1813" extrusionOk="0">
                  <a:moveTo>
                    <a:pt x="432" y="141"/>
                  </a:moveTo>
                  <a:cubicBezTo>
                    <a:pt x="460" y="141"/>
                    <a:pt x="488" y="144"/>
                    <a:pt x="515" y="151"/>
                  </a:cubicBezTo>
                  <a:cubicBezTo>
                    <a:pt x="684" y="191"/>
                    <a:pt x="824" y="321"/>
                    <a:pt x="955" y="443"/>
                  </a:cubicBezTo>
                  <a:cubicBezTo>
                    <a:pt x="1218" y="692"/>
                    <a:pt x="1443" y="929"/>
                    <a:pt x="1627" y="1133"/>
                  </a:cubicBezTo>
                  <a:cubicBezTo>
                    <a:pt x="1805" y="1332"/>
                    <a:pt x="1945" y="1499"/>
                    <a:pt x="2044" y="1617"/>
                  </a:cubicBezTo>
                  <a:lnTo>
                    <a:pt x="2044" y="1617"/>
                  </a:lnTo>
                  <a:cubicBezTo>
                    <a:pt x="1961" y="1588"/>
                    <a:pt x="1871" y="1554"/>
                    <a:pt x="1775" y="1517"/>
                  </a:cubicBezTo>
                  <a:cubicBezTo>
                    <a:pt x="1478" y="1400"/>
                    <a:pt x="1189" y="1261"/>
                    <a:pt x="912" y="1101"/>
                  </a:cubicBezTo>
                  <a:cubicBezTo>
                    <a:pt x="757" y="1011"/>
                    <a:pt x="596" y="908"/>
                    <a:pt x="438" y="797"/>
                  </a:cubicBezTo>
                  <a:cubicBezTo>
                    <a:pt x="293" y="689"/>
                    <a:pt x="134" y="531"/>
                    <a:pt x="141" y="366"/>
                  </a:cubicBezTo>
                  <a:cubicBezTo>
                    <a:pt x="143" y="225"/>
                    <a:pt x="289" y="141"/>
                    <a:pt x="432" y="141"/>
                  </a:cubicBezTo>
                  <a:close/>
                  <a:moveTo>
                    <a:pt x="430" y="1"/>
                  </a:moveTo>
                  <a:cubicBezTo>
                    <a:pt x="237" y="1"/>
                    <a:pt x="14" y="120"/>
                    <a:pt x="0" y="359"/>
                  </a:cubicBezTo>
                  <a:cubicBezTo>
                    <a:pt x="4" y="632"/>
                    <a:pt x="200" y="786"/>
                    <a:pt x="357" y="909"/>
                  </a:cubicBezTo>
                  <a:cubicBezTo>
                    <a:pt x="784" y="1205"/>
                    <a:pt x="1250" y="1441"/>
                    <a:pt x="1740" y="1611"/>
                  </a:cubicBezTo>
                  <a:cubicBezTo>
                    <a:pt x="1872" y="1656"/>
                    <a:pt x="2005" y="1695"/>
                    <a:pt x="2140" y="1729"/>
                  </a:cubicBezTo>
                  <a:lnTo>
                    <a:pt x="2140" y="1729"/>
                  </a:lnTo>
                  <a:cubicBezTo>
                    <a:pt x="2180" y="1776"/>
                    <a:pt x="2205" y="1801"/>
                    <a:pt x="2213" y="1801"/>
                  </a:cubicBezTo>
                  <a:cubicBezTo>
                    <a:pt x="2214" y="1801"/>
                    <a:pt x="2214" y="1801"/>
                    <a:pt x="2215" y="1801"/>
                  </a:cubicBezTo>
                  <a:cubicBezTo>
                    <a:pt x="2219" y="1798"/>
                    <a:pt x="2210" y="1778"/>
                    <a:pt x="2189" y="1741"/>
                  </a:cubicBezTo>
                  <a:lnTo>
                    <a:pt x="2189" y="1741"/>
                  </a:lnTo>
                  <a:cubicBezTo>
                    <a:pt x="2251" y="1756"/>
                    <a:pt x="2313" y="1769"/>
                    <a:pt x="2375" y="1781"/>
                  </a:cubicBezTo>
                  <a:cubicBezTo>
                    <a:pt x="2485" y="1803"/>
                    <a:pt x="2560" y="1812"/>
                    <a:pt x="2594" y="1812"/>
                  </a:cubicBezTo>
                  <a:cubicBezTo>
                    <a:pt x="2607" y="1812"/>
                    <a:pt x="2614" y="1811"/>
                    <a:pt x="2615" y="1809"/>
                  </a:cubicBezTo>
                  <a:cubicBezTo>
                    <a:pt x="2618" y="1792"/>
                    <a:pt x="2434" y="1749"/>
                    <a:pt x="2131" y="1646"/>
                  </a:cubicBezTo>
                  <a:lnTo>
                    <a:pt x="2131" y="1646"/>
                  </a:lnTo>
                  <a:cubicBezTo>
                    <a:pt x="2120" y="1630"/>
                    <a:pt x="2108" y="1612"/>
                    <a:pt x="2095" y="1592"/>
                  </a:cubicBezTo>
                  <a:cubicBezTo>
                    <a:pt x="2008" y="1464"/>
                    <a:pt x="1878" y="1282"/>
                    <a:pt x="1701" y="1068"/>
                  </a:cubicBezTo>
                  <a:cubicBezTo>
                    <a:pt x="1496" y="817"/>
                    <a:pt x="1277" y="577"/>
                    <a:pt x="1044" y="351"/>
                  </a:cubicBezTo>
                  <a:cubicBezTo>
                    <a:pt x="915" y="226"/>
                    <a:pt x="768" y="74"/>
                    <a:pt x="546" y="17"/>
                  </a:cubicBezTo>
                  <a:cubicBezTo>
                    <a:pt x="510" y="6"/>
                    <a:pt x="471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107150" y="5177950"/>
              <a:ext cx="33750" cy="59050"/>
            </a:xfrm>
            <a:custGeom>
              <a:avLst/>
              <a:gdLst/>
              <a:ahLst/>
              <a:cxnLst/>
              <a:rect l="l" t="t" r="r" b="b"/>
              <a:pathLst>
                <a:path w="1350" h="2362" extrusionOk="0">
                  <a:moveTo>
                    <a:pt x="964" y="140"/>
                  </a:moveTo>
                  <a:cubicBezTo>
                    <a:pt x="998" y="140"/>
                    <a:pt x="1030" y="148"/>
                    <a:pt x="1061" y="166"/>
                  </a:cubicBezTo>
                  <a:cubicBezTo>
                    <a:pt x="1188" y="236"/>
                    <a:pt x="1210" y="434"/>
                    <a:pt x="1191" y="596"/>
                  </a:cubicBezTo>
                  <a:cubicBezTo>
                    <a:pt x="1165" y="761"/>
                    <a:pt x="1118" y="922"/>
                    <a:pt x="1051" y="1076"/>
                  </a:cubicBezTo>
                  <a:cubicBezTo>
                    <a:pt x="926" y="1372"/>
                    <a:pt x="746" y="1608"/>
                    <a:pt x="586" y="1795"/>
                  </a:cubicBezTo>
                  <a:cubicBezTo>
                    <a:pt x="306" y="2107"/>
                    <a:pt x="78" y="2283"/>
                    <a:pt x="24" y="2341"/>
                  </a:cubicBezTo>
                  <a:lnTo>
                    <a:pt x="24" y="2341"/>
                  </a:lnTo>
                  <a:cubicBezTo>
                    <a:pt x="46" y="2263"/>
                    <a:pt x="79" y="1977"/>
                    <a:pt x="148" y="1562"/>
                  </a:cubicBezTo>
                  <a:cubicBezTo>
                    <a:pt x="192" y="1319"/>
                    <a:pt x="256" y="1029"/>
                    <a:pt x="392" y="736"/>
                  </a:cubicBezTo>
                  <a:cubicBezTo>
                    <a:pt x="461" y="593"/>
                    <a:pt x="546" y="441"/>
                    <a:pt x="659" y="316"/>
                  </a:cubicBezTo>
                  <a:cubicBezTo>
                    <a:pt x="742" y="222"/>
                    <a:pt x="857" y="140"/>
                    <a:pt x="964" y="140"/>
                  </a:cubicBezTo>
                  <a:close/>
                  <a:moveTo>
                    <a:pt x="962" y="0"/>
                  </a:moveTo>
                  <a:cubicBezTo>
                    <a:pt x="791" y="0"/>
                    <a:pt x="642" y="124"/>
                    <a:pt x="556" y="224"/>
                  </a:cubicBezTo>
                  <a:cubicBezTo>
                    <a:pt x="429" y="370"/>
                    <a:pt x="345" y="528"/>
                    <a:pt x="274" y="683"/>
                  </a:cubicBezTo>
                  <a:cubicBezTo>
                    <a:pt x="137" y="996"/>
                    <a:pt x="81" y="1297"/>
                    <a:pt x="49" y="1548"/>
                  </a:cubicBezTo>
                  <a:cubicBezTo>
                    <a:pt x="18" y="1799"/>
                    <a:pt x="8" y="2002"/>
                    <a:pt x="4" y="2142"/>
                  </a:cubicBezTo>
                  <a:cubicBezTo>
                    <a:pt x="1" y="2283"/>
                    <a:pt x="3" y="2361"/>
                    <a:pt x="13" y="2362"/>
                  </a:cubicBezTo>
                  <a:cubicBezTo>
                    <a:pt x="13" y="2362"/>
                    <a:pt x="13" y="2362"/>
                    <a:pt x="13" y="2362"/>
                  </a:cubicBezTo>
                  <a:cubicBezTo>
                    <a:pt x="13" y="2362"/>
                    <a:pt x="14" y="2362"/>
                    <a:pt x="14" y="2362"/>
                  </a:cubicBezTo>
                  <a:lnTo>
                    <a:pt x="14" y="2362"/>
                  </a:lnTo>
                  <a:cubicBezTo>
                    <a:pt x="14" y="2362"/>
                    <a:pt x="15" y="2362"/>
                    <a:pt x="15" y="2362"/>
                  </a:cubicBezTo>
                  <a:cubicBezTo>
                    <a:pt x="30" y="2362"/>
                    <a:pt x="97" y="2326"/>
                    <a:pt x="203" y="2252"/>
                  </a:cubicBezTo>
                  <a:cubicBezTo>
                    <a:pt x="367" y="2136"/>
                    <a:pt x="519" y="2006"/>
                    <a:pt x="659" y="1862"/>
                  </a:cubicBezTo>
                  <a:cubicBezTo>
                    <a:pt x="834" y="1680"/>
                    <a:pt x="1030" y="1440"/>
                    <a:pt x="1170" y="1128"/>
                  </a:cubicBezTo>
                  <a:cubicBezTo>
                    <a:pt x="1246" y="964"/>
                    <a:pt x="1298" y="790"/>
                    <a:pt x="1327" y="613"/>
                  </a:cubicBezTo>
                  <a:cubicBezTo>
                    <a:pt x="1346" y="436"/>
                    <a:pt x="1350" y="182"/>
                    <a:pt x="1129" y="42"/>
                  </a:cubicBezTo>
                  <a:cubicBezTo>
                    <a:pt x="1072" y="13"/>
                    <a:pt x="1016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4955600" y="5202650"/>
              <a:ext cx="260375" cy="273850"/>
            </a:xfrm>
            <a:custGeom>
              <a:avLst/>
              <a:gdLst/>
              <a:ahLst/>
              <a:cxnLst/>
              <a:rect l="l" t="t" r="r" b="b"/>
              <a:pathLst>
                <a:path w="10415" h="10954" extrusionOk="0">
                  <a:moveTo>
                    <a:pt x="1" y="0"/>
                  </a:moveTo>
                  <a:lnTo>
                    <a:pt x="505" y="2103"/>
                  </a:lnTo>
                  <a:cubicBezTo>
                    <a:pt x="1482" y="3391"/>
                    <a:pt x="3714" y="6048"/>
                    <a:pt x="5733" y="8144"/>
                  </a:cubicBezTo>
                  <a:cubicBezTo>
                    <a:pt x="7360" y="9831"/>
                    <a:pt x="9007" y="10774"/>
                    <a:pt x="9147" y="10838"/>
                  </a:cubicBezTo>
                  <a:cubicBezTo>
                    <a:pt x="9270" y="10894"/>
                    <a:pt x="9482" y="10954"/>
                    <a:pt x="9695" y="10954"/>
                  </a:cubicBezTo>
                  <a:cubicBezTo>
                    <a:pt x="10018" y="10954"/>
                    <a:pt x="10345" y="10816"/>
                    <a:pt x="10373" y="10318"/>
                  </a:cubicBezTo>
                  <a:cubicBezTo>
                    <a:pt x="10415" y="9567"/>
                    <a:pt x="9052" y="6569"/>
                    <a:pt x="9052" y="6569"/>
                  </a:cubicBezTo>
                  <a:cubicBezTo>
                    <a:pt x="8867" y="6521"/>
                    <a:pt x="8690" y="6500"/>
                    <a:pt x="8522" y="6500"/>
                  </a:cubicBezTo>
                  <a:cubicBezTo>
                    <a:pt x="7127" y="6500"/>
                    <a:pt x="6364" y="7989"/>
                    <a:pt x="6364" y="7989"/>
                  </a:cubicBezTo>
                  <a:lnTo>
                    <a:pt x="2551" y="3883"/>
                  </a:lnTo>
                  <a:cubicBezTo>
                    <a:pt x="2551" y="3883"/>
                    <a:pt x="2665" y="2950"/>
                    <a:pt x="2210" y="1636"/>
                  </a:cubicBezTo>
                  <a:cubicBezTo>
                    <a:pt x="1755" y="32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3821025" y="5051875"/>
              <a:ext cx="507575" cy="226875"/>
            </a:xfrm>
            <a:custGeom>
              <a:avLst/>
              <a:gdLst/>
              <a:ahLst/>
              <a:cxnLst/>
              <a:rect l="l" t="t" r="r" b="b"/>
              <a:pathLst>
                <a:path w="20303" h="9075" extrusionOk="0">
                  <a:moveTo>
                    <a:pt x="20164" y="0"/>
                  </a:moveTo>
                  <a:lnTo>
                    <a:pt x="9230" y="133"/>
                  </a:lnTo>
                  <a:lnTo>
                    <a:pt x="9264" y="5970"/>
                  </a:lnTo>
                  <a:cubicBezTo>
                    <a:pt x="9264" y="5970"/>
                    <a:pt x="1" y="8173"/>
                    <a:pt x="2258" y="8828"/>
                  </a:cubicBezTo>
                  <a:cubicBezTo>
                    <a:pt x="2878" y="9008"/>
                    <a:pt x="4462" y="9074"/>
                    <a:pt x="6450" y="9074"/>
                  </a:cubicBezTo>
                  <a:cubicBezTo>
                    <a:pt x="10956" y="9074"/>
                    <a:pt x="17533" y="8732"/>
                    <a:pt x="19625" y="8590"/>
                  </a:cubicBezTo>
                  <a:lnTo>
                    <a:pt x="20303" y="8539"/>
                  </a:lnTo>
                  <a:lnTo>
                    <a:pt x="20164" y="0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4229450" y="5184850"/>
              <a:ext cx="98825" cy="79550"/>
            </a:xfrm>
            <a:custGeom>
              <a:avLst/>
              <a:gdLst/>
              <a:ahLst/>
              <a:cxnLst/>
              <a:rect l="l" t="t" r="r" b="b"/>
              <a:pathLst>
                <a:path w="3953" h="3182" extrusionOk="0">
                  <a:moveTo>
                    <a:pt x="3678" y="1"/>
                  </a:moveTo>
                  <a:cubicBezTo>
                    <a:pt x="2838" y="1"/>
                    <a:pt x="2030" y="305"/>
                    <a:pt x="1368" y="834"/>
                  </a:cubicBezTo>
                  <a:cubicBezTo>
                    <a:pt x="643" y="1412"/>
                    <a:pt x="145" y="2266"/>
                    <a:pt x="1" y="3182"/>
                  </a:cubicBezTo>
                  <a:lnTo>
                    <a:pt x="3953" y="3064"/>
                  </a:lnTo>
                  <a:lnTo>
                    <a:pt x="3913" y="9"/>
                  </a:lnTo>
                  <a:cubicBezTo>
                    <a:pt x="3834" y="3"/>
                    <a:pt x="3756" y="1"/>
                    <a:pt x="3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3858400" y="5232075"/>
              <a:ext cx="470200" cy="45925"/>
            </a:xfrm>
            <a:custGeom>
              <a:avLst/>
              <a:gdLst/>
              <a:ahLst/>
              <a:cxnLst/>
              <a:rect l="l" t="t" r="r" b="b"/>
              <a:pathLst>
                <a:path w="18808" h="1837" extrusionOk="0">
                  <a:moveTo>
                    <a:pt x="3245" y="0"/>
                  </a:moveTo>
                  <a:cubicBezTo>
                    <a:pt x="3245" y="0"/>
                    <a:pt x="0" y="979"/>
                    <a:pt x="413" y="1510"/>
                  </a:cubicBezTo>
                  <a:cubicBezTo>
                    <a:pt x="588" y="1735"/>
                    <a:pt x="2928" y="1837"/>
                    <a:pt x="5986" y="1837"/>
                  </a:cubicBezTo>
                  <a:cubicBezTo>
                    <a:pt x="10148" y="1837"/>
                    <a:pt x="15638" y="1649"/>
                    <a:pt x="18808" y="1331"/>
                  </a:cubicBezTo>
                  <a:lnTo>
                    <a:pt x="18787" y="1086"/>
                  </a:lnTo>
                  <a:lnTo>
                    <a:pt x="4229" y="1396"/>
                  </a:lnTo>
                  <a:cubicBezTo>
                    <a:pt x="4229" y="1396"/>
                    <a:pt x="3882" y="20"/>
                    <a:pt x="3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3868575" y="5258900"/>
              <a:ext cx="463825" cy="9875"/>
            </a:xfrm>
            <a:custGeom>
              <a:avLst/>
              <a:gdLst/>
              <a:ahLst/>
              <a:cxnLst/>
              <a:rect l="l" t="t" r="r" b="b"/>
              <a:pathLst>
                <a:path w="18553" h="395" extrusionOk="0">
                  <a:moveTo>
                    <a:pt x="18467" y="0"/>
                  </a:moveTo>
                  <a:cubicBezTo>
                    <a:pt x="18438" y="0"/>
                    <a:pt x="18404" y="1"/>
                    <a:pt x="18362" y="1"/>
                  </a:cubicBezTo>
                  <a:lnTo>
                    <a:pt x="17822" y="15"/>
                  </a:lnTo>
                  <a:lnTo>
                    <a:pt x="15835" y="85"/>
                  </a:lnTo>
                  <a:cubicBezTo>
                    <a:pt x="14157" y="142"/>
                    <a:pt x="11840" y="210"/>
                    <a:pt x="9278" y="245"/>
                  </a:cubicBezTo>
                  <a:cubicBezTo>
                    <a:pt x="7826" y="264"/>
                    <a:pt x="6452" y="270"/>
                    <a:pt x="5228" y="270"/>
                  </a:cubicBezTo>
                  <a:cubicBezTo>
                    <a:pt x="4292" y="270"/>
                    <a:pt x="3445" y="266"/>
                    <a:pt x="2718" y="261"/>
                  </a:cubicBezTo>
                  <a:cubicBezTo>
                    <a:pt x="1934" y="255"/>
                    <a:pt x="1271" y="250"/>
                    <a:pt x="730" y="246"/>
                  </a:cubicBezTo>
                  <a:lnTo>
                    <a:pt x="190" y="246"/>
                  </a:lnTo>
                  <a:cubicBezTo>
                    <a:pt x="66" y="248"/>
                    <a:pt x="1" y="251"/>
                    <a:pt x="1" y="254"/>
                  </a:cubicBezTo>
                  <a:cubicBezTo>
                    <a:pt x="1" y="259"/>
                    <a:pt x="64" y="265"/>
                    <a:pt x="189" y="273"/>
                  </a:cubicBezTo>
                  <a:lnTo>
                    <a:pt x="729" y="298"/>
                  </a:lnTo>
                  <a:lnTo>
                    <a:pt x="2717" y="355"/>
                  </a:lnTo>
                  <a:cubicBezTo>
                    <a:pt x="3783" y="378"/>
                    <a:pt x="5107" y="394"/>
                    <a:pt x="6587" y="394"/>
                  </a:cubicBezTo>
                  <a:cubicBezTo>
                    <a:pt x="7440" y="394"/>
                    <a:pt x="8344" y="389"/>
                    <a:pt x="9280" y="376"/>
                  </a:cubicBezTo>
                  <a:cubicBezTo>
                    <a:pt x="11843" y="342"/>
                    <a:pt x="14161" y="260"/>
                    <a:pt x="15838" y="178"/>
                  </a:cubicBezTo>
                  <a:lnTo>
                    <a:pt x="17825" y="67"/>
                  </a:lnTo>
                  <a:lnTo>
                    <a:pt x="18364" y="27"/>
                  </a:lnTo>
                  <a:cubicBezTo>
                    <a:pt x="18487" y="17"/>
                    <a:pt x="18552" y="9"/>
                    <a:pt x="18552" y="5"/>
                  </a:cubicBezTo>
                  <a:cubicBezTo>
                    <a:pt x="18552" y="2"/>
                    <a:pt x="18523" y="0"/>
                    <a:pt x="18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3936950" y="5228700"/>
              <a:ext cx="28650" cy="42550"/>
            </a:xfrm>
            <a:custGeom>
              <a:avLst/>
              <a:gdLst/>
              <a:ahLst/>
              <a:cxnLst/>
              <a:rect l="l" t="t" r="r" b="b"/>
              <a:pathLst>
                <a:path w="1146" h="1702" extrusionOk="0">
                  <a:moveTo>
                    <a:pt x="30" y="1"/>
                  </a:moveTo>
                  <a:cubicBezTo>
                    <a:pt x="25" y="1"/>
                    <a:pt x="22" y="2"/>
                    <a:pt x="22" y="4"/>
                  </a:cubicBezTo>
                  <a:cubicBezTo>
                    <a:pt x="0" y="39"/>
                    <a:pt x="412" y="277"/>
                    <a:pt x="709" y="757"/>
                  </a:cubicBezTo>
                  <a:cubicBezTo>
                    <a:pt x="1013" y="1229"/>
                    <a:pt x="1051" y="1701"/>
                    <a:pt x="1092" y="1701"/>
                  </a:cubicBezTo>
                  <a:cubicBezTo>
                    <a:pt x="1092" y="1701"/>
                    <a:pt x="1092" y="1701"/>
                    <a:pt x="1093" y="1701"/>
                  </a:cubicBezTo>
                  <a:cubicBezTo>
                    <a:pt x="1093" y="1701"/>
                    <a:pt x="1093" y="1701"/>
                    <a:pt x="1093" y="1701"/>
                  </a:cubicBezTo>
                  <a:cubicBezTo>
                    <a:pt x="1125" y="1701"/>
                    <a:pt x="1145" y="1193"/>
                    <a:pt x="821" y="686"/>
                  </a:cubicBezTo>
                  <a:cubicBezTo>
                    <a:pt x="523" y="207"/>
                    <a:pt x="93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4028850" y="5206650"/>
              <a:ext cx="16300" cy="22675"/>
            </a:xfrm>
            <a:custGeom>
              <a:avLst/>
              <a:gdLst/>
              <a:ahLst/>
              <a:cxnLst/>
              <a:rect l="l" t="t" r="r" b="b"/>
              <a:pathLst>
                <a:path w="652" h="907" extrusionOk="0">
                  <a:moveTo>
                    <a:pt x="38" y="1"/>
                  </a:moveTo>
                  <a:cubicBezTo>
                    <a:pt x="36" y="1"/>
                    <a:pt x="34" y="1"/>
                    <a:pt x="32" y="2"/>
                  </a:cubicBezTo>
                  <a:cubicBezTo>
                    <a:pt x="1" y="23"/>
                    <a:pt x="108" y="241"/>
                    <a:pt x="271" y="490"/>
                  </a:cubicBezTo>
                  <a:cubicBezTo>
                    <a:pt x="426" y="727"/>
                    <a:pt x="575" y="906"/>
                    <a:pt x="616" y="906"/>
                  </a:cubicBezTo>
                  <a:cubicBezTo>
                    <a:pt x="618" y="906"/>
                    <a:pt x="620" y="906"/>
                    <a:pt x="621" y="905"/>
                  </a:cubicBezTo>
                  <a:cubicBezTo>
                    <a:pt x="652" y="885"/>
                    <a:pt x="545" y="667"/>
                    <a:pt x="382" y="417"/>
                  </a:cubicBezTo>
                  <a:cubicBezTo>
                    <a:pt x="227" y="181"/>
                    <a:pt x="79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4048500" y="5202100"/>
              <a:ext cx="18475" cy="15300"/>
            </a:xfrm>
            <a:custGeom>
              <a:avLst/>
              <a:gdLst/>
              <a:ahLst/>
              <a:cxnLst/>
              <a:rect l="l" t="t" r="r" b="b"/>
              <a:pathLst>
                <a:path w="739" h="612" extrusionOk="0">
                  <a:moveTo>
                    <a:pt x="36" y="1"/>
                  </a:moveTo>
                  <a:cubicBezTo>
                    <a:pt x="31" y="1"/>
                    <a:pt x="27" y="2"/>
                    <a:pt x="24" y="5"/>
                  </a:cubicBezTo>
                  <a:cubicBezTo>
                    <a:pt x="1" y="32"/>
                    <a:pt x="136" y="189"/>
                    <a:pt x="326" y="356"/>
                  </a:cubicBezTo>
                  <a:cubicBezTo>
                    <a:pt x="497" y="506"/>
                    <a:pt x="655" y="612"/>
                    <a:pt x="703" y="612"/>
                  </a:cubicBezTo>
                  <a:cubicBezTo>
                    <a:pt x="709" y="612"/>
                    <a:pt x="713" y="611"/>
                    <a:pt x="715" y="608"/>
                  </a:cubicBezTo>
                  <a:cubicBezTo>
                    <a:pt x="739" y="580"/>
                    <a:pt x="604" y="423"/>
                    <a:pt x="413" y="257"/>
                  </a:cubicBezTo>
                  <a:cubicBezTo>
                    <a:pt x="241" y="107"/>
                    <a:pt x="83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4051450" y="5189950"/>
              <a:ext cx="28600" cy="3425"/>
            </a:xfrm>
            <a:custGeom>
              <a:avLst/>
              <a:gdLst/>
              <a:ahLst/>
              <a:cxnLst/>
              <a:rect l="l" t="t" r="r" b="b"/>
              <a:pathLst>
                <a:path w="1144" h="137" extrusionOk="0">
                  <a:moveTo>
                    <a:pt x="685" y="1"/>
                  </a:moveTo>
                  <a:cubicBezTo>
                    <a:pt x="648" y="1"/>
                    <a:pt x="610" y="1"/>
                    <a:pt x="570" y="2"/>
                  </a:cubicBezTo>
                  <a:cubicBezTo>
                    <a:pt x="255" y="10"/>
                    <a:pt x="0" y="46"/>
                    <a:pt x="1" y="82"/>
                  </a:cubicBezTo>
                  <a:cubicBezTo>
                    <a:pt x="1" y="114"/>
                    <a:pt x="198" y="137"/>
                    <a:pt x="458" y="137"/>
                  </a:cubicBezTo>
                  <a:cubicBezTo>
                    <a:pt x="495" y="137"/>
                    <a:pt x="534" y="136"/>
                    <a:pt x="573" y="135"/>
                  </a:cubicBezTo>
                  <a:cubicBezTo>
                    <a:pt x="889" y="128"/>
                    <a:pt x="1144" y="92"/>
                    <a:pt x="1143" y="55"/>
                  </a:cubicBezTo>
                  <a:cubicBezTo>
                    <a:pt x="1142" y="23"/>
                    <a:pt x="946" y="1"/>
                    <a:pt x="6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4052125" y="5172800"/>
              <a:ext cx="32800" cy="5300"/>
            </a:xfrm>
            <a:custGeom>
              <a:avLst/>
              <a:gdLst/>
              <a:ahLst/>
              <a:cxnLst/>
              <a:rect l="l" t="t" r="r" b="b"/>
              <a:pathLst>
                <a:path w="1312" h="212" extrusionOk="0">
                  <a:moveTo>
                    <a:pt x="1260" y="0"/>
                  </a:moveTo>
                  <a:cubicBezTo>
                    <a:pt x="1170" y="0"/>
                    <a:pt x="934" y="48"/>
                    <a:pt x="653" y="72"/>
                  </a:cubicBezTo>
                  <a:cubicBezTo>
                    <a:pt x="302" y="105"/>
                    <a:pt x="12" y="87"/>
                    <a:pt x="7" y="125"/>
                  </a:cubicBezTo>
                  <a:cubicBezTo>
                    <a:pt x="1" y="153"/>
                    <a:pt x="206" y="211"/>
                    <a:pt x="490" y="211"/>
                  </a:cubicBezTo>
                  <a:cubicBezTo>
                    <a:pt x="546" y="211"/>
                    <a:pt x="604" y="209"/>
                    <a:pt x="665" y="204"/>
                  </a:cubicBezTo>
                  <a:cubicBezTo>
                    <a:pt x="1035" y="173"/>
                    <a:pt x="1311" y="43"/>
                    <a:pt x="1298" y="11"/>
                  </a:cubicBezTo>
                  <a:cubicBezTo>
                    <a:pt x="1296" y="3"/>
                    <a:pt x="128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3982600" y="5181400"/>
              <a:ext cx="52250" cy="28975"/>
            </a:xfrm>
            <a:custGeom>
              <a:avLst/>
              <a:gdLst/>
              <a:ahLst/>
              <a:cxnLst/>
              <a:rect l="l" t="t" r="r" b="b"/>
              <a:pathLst>
                <a:path w="2090" h="1159" extrusionOk="0">
                  <a:moveTo>
                    <a:pt x="684" y="129"/>
                  </a:moveTo>
                  <a:cubicBezTo>
                    <a:pt x="815" y="129"/>
                    <a:pt x="944" y="149"/>
                    <a:pt x="1053" y="180"/>
                  </a:cubicBezTo>
                  <a:cubicBezTo>
                    <a:pt x="1287" y="247"/>
                    <a:pt x="1497" y="379"/>
                    <a:pt x="1658" y="563"/>
                  </a:cubicBezTo>
                  <a:cubicBezTo>
                    <a:pt x="1779" y="702"/>
                    <a:pt x="1852" y="835"/>
                    <a:pt x="1898" y="939"/>
                  </a:cubicBezTo>
                  <a:lnTo>
                    <a:pt x="1898" y="939"/>
                  </a:lnTo>
                  <a:cubicBezTo>
                    <a:pt x="1779" y="929"/>
                    <a:pt x="1608" y="912"/>
                    <a:pt x="1399" y="877"/>
                  </a:cubicBezTo>
                  <a:cubicBezTo>
                    <a:pt x="1153" y="836"/>
                    <a:pt x="911" y="777"/>
                    <a:pt x="673" y="699"/>
                  </a:cubicBezTo>
                  <a:cubicBezTo>
                    <a:pt x="543" y="651"/>
                    <a:pt x="393" y="608"/>
                    <a:pt x="276" y="535"/>
                  </a:cubicBezTo>
                  <a:cubicBezTo>
                    <a:pt x="151" y="462"/>
                    <a:pt x="106" y="331"/>
                    <a:pt x="217" y="248"/>
                  </a:cubicBezTo>
                  <a:cubicBezTo>
                    <a:pt x="348" y="162"/>
                    <a:pt x="517" y="129"/>
                    <a:pt x="684" y="129"/>
                  </a:cubicBezTo>
                  <a:close/>
                  <a:moveTo>
                    <a:pt x="703" y="1"/>
                  </a:moveTo>
                  <a:cubicBezTo>
                    <a:pt x="519" y="1"/>
                    <a:pt x="325" y="43"/>
                    <a:pt x="132" y="147"/>
                  </a:cubicBezTo>
                  <a:cubicBezTo>
                    <a:pt x="54" y="205"/>
                    <a:pt x="1" y="322"/>
                    <a:pt x="29" y="429"/>
                  </a:cubicBezTo>
                  <a:cubicBezTo>
                    <a:pt x="57" y="535"/>
                    <a:pt x="136" y="598"/>
                    <a:pt x="206" y="645"/>
                  </a:cubicBezTo>
                  <a:cubicBezTo>
                    <a:pt x="355" y="734"/>
                    <a:pt x="499" y="768"/>
                    <a:pt x="636" y="816"/>
                  </a:cubicBezTo>
                  <a:cubicBezTo>
                    <a:pt x="880" y="890"/>
                    <a:pt x="1132" y="942"/>
                    <a:pt x="1386" y="971"/>
                  </a:cubicBezTo>
                  <a:cubicBezTo>
                    <a:pt x="1543" y="988"/>
                    <a:pt x="1679" y="994"/>
                    <a:pt x="1788" y="994"/>
                  </a:cubicBezTo>
                  <a:cubicBezTo>
                    <a:pt x="1837" y="994"/>
                    <a:pt x="1881" y="993"/>
                    <a:pt x="1920" y="991"/>
                  </a:cubicBezTo>
                  <a:lnTo>
                    <a:pt x="1920" y="991"/>
                  </a:lnTo>
                  <a:cubicBezTo>
                    <a:pt x="1960" y="1093"/>
                    <a:pt x="1973" y="1158"/>
                    <a:pt x="1985" y="1158"/>
                  </a:cubicBezTo>
                  <a:cubicBezTo>
                    <a:pt x="1985" y="1158"/>
                    <a:pt x="1986" y="1158"/>
                    <a:pt x="1986" y="1158"/>
                  </a:cubicBezTo>
                  <a:cubicBezTo>
                    <a:pt x="1993" y="1157"/>
                    <a:pt x="1994" y="1095"/>
                    <a:pt x="1970" y="987"/>
                  </a:cubicBezTo>
                  <a:lnTo>
                    <a:pt x="1970" y="987"/>
                  </a:lnTo>
                  <a:cubicBezTo>
                    <a:pt x="2047" y="981"/>
                    <a:pt x="2089" y="972"/>
                    <a:pt x="2089" y="966"/>
                  </a:cubicBezTo>
                  <a:cubicBezTo>
                    <a:pt x="2089" y="957"/>
                    <a:pt x="2043" y="952"/>
                    <a:pt x="1959" y="945"/>
                  </a:cubicBezTo>
                  <a:lnTo>
                    <a:pt x="1959" y="945"/>
                  </a:lnTo>
                  <a:cubicBezTo>
                    <a:pt x="1912" y="783"/>
                    <a:pt x="1835" y="633"/>
                    <a:pt x="1730" y="503"/>
                  </a:cubicBezTo>
                  <a:cubicBezTo>
                    <a:pt x="1549" y="258"/>
                    <a:pt x="1155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4027400" y="5172275"/>
              <a:ext cx="25975" cy="34225"/>
            </a:xfrm>
            <a:custGeom>
              <a:avLst/>
              <a:gdLst/>
              <a:ahLst/>
              <a:cxnLst/>
              <a:rect l="l" t="t" r="r" b="b"/>
              <a:pathLst>
                <a:path w="1039" h="1369" extrusionOk="0">
                  <a:moveTo>
                    <a:pt x="775" y="0"/>
                  </a:moveTo>
                  <a:cubicBezTo>
                    <a:pt x="486" y="0"/>
                    <a:pt x="332" y="212"/>
                    <a:pt x="213" y="367"/>
                  </a:cubicBezTo>
                  <a:cubicBezTo>
                    <a:pt x="111" y="521"/>
                    <a:pt x="47" y="697"/>
                    <a:pt x="28" y="882"/>
                  </a:cubicBezTo>
                  <a:cubicBezTo>
                    <a:pt x="0" y="1191"/>
                    <a:pt x="101" y="1369"/>
                    <a:pt x="114" y="1369"/>
                  </a:cubicBezTo>
                  <a:cubicBezTo>
                    <a:pt x="115" y="1369"/>
                    <a:pt x="115" y="1369"/>
                    <a:pt x="115" y="1369"/>
                  </a:cubicBezTo>
                  <a:cubicBezTo>
                    <a:pt x="138" y="1363"/>
                    <a:pt x="71" y="1182"/>
                    <a:pt x="120" y="895"/>
                  </a:cubicBezTo>
                  <a:cubicBezTo>
                    <a:pt x="150" y="730"/>
                    <a:pt x="216" y="573"/>
                    <a:pt x="313" y="436"/>
                  </a:cubicBezTo>
                  <a:cubicBezTo>
                    <a:pt x="415" y="300"/>
                    <a:pt x="583" y="131"/>
                    <a:pt x="751" y="131"/>
                  </a:cubicBezTo>
                  <a:cubicBezTo>
                    <a:pt x="758" y="131"/>
                    <a:pt x="765" y="132"/>
                    <a:pt x="772" y="132"/>
                  </a:cubicBezTo>
                  <a:cubicBezTo>
                    <a:pt x="948" y="161"/>
                    <a:pt x="887" y="429"/>
                    <a:pt x="792" y="579"/>
                  </a:cubicBezTo>
                  <a:cubicBezTo>
                    <a:pt x="711" y="730"/>
                    <a:pt x="613" y="873"/>
                    <a:pt x="503" y="1004"/>
                  </a:cubicBezTo>
                  <a:cubicBezTo>
                    <a:pt x="312" y="1229"/>
                    <a:pt x="162" y="1339"/>
                    <a:pt x="173" y="1357"/>
                  </a:cubicBezTo>
                  <a:cubicBezTo>
                    <a:pt x="174" y="1358"/>
                    <a:pt x="175" y="1358"/>
                    <a:pt x="177" y="1358"/>
                  </a:cubicBezTo>
                  <a:cubicBezTo>
                    <a:pt x="205" y="1358"/>
                    <a:pt x="369" y="1271"/>
                    <a:pt x="572" y="1067"/>
                  </a:cubicBezTo>
                  <a:cubicBezTo>
                    <a:pt x="699" y="938"/>
                    <a:pt x="808" y="795"/>
                    <a:pt x="899" y="638"/>
                  </a:cubicBezTo>
                  <a:cubicBezTo>
                    <a:pt x="948" y="553"/>
                    <a:pt x="1002" y="446"/>
                    <a:pt x="1014" y="322"/>
                  </a:cubicBezTo>
                  <a:cubicBezTo>
                    <a:pt x="1038" y="204"/>
                    <a:pt x="956" y="20"/>
                    <a:pt x="793" y="0"/>
                  </a:cubicBezTo>
                  <a:cubicBezTo>
                    <a:pt x="787" y="0"/>
                    <a:pt x="781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4229500" y="5182650"/>
              <a:ext cx="96375" cy="80200"/>
            </a:xfrm>
            <a:custGeom>
              <a:avLst/>
              <a:gdLst/>
              <a:ahLst/>
              <a:cxnLst/>
              <a:rect l="l" t="t" r="r" b="b"/>
              <a:pathLst>
                <a:path w="3855" h="3208" extrusionOk="0">
                  <a:moveTo>
                    <a:pt x="3314" y="1"/>
                  </a:moveTo>
                  <a:cubicBezTo>
                    <a:pt x="3230" y="1"/>
                    <a:pt x="3137" y="4"/>
                    <a:pt x="3037" y="12"/>
                  </a:cubicBezTo>
                  <a:cubicBezTo>
                    <a:pt x="2532" y="50"/>
                    <a:pt x="1821" y="251"/>
                    <a:pt x="1210" y="751"/>
                  </a:cubicBezTo>
                  <a:cubicBezTo>
                    <a:pt x="600" y="1252"/>
                    <a:pt x="260" y="1910"/>
                    <a:pt x="123" y="2396"/>
                  </a:cubicBezTo>
                  <a:cubicBezTo>
                    <a:pt x="52" y="2641"/>
                    <a:pt x="22" y="2845"/>
                    <a:pt x="12" y="2987"/>
                  </a:cubicBezTo>
                  <a:cubicBezTo>
                    <a:pt x="1" y="3128"/>
                    <a:pt x="6" y="3207"/>
                    <a:pt x="15" y="3207"/>
                  </a:cubicBezTo>
                  <a:cubicBezTo>
                    <a:pt x="15" y="3207"/>
                    <a:pt x="15" y="3207"/>
                    <a:pt x="15" y="3207"/>
                  </a:cubicBezTo>
                  <a:cubicBezTo>
                    <a:pt x="40" y="3207"/>
                    <a:pt x="52" y="2892"/>
                    <a:pt x="213" y="2423"/>
                  </a:cubicBezTo>
                  <a:cubicBezTo>
                    <a:pt x="368" y="1957"/>
                    <a:pt x="708" y="1332"/>
                    <a:pt x="1293" y="854"/>
                  </a:cubicBezTo>
                  <a:cubicBezTo>
                    <a:pt x="1880" y="375"/>
                    <a:pt x="2558" y="166"/>
                    <a:pt x="3046" y="105"/>
                  </a:cubicBezTo>
                  <a:cubicBezTo>
                    <a:pt x="3265" y="77"/>
                    <a:pt x="3447" y="70"/>
                    <a:pt x="3583" y="70"/>
                  </a:cubicBezTo>
                  <a:cubicBezTo>
                    <a:pt x="3683" y="70"/>
                    <a:pt x="3758" y="74"/>
                    <a:pt x="3804" y="74"/>
                  </a:cubicBezTo>
                  <a:cubicBezTo>
                    <a:pt x="3836" y="74"/>
                    <a:pt x="3853" y="72"/>
                    <a:pt x="3854" y="66"/>
                  </a:cubicBezTo>
                  <a:cubicBezTo>
                    <a:pt x="3855" y="59"/>
                    <a:pt x="3778" y="39"/>
                    <a:pt x="3638" y="20"/>
                  </a:cubicBezTo>
                  <a:cubicBezTo>
                    <a:pt x="3553" y="9"/>
                    <a:pt x="3443" y="1"/>
                    <a:pt x="33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4295025" y="5070925"/>
              <a:ext cx="4925" cy="112325"/>
            </a:xfrm>
            <a:custGeom>
              <a:avLst/>
              <a:gdLst/>
              <a:ahLst/>
              <a:cxnLst/>
              <a:rect l="l" t="t" r="r" b="b"/>
              <a:pathLst>
                <a:path w="197" h="4493" extrusionOk="0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5" y="1"/>
                    <a:pt x="1" y="1007"/>
                    <a:pt x="32" y="2247"/>
                  </a:cubicBezTo>
                  <a:cubicBezTo>
                    <a:pt x="64" y="3487"/>
                    <a:pt x="119" y="4492"/>
                    <a:pt x="155" y="4492"/>
                  </a:cubicBezTo>
                  <a:cubicBezTo>
                    <a:pt x="155" y="4492"/>
                    <a:pt x="155" y="4492"/>
                    <a:pt x="155" y="4492"/>
                  </a:cubicBezTo>
                  <a:cubicBezTo>
                    <a:pt x="192" y="4491"/>
                    <a:pt x="196" y="3485"/>
                    <a:pt x="165" y="2244"/>
                  </a:cubicBezTo>
                  <a:cubicBezTo>
                    <a:pt x="134" y="1004"/>
                    <a:pt x="79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4114800" y="5237875"/>
              <a:ext cx="80075" cy="4875"/>
            </a:xfrm>
            <a:custGeom>
              <a:avLst/>
              <a:gdLst/>
              <a:ahLst/>
              <a:cxnLst/>
              <a:rect l="l" t="t" r="r" b="b"/>
              <a:pathLst>
                <a:path w="3203" h="195" extrusionOk="0">
                  <a:moveTo>
                    <a:pt x="3100" y="1"/>
                  </a:moveTo>
                  <a:cubicBezTo>
                    <a:pt x="2876" y="1"/>
                    <a:pt x="2290" y="44"/>
                    <a:pt x="1600" y="59"/>
                  </a:cubicBezTo>
                  <a:cubicBezTo>
                    <a:pt x="1360" y="64"/>
                    <a:pt x="1131" y="66"/>
                    <a:pt x="927" y="66"/>
                  </a:cubicBezTo>
                  <a:cubicBezTo>
                    <a:pt x="695" y="66"/>
                    <a:pt x="493" y="64"/>
                    <a:pt x="338" y="64"/>
                  </a:cubicBezTo>
                  <a:cubicBezTo>
                    <a:pt x="129" y="64"/>
                    <a:pt x="4" y="67"/>
                    <a:pt x="3" y="84"/>
                  </a:cubicBezTo>
                  <a:cubicBezTo>
                    <a:pt x="0" y="115"/>
                    <a:pt x="583" y="195"/>
                    <a:pt x="1351" y="195"/>
                  </a:cubicBezTo>
                  <a:cubicBezTo>
                    <a:pt x="1433" y="195"/>
                    <a:pt x="1518" y="194"/>
                    <a:pt x="1604" y="192"/>
                  </a:cubicBezTo>
                  <a:cubicBezTo>
                    <a:pt x="2492" y="172"/>
                    <a:pt x="3202" y="47"/>
                    <a:pt x="3198" y="12"/>
                  </a:cubicBezTo>
                  <a:cubicBezTo>
                    <a:pt x="3197" y="4"/>
                    <a:pt x="3162" y="1"/>
                    <a:pt x="3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4240000" y="5237325"/>
              <a:ext cx="8975" cy="15750"/>
            </a:xfrm>
            <a:custGeom>
              <a:avLst/>
              <a:gdLst/>
              <a:ahLst/>
              <a:cxnLst/>
              <a:rect l="l" t="t" r="r" b="b"/>
              <a:pathLst>
                <a:path w="359" h="630" extrusionOk="0">
                  <a:moveTo>
                    <a:pt x="321" y="0"/>
                  </a:moveTo>
                  <a:cubicBezTo>
                    <a:pt x="279" y="0"/>
                    <a:pt x="158" y="98"/>
                    <a:pt x="83" y="268"/>
                  </a:cubicBezTo>
                  <a:cubicBezTo>
                    <a:pt x="0" y="457"/>
                    <a:pt x="23" y="630"/>
                    <a:pt x="58" y="630"/>
                  </a:cubicBezTo>
                  <a:cubicBezTo>
                    <a:pt x="59" y="630"/>
                    <a:pt x="59" y="630"/>
                    <a:pt x="59" y="630"/>
                  </a:cubicBezTo>
                  <a:cubicBezTo>
                    <a:pt x="97" y="630"/>
                    <a:pt x="132" y="484"/>
                    <a:pt x="204" y="321"/>
                  </a:cubicBezTo>
                  <a:cubicBezTo>
                    <a:pt x="276" y="156"/>
                    <a:pt x="359" y="31"/>
                    <a:pt x="332" y="4"/>
                  </a:cubicBezTo>
                  <a:cubicBezTo>
                    <a:pt x="329" y="1"/>
                    <a:pt x="326" y="0"/>
                    <a:pt x="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4257400" y="5211925"/>
              <a:ext cx="11450" cy="10775"/>
            </a:xfrm>
            <a:custGeom>
              <a:avLst/>
              <a:gdLst/>
              <a:ahLst/>
              <a:cxnLst/>
              <a:rect l="l" t="t" r="r" b="b"/>
              <a:pathLst>
                <a:path w="458" h="431" extrusionOk="0">
                  <a:moveTo>
                    <a:pt x="416" y="0"/>
                  </a:moveTo>
                  <a:cubicBezTo>
                    <a:pt x="376" y="0"/>
                    <a:pt x="278" y="68"/>
                    <a:pt x="181" y="170"/>
                  </a:cubicBezTo>
                  <a:cubicBezTo>
                    <a:pt x="69" y="286"/>
                    <a:pt x="0" y="401"/>
                    <a:pt x="26" y="426"/>
                  </a:cubicBezTo>
                  <a:cubicBezTo>
                    <a:pt x="30" y="429"/>
                    <a:pt x="35" y="431"/>
                    <a:pt x="41" y="431"/>
                  </a:cubicBezTo>
                  <a:cubicBezTo>
                    <a:pt x="83" y="431"/>
                    <a:pt x="179" y="363"/>
                    <a:pt x="277" y="261"/>
                  </a:cubicBezTo>
                  <a:cubicBezTo>
                    <a:pt x="388" y="145"/>
                    <a:pt x="457" y="30"/>
                    <a:pt x="430" y="5"/>
                  </a:cubicBezTo>
                  <a:cubicBezTo>
                    <a:pt x="427" y="2"/>
                    <a:pt x="422" y="0"/>
                    <a:pt x="4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4280775" y="5198700"/>
              <a:ext cx="16325" cy="7050"/>
            </a:xfrm>
            <a:custGeom>
              <a:avLst/>
              <a:gdLst/>
              <a:ahLst/>
              <a:cxnLst/>
              <a:rect l="l" t="t" r="r" b="b"/>
              <a:pathLst>
                <a:path w="653" h="282" extrusionOk="0">
                  <a:moveTo>
                    <a:pt x="468" y="1"/>
                  </a:moveTo>
                  <a:cubicBezTo>
                    <a:pt x="415" y="1"/>
                    <a:pt x="353" y="9"/>
                    <a:pt x="289" y="32"/>
                  </a:cubicBezTo>
                  <a:cubicBezTo>
                    <a:pt x="90" y="102"/>
                    <a:pt x="0" y="259"/>
                    <a:pt x="29" y="278"/>
                  </a:cubicBezTo>
                  <a:cubicBezTo>
                    <a:pt x="32" y="281"/>
                    <a:pt x="37" y="282"/>
                    <a:pt x="42" y="282"/>
                  </a:cubicBezTo>
                  <a:cubicBezTo>
                    <a:pt x="84" y="282"/>
                    <a:pt x="190" y="204"/>
                    <a:pt x="333" y="156"/>
                  </a:cubicBezTo>
                  <a:cubicBezTo>
                    <a:pt x="493" y="98"/>
                    <a:pt x="638" y="98"/>
                    <a:pt x="645" y="60"/>
                  </a:cubicBezTo>
                  <a:cubicBezTo>
                    <a:pt x="653" y="37"/>
                    <a:pt x="578" y="1"/>
                    <a:pt x="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4308875" y="5193925"/>
              <a:ext cx="8875" cy="4525"/>
            </a:xfrm>
            <a:custGeom>
              <a:avLst/>
              <a:gdLst/>
              <a:ahLst/>
              <a:cxnLst/>
              <a:rect l="l" t="t" r="r" b="b"/>
              <a:pathLst>
                <a:path w="355" h="181" extrusionOk="0">
                  <a:moveTo>
                    <a:pt x="280" y="0"/>
                  </a:moveTo>
                  <a:cubicBezTo>
                    <a:pt x="246" y="0"/>
                    <a:pt x="200" y="10"/>
                    <a:pt x="153" y="29"/>
                  </a:cubicBezTo>
                  <a:cubicBezTo>
                    <a:pt x="63" y="65"/>
                    <a:pt x="0" y="122"/>
                    <a:pt x="14" y="156"/>
                  </a:cubicBezTo>
                  <a:cubicBezTo>
                    <a:pt x="21" y="172"/>
                    <a:pt x="43" y="180"/>
                    <a:pt x="75" y="180"/>
                  </a:cubicBezTo>
                  <a:cubicBezTo>
                    <a:pt x="110" y="180"/>
                    <a:pt x="155" y="171"/>
                    <a:pt x="202" y="151"/>
                  </a:cubicBezTo>
                  <a:cubicBezTo>
                    <a:pt x="293" y="116"/>
                    <a:pt x="355" y="58"/>
                    <a:pt x="342" y="25"/>
                  </a:cubicBezTo>
                  <a:cubicBezTo>
                    <a:pt x="335" y="8"/>
                    <a:pt x="312" y="0"/>
                    <a:pt x="2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3866650" y="2303225"/>
              <a:ext cx="1365900" cy="2862100"/>
            </a:xfrm>
            <a:custGeom>
              <a:avLst/>
              <a:gdLst/>
              <a:ahLst/>
              <a:cxnLst/>
              <a:rect l="l" t="t" r="r" b="b"/>
              <a:pathLst>
                <a:path w="54636" h="114484" extrusionOk="0">
                  <a:moveTo>
                    <a:pt x="1" y="0"/>
                  </a:moveTo>
                  <a:lnTo>
                    <a:pt x="5103" y="113401"/>
                  </a:lnTo>
                  <a:lnTo>
                    <a:pt x="22128" y="113758"/>
                  </a:lnTo>
                  <a:lnTo>
                    <a:pt x="19300" y="18821"/>
                  </a:lnTo>
                  <a:lnTo>
                    <a:pt x="38450" y="114483"/>
                  </a:lnTo>
                  <a:lnTo>
                    <a:pt x="54636" y="114483"/>
                  </a:lnTo>
                  <a:lnTo>
                    <a:pt x="33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4806800" y="5108750"/>
              <a:ext cx="425750" cy="65550"/>
            </a:xfrm>
            <a:custGeom>
              <a:avLst/>
              <a:gdLst/>
              <a:ahLst/>
              <a:cxnLst/>
              <a:rect l="l" t="t" r="r" b="b"/>
              <a:pathLst>
                <a:path w="17030" h="2622" extrusionOk="0">
                  <a:moveTo>
                    <a:pt x="16778" y="0"/>
                  </a:moveTo>
                  <a:lnTo>
                    <a:pt x="1" y="722"/>
                  </a:lnTo>
                  <a:lnTo>
                    <a:pt x="391" y="2398"/>
                  </a:lnTo>
                  <a:lnTo>
                    <a:pt x="17030" y="2621"/>
                  </a:lnTo>
                  <a:lnTo>
                    <a:pt x="167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4342250" y="5122450"/>
              <a:ext cx="9550" cy="25325"/>
            </a:xfrm>
            <a:custGeom>
              <a:avLst/>
              <a:gdLst/>
              <a:ahLst/>
              <a:cxnLst/>
              <a:rect l="l" t="t" r="r" b="b"/>
              <a:pathLst>
                <a:path w="382" h="1013" extrusionOk="0">
                  <a:moveTo>
                    <a:pt x="169" y="0"/>
                  </a:moveTo>
                  <a:cubicBezTo>
                    <a:pt x="167" y="0"/>
                    <a:pt x="166" y="0"/>
                    <a:pt x="165" y="0"/>
                  </a:cubicBezTo>
                  <a:cubicBezTo>
                    <a:pt x="69" y="5"/>
                    <a:pt x="1" y="235"/>
                    <a:pt x="16" y="515"/>
                  </a:cubicBezTo>
                  <a:cubicBezTo>
                    <a:pt x="30" y="791"/>
                    <a:pt x="119" y="1012"/>
                    <a:pt x="215" y="1012"/>
                  </a:cubicBezTo>
                  <a:cubicBezTo>
                    <a:pt x="216" y="1012"/>
                    <a:pt x="217" y="1012"/>
                    <a:pt x="218" y="1012"/>
                  </a:cubicBezTo>
                  <a:cubicBezTo>
                    <a:pt x="314" y="1007"/>
                    <a:pt x="381" y="776"/>
                    <a:pt x="367" y="496"/>
                  </a:cubicBezTo>
                  <a:cubicBezTo>
                    <a:pt x="353" y="221"/>
                    <a:pt x="265" y="0"/>
                    <a:pt x="1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4338225" y="5019800"/>
              <a:ext cx="9875" cy="51400"/>
            </a:xfrm>
            <a:custGeom>
              <a:avLst/>
              <a:gdLst/>
              <a:ahLst/>
              <a:cxnLst/>
              <a:rect l="l" t="t" r="r" b="b"/>
              <a:pathLst>
                <a:path w="395" h="2056" extrusionOk="0">
                  <a:moveTo>
                    <a:pt x="161" y="0"/>
                  </a:moveTo>
                  <a:cubicBezTo>
                    <a:pt x="160" y="0"/>
                    <a:pt x="160" y="0"/>
                    <a:pt x="160" y="0"/>
                  </a:cubicBezTo>
                  <a:cubicBezTo>
                    <a:pt x="64" y="4"/>
                    <a:pt x="1" y="466"/>
                    <a:pt x="21" y="1034"/>
                  </a:cubicBezTo>
                  <a:cubicBezTo>
                    <a:pt x="43" y="1600"/>
                    <a:pt x="137" y="2055"/>
                    <a:pt x="234" y="2055"/>
                  </a:cubicBezTo>
                  <a:cubicBezTo>
                    <a:pt x="234" y="2055"/>
                    <a:pt x="235" y="2055"/>
                    <a:pt x="235" y="2055"/>
                  </a:cubicBezTo>
                  <a:cubicBezTo>
                    <a:pt x="333" y="2051"/>
                    <a:pt x="394" y="1588"/>
                    <a:pt x="374" y="1021"/>
                  </a:cubicBezTo>
                  <a:cubicBezTo>
                    <a:pt x="352" y="456"/>
                    <a:pt x="258" y="0"/>
                    <a:pt x="1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4335075" y="4917075"/>
              <a:ext cx="9575" cy="51375"/>
            </a:xfrm>
            <a:custGeom>
              <a:avLst/>
              <a:gdLst/>
              <a:ahLst/>
              <a:cxnLst/>
              <a:rect l="l" t="t" r="r" b="b"/>
              <a:pathLst>
                <a:path w="383" h="2055" extrusionOk="0">
                  <a:moveTo>
                    <a:pt x="163" y="0"/>
                  </a:moveTo>
                  <a:cubicBezTo>
                    <a:pt x="163" y="0"/>
                    <a:pt x="163" y="0"/>
                    <a:pt x="162" y="0"/>
                  </a:cubicBezTo>
                  <a:cubicBezTo>
                    <a:pt x="66" y="4"/>
                    <a:pt x="0" y="465"/>
                    <a:pt x="16" y="1032"/>
                  </a:cubicBezTo>
                  <a:cubicBezTo>
                    <a:pt x="32" y="1598"/>
                    <a:pt x="123" y="2055"/>
                    <a:pt x="220" y="2055"/>
                  </a:cubicBezTo>
                  <a:cubicBezTo>
                    <a:pt x="220" y="2055"/>
                    <a:pt x="221" y="2055"/>
                    <a:pt x="221" y="2055"/>
                  </a:cubicBezTo>
                  <a:cubicBezTo>
                    <a:pt x="317" y="2053"/>
                    <a:pt x="383" y="1590"/>
                    <a:pt x="368" y="1023"/>
                  </a:cubicBezTo>
                  <a:cubicBezTo>
                    <a:pt x="352" y="457"/>
                    <a:pt x="260" y="0"/>
                    <a:pt x="1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4332475" y="4814325"/>
              <a:ext cx="9500" cy="51400"/>
            </a:xfrm>
            <a:custGeom>
              <a:avLst/>
              <a:gdLst/>
              <a:ahLst/>
              <a:cxnLst/>
              <a:rect l="l" t="t" r="r" b="b"/>
              <a:pathLst>
                <a:path w="380" h="2056" extrusionOk="0">
                  <a:moveTo>
                    <a:pt x="167" y="0"/>
                  </a:moveTo>
                  <a:cubicBezTo>
                    <a:pt x="167" y="0"/>
                    <a:pt x="166" y="0"/>
                    <a:pt x="166" y="0"/>
                  </a:cubicBezTo>
                  <a:cubicBezTo>
                    <a:pt x="69" y="2"/>
                    <a:pt x="1" y="464"/>
                    <a:pt x="15" y="1031"/>
                  </a:cubicBezTo>
                  <a:cubicBezTo>
                    <a:pt x="28" y="1598"/>
                    <a:pt x="117" y="2056"/>
                    <a:pt x="214" y="2056"/>
                  </a:cubicBezTo>
                  <a:cubicBezTo>
                    <a:pt x="214" y="2056"/>
                    <a:pt x="214" y="2056"/>
                    <a:pt x="215" y="2056"/>
                  </a:cubicBezTo>
                  <a:cubicBezTo>
                    <a:pt x="312" y="2053"/>
                    <a:pt x="380" y="1591"/>
                    <a:pt x="366" y="1024"/>
                  </a:cubicBezTo>
                  <a:cubicBezTo>
                    <a:pt x="353" y="457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4330025" y="4711475"/>
              <a:ext cx="9500" cy="51450"/>
            </a:xfrm>
            <a:custGeom>
              <a:avLst/>
              <a:gdLst/>
              <a:ahLst/>
              <a:cxnLst/>
              <a:rect l="l" t="t" r="r" b="b"/>
              <a:pathLst>
                <a:path w="380" h="205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67" y="4"/>
                    <a:pt x="0" y="465"/>
                    <a:pt x="13" y="1034"/>
                  </a:cubicBezTo>
                  <a:cubicBezTo>
                    <a:pt x="27" y="1600"/>
                    <a:pt x="118" y="2057"/>
                    <a:pt x="214" y="2057"/>
                  </a:cubicBezTo>
                  <a:cubicBezTo>
                    <a:pt x="214" y="2057"/>
                    <a:pt x="214" y="2057"/>
                    <a:pt x="214" y="2057"/>
                  </a:cubicBezTo>
                  <a:cubicBezTo>
                    <a:pt x="312" y="2055"/>
                    <a:pt x="380" y="1593"/>
                    <a:pt x="366" y="1025"/>
                  </a:cubicBezTo>
                  <a:cubicBezTo>
                    <a:pt x="352" y="458"/>
                    <a:pt x="262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4327150" y="4608650"/>
              <a:ext cx="9700" cy="51425"/>
            </a:xfrm>
            <a:custGeom>
              <a:avLst/>
              <a:gdLst/>
              <a:ahLst/>
              <a:cxnLst/>
              <a:rect l="l" t="t" r="r" b="b"/>
              <a:pathLst>
                <a:path w="388" h="2057" extrusionOk="0">
                  <a:moveTo>
                    <a:pt x="165" y="0"/>
                  </a:moveTo>
                  <a:cubicBezTo>
                    <a:pt x="165" y="0"/>
                    <a:pt x="164" y="0"/>
                    <a:pt x="164" y="0"/>
                  </a:cubicBezTo>
                  <a:cubicBezTo>
                    <a:pt x="67" y="3"/>
                    <a:pt x="1" y="466"/>
                    <a:pt x="18" y="1033"/>
                  </a:cubicBezTo>
                  <a:cubicBezTo>
                    <a:pt x="35" y="1600"/>
                    <a:pt x="127" y="2057"/>
                    <a:pt x="223" y="2057"/>
                  </a:cubicBezTo>
                  <a:cubicBezTo>
                    <a:pt x="224" y="2057"/>
                    <a:pt x="224" y="2057"/>
                    <a:pt x="224" y="2057"/>
                  </a:cubicBezTo>
                  <a:cubicBezTo>
                    <a:pt x="322" y="2054"/>
                    <a:pt x="388" y="1591"/>
                    <a:pt x="370" y="1024"/>
                  </a:cubicBezTo>
                  <a:cubicBezTo>
                    <a:pt x="353" y="457"/>
                    <a:pt x="261" y="0"/>
                    <a:pt x="1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4323375" y="4505900"/>
              <a:ext cx="10000" cy="51400"/>
            </a:xfrm>
            <a:custGeom>
              <a:avLst/>
              <a:gdLst/>
              <a:ahLst/>
              <a:cxnLst/>
              <a:rect l="l" t="t" r="r" b="b"/>
              <a:pathLst>
                <a:path w="400" h="2056" extrusionOk="0">
                  <a:moveTo>
                    <a:pt x="156" y="1"/>
                  </a:moveTo>
                  <a:cubicBezTo>
                    <a:pt x="156" y="1"/>
                    <a:pt x="155" y="1"/>
                    <a:pt x="155" y="1"/>
                  </a:cubicBezTo>
                  <a:cubicBezTo>
                    <a:pt x="58" y="5"/>
                    <a:pt x="0" y="469"/>
                    <a:pt x="23" y="1035"/>
                  </a:cubicBezTo>
                  <a:cubicBezTo>
                    <a:pt x="47" y="1601"/>
                    <a:pt x="143" y="2056"/>
                    <a:pt x="240" y="2056"/>
                  </a:cubicBezTo>
                  <a:cubicBezTo>
                    <a:pt x="241" y="2056"/>
                    <a:pt x="241" y="2056"/>
                    <a:pt x="241" y="2056"/>
                  </a:cubicBezTo>
                  <a:cubicBezTo>
                    <a:pt x="339" y="2051"/>
                    <a:pt x="399" y="1588"/>
                    <a:pt x="375" y="1020"/>
                  </a:cubicBezTo>
                  <a:cubicBezTo>
                    <a:pt x="352" y="455"/>
                    <a:pt x="253" y="1"/>
                    <a:pt x="1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4319125" y="4403200"/>
              <a:ext cx="9925" cy="51400"/>
            </a:xfrm>
            <a:custGeom>
              <a:avLst/>
              <a:gdLst/>
              <a:ahLst/>
              <a:cxnLst/>
              <a:rect l="l" t="t" r="r" b="b"/>
              <a:pathLst>
                <a:path w="397" h="2056" extrusionOk="0">
                  <a:moveTo>
                    <a:pt x="160" y="1"/>
                  </a:moveTo>
                  <a:cubicBezTo>
                    <a:pt x="159" y="1"/>
                    <a:pt x="159" y="1"/>
                    <a:pt x="159" y="1"/>
                  </a:cubicBezTo>
                  <a:cubicBezTo>
                    <a:pt x="61" y="4"/>
                    <a:pt x="1" y="467"/>
                    <a:pt x="23" y="1034"/>
                  </a:cubicBezTo>
                  <a:cubicBezTo>
                    <a:pt x="45" y="1600"/>
                    <a:pt x="142" y="2056"/>
                    <a:pt x="239" y="2056"/>
                  </a:cubicBezTo>
                  <a:cubicBezTo>
                    <a:pt x="239" y="2056"/>
                    <a:pt x="239" y="2056"/>
                    <a:pt x="240" y="2056"/>
                  </a:cubicBezTo>
                  <a:cubicBezTo>
                    <a:pt x="336" y="2051"/>
                    <a:pt x="396" y="1588"/>
                    <a:pt x="375" y="1021"/>
                  </a:cubicBezTo>
                  <a:cubicBezTo>
                    <a:pt x="352" y="456"/>
                    <a:pt x="256" y="1"/>
                    <a:pt x="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0"/>
            <p:cNvSpPr/>
            <p:nvPr/>
          </p:nvSpPr>
          <p:spPr>
            <a:xfrm>
              <a:off x="4315350" y="4300475"/>
              <a:ext cx="9825" cy="51400"/>
            </a:xfrm>
            <a:custGeom>
              <a:avLst/>
              <a:gdLst/>
              <a:ahLst/>
              <a:cxnLst/>
              <a:rect l="l" t="t" r="r" b="b"/>
              <a:pathLst>
                <a:path w="393" h="2056" extrusionOk="0">
                  <a:moveTo>
                    <a:pt x="161" y="1"/>
                  </a:moveTo>
                  <a:cubicBezTo>
                    <a:pt x="161" y="1"/>
                    <a:pt x="161" y="1"/>
                    <a:pt x="160" y="1"/>
                  </a:cubicBezTo>
                  <a:cubicBezTo>
                    <a:pt x="63" y="4"/>
                    <a:pt x="0" y="467"/>
                    <a:pt x="21" y="1034"/>
                  </a:cubicBezTo>
                  <a:cubicBezTo>
                    <a:pt x="40" y="1599"/>
                    <a:pt x="135" y="2055"/>
                    <a:pt x="232" y="2055"/>
                  </a:cubicBezTo>
                  <a:cubicBezTo>
                    <a:pt x="232" y="2055"/>
                    <a:pt x="232" y="2055"/>
                    <a:pt x="233" y="2055"/>
                  </a:cubicBezTo>
                  <a:cubicBezTo>
                    <a:pt x="330" y="2052"/>
                    <a:pt x="393" y="1588"/>
                    <a:pt x="372" y="1022"/>
                  </a:cubicBezTo>
                  <a:cubicBezTo>
                    <a:pt x="353" y="457"/>
                    <a:pt x="258" y="1"/>
                    <a:pt x="1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0"/>
            <p:cNvSpPr/>
            <p:nvPr/>
          </p:nvSpPr>
          <p:spPr>
            <a:xfrm>
              <a:off x="4312050" y="4197700"/>
              <a:ext cx="9675" cy="51450"/>
            </a:xfrm>
            <a:custGeom>
              <a:avLst/>
              <a:gdLst/>
              <a:ahLst/>
              <a:cxnLst/>
              <a:rect l="l" t="t" r="r" b="b"/>
              <a:pathLst>
                <a:path w="387" h="2058" extrusionOk="0">
                  <a:moveTo>
                    <a:pt x="164" y="1"/>
                  </a:moveTo>
                  <a:cubicBezTo>
                    <a:pt x="163" y="1"/>
                    <a:pt x="163" y="1"/>
                    <a:pt x="163" y="1"/>
                  </a:cubicBezTo>
                  <a:cubicBezTo>
                    <a:pt x="65" y="4"/>
                    <a:pt x="1" y="466"/>
                    <a:pt x="18" y="1034"/>
                  </a:cubicBezTo>
                  <a:cubicBezTo>
                    <a:pt x="35" y="1601"/>
                    <a:pt x="128" y="2057"/>
                    <a:pt x="224" y="2057"/>
                  </a:cubicBezTo>
                  <a:cubicBezTo>
                    <a:pt x="224" y="2057"/>
                    <a:pt x="224" y="2057"/>
                    <a:pt x="224" y="2057"/>
                  </a:cubicBezTo>
                  <a:cubicBezTo>
                    <a:pt x="322" y="2054"/>
                    <a:pt x="386" y="1591"/>
                    <a:pt x="369" y="1023"/>
                  </a:cubicBezTo>
                  <a:cubicBezTo>
                    <a:pt x="352" y="458"/>
                    <a:pt x="260" y="1"/>
                    <a:pt x="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0"/>
            <p:cNvSpPr/>
            <p:nvPr/>
          </p:nvSpPr>
          <p:spPr>
            <a:xfrm>
              <a:off x="4309225" y="4095000"/>
              <a:ext cx="9575" cy="51425"/>
            </a:xfrm>
            <a:custGeom>
              <a:avLst/>
              <a:gdLst/>
              <a:ahLst/>
              <a:cxnLst/>
              <a:rect l="l" t="t" r="r" b="b"/>
              <a:pathLst>
                <a:path w="383" h="2057" extrusionOk="0">
                  <a:moveTo>
                    <a:pt x="166" y="0"/>
                  </a:moveTo>
                  <a:cubicBezTo>
                    <a:pt x="166" y="0"/>
                    <a:pt x="166" y="0"/>
                    <a:pt x="165" y="0"/>
                  </a:cubicBezTo>
                  <a:cubicBezTo>
                    <a:pt x="68" y="4"/>
                    <a:pt x="0" y="465"/>
                    <a:pt x="15" y="1033"/>
                  </a:cubicBezTo>
                  <a:cubicBezTo>
                    <a:pt x="30" y="1599"/>
                    <a:pt x="121" y="2056"/>
                    <a:pt x="218" y="2056"/>
                  </a:cubicBezTo>
                  <a:cubicBezTo>
                    <a:pt x="218" y="2056"/>
                    <a:pt x="218" y="2056"/>
                    <a:pt x="218" y="2056"/>
                  </a:cubicBezTo>
                  <a:cubicBezTo>
                    <a:pt x="316" y="2054"/>
                    <a:pt x="383" y="1591"/>
                    <a:pt x="368" y="1024"/>
                  </a:cubicBezTo>
                  <a:cubicBezTo>
                    <a:pt x="352" y="458"/>
                    <a:pt x="262" y="0"/>
                    <a:pt x="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0"/>
            <p:cNvSpPr/>
            <p:nvPr/>
          </p:nvSpPr>
          <p:spPr>
            <a:xfrm>
              <a:off x="4306925" y="3992250"/>
              <a:ext cx="9400" cy="51400"/>
            </a:xfrm>
            <a:custGeom>
              <a:avLst/>
              <a:gdLst/>
              <a:ahLst/>
              <a:cxnLst/>
              <a:rect l="l" t="t" r="r" b="b"/>
              <a:pathLst>
                <a:path w="376" h="2056" extrusionOk="0">
                  <a:moveTo>
                    <a:pt x="167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9" y="2"/>
                    <a:pt x="0" y="464"/>
                    <a:pt x="12" y="1031"/>
                  </a:cubicBezTo>
                  <a:cubicBezTo>
                    <a:pt x="24" y="1598"/>
                    <a:pt x="111" y="2056"/>
                    <a:pt x="208" y="2056"/>
                  </a:cubicBezTo>
                  <a:cubicBezTo>
                    <a:pt x="209" y="2056"/>
                    <a:pt x="209" y="2056"/>
                    <a:pt x="209" y="2056"/>
                  </a:cubicBezTo>
                  <a:cubicBezTo>
                    <a:pt x="306" y="2054"/>
                    <a:pt x="375" y="1591"/>
                    <a:pt x="364" y="1024"/>
                  </a:cubicBezTo>
                  <a:cubicBezTo>
                    <a:pt x="353" y="458"/>
                    <a:pt x="264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0"/>
            <p:cNvSpPr/>
            <p:nvPr/>
          </p:nvSpPr>
          <p:spPr>
            <a:xfrm>
              <a:off x="4305150" y="3889500"/>
              <a:ext cx="9250" cy="51375"/>
            </a:xfrm>
            <a:custGeom>
              <a:avLst/>
              <a:gdLst/>
              <a:ahLst/>
              <a:cxnLst/>
              <a:rect l="l" t="t" r="r" b="b"/>
              <a:pathLst>
                <a:path w="370" h="2055" extrusionOk="0">
                  <a:moveTo>
                    <a:pt x="170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72" y="0"/>
                    <a:pt x="1" y="463"/>
                    <a:pt x="10" y="1030"/>
                  </a:cubicBezTo>
                  <a:cubicBezTo>
                    <a:pt x="17" y="1596"/>
                    <a:pt x="103" y="2055"/>
                    <a:pt x="200" y="2055"/>
                  </a:cubicBezTo>
                  <a:cubicBezTo>
                    <a:pt x="200" y="2055"/>
                    <a:pt x="201" y="2055"/>
                    <a:pt x="201" y="2055"/>
                  </a:cubicBezTo>
                  <a:cubicBezTo>
                    <a:pt x="298" y="2054"/>
                    <a:pt x="369" y="1592"/>
                    <a:pt x="361" y="1025"/>
                  </a:cubicBezTo>
                  <a:cubicBezTo>
                    <a:pt x="352" y="459"/>
                    <a:pt x="267" y="0"/>
                    <a:pt x="1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0"/>
            <p:cNvSpPr/>
            <p:nvPr/>
          </p:nvSpPr>
          <p:spPr>
            <a:xfrm>
              <a:off x="4303900" y="3786675"/>
              <a:ext cx="9125" cy="51425"/>
            </a:xfrm>
            <a:custGeom>
              <a:avLst/>
              <a:gdLst/>
              <a:ahLst/>
              <a:cxnLst/>
              <a:rect l="l" t="t" r="r" b="b"/>
              <a:pathLst>
                <a:path w="365" h="2057" extrusionOk="0">
                  <a:moveTo>
                    <a:pt x="172" y="1"/>
                  </a:moveTo>
                  <a:cubicBezTo>
                    <a:pt x="172" y="1"/>
                    <a:pt x="172" y="1"/>
                    <a:pt x="172" y="1"/>
                  </a:cubicBezTo>
                  <a:cubicBezTo>
                    <a:pt x="75" y="2"/>
                    <a:pt x="0" y="462"/>
                    <a:pt x="7" y="1031"/>
                  </a:cubicBezTo>
                  <a:cubicBezTo>
                    <a:pt x="12" y="1597"/>
                    <a:pt x="95" y="2056"/>
                    <a:pt x="192" y="2056"/>
                  </a:cubicBezTo>
                  <a:cubicBezTo>
                    <a:pt x="192" y="2056"/>
                    <a:pt x="192" y="2056"/>
                    <a:pt x="193" y="2056"/>
                  </a:cubicBezTo>
                  <a:cubicBezTo>
                    <a:pt x="290" y="2055"/>
                    <a:pt x="364" y="1594"/>
                    <a:pt x="358" y="1026"/>
                  </a:cubicBezTo>
                  <a:cubicBezTo>
                    <a:pt x="352" y="460"/>
                    <a:pt x="269" y="1"/>
                    <a:pt x="1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0"/>
            <p:cNvSpPr/>
            <p:nvPr/>
          </p:nvSpPr>
          <p:spPr>
            <a:xfrm>
              <a:off x="4303200" y="3683900"/>
              <a:ext cx="8950" cy="51400"/>
            </a:xfrm>
            <a:custGeom>
              <a:avLst/>
              <a:gdLst/>
              <a:ahLst/>
              <a:cxnLst/>
              <a:rect l="l" t="t" r="r" b="b"/>
              <a:pathLst>
                <a:path w="358" h="2056" extrusionOk="0">
                  <a:moveTo>
                    <a:pt x="174" y="0"/>
                  </a:moveTo>
                  <a:cubicBezTo>
                    <a:pt x="77" y="0"/>
                    <a:pt x="0" y="462"/>
                    <a:pt x="3" y="1029"/>
                  </a:cubicBezTo>
                  <a:cubicBezTo>
                    <a:pt x="7" y="1597"/>
                    <a:pt x="88" y="2056"/>
                    <a:pt x="185" y="2056"/>
                  </a:cubicBezTo>
                  <a:cubicBezTo>
                    <a:pt x="281" y="2055"/>
                    <a:pt x="358" y="1594"/>
                    <a:pt x="356" y="1027"/>
                  </a:cubicBezTo>
                  <a:cubicBezTo>
                    <a:pt x="352" y="460"/>
                    <a:pt x="271" y="0"/>
                    <a:pt x="1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0"/>
            <p:cNvSpPr/>
            <p:nvPr/>
          </p:nvSpPr>
          <p:spPr>
            <a:xfrm>
              <a:off x="4303050" y="3581125"/>
              <a:ext cx="8825" cy="51400"/>
            </a:xfrm>
            <a:custGeom>
              <a:avLst/>
              <a:gdLst/>
              <a:ahLst/>
              <a:cxnLst/>
              <a:rect l="l" t="t" r="r" b="b"/>
              <a:pathLst>
                <a:path w="353" h="2056" extrusionOk="0">
                  <a:moveTo>
                    <a:pt x="177" y="0"/>
                  </a:moveTo>
                  <a:cubicBezTo>
                    <a:pt x="81" y="0"/>
                    <a:pt x="1" y="460"/>
                    <a:pt x="1" y="1028"/>
                  </a:cubicBezTo>
                  <a:cubicBezTo>
                    <a:pt x="1" y="1595"/>
                    <a:pt x="78" y="2056"/>
                    <a:pt x="176" y="2056"/>
                  </a:cubicBezTo>
                  <a:cubicBezTo>
                    <a:pt x="273" y="2056"/>
                    <a:pt x="353" y="1595"/>
                    <a:pt x="353" y="1028"/>
                  </a:cubicBezTo>
                  <a:cubicBezTo>
                    <a:pt x="353" y="460"/>
                    <a:pt x="274" y="0"/>
                    <a:pt x="1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0"/>
            <p:cNvSpPr/>
            <p:nvPr/>
          </p:nvSpPr>
          <p:spPr>
            <a:xfrm>
              <a:off x="4303325" y="3478300"/>
              <a:ext cx="9000" cy="51425"/>
            </a:xfrm>
            <a:custGeom>
              <a:avLst/>
              <a:gdLst/>
              <a:ahLst/>
              <a:cxnLst/>
              <a:rect l="l" t="t" r="r" b="b"/>
              <a:pathLst>
                <a:path w="360" h="2057" extrusionOk="0">
                  <a:moveTo>
                    <a:pt x="185" y="1"/>
                  </a:moveTo>
                  <a:cubicBezTo>
                    <a:pt x="89" y="1"/>
                    <a:pt x="7" y="460"/>
                    <a:pt x="4" y="1027"/>
                  </a:cubicBezTo>
                  <a:cubicBezTo>
                    <a:pt x="0" y="1596"/>
                    <a:pt x="76" y="2056"/>
                    <a:pt x="173" y="2056"/>
                  </a:cubicBezTo>
                  <a:cubicBezTo>
                    <a:pt x="173" y="2056"/>
                    <a:pt x="174" y="2056"/>
                    <a:pt x="174" y="2056"/>
                  </a:cubicBezTo>
                  <a:cubicBezTo>
                    <a:pt x="271" y="2056"/>
                    <a:pt x="352" y="1596"/>
                    <a:pt x="355" y="1030"/>
                  </a:cubicBezTo>
                  <a:cubicBezTo>
                    <a:pt x="359" y="462"/>
                    <a:pt x="283" y="1"/>
                    <a:pt x="1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0"/>
            <p:cNvSpPr/>
            <p:nvPr/>
          </p:nvSpPr>
          <p:spPr>
            <a:xfrm>
              <a:off x="4304125" y="3375525"/>
              <a:ext cx="9175" cy="51400"/>
            </a:xfrm>
            <a:custGeom>
              <a:avLst/>
              <a:gdLst/>
              <a:ahLst/>
              <a:cxnLst/>
              <a:rect l="l" t="t" r="r" b="b"/>
              <a:pathLst>
                <a:path w="367" h="2056" extrusionOk="0">
                  <a:moveTo>
                    <a:pt x="195" y="0"/>
                  </a:moveTo>
                  <a:cubicBezTo>
                    <a:pt x="98" y="0"/>
                    <a:pt x="14" y="459"/>
                    <a:pt x="7" y="1026"/>
                  </a:cubicBezTo>
                  <a:cubicBezTo>
                    <a:pt x="1" y="1594"/>
                    <a:pt x="74" y="2055"/>
                    <a:pt x="172" y="2056"/>
                  </a:cubicBezTo>
                  <a:cubicBezTo>
                    <a:pt x="172" y="2056"/>
                    <a:pt x="172" y="2056"/>
                    <a:pt x="172" y="2056"/>
                  </a:cubicBezTo>
                  <a:cubicBezTo>
                    <a:pt x="269" y="2056"/>
                    <a:pt x="353" y="1597"/>
                    <a:pt x="360" y="1030"/>
                  </a:cubicBezTo>
                  <a:cubicBezTo>
                    <a:pt x="366" y="463"/>
                    <a:pt x="293" y="1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0"/>
            <p:cNvSpPr/>
            <p:nvPr/>
          </p:nvSpPr>
          <p:spPr>
            <a:xfrm>
              <a:off x="4305550" y="3272775"/>
              <a:ext cx="9275" cy="51375"/>
            </a:xfrm>
            <a:custGeom>
              <a:avLst/>
              <a:gdLst/>
              <a:ahLst/>
              <a:cxnLst/>
              <a:rect l="l" t="t" r="r" b="b"/>
              <a:pathLst>
                <a:path w="371" h="2055" extrusionOk="0">
                  <a:moveTo>
                    <a:pt x="203" y="0"/>
                  </a:moveTo>
                  <a:cubicBezTo>
                    <a:pt x="106" y="0"/>
                    <a:pt x="20" y="458"/>
                    <a:pt x="10" y="1025"/>
                  </a:cubicBezTo>
                  <a:cubicBezTo>
                    <a:pt x="0" y="1592"/>
                    <a:pt x="71" y="2053"/>
                    <a:pt x="168" y="2055"/>
                  </a:cubicBezTo>
                  <a:cubicBezTo>
                    <a:pt x="168" y="2055"/>
                    <a:pt x="168" y="2055"/>
                    <a:pt x="168" y="2055"/>
                  </a:cubicBezTo>
                  <a:cubicBezTo>
                    <a:pt x="265" y="2055"/>
                    <a:pt x="352" y="1596"/>
                    <a:pt x="361" y="1030"/>
                  </a:cubicBezTo>
                  <a:cubicBezTo>
                    <a:pt x="371" y="464"/>
                    <a:pt x="301" y="2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0"/>
            <p:cNvSpPr/>
            <p:nvPr/>
          </p:nvSpPr>
          <p:spPr>
            <a:xfrm>
              <a:off x="4307450" y="3169950"/>
              <a:ext cx="9425" cy="51450"/>
            </a:xfrm>
            <a:custGeom>
              <a:avLst/>
              <a:gdLst/>
              <a:ahLst/>
              <a:cxnLst/>
              <a:rect l="l" t="t" r="r" b="b"/>
              <a:pathLst>
                <a:path w="377" h="2058" extrusionOk="0">
                  <a:moveTo>
                    <a:pt x="211" y="1"/>
                  </a:moveTo>
                  <a:cubicBezTo>
                    <a:pt x="114" y="1"/>
                    <a:pt x="26" y="458"/>
                    <a:pt x="13" y="1025"/>
                  </a:cubicBezTo>
                  <a:cubicBezTo>
                    <a:pt x="1" y="1593"/>
                    <a:pt x="70" y="2055"/>
                    <a:pt x="167" y="2057"/>
                  </a:cubicBezTo>
                  <a:cubicBezTo>
                    <a:pt x="167" y="2057"/>
                    <a:pt x="168" y="2057"/>
                    <a:pt x="168" y="2057"/>
                  </a:cubicBezTo>
                  <a:cubicBezTo>
                    <a:pt x="264" y="2057"/>
                    <a:pt x="353" y="1599"/>
                    <a:pt x="365" y="1033"/>
                  </a:cubicBezTo>
                  <a:cubicBezTo>
                    <a:pt x="377" y="465"/>
                    <a:pt x="308" y="3"/>
                    <a:pt x="212" y="1"/>
                  </a:cubicBezTo>
                  <a:cubicBezTo>
                    <a:pt x="211" y="1"/>
                    <a:pt x="211" y="1"/>
                    <a:pt x="2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0"/>
            <p:cNvSpPr/>
            <p:nvPr/>
          </p:nvSpPr>
          <p:spPr>
            <a:xfrm>
              <a:off x="4310075" y="3067100"/>
              <a:ext cx="9800" cy="51425"/>
            </a:xfrm>
            <a:custGeom>
              <a:avLst/>
              <a:gdLst/>
              <a:ahLst/>
              <a:cxnLst/>
              <a:rect l="l" t="t" r="r" b="b"/>
              <a:pathLst>
                <a:path w="392" h="2057" extrusionOk="0">
                  <a:moveTo>
                    <a:pt x="231" y="0"/>
                  </a:moveTo>
                  <a:cubicBezTo>
                    <a:pt x="135" y="0"/>
                    <a:pt x="41" y="456"/>
                    <a:pt x="21" y="1023"/>
                  </a:cubicBezTo>
                  <a:cubicBezTo>
                    <a:pt x="1" y="1591"/>
                    <a:pt x="63" y="2055"/>
                    <a:pt x="161" y="2057"/>
                  </a:cubicBezTo>
                  <a:cubicBezTo>
                    <a:pt x="161" y="2057"/>
                    <a:pt x="161" y="2057"/>
                    <a:pt x="162" y="2057"/>
                  </a:cubicBezTo>
                  <a:cubicBezTo>
                    <a:pt x="259" y="2057"/>
                    <a:pt x="353" y="1601"/>
                    <a:pt x="372" y="1036"/>
                  </a:cubicBezTo>
                  <a:cubicBezTo>
                    <a:pt x="392" y="468"/>
                    <a:pt x="329" y="5"/>
                    <a:pt x="232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314525" y="2964400"/>
              <a:ext cx="10525" cy="51350"/>
            </a:xfrm>
            <a:custGeom>
              <a:avLst/>
              <a:gdLst/>
              <a:ahLst/>
              <a:cxnLst/>
              <a:rect l="l" t="t" r="r" b="b"/>
              <a:pathLst>
                <a:path w="421" h="2054" extrusionOk="0">
                  <a:moveTo>
                    <a:pt x="270" y="0"/>
                  </a:moveTo>
                  <a:cubicBezTo>
                    <a:pt x="173" y="0"/>
                    <a:pt x="69" y="453"/>
                    <a:pt x="34" y="1016"/>
                  </a:cubicBezTo>
                  <a:cubicBezTo>
                    <a:pt x="1" y="1585"/>
                    <a:pt x="52" y="2048"/>
                    <a:pt x="149" y="2054"/>
                  </a:cubicBezTo>
                  <a:cubicBezTo>
                    <a:pt x="150" y="2054"/>
                    <a:pt x="150" y="2054"/>
                    <a:pt x="150" y="2054"/>
                  </a:cubicBezTo>
                  <a:cubicBezTo>
                    <a:pt x="247" y="2054"/>
                    <a:pt x="352" y="1600"/>
                    <a:pt x="386" y="1038"/>
                  </a:cubicBezTo>
                  <a:cubicBezTo>
                    <a:pt x="420" y="471"/>
                    <a:pt x="370" y="7"/>
                    <a:pt x="272" y="0"/>
                  </a:cubicBezTo>
                  <a:cubicBezTo>
                    <a:pt x="272" y="0"/>
                    <a:pt x="271" y="0"/>
                    <a:pt x="2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322050" y="2861975"/>
              <a:ext cx="11550" cy="51175"/>
            </a:xfrm>
            <a:custGeom>
              <a:avLst/>
              <a:gdLst/>
              <a:ahLst/>
              <a:cxnLst/>
              <a:rect l="l" t="t" r="r" b="b"/>
              <a:pathLst>
                <a:path w="462" h="2047" extrusionOk="0">
                  <a:moveTo>
                    <a:pt x="329" y="1"/>
                  </a:moveTo>
                  <a:cubicBezTo>
                    <a:pt x="232" y="1"/>
                    <a:pt x="111" y="447"/>
                    <a:pt x="56" y="1007"/>
                  </a:cubicBezTo>
                  <a:cubicBezTo>
                    <a:pt x="0" y="1573"/>
                    <a:pt x="34" y="2038"/>
                    <a:pt x="130" y="2047"/>
                  </a:cubicBezTo>
                  <a:cubicBezTo>
                    <a:pt x="131" y="2047"/>
                    <a:pt x="132" y="2047"/>
                    <a:pt x="133" y="2047"/>
                  </a:cubicBezTo>
                  <a:cubicBezTo>
                    <a:pt x="230" y="2047"/>
                    <a:pt x="351" y="1600"/>
                    <a:pt x="407" y="1041"/>
                  </a:cubicBezTo>
                  <a:cubicBezTo>
                    <a:pt x="462" y="478"/>
                    <a:pt x="428" y="12"/>
                    <a:pt x="332" y="1"/>
                  </a:cubicBezTo>
                  <a:cubicBezTo>
                    <a:pt x="331" y="1"/>
                    <a:pt x="330" y="1"/>
                    <a:pt x="3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333000" y="2785900"/>
              <a:ext cx="10725" cy="25175"/>
            </a:xfrm>
            <a:custGeom>
              <a:avLst/>
              <a:gdLst/>
              <a:ahLst/>
              <a:cxnLst/>
              <a:rect l="l" t="t" r="r" b="b"/>
              <a:pathLst>
                <a:path w="429" h="1007" extrusionOk="0">
                  <a:moveTo>
                    <a:pt x="276" y="1"/>
                  </a:moveTo>
                  <a:cubicBezTo>
                    <a:pt x="182" y="1"/>
                    <a:pt x="78" y="209"/>
                    <a:pt x="40" y="479"/>
                  </a:cubicBezTo>
                  <a:cubicBezTo>
                    <a:pt x="0" y="757"/>
                    <a:pt x="47" y="993"/>
                    <a:pt x="143" y="1006"/>
                  </a:cubicBezTo>
                  <a:cubicBezTo>
                    <a:pt x="146" y="1006"/>
                    <a:pt x="148" y="1006"/>
                    <a:pt x="151" y="1006"/>
                  </a:cubicBezTo>
                  <a:cubicBezTo>
                    <a:pt x="246" y="1006"/>
                    <a:pt x="350" y="798"/>
                    <a:pt x="388" y="529"/>
                  </a:cubicBezTo>
                  <a:cubicBezTo>
                    <a:pt x="428" y="252"/>
                    <a:pt x="382" y="17"/>
                    <a:pt x="285" y="2"/>
                  </a:cubicBezTo>
                  <a:cubicBezTo>
                    <a:pt x="282" y="1"/>
                    <a:pt x="279" y="1"/>
                    <a:pt x="2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3983100" y="5084350"/>
              <a:ext cx="450125" cy="75000"/>
            </a:xfrm>
            <a:custGeom>
              <a:avLst/>
              <a:gdLst/>
              <a:ahLst/>
              <a:cxnLst/>
              <a:rect l="l" t="t" r="r" b="b"/>
              <a:pathLst>
                <a:path w="18005" h="3000" extrusionOk="0">
                  <a:moveTo>
                    <a:pt x="17863" y="0"/>
                  </a:moveTo>
                  <a:lnTo>
                    <a:pt x="0" y="94"/>
                  </a:lnTo>
                  <a:lnTo>
                    <a:pt x="0" y="2707"/>
                  </a:lnTo>
                  <a:lnTo>
                    <a:pt x="18005" y="3000"/>
                  </a:lnTo>
                  <a:lnTo>
                    <a:pt x="1786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0"/>
            <p:cNvSpPr/>
            <p:nvPr/>
          </p:nvSpPr>
          <p:spPr>
            <a:xfrm>
              <a:off x="5144275" y="5085625"/>
              <a:ext cx="10950" cy="25075"/>
            </a:xfrm>
            <a:custGeom>
              <a:avLst/>
              <a:gdLst/>
              <a:ahLst/>
              <a:cxnLst/>
              <a:rect l="l" t="t" r="r" b="b"/>
              <a:pathLst>
                <a:path w="438" h="1003" extrusionOk="0">
                  <a:moveTo>
                    <a:pt x="148" y="1"/>
                  </a:moveTo>
                  <a:cubicBezTo>
                    <a:pt x="144" y="1"/>
                    <a:pt x="141" y="1"/>
                    <a:pt x="138" y="1"/>
                  </a:cubicBezTo>
                  <a:cubicBezTo>
                    <a:pt x="42" y="18"/>
                    <a:pt x="1" y="253"/>
                    <a:pt x="46" y="530"/>
                  </a:cubicBezTo>
                  <a:cubicBezTo>
                    <a:pt x="89" y="797"/>
                    <a:pt x="197" y="1003"/>
                    <a:pt x="290" y="1003"/>
                  </a:cubicBezTo>
                  <a:cubicBezTo>
                    <a:pt x="294" y="1003"/>
                    <a:pt x="297" y="1003"/>
                    <a:pt x="300" y="1002"/>
                  </a:cubicBezTo>
                  <a:cubicBezTo>
                    <a:pt x="396" y="987"/>
                    <a:pt x="437" y="750"/>
                    <a:pt x="393" y="474"/>
                  </a:cubicBezTo>
                  <a:cubicBezTo>
                    <a:pt x="349" y="206"/>
                    <a:pt x="242" y="1"/>
                    <a:pt x="1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0"/>
            <p:cNvSpPr/>
            <p:nvPr/>
          </p:nvSpPr>
          <p:spPr>
            <a:xfrm>
              <a:off x="5129075" y="4987100"/>
              <a:ext cx="13150" cy="49300"/>
            </a:xfrm>
            <a:custGeom>
              <a:avLst/>
              <a:gdLst/>
              <a:ahLst/>
              <a:cxnLst/>
              <a:rect l="l" t="t" r="r" b="b"/>
              <a:pathLst>
                <a:path w="526" h="1972" extrusionOk="0">
                  <a:moveTo>
                    <a:pt x="107" y="0"/>
                  </a:moveTo>
                  <a:cubicBezTo>
                    <a:pt x="105" y="0"/>
                    <a:pt x="103" y="0"/>
                    <a:pt x="102" y="1"/>
                  </a:cubicBezTo>
                  <a:cubicBezTo>
                    <a:pt x="6" y="17"/>
                    <a:pt x="0" y="470"/>
                    <a:pt x="90" y="1014"/>
                  </a:cubicBezTo>
                  <a:cubicBezTo>
                    <a:pt x="177" y="1549"/>
                    <a:pt x="324" y="1971"/>
                    <a:pt x="420" y="1971"/>
                  </a:cubicBezTo>
                  <a:cubicBezTo>
                    <a:pt x="422" y="1971"/>
                    <a:pt x="423" y="1971"/>
                    <a:pt x="425" y="1971"/>
                  </a:cubicBezTo>
                  <a:cubicBezTo>
                    <a:pt x="520" y="1956"/>
                    <a:pt x="525" y="1502"/>
                    <a:pt x="437" y="957"/>
                  </a:cubicBezTo>
                  <a:cubicBezTo>
                    <a:pt x="349" y="423"/>
                    <a:pt x="203" y="0"/>
                    <a:pt x="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5112825" y="4888575"/>
              <a:ext cx="13225" cy="49275"/>
            </a:xfrm>
            <a:custGeom>
              <a:avLst/>
              <a:gdLst/>
              <a:ahLst/>
              <a:cxnLst/>
              <a:rect l="l" t="t" r="r" b="b"/>
              <a:pathLst>
                <a:path w="529" h="1971" extrusionOk="0">
                  <a:moveTo>
                    <a:pt x="107" y="1"/>
                  </a:moveTo>
                  <a:cubicBezTo>
                    <a:pt x="105" y="1"/>
                    <a:pt x="103" y="1"/>
                    <a:pt x="101" y="1"/>
                  </a:cubicBezTo>
                  <a:cubicBezTo>
                    <a:pt x="5" y="17"/>
                    <a:pt x="1" y="470"/>
                    <a:pt x="90" y="1015"/>
                  </a:cubicBezTo>
                  <a:cubicBezTo>
                    <a:pt x="179" y="1549"/>
                    <a:pt x="326" y="1971"/>
                    <a:pt x="422" y="1971"/>
                  </a:cubicBezTo>
                  <a:cubicBezTo>
                    <a:pt x="424" y="1971"/>
                    <a:pt x="426" y="1971"/>
                    <a:pt x="428" y="1970"/>
                  </a:cubicBezTo>
                  <a:cubicBezTo>
                    <a:pt x="523" y="1955"/>
                    <a:pt x="528" y="1501"/>
                    <a:pt x="438" y="958"/>
                  </a:cubicBezTo>
                  <a:cubicBezTo>
                    <a:pt x="349" y="424"/>
                    <a:pt x="203" y="1"/>
                    <a:pt x="1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5096425" y="4790100"/>
              <a:ext cx="13250" cy="49275"/>
            </a:xfrm>
            <a:custGeom>
              <a:avLst/>
              <a:gdLst/>
              <a:ahLst/>
              <a:cxnLst/>
              <a:rect l="l" t="t" r="r" b="b"/>
              <a:pathLst>
                <a:path w="530" h="1971" extrusionOk="0">
                  <a:moveTo>
                    <a:pt x="105" y="0"/>
                  </a:moveTo>
                  <a:cubicBezTo>
                    <a:pt x="104" y="0"/>
                    <a:pt x="102" y="0"/>
                    <a:pt x="100" y="1"/>
                  </a:cubicBezTo>
                  <a:cubicBezTo>
                    <a:pt x="5" y="17"/>
                    <a:pt x="1" y="470"/>
                    <a:pt x="91" y="1013"/>
                  </a:cubicBezTo>
                  <a:cubicBezTo>
                    <a:pt x="181" y="1549"/>
                    <a:pt x="328" y="1970"/>
                    <a:pt x="425" y="1970"/>
                  </a:cubicBezTo>
                  <a:cubicBezTo>
                    <a:pt x="426" y="1970"/>
                    <a:pt x="428" y="1970"/>
                    <a:pt x="430" y="1970"/>
                  </a:cubicBezTo>
                  <a:cubicBezTo>
                    <a:pt x="525" y="1955"/>
                    <a:pt x="529" y="1501"/>
                    <a:pt x="438" y="956"/>
                  </a:cubicBezTo>
                  <a:cubicBezTo>
                    <a:pt x="349" y="422"/>
                    <a:pt x="202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5079875" y="4691625"/>
              <a:ext cx="13275" cy="49250"/>
            </a:xfrm>
            <a:custGeom>
              <a:avLst/>
              <a:gdLst/>
              <a:ahLst/>
              <a:cxnLst/>
              <a:rect l="l" t="t" r="r" b="b"/>
              <a:pathLst>
                <a:path w="531" h="1970" extrusionOk="0">
                  <a:moveTo>
                    <a:pt x="105" y="1"/>
                  </a:moveTo>
                  <a:cubicBezTo>
                    <a:pt x="103" y="1"/>
                    <a:pt x="101" y="1"/>
                    <a:pt x="100" y="1"/>
                  </a:cubicBezTo>
                  <a:cubicBezTo>
                    <a:pt x="4" y="18"/>
                    <a:pt x="0" y="470"/>
                    <a:pt x="92" y="1014"/>
                  </a:cubicBezTo>
                  <a:cubicBezTo>
                    <a:pt x="182" y="1548"/>
                    <a:pt x="331" y="1970"/>
                    <a:pt x="427" y="1970"/>
                  </a:cubicBezTo>
                  <a:cubicBezTo>
                    <a:pt x="429" y="1970"/>
                    <a:pt x="431" y="1970"/>
                    <a:pt x="432" y="1969"/>
                  </a:cubicBezTo>
                  <a:cubicBezTo>
                    <a:pt x="528" y="1954"/>
                    <a:pt x="531" y="1500"/>
                    <a:pt x="439" y="957"/>
                  </a:cubicBezTo>
                  <a:cubicBezTo>
                    <a:pt x="350" y="422"/>
                    <a:pt x="201" y="1"/>
                    <a:pt x="1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5063175" y="4593200"/>
              <a:ext cx="13325" cy="49225"/>
            </a:xfrm>
            <a:custGeom>
              <a:avLst/>
              <a:gdLst/>
              <a:ahLst/>
              <a:cxnLst/>
              <a:rect l="l" t="t" r="r" b="b"/>
              <a:pathLst>
                <a:path w="533" h="1969" extrusionOk="0">
                  <a:moveTo>
                    <a:pt x="104" y="1"/>
                  </a:moveTo>
                  <a:cubicBezTo>
                    <a:pt x="102" y="1"/>
                    <a:pt x="100" y="1"/>
                    <a:pt x="99" y="1"/>
                  </a:cubicBezTo>
                  <a:cubicBezTo>
                    <a:pt x="3" y="17"/>
                    <a:pt x="0" y="470"/>
                    <a:pt x="93" y="1014"/>
                  </a:cubicBezTo>
                  <a:cubicBezTo>
                    <a:pt x="184" y="1547"/>
                    <a:pt x="333" y="1969"/>
                    <a:pt x="428" y="1969"/>
                  </a:cubicBezTo>
                  <a:cubicBezTo>
                    <a:pt x="430" y="1969"/>
                    <a:pt x="432" y="1968"/>
                    <a:pt x="434" y="1968"/>
                  </a:cubicBezTo>
                  <a:cubicBezTo>
                    <a:pt x="530" y="1953"/>
                    <a:pt x="533" y="1499"/>
                    <a:pt x="440" y="955"/>
                  </a:cubicBezTo>
                  <a:cubicBezTo>
                    <a:pt x="349" y="422"/>
                    <a:pt x="200" y="1"/>
                    <a:pt x="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0"/>
            <p:cNvSpPr/>
            <p:nvPr/>
          </p:nvSpPr>
          <p:spPr>
            <a:xfrm>
              <a:off x="5046300" y="4494775"/>
              <a:ext cx="13375" cy="49250"/>
            </a:xfrm>
            <a:custGeom>
              <a:avLst/>
              <a:gdLst/>
              <a:ahLst/>
              <a:cxnLst/>
              <a:rect l="l" t="t" r="r" b="b"/>
              <a:pathLst>
                <a:path w="535" h="1970" extrusionOk="0">
                  <a:moveTo>
                    <a:pt x="104" y="0"/>
                  </a:moveTo>
                  <a:cubicBezTo>
                    <a:pt x="103" y="0"/>
                    <a:pt x="101" y="0"/>
                    <a:pt x="99" y="1"/>
                  </a:cubicBezTo>
                  <a:cubicBezTo>
                    <a:pt x="3" y="18"/>
                    <a:pt x="1" y="471"/>
                    <a:pt x="95" y="1015"/>
                  </a:cubicBezTo>
                  <a:cubicBezTo>
                    <a:pt x="186" y="1548"/>
                    <a:pt x="336" y="1969"/>
                    <a:pt x="432" y="1969"/>
                  </a:cubicBezTo>
                  <a:cubicBezTo>
                    <a:pt x="434" y="1969"/>
                    <a:pt x="436" y="1969"/>
                    <a:pt x="437" y="1969"/>
                  </a:cubicBezTo>
                  <a:cubicBezTo>
                    <a:pt x="533" y="1953"/>
                    <a:pt x="535" y="1499"/>
                    <a:pt x="442" y="955"/>
                  </a:cubicBezTo>
                  <a:cubicBezTo>
                    <a:pt x="349" y="422"/>
                    <a:pt x="200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0"/>
            <p:cNvSpPr/>
            <p:nvPr/>
          </p:nvSpPr>
          <p:spPr>
            <a:xfrm>
              <a:off x="5029300" y="4396400"/>
              <a:ext cx="13400" cy="49225"/>
            </a:xfrm>
            <a:custGeom>
              <a:avLst/>
              <a:gdLst/>
              <a:ahLst/>
              <a:cxnLst/>
              <a:rect l="l" t="t" r="r" b="b"/>
              <a:pathLst>
                <a:path w="536" h="1969" extrusionOk="0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2" y="18"/>
                    <a:pt x="1" y="471"/>
                    <a:pt x="95" y="1014"/>
                  </a:cubicBezTo>
                  <a:cubicBezTo>
                    <a:pt x="187" y="1547"/>
                    <a:pt x="338" y="1968"/>
                    <a:pt x="433" y="1968"/>
                  </a:cubicBezTo>
                  <a:cubicBezTo>
                    <a:pt x="435" y="1968"/>
                    <a:pt x="437" y="1968"/>
                    <a:pt x="439" y="1968"/>
                  </a:cubicBezTo>
                  <a:cubicBezTo>
                    <a:pt x="535" y="1951"/>
                    <a:pt x="536" y="1497"/>
                    <a:pt x="442" y="955"/>
                  </a:cubicBezTo>
                  <a:cubicBezTo>
                    <a:pt x="350" y="421"/>
                    <a:pt x="199" y="0"/>
                    <a:pt x="1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5012125" y="4298050"/>
              <a:ext cx="13450" cy="49175"/>
            </a:xfrm>
            <a:custGeom>
              <a:avLst/>
              <a:gdLst/>
              <a:ahLst/>
              <a:cxnLst/>
              <a:rect l="l" t="t" r="r" b="b"/>
              <a:pathLst>
                <a:path w="538" h="1967" extrusionOk="0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2" y="18"/>
                    <a:pt x="1" y="471"/>
                    <a:pt x="96" y="1013"/>
                  </a:cubicBezTo>
                  <a:cubicBezTo>
                    <a:pt x="189" y="1547"/>
                    <a:pt x="340" y="1967"/>
                    <a:pt x="436" y="1967"/>
                  </a:cubicBezTo>
                  <a:cubicBezTo>
                    <a:pt x="438" y="1967"/>
                    <a:pt x="440" y="1967"/>
                    <a:pt x="442" y="1967"/>
                  </a:cubicBezTo>
                  <a:cubicBezTo>
                    <a:pt x="538" y="1950"/>
                    <a:pt x="538" y="1496"/>
                    <a:pt x="443" y="954"/>
                  </a:cubicBezTo>
                  <a:cubicBezTo>
                    <a:pt x="349" y="421"/>
                    <a:pt x="199" y="0"/>
                    <a:pt x="1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4994800" y="4199725"/>
              <a:ext cx="13525" cy="49175"/>
            </a:xfrm>
            <a:custGeom>
              <a:avLst/>
              <a:gdLst/>
              <a:ahLst/>
              <a:cxnLst/>
              <a:rect l="l" t="t" r="r" b="b"/>
              <a:pathLst>
                <a:path w="541" h="1967" extrusionOk="0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1" y="17"/>
                    <a:pt x="1" y="471"/>
                    <a:pt x="97" y="1013"/>
                  </a:cubicBezTo>
                  <a:cubicBezTo>
                    <a:pt x="191" y="1547"/>
                    <a:pt x="342" y="1967"/>
                    <a:pt x="439" y="1967"/>
                  </a:cubicBezTo>
                  <a:cubicBezTo>
                    <a:pt x="440" y="1967"/>
                    <a:pt x="442" y="1967"/>
                    <a:pt x="444" y="1967"/>
                  </a:cubicBezTo>
                  <a:cubicBezTo>
                    <a:pt x="540" y="1950"/>
                    <a:pt x="540" y="1495"/>
                    <a:pt x="444" y="953"/>
                  </a:cubicBezTo>
                  <a:cubicBezTo>
                    <a:pt x="350" y="421"/>
                    <a:pt x="198" y="0"/>
                    <a:pt x="1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4977325" y="4101400"/>
              <a:ext cx="13550" cy="49225"/>
            </a:xfrm>
            <a:custGeom>
              <a:avLst/>
              <a:gdLst/>
              <a:ahLst/>
              <a:cxnLst/>
              <a:rect l="l" t="t" r="r" b="b"/>
              <a:pathLst>
                <a:path w="542" h="1969" extrusionOk="0">
                  <a:moveTo>
                    <a:pt x="101" y="0"/>
                  </a:moveTo>
                  <a:cubicBezTo>
                    <a:pt x="99" y="0"/>
                    <a:pt x="97" y="0"/>
                    <a:pt x="96" y="1"/>
                  </a:cubicBezTo>
                  <a:cubicBezTo>
                    <a:pt x="1" y="18"/>
                    <a:pt x="2" y="472"/>
                    <a:pt x="98" y="1015"/>
                  </a:cubicBezTo>
                  <a:cubicBezTo>
                    <a:pt x="193" y="1548"/>
                    <a:pt x="345" y="1968"/>
                    <a:pt x="442" y="1968"/>
                  </a:cubicBezTo>
                  <a:cubicBezTo>
                    <a:pt x="443" y="1968"/>
                    <a:pt x="445" y="1968"/>
                    <a:pt x="447" y="1968"/>
                  </a:cubicBezTo>
                  <a:cubicBezTo>
                    <a:pt x="542" y="1950"/>
                    <a:pt x="542" y="1495"/>
                    <a:pt x="445" y="953"/>
                  </a:cubicBezTo>
                  <a:cubicBezTo>
                    <a:pt x="349" y="420"/>
                    <a:pt x="198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0"/>
            <p:cNvSpPr/>
            <p:nvPr/>
          </p:nvSpPr>
          <p:spPr>
            <a:xfrm>
              <a:off x="4959675" y="4003125"/>
              <a:ext cx="13650" cy="49200"/>
            </a:xfrm>
            <a:custGeom>
              <a:avLst/>
              <a:gdLst/>
              <a:ahLst/>
              <a:cxnLst/>
              <a:rect l="l" t="t" r="r" b="b"/>
              <a:pathLst>
                <a:path w="546" h="1968" extrusionOk="0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2" y="472"/>
                    <a:pt x="100" y="1015"/>
                  </a:cubicBezTo>
                  <a:cubicBezTo>
                    <a:pt x="196" y="1546"/>
                    <a:pt x="348" y="1967"/>
                    <a:pt x="445" y="1967"/>
                  </a:cubicBezTo>
                  <a:cubicBezTo>
                    <a:pt x="447" y="1967"/>
                    <a:pt x="449" y="1967"/>
                    <a:pt x="450" y="1967"/>
                  </a:cubicBezTo>
                  <a:cubicBezTo>
                    <a:pt x="546" y="1949"/>
                    <a:pt x="543" y="1496"/>
                    <a:pt x="446" y="953"/>
                  </a:cubicBezTo>
                  <a:cubicBezTo>
                    <a:pt x="351" y="420"/>
                    <a:pt x="198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0"/>
            <p:cNvSpPr/>
            <p:nvPr/>
          </p:nvSpPr>
          <p:spPr>
            <a:xfrm>
              <a:off x="4941875" y="3904875"/>
              <a:ext cx="13725" cy="49150"/>
            </a:xfrm>
            <a:custGeom>
              <a:avLst/>
              <a:gdLst/>
              <a:ahLst/>
              <a:cxnLst/>
              <a:rect l="l" t="t" r="r" b="b"/>
              <a:pathLst>
                <a:path w="549" h="1966" extrusionOk="0">
                  <a:moveTo>
                    <a:pt x="102" y="1"/>
                  </a:moveTo>
                  <a:cubicBezTo>
                    <a:pt x="101" y="1"/>
                    <a:pt x="99" y="1"/>
                    <a:pt x="97" y="1"/>
                  </a:cubicBezTo>
                  <a:cubicBezTo>
                    <a:pt x="1" y="18"/>
                    <a:pt x="4" y="471"/>
                    <a:pt x="102" y="1014"/>
                  </a:cubicBezTo>
                  <a:cubicBezTo>
                    <a:pt x="198" y="1546"/>
                    <a:pt x="351" y="1965"/>
                    <a:pt x="448" y="1965"/>
                  </a:cubicBezTo>
                  <a:cubicBezTo>
                    <a:pt x="450" y="1965"/>
                    <a:pt x="452" y="1965"/>
                    <a:pt x="453" y="1965"/>
                  </a:cubicBezTo>
                  <a:cubicBezTo>
                    <a:pt x="549" y="1949"/>
                    <a:pt x="546" y="1495"/>
                    <a:pt x="448" y="952"/>
                  </a:cubicBezTo>
                  <a:cubicBezTo>
                    <a:pt x="352" y="420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4923925" y="3806650"/>
              <a:ext cx="13825" cy="49150"/>
            </a:xfrm>
            <a:custGeom>
              <a:avLst/>
              <a:gdLst/>
              <a:ahLst/>
              <a:cxnLst/>
              <a:rect l="l" t="t" r="r" b="b"/>
              <a:pathLst>
                <a:path w="553" h="1966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1" y="19"/>
                    <a:pt x="4" y="472"/>
                    <a:pt x="104" y="1014"/>
                  </a:cubicBezTo>
                  <a:cubicBezTo>
                    <a:pt x="201" y="1547"/>
                    <a:pt x="355" y="1966"/>
                    <a:pt x="451" y="1966"/>
                  </a:cubicBezTo>
                  <a:cubicBezTo>
                    <a:pt x="452" y="1966"/>
                    <a:pt x="454" y="1966"/>
                    <a:pt x="456" y="1965"/>
                  </a:cubicBezTo>
                  <a:cubicBezTo>
                    <a:pt x="552" y="1948"/>
                    <a:pt x="549" y="1494"/>
                    <a:pt x="449" y="951"/>
                  </a:cubicBezTo>
                  <a:cubicBezTo>
                    <a:pt x="352" y="420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4905825" y="3708475"/>
              <a:ext cx="13875" cy="49125"/>
            </a:xfrm>
            <a:custGeom>
              <a:avLst/>
              <a:gdLst/>
              <a:ahLst/>
              <a:cxnLst/>
              <a:rect l="l" t="t" r="r" b="b"/>
              <a:pathLst>
                <a:path w="555" h="1965" extrusionOk="0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4" y="472"/>
                    <a:pt x="105" y="1014"/>
                  </a:cubicBezTo>
                  <a:cubicBezTo>
                    <a:pt x="203" y="1545"/>
                    <a:pt x="356" y="1964"/>
                    <a:pt x="453" y="1964"/>
                  </a:cubicBezTo>
                  <a:cubicBezTo>
                    <a:pt x="455" y="1964"/>
                    <a:pt x="457" y="1964"/>
                    <a:pt x="459" y="1964"/>
                  </a:cubicBezTo>
                  <a:cubicBezTo>
                    <a:pt x="554" y="1946"/>
                    <a:pt x="551" y="1492"/>
                    <a:pt x="450" y="950"/>
                  </a:cubicBezTo>
                  <a:cubicBezTo>
                    <a:pt x="352" y="420"/>
                    <a:pt x="199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4887575" y="3610300"/>
              <a:ext cx="13950" cy="49100"/>
            </a:xfrm>
            <a:custGeom>
              <a:avLst/>
              <a:gdLst/>
              <a:ahLst/>
              <a:cxnLst/>
              <a:rect l="l" t="t" r="r" b="b"/>
              <a:pathLst>
                <a:path w="558" h="1964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0" y="19"/>
                    <a:pt x="6" y="471"/>
                    <a:pt x="106" y="1014"/>
                  </a:cubicBezTo>
                  <a:cubicBezTo>
                    <a:pt x="206" y="1546"/>
                    <a:pt x="360" y="1963"/>
                    <a:pt x="457" y="1963"/>
                  </a:cubicBezTo>
                  <a:cubicBezTo>
                    <a:pt x="459" y="1963"/>
                    <a:pt x="461" y="1963"/>
                    <a:pt x="463" y="1963"/>
                  </a:cubicBezTo>
                  <a:cubicBezTo>
                    <a:pt x="558" y="1946"/>
                    <a:pt x="554" y="1492"/>
                    <a:pt x="452" y="950"/>
                  </a:cubicBezTo>
                  <a:cubicBezTo>
                    <a:pt x="354" y="419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4869175" y="3512150"/>
              <a:ext cx="14025" cy="49125"/>
            </a:xfrm>
            <a:custGeom>
              <a:avLst/>
              <a:gdLst/>
              <a:ahLst/>
              <a:cxnLst/>
              <a:rect l="l" t="t" r="r" b="b"/>
              <a:pathLst>
                <a:path w="561" h="1965" extrusionOk="0">
                  <a:moveTo>
                    <a:pt x="101" y="0"/>
                  </a:moveTo>
                  <a:cubicBezTo>
                    <a:pt x="99" y="0"/>
                    <a:pt x="97" y="1"/>
                    <a:pt x="95" y="1"/>
                  </a:cubicBezTo>
                  <a:cubicBezTo>
                    <a:pt x="0" y="19"/>
                    <a:pt x="4" y="473"/>
                    <a:pt x="107" y="1015"/>
                  </a:cubicBezTo>
                  <a:cubicBezTo>
                    <a:pt x="207" y="1545"/>
                    <a:pt x="362" y="1964"/>
                    <a:pt x="458" y="1964"/>
                  </a:cubicBezTo>
                  <a:cubicBezTo>
                    <a:pt x="460" y="1964"/>
                    <a:pt x="462" y="1964"/>
                    <a:pt x="464" y="1964"/>
                  </a:cubicBezTo>
                  <a:cubicBezTo>
                    <a:pt x="560" y="1946"/>
                    <a:pt x="555" y="1492"/>
                    <a:pt x="453" y="950"/>
                  </a:cubicBezTo>
                  <a:cubicBezTo>
                    <a:pt x="353" y="419"/>
                    <a:pt x="198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0"/>
            <p:cNvSpPr/>
            <p:nvPr/>
          </p:nvSpPr>
          <p:spPr>
            <a:xfrm>
              <a:off x="4850600" y="3414075"/>
              <a:ext cx="14075" cy="49050"/>
            </a:xfrm>
            <a:custGeom>
              <a:avLst/>
              <a:gdLst/>
              <a:ahLst/>
              <a:cxnLst/>
              <a:rect l="l" t="t" r="r" b="b"/>
              <a:pathLst>
                <a:path w="563" h="1962" extrusionOk="0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7" y="471"/>
                    <a:pt x="110" y="1013"/>
                  </a:cubicBezTo>
                  <a:cubicBezTo>
                    <a:pt x="209" y="1543"/>
                    <a:pt x="367" y="1962"/>
                    <a:pt x="463" y="1962"/>
                  </a:cubicBezTo>
                  <a:cubicBezTo>
                    <a:pt x="465" y="1962"/>
                    <a:pt x="467" y="1962"/>
                    <a:pt x="469" y="1961"/>
                  </a:cubicBezTo>
                  <a:cubicBezTo>
                    <a:pt x="563" y="1944"/>
                    <a:pt x="557" y="1490"/>
                    <a:pt x="455" y="948"/>
                  </a:cubicBezTo>
                  <a:cubicBezTo>
                    <a:pt x="355" y="418"/>
                    <a:pt x="198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0"/>
            <p:cNvSpPr/>
            <p:nvPr/>
          </p:nvSpPr>
          <p:spPr>
            <a:xfrm>
              <a:off x="4831875" y="3315975"/>
              <a:ext cx="14200" cy="49075"/>
            </a:xfrm>
            <a:custGeom>
              <a:avLst/>
              <a:gdLst/>
              <a:ahLst/>
              <a:cxnLst/>
              <a:rect l="l" t="t" r="r" b="b"/>
              <a:pathLst>
                <a:path w="568" h="1963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1" y="20"/>
                    <a:pt x="7" y="472"/>
                    <a:pt x="111" y="1014"/>
                  </a:cubicBezTo>
                  <a:cubicBezTo>
                    <a:pt x="213" y="1546"/>
                    <a:pt x="369" y="1962"/>
                    <a:pt x="465" y="1962"/>
                  </a:cubicBezTo>
                  <a:cubicBezTo>
                    <a:pt x="467" y="1962"/>
                    <a:pt x="469" y="1962"/>
                    <a:pt x="471" y="1962"/>
                  </a:cubicBezTo>
                  <a:cubicBezTo>
                    <a:pt x="567" y="1944"/>
                    <a:pt x="561" y="1490"/>
                    <a:pt x="457" y="948"/>
                  </a:cubicBezTo>
                  <a:cubicBezTo>
                    <a:pt x="355" y="418"/>
                    <a:pt x="199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4813025" y="3217925"/>
              <a:ext cx="14225" cy="49075"/>
            </a:xfrm>
            <a:custGeom>
              <a:avLst/>
              <a:gdLst/>
              <a:ahLst/>
              <a:cxnLst/>
              <a:rect l="l" t="t" r="r" b="b"/>
              <a:pathLst>
                <a:path w="569" h="1963" extrusionOk="0">
                  <a:moveTo>
                    <a:pt x="101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0"/>
                    <a:pt x="7" y="472"/>
                    <a:pt x="112" y="1014"/>
                  </a:cubicBezTo>
                  <a:cubicBezTo>
                    <a:pt x="214" y="1546"/>
                    <a:pt x="371" y="1962"/>
                    <a:pt x="468" y="1962"/>
                  </a:cubicBezTo>
                  <a:cubicBezTo>
                    <a:pt x="470" y="1962"/>
                    <a:pt x="472" y="1962"/>
                    <a:pt x="474" y="1962"/>
                  </a:cubicBezTo>
                  <a:cubicBezTo>
                    <a:pt x="569" y="1943"/>
                    <a:pt x="561" y="1489"/>
                    <a:pt x="457" y="948"/>
                  </a:cubicBezTo>
                  <a:cubicBezTo>
                    <a:pt x="355" y="418"/>
                    <a:pt x="197" y="1"/>
                    <a:pt x="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4794000" y="3119900"/>
              <a:ext cx="14325" cy="49050"/>
            </a:xfrm>
            <a:custGeom>
              <a:avLst/>
              <a:gdLst/>
              <a:ahLst/>
              <a:cxnLst/>
              <a:rect l="l" t="t" r="r" b="b"/>
              <a:pathLst>
                <a:path w="573" h="1962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0" y="19"/>
                    <a:pt x="8" y="472"/>
                    <a:pt x="113" y="1014"/>
                  </a:cubicBezTo>
                  <a:cubicBezTo>
                    <a:pt x="217" y="1545"/>
                    <a:pt x="374" y="1961"/>
                    <a:pt x="471" y="1961"/>
                  </a:cubicBezTo>
                  <a:cubicBezTo>
                    <a:pt x="473" y="1961"/>
                    <a:pt x="475" y="1961"/>
                    <a:pt x="477" y="1961"/>
                  </a:cubicBezTo>
                  <a:cubicBezTo>
                    <a:pt x="572" y="1942"/>
                    <a:pt x="564" y="1487"/>
                    <a:pt x="459" y="947"/>
                  </a:cubicBezTo>
                  <a:cubicBezTo>
                    <a:pt x="356" y="418"/>
                    <a:pt x="197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4774825" y="3021925"/>
              <a:ext cx="14400" cy="49025"/>
            </a:xfrm>
            <a:custGeom>
              <a:avLst/>
              <a:gdLst/>
              <a:ahLst/>
              <a:cxnLst/>
              <a:rect l="l" t="t" r="r" b="b"/>
              <a:pathLst>
                <a:path w="576" h="1961" extrusionOk="0">
                  <a:moveTo>
                    <a:pt x="102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0"/>
                    <a:pt x="9" y="473"/>
                    <a:pt x="115" y="1014"/>
                  </a:cubicBezTo>
                  <a:cubicBezTo>
                    <a:pt x="218" y="1543"/>
                    <a:pt x="378" y="1960"/>
                    <a:pt x="474" y="1960"/>
                  </a:cubicBezTo>
                  <a:cubicBezTo>
                    <a:pt x="476" y="1960"/>
                    <a:pt x="478" y="1960"/>
                    <a:pt x="480" y="1960"/>
                  </a:cubicBezTo>
                  <a:cubicBezTo>
                    <a:pt x="575" y="1941"/>
                    <a:pt x="566" y="1487"/>
                    <a:pt x="461" y="947"/>
                  </a:cubicBezTo>
                  <a:cubicBezTo>
                    <a:pt x="357" y="418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4755500" y="2923950"/>
              <a:ext cx="14450" cy="49050"/>
            </a:xfrm>
            <a:custGeom>
              <a:avLst/>
              <a:gdLst/>
              <a:ahLst/>
              <a:cxnLst/>
              <a:rect l="l" t="t" r="r" b="b"/>
              <a:pathLst>
                <a:path w="578" h="1962" extrusionOk="0">
                  <a:moveTo>
                    <a:pt x="102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1"/>
                    <a:pt x="9" y="474"/>
                    <a:pt x="116" y="1015"/>
                  </a:cubicBezTo>
                  <a:cubicBezTo>
                    <a:pt x="221" y="1545"/>
                    <a:pt x="380" y="1961"/>
                    <a:pt x="476" y="1961"/>
                  </a:cubicBezTo>
                  <a:cubicBezTo>
                    <a:pt x="478" y="1961"/>
                    <a:pt x="480" y="1961"/>
                    <a:pt x="482" y="1961"/>
                  </a:cubicBezTo>
                  <a:cubicBezTo>
                    <a:pt x="577" y="1942"/>
                    <a:pt x="569" y="1488"/>
                    <a:pt x="462" y="947"/>
                  </a:cubicBezTo>
                  <a:cubicBezTo>
                    <a:pt x="357" y="418"/>
                    <a:pt x="197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4736025" y="2826025"/>
              <a:ext cx="14525" cy="49025"/>
            </a:xfrm>
            <a:custGeom>
              <a:avLst/>
              <a:gdLst/>
              <a:ahLst/>
              <a:cxnLst/>
              <a:rect l="l" t="t" r="r" b="b"/>
              <a:pathLst>
                <a:path w="581" h="1961" extrusionOk="0">
                  <a:moveTo>
                    <a:pt x="102" y="1"/>
                  </a:moveTo>
                  <a:cubicBezTo>
                    <a:pt x="99" y="1"/>
                    <a:pt x="97" y="1"/>
                    <a:pt x="95" y="2"/>
                  </a:cubicBezTo>
                  <a:cubicBezTo>
                    <a:pt x="0" y="21"/>
                    <a:pt x="10" y="474"/>
                    <a:pt x="118" y="1014"/>
                  </a:cubicBezTo>
                  <a:cubicBezTo>
                    <a:pt x="224" y="1544"/>
                    <a:pt x="383" y="1960"/>
                    <a:pt x="479" y="1960"/>
                  </a:cubicBezTo>
                  <a:cubicBezTo>
                    <a:pt x="481" y="1960"/>
                    <a:pt x="483" y="1960"/>
                    <a:pt x="485" y="1960"/>
                  </a:cubicBezTo>
                  <a:cubicBezTo>
                    <a:pt x="580" y="1940"/>
                    <a:pt x="571" y="1487"/>
                    <a:pt x="463" y="946"/>
                  </a:cubicBezTo>
                  <a:cubicBezTo>
                    <a:pt x="357" y="418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4716375" y="2728150"/>
              <a:ext cx="14600" cy="48975"/>
            </a:xfrm>
            <a:custGeom>
              <a:avLst/>
              <a:gdLst/>
              <a:ahLst/>
              <a:cxnLst/>
              <a:rect l="l" t="t" r="r" b="b"/>
              <a:pathLst>
                <a:path w="584" h="1959" extrusionOk="0">
                  <a:moveTo>
                    <a:pt x="102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0" y="20"/>
                    <a:pt x="11" y="473"/>
                    <a:pt x="119" y="1014"/>
                  </a:cubicBezTo>
                  <a:cubicBezTo>
                    <a:pt x="226" y="1543"/>
                    <a:pt x="386" y="1959"/>
                    <a:pt x="483" y="1959"/>
                  </a:cubicBezTo>
                  <a:cubicBezTo>
                    <a:pt x="485" y="1959"/>
                    <a:pt x="487" y="1959"/>
                    <a:pt x="489" y="1958"/>
                  </a:cubicBezTo>
                  <a:cubicBezTo>
                    <a:pt x="584" y="1939"/>
                    <a:pt x="573" y="1485"/>
                    <a:pt x="464" y="944"/>
                  </a:cubicBezTo>
                  <a:cubicBezTo>
                    <a:pt x="358" y="416"/>
                    <a:pt x="198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4696600" y="2630275"/>
              <a:ext cx="14700" cy="48975"/>
            </a:xfrm>
            <a:custGeom>
              <a:avLst/>
              <a:gdLst/>
              <a:ahLst/>
              <a:cxnLst/>
              <a:rect l="l" t="t" r="r" b="b"/>
              <a:pathLst>
                <a:path w="588" h="1959" extrusionOk="0">
                  <a:moveTo>
                    <a:pt x="102" y="1"/>
                  </a:moveTo>
                  <a:cubicBezTo>
                    <a:pt x="100" y="1"/>
                    <a:pt x="97" y="1"/>
                    <a:pt x="95" y="1"/>
                  </a:cubicBezTo>
                  <a:cubicBezTo>
                    <a:pt x="0" y="21"/>
                    <a:pt x="11" y="474"/>
                    <a:pt x="121" y="1014"/>
                  </a:cubicBezTo>
                  <a:cubicBezTo>
                    <a:pt x="228" y="1542"/>
                    <a:pt x="388" y="1958"/>
                    <a:pt x="484" y="1958"/>
                  </a:cubicBezTo>
                  <a:cubicBezTo>
                    <a:pt x="487" y="1958"/>
                    <a:pt x="489" y="1958"/>
                    <a:pt x="491" y="1957"/>
                  </a:cubicBezTo>
                  <a:cubicBezTo>
                    <a:pt x="587" y="1939"/>
                    <a:pt x="575" y="1485"/>
                    <a:pt x="466" y="945"/>
                  </a:cubicBezTo>
                  <a:cubicBezTo>
                    <a:pt x="358" y="416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4680775" y="2556475"/>
              <a:ext cx="11450" cy="24925"/>
            </a:xfrm>
            <a:custGeom>
              <a:avLst/>
              <a:gdLst/>
              <a:ahLst/>
              <a:cxnLst/>
              <a:rect l="l" t="t" r="r" b="b"/>
              <a:pathLst>
                <a:path w="458" h="997" extrusionOk="0">
                  <a:moveTo>
                    <a:pt x="140" y="0"/>
                  </a:moveTo>
                  <a:cubicBezTo>
                    <a:pt x="136" y="0"/>
                    <a:pt x="132" y="1"/>
                    <a:pt x="127" y="2"/>
                  </a:cubicBezTo>
                  <a:cubicBezTo>
                    <a:pt x="32" y="21"/>
                    <a:pt x="1" y="260"/>
                    <a:pt x="56" y="533"/>
                  </a:cubicBezTo>
                  <a:cubicBezTo>
                    <a:pt x="110" y="796"/>
                    <a:pt x="225" y="996"/>
                    <a:pt x="318" y="996"/>
                  </a:cubicBezTo>
                  <a:cubicBezTo>
                    <a:pt x="322" y="996"/>
                    <a:pt x="326" y="996"/>
                    <a:pt x="331" y="995"/>
                  </a:cubicBezTo>
                  <a:cubicBezTo>
                    <a:pt x="426" y="976"/>
                    <a:pt x="457" y="738"/>
                    <a:pt x="401" y="463"/>
                  </a:cubicBezTo>
                  <a:cubicBezTo>
                    <a:pt x="348" y="202"/>
                    <a:pt x="233" y="0"/>
                    <a:pt x="1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2863625" y="666150"/>
              <a:ext cx="1415400" cy="1426400"/>
            </a:xfrm>
            <a:custGeom>
              <a:avLst/>
              <a:gdLst/>
              <a:ahLst/>
              <a:cxnLst/>
              <a:rect l="l" t="t" r="r" b="b"/>
              <a:pathLst>
                <a:path w="56616" h="57056" extrusionOk="0">
                  <a:moveTo>
                    <a:pt x="27164" y="1"/>
                  </a:moveTo>
                  <a:cubicBezTo>
                    <a:pt x="22768" y="1"/>
                    <a:pt x="17681" y="1420"/>
                    <a:pt x="12391" y="5781"/>
                  </a:cubicBezTo>
                  <a:cubicBezTo>
                    <a:pt x="12391" y="5781"/>
                    <a:pt x="0" y="14967"/>
                    <a:pt x="3846" y="28854"/>
                  </a:cubicBezTo>
                  <a:cubicBezTo>
                    <a:pt x="7691" y="42741"/>
                    <a:pt x="16451" y="44237"/>
                    <a:pt x="20724" y="45946"/>
                  </a:cubicBezTo>
                  <a:cubicBezTo>
                    <a:pt x="24996" y="47655"/>
                    <a:pt x="35251" y="50646"/>
                    <a:pt x="40165" y="57055"/>
                  </a:cubicBezTo>
                  <a:lnTo>
                    <a:pt x="56616" y="44451"/>
                  </a:lnTo>
                  <a:cubicBezTo>
                    <a:pt x="56616" y="44451"/>
                    <a:pt x="51489" y="35906"/>
                    <a:pt x="50207" y="23941"/>
                  </a:cubicBezTo>
                  <a:cubicBezTo>
                    <a:pt x="48925" y="11977"/>
                    <a:pt x="43798" y="6422"/>
                    <a:pt x="39738" y="3858"/>
                  </a:cubicBezTo>
                  <a:cubicBezTo>
                    <a:pt x="37442" y="2408"/>
                    <a:pt x="32890" y="1"/>
                    <a:pt x="27164" y="1"/>
                  </a:cubicBezTo>
                  <a:close/>
                </a:path>
              </a:pathLst>
            </a:custGeom>
            <a:solidFill>
              <a:srgbClr val="EF49A0"/>
            </a:solidFill>
            <a:ln w="9525" cap="flat" cmpd="sng">
              <a:solidFill>
                <a:srgbClr val="EF49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253600" y="1036225"/>
              <a:ext cx="872300" cy="951900"/>
            </a:xfrm>
            <a:custGeom>
              <a:avLst/>
              <a:gdLst/>
              <a:ahLst/>
              <a:cxnLst/>
              <a:rect l="l" t="t" r="r" b="b"/>
              <a:pathLst>
                <a:path w="34892" h="38076" extrusionOk="0">
                  <a:moveTo>
                    <a:pt x="19313" y="305"/>
                  </a:moveTo>
                  <a:cubicBezTo>
                    <a:pt x="19516" y="305"/>
                    <a:pt x="19720" y="318"/>
                    <a:pt x="19923" y="345"/>
                  </a:cubicBezTo>
                  <a:cubicBezTo>
                    <a:pt x="20869" y="483"/>
                    <a:pt x="21781" y="965"/>
                    <a:pt x="22347" y="1768"/>
                  </a:cubicBezTo>
                  <a:cubicBezTo>
                    <a:pt x="22926" y="2556"/>
                    <a:pt x="23197" y="3562"/>
                    <a:pt x="23189" y="4565"/>
                  </a:cubicBezTo>
                  <a:cubicBezTo>
                    <a:pt x="23194" y="5573"/>
                    <a:pt x="22900" y="6572"/>
                    <a:pt x="22426" y="7489"/>
                  </a:cubicBezTo>
                  <a:cubicBezTo>
                    <a:pt x="21959" y="8411"/>
                    <a:pt x="21320" y="9250"/>
                    <a:pt x="20626" y="10047"/>
                  </a:cubicBezTo>
                  <a:cubicBezTo>
                    <a:pt x="19524" y="11288"/>
                    <a:pt x="18315" y="12462"/>
                    <a:pt x="17021" y="13561"/>
                  </a:cubicBezTo>
                  <a:lnTo>
                    <a:pt x="17021" y="13561"/>
                  </a:lnTo>
                  <a:cubicBezTo>
                    <a:pt x="16807" y="13260"/>
                    <a:pt x="16596" y="12952"/>
                    <a:pt x="16390" y="12639"/>
                  </a:cubicBezTo>
                  <a:cubicBezTo>
                    <a:pt x="15477" y="11239"/>
                    <a:pt x="14662" y="9671"/>
                    <a:pt x="14320" y="7928"/>
                  </a:cubicBezTo>
                  <a:cubicBezTo>
                    <a:pt x="13992" y="6202"/>
                    <a:pt x="14136" y="4261"/>
                    <a:pt x="15105" y="2665"/>
                  </a:cubicBezTo>
                  <a:cubicBezTo>
                    <a:pt x="15937" y="1233"/>
                    <a:pt x="17602" y="305"/>
                    <a:pt x="19313" y="305"/>
                  </a:cubicBezTo>
                  <a:close/>
                  <a:moveTo>
                    <a:pt x="4153" y="11150"/>
                  </a:moveTo>
                  <a:cubicBezTo>
                    <a:pt x="4733" y="11150"/>
                    <a:pt x="5312" y="11249"/>
                    <a:pt x="5855" y="11428"/>
                  </a:cubicBezTo>
                  <a:cubicBezTo>
                    <a:pt x="6710" y="11713"/>
                    <a:pt x="7477" y="12210"/>
                    <a:pt x="8158" y="12773"/>
                  </a:cubicBezTo>
                  <a:cubicBezTo>
                    <a:pt x="9522" y="13917"/>
                    <a:pt x="10568" y="15332"/>
                    <a:pt x="11662" y="16615"/>
                  </a:cubicBezTo>
                  <a:cubicBezTo>
                    <a:pt x="11812" y="16796"/>
                    <a:pt x="11962" y="16977"/>
                    <a:pt x="12112" y="17156"/>
                  </a:cubicBezTo>
                  <a:lnTo>
                    <a:pt x="12112" y="17156"/>
                  </a:lnTo>
                  <a:cubicBezTo>
                    <a:pt x="11602" y="17472"/>
                    <a:pt x="11085" y="17771"/>
                    <a:pt x="10560" y="18049"/>
                  </a:cubicBezTo>
                  <a:cubicBezTo>
                    <a:pt x="9104" y="18813"/>
                    <a:pt x="7498" y="19332"/>
                    <a:pt x="5907" y="19332"/>
                  </a:cubicBezTo>
                  <a:cubicBezTo>
                    <a:pt x="5466" y="19332"/>
                    <a:pt x="5026" y="19292"/>
                    <a:pt x="4590" y="19207"/>
                  </a:cubicBezTo>
                  <a:cubicBezTo>
                    <a:pt x="3599" y="19022"/>
                    <a:pt x="2652" y="18611"/>
                    <a:pt x="1909" y="17964"/>
                  </a:cubicBezTo>
                  <a:cubicBezTo>
                    <a:pt x="1159" y="17329"/>
                    <a:pt x="674" y="16429"/>
                    <a:pt x="493" y="15486"/>
                  </a:cubicBezTo>
                  <a:cubicBezTo>
                    <a:pt x="309" y="14546"/>
                    <a:pt x="434" y="13541"/>
                    <a:pt x="927" y="12750"/>
                  </a:cubicBezTo>
                  <a:cubicBezTo>
                    <a:pt x="1413" y="11953"/>
                    <a:pt x="2262" y="11438"/>
                    <a:pt x="3157" y="11252"/>
                  </a:cubicBezTo>
                  <a:cubicBezTo>
                    <a:pt x="3485" y="11183"/>
                    <a:pt x="3819" y="11150"/>
                    <a:pt x="4153" y="11150"/>
                  </a:cubicBezTo>
                  <a:close/>
                  <a:moveTo>
                    <a:pt x="19320" y="0"/>
                  </a:moveTo>
                  <a:cubicBezTo>
                    <a:pt x="17495" y="0"/>
                    <a:pt x="15737" y="992"/>
                    <a:pt x="14854" y="2511"/>
                  </a:cubicBezTo>
                  <a:cubicBezTo>
                    <a:pt x="13839" y="4194"/>
                    <a:pt x="13703" y="6202"/>
                    <a:pt x="14045" y="7979"/>
                  </a:cubicBezTo>
                  <a:cubicBezTo>
                    <a:pt x="14403" y="9777"/>
                    <a:pt x="15241" y="11369"/>
                    <a:pt x="16170" y="12782"/>
                  </a:cubicBezTo>
                  <a:cubicBezTo>
                    <a:pt x="16383" y="13105"/>
                    <a:pt x="16601" y="13420"/>
                    <a:pt x="16822" y="13729"/>
                  </a:cubicBezTo>
                  <a:lnTo>
                    <a:pt x="16822" y="13729"/>
                  </a:lnTo>
                  <a:cubicBezTo>
                    <a:pt x="16526" y="13977"/>
                    <a:pt x="16226" y="14221"/>
                    <a:pt x="15921" y="14461"/>
                  </a:cubicBezTo>
                  <a:cubicBezTo>
                    <a:pt x="14754" y="15368"/>
                    <a:pt x="13563" y="16240"/>
                    <a:pt x="12335" y="17016"/>
                  </a:cubicBezTo>
                  <a:lnTo>
                    <a:pt x="12335" y="17016"/>
                  </a:lnTo>
                  <a:lnTo>
                    <a:pt x="11865" y="16446"/>
                  </a:lnTo>
                  <a:cubicBezTo>
                    <a:pt x="10778" y="15163"/>
                    <a:pt x="9735" y="13739"/>
                    <a:pt x="8337" y="12558"/>
                  </a:cubicBezTo>
                  <a:cubicBezTo>
                    <a:pt x="7638" y="11976"/>
                    <a:pt x="6848" y="11460"/>
                    <a:pt x="5944" y="11156"/>
                  </a:cubicBezTo>
                  <a:cubicBezTo>
                    <a:pt x="5370" y="10966"/>
                    <a:pt x="4759" y="10859"/>
                    <a:pt x="4142" y="10859"/>
                  </a:cubicBezTo>
                  <a:cubicBezTo>
                    <a:pt x="3793" y="10859"/>
                    <a:pt x="3443" y="10893"/>
                    <a:pt x="3095" y="10966"/>
                  </a:cubicBezTo>
                  <a:cubicBezTo>
                    <a:pt x="2140" y="11160"/>
                    <a:pt x="1207" y="11717"/>
                    <a:pt x="673" y="12592"/>
                  </a:cubicBezTo>
                  <a:cubicBezTo>
                    <a:pt x="132" y="13460"/>
                    <a:pt x="0" y="14541"/>
                    <a:pt x="193" y="15543"/>
                  </a:cubicBezTo>
                  <a:cubicBezTo>
                    <a:pt x="385" y="16548"/>
                    <a:pt x="905" y="17515"/>
                    <a:pt x="1707" y="18197"/>
                  </a:cubicBezTo>
                  <a:cubicBezTo>
                    <a:pt x="2498" y="18887"/>
                    <a:pt x="3496" y="19318"/>
                    <a:pt x="4532" y="19513"/>
                  </a:cubicBezTo>
                  <a:cubicBezTo>
                    <a:pt x="4996" y="19601"/>
                    <a:pt x="5469" y="19643"/>
                    <a:pt x="5944" y="19643"/>
                  </a:cubicBezTo>
                  <a:cubicBezTo>
                    <a:pt x="6531" y="19643"/>
                    <a:pt x="7121" y="19578"/>
                    <a:pt x="7698" y="19451"/>
                  </a:cubicBezTo>
                  <a:cubicBezTo>
                    <a:pt x="8744" y="19225"/>
                    <a:pt x="9749" y="18823"/>
                    <a:pt x="10705" y="18330"/>
                  </a:cubicBezTo>
                  <a:cubicBezTo>
                    <a:pt x="11252" y="18040"/>
                    <a:pt x="11789" y="17730"/>
                    <a:pt x="12316" y="17402"/>
                  </a:cubicBezTo>
                  <a:lnTo>
                    <a:pt x="12316" y="17402"/>
                  </a:lnTo>
                  <a:cubicBezTo>
                    <a:pt x="14229" y="19700"/>
                    <a:pt x="16020" y="21852"/>
                    <a:pt x="17671" y="23835"/>
                  </a:cubicBezTo>
                  <a:lnTo>
                    <a:pt x="26388" y="34274"/>
                  </a:lnTo>
                  <a:lnTo>
                    <a:pt x="28770" y="37102"/>
                  </a:lnTo>
                  <a:lnTo>
                    <a:pt x="29396" y="37833"/>
                  </a:lnTo>
                  <a:cubicBezTo>
                    <a:pt x="29539" y="37996"/>
                    <a:pt x="29618" y="38075"/>
                    <a:pt x="29618" y="38075"/>
                  </a:cubicBezTo>
                  <a:cubicBezTo>
                    <a:pt x="29618" y="38075"/>
                    <a:pt x="29555" y="37982"/>
                    <a:pt x="29421" y="37813"/>
                  </a:cubicBezTo>
                  <a:cubicBezTo>
                    <a:pt x="29278" y="37634"/>
                    <a:pt x="29077" y="37383"/>
                    <a:pt x="28820" y="37061"/>
                  </a:cubicBezTo>
                  <a:lnTo>
                    <a:pt x="26483" y="34195"/>
                  </a:lnTo>
                  <a:cubicBezTo>
                    <a:pt x="24435" y="31705"/>
                    <a:pt x="21485" y="28119"/>
                    <a:pt x="17844" y="23691"/>
                  </a:cubicBezTo>
                  <a:lnTo>
                    <a:pt x="12538" y="17263"/>
                  </a:lnTo>
                  <a:lnTo>
                    <a:pt x="12538" y="17263"/>
                  </a:lnTo>
                  <a:cubicBezTo>
                    <a:pt x="13768" y="16484"/>
                    <a:pt x="14951" y="15617"/>
                    <a:pt x="16119" y="14710"/>
                  </a:cubicBezTo>
                  <a:cubicBezTo>
                    <a:pt x="16419" y="14472"/>
                    <a:pt x="16716" y="14231"/>
                    <a:pt x="17009" y="13987"/>
                  </a:cubicBezTo>
                  <a:lnTo>
                    <a:pt x="17009" y="13987"/>
                  </a:lnTo>
                  <a:cubicBezTo>
                    <a:pt x="17701" y="14937"/>
                    <a:pt x="18418" y="15828"/>
                    <a:pt x="19108" y="16698"/>
                  </a:cubicBezTo>
                  <a:cubicBezTo>
                    <a:pt x="20086" y="17925"/>
                    <a:pt x="21062" y="19072"/>
                    <a:pt x="22003" y="20158"/>
                  </a:cubicBezTo>
                  <a:cubicBezTo>
                    <a:pt x="25783" y="24489"/>
                    <a:pt x="29072" y="27780"/>
                    <a:pt x="31334" y="30059"/>
                  </a:cubicBezTo>
                  <a:lnTo>
                    <a:pt x="33959" y="32663"/>
                  </a:lnTo>
                  <a:lnTo>
                    <a:pt x="34649" y="33333"/>
                  </a:lnTo>
                  <a:cubicBezTo>
                    <a:pt x="34806" y="33483"/>
                    <a:pt x="34892" y="33554"/>
                    <a:pt x="34892" y="33554"/>
                  </a:cubicBezTo>
                  <a:cubicBezTo>
                    <a:pt x="34892" y="33554"/>
                    <a:pt x="34822" y="33468"/>
                    <a:pt x="34673" y="33310"/>
                  </a:cubicBezTo>
                  <a:lnTo>
                    <a:pt x="34005" y="32617"/>
                  </a:lnTo>
                  <a:lnTo>
                    <a:pt x="31422" y="29974"/>
                  </a:lnTo>
                  <a:cubicBezTo>
                    <a:pt x="29189" y="27667"/>
                    <a:pt x="25925" y="24355"/>
                    <a:pt x="22172" y="20013"/>
                  </a:cubicBezTo>
                  <a:cubicBezTo>
                    <a:pt x="21241" y="18923"/>
                    <a:pt x="20271" y="17774"/>
                    <a:pt x="19300" y="16547"/>
                  </a:cubicBezTo>
                  <a:cubicBezTo>
                    <a:pt x="18610" y="15671"/>
                    <a:pt x="17894" y="14772"/>
                    <a:pt x="17206" y="13820"/>
                  </a:cubicBezTo>
                  <a:lnTo>
                    <a:pt x="17206" y="13820"/>
                  </a:lnTo>
                  <a:cubicBezTo>
                    <a:pt x="18518" y="12707"/>
                    <a:pt x="19744" y="11518"/>
                    <a:pt x="20863" y="10255"/>
                  </a:cubicBezTo>
                  <a:cubicBezTo>
                    <a:pt x="21568" y="9445"/>
                    <a:pt x="22222" y="8586"/>
                    <a:pt x="22706" y="7631"/>
                  </a:cubicBezTo>
                  <a:cubicBezTo>
                    <a:pt x="23195" y="6684"/>
                    <a:pt x="23507" y="5629"/>
                    <a:pt x="23501" y="4564"/>
                  </a:cubicBezTo>
                  <a:cubicBezTo>
                    <a:pt x="23508" y="3507"/>
                    <a:pt x="23222" y="2436"/>
                    <a:pt x="22595" y="1584"/>
                  </a:cubicBezTo>
                  <a:cubicBezTo>
                    <a:pt x="21982" y="716"/>
                    <a:pt x="20978" y="185"/>
                    <a:pt x="19965" y="42"/>
                  </a:cubicBezTo>
                  <a:cubicBezTo>
                    <a:pt x="19750" y="14"/>
                    <a:pt x="19534" y="0"/>
                    <a:pt x="19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863125" y="1766550"/>
              <a:ext cx="612225" cy="620425"/>
            </a:xfrm>
            <a:custGeom>
              <a:avLst/>
              <a:gdLst/>
              <a:ahLst/>
              <a:cxnLst/>
              <a:rect l="l" t="t" r="r" b="b"/>
              <a:pathLst>
                <a:path w="24489" h="24817" extrusionOk="0">
                  <a:moveTo>
                    <a:pt x="16389" y="1"/>
                  </a:moveTo>
                  <a:lnTo>
                    <a:pt x="0" y="12805"/>
                  </a:lnTo>
                  <a:lnTo>
                    <a:pt x="7617" y="22455"/>
                  </a:lnTo>
                  <a:lnTo>
                    <a:pt x="17869" y="24817"/>
                  </a:lnTo>
                  <a:lnTo>
                    <a:pt x="24024" y="19733"/>
                  </a:lnTo>
                  <a:lnTo>
                    <a:pt x="24489" y="10342"/>
                  </a:lnTo>
                  <a:lnTo>
                    <a:pt x="16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307425" y="2258400"/>
              <a:ext cx="156300" cy="131075"/>
            </a:xfrm>
            <a:custGeom>
              <a:avLst/>
              <a:gdLst/>
              <a:ahLst/>
              <a:cxnLst/>
              <a:rect l="l" t="t" r="r" b="b"/>
              <a:pathLst>
                <a:path w="6252" h="5243" extrusionOk="0">
                  <a:moveTo>
                    <a:pt x="5437" y="1"/>
                  </a:moveTo>
                  <a:cubicBezTo>
                    <a:pt x="4166" y="1"/>
                    <a:pt x="2868" y="415"/>
                    <a:pt x="1909" y="1228"/>
                  </a:cubicBezTo>
                  <a:cubicBezTo>
                    <a:pt x="745" y="2216"/>
                    <a:pt x="32" y="3716"/>
                    <a:pt x="1" y="5242"/>
                  </a:cubicBezTo>
                  <a:lnTo>
                    <a:pt x="6252" y="59"/>
                  </a:lnTo>
                  <a:cubicBezTo>
                    <a:pt x="5984" y="20"/>
                    <a:pt x="5711" y="1"/>
                    <a:pt x="5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057100" y="2011875"/>
              <a:ext cx="391075" cy="308525"/>
            </a:xfrm>
            <a:custGeom>
              <a:avLst/>
              <a:gdLst/>
              <a:ahLst/>
              <a:cxnLst/>
              <a:rect l="l" t="t" r="r" b="b"/>
              <a:pathLst>
                <a:path w="15643" h="12341" extrusionOk="0">
                  <a:moveTo>
                    <a:pt x="15585" y="0"/>
                  </a:moveTo>
                  <a:cubicBezTo>
                    <a:pt x="15477" y="0"/>
                    <a:pt x="15214" y="24"/>
                    <a:pt x="14819" y="79"/>
                  </a:cubicBezTo>
                  <a:cubicBezTo>
                    <a:pt x="14295" y="152"/>
                    <a:pt x="13539" y="300"/>
                    <a:pt x="12627" y="559"/>
                  </a:cubicBezTo>
                  <a:cubicBezTo>
                    <a:pt x="10805" y="1069"/>
                    <a:pt x="8343" y="2125"/>
                    <a:pt x="6058" y="3931"/>
                  </a:cubicBezTo>
                  <a:cubicBezTo>
                    <a:pt x="3770" y="5735"/>
                    <a:pt x="2173" y="7885"/>
                    <a:pt x="1254" y="9539"/>
                  </a:cubicBezTo>
                  <a:cubicBezTo>
                    <a:pt x="789" y="10367"/>
                    <a:pt x="473" y="11067"/>
                    <a:pt x="278" y="11560"/>
                  </a:cubicBezTo>
                  <a:cubicBezTo>
                    <a:pt x="84" y="12053"/>
                    <a:pt x="0" y="12334"/>
                    <a:pt x="18" y="12341"/>
                  </a:cubicBezTo>
                  <a:cubicBezTo>
                    <a:pt x="18" y="12341"/>
                    <a:pt x="18" y="12341"/>
                    <a:pt x="19" y="12341"/>
                  </a:cubicBezTo>
                  <a:cubicBezTo>
                    <a:pt x="46" y="12341"/>
                    <a:pt x="169" y="12076"/>
                    <a:pt x="392" y="11610"/>
                  </a:cubicBezTo>
                  <a:cubicBezTo>
                    <a:pt x="619" y="11136"/>
                    <a:pt x="964" y="10457"/>
                    <a:pt x="1449" y="9653"/>
                  </a:cubicBezTo>
                  <a:cubicBezTo>
                    <a:pt x="2407" y="8046"/>
                    <a:pt x="4006" y="5955"/>
                    <a:pt x="6256" y="4181"/>
                  </a:cubicBezTo>
                  <a:cubicBezTo>
                    <a:pt x="8503" y="2405"/>
                    <a:pt x="10906" y="1335"/>
                    <a:pt x="12692" y="775"/>
                  </a:cubicBezTo>
                  <a:cubicBezTo>
                    <a:pt x="13587" y="491"/>
                    <a:pt x="14327" y="313"/>
                    <a:pt x="14842" y="201"/>
                  </a:cubicBezTo>
                  <a:cubicBezTo>
                    <a:pt x="15356" y="90"/>
                    <a:pt x="15642" y="32"/>
                    <a:pt x="15639" y="8"/>
                  </a:cubicBezTo>
                  <a:cubicBezTo>
                    <a:pt x="15639" y="3"/>
                    <a:pt x="15620" y="0"/>
                    <a:pt x="155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4009575" y="1947825"/>
              <a:ext cx="391075" cy="308575"/>
            </a:xfrm>
            <a:custGeom>
              <a:avLst/>
              <a:gdLst/>
              <a:ahLst/>
              <a:cxnLst/>
              <a:rect l="l" t="t" r="r" b="b"/>
              <a:pathLst>
                <a:path w="15643" h="12343" extrusionOk="0">
                  <a:moveTo>
                    <a:pt x="15584" y="1"/>
                  </a:moveTo>
                  <a:cubicBezTo>
                    <a:pt x="15477" y="1"/>
                    <a:pt x="15214" y="24"/>
                    <a:pt x="14819" y="80"/>
                  </a:cubicBezTo>
                  <a:cubicBezTo>
                    <a:pt x="14295" y="153"/>
                    <a:pt x="13539" y="300"/>
                    <a:pt x="12627" y="561"/>
                  </a:cubicBezTo>
                  <a:cubicBezTo>
                    <a:pt x="10805" y="1071"/>
                    <a:pt x="8343" y="2126"/>
                    <a:pt x="6058" y="3932"/>
                  </a:cubicBezTo>
                  <a:cubicBezTo>
                    <a:pt x="3770" y="5737"/>
                    <a:pt x="2173" y="7886"/>
                    <a:pt x="1254" y="9540"/>
                  </a:cubicBezTo>
                  <a:cubicBezTo>
                    <a:pt x="789" y="10368"/>
                    <a:pt x="473" y="11068"/>
                    <a:pt x="278" y="11561"/>
                  </a:cubicBezTo>
                  <a:cubicBezTo>
                    <a:pt x="83" y="12055"/>
                    <a:pt x="0" y="12336"/>
                    <a:pt x="17" y="12342"/>
                  </a:cubicBezTo>
                  <a:cubicBezTo>
                    <a:pt x="18" y="12342"/>
                    <a:pt x="18" y="12342"/>
                    <a:pt x="19" y="12342"/>
                  </a:cubicBezTo>
                  <a:cubicBezTo>
                    <a:pt x="45" y="12342"/>
                    <a:pt x="168" y="12079"/>
                    <a:pt x="391" y="11612"/>
                  </a:cubicBezTo>
                  <a:cubicBezTo>
                    <a:pt x="618" y="11136"/>
                    <a:pt x="964" y="10458"/>
                    <a:pt x="1448" y="9653"/>
                  </a:cubicBezTo>
                  <a:cubicBezTo>
                    <a:pt x="2407" y="8047"/>
                    <a:pt x="4006" y="5957"/>
                    <a:pt x="6256" y="4182"/>
                  </a:cubicBezTo>
                  <a:cubicBezTo>
                    <a:pt x="8503" y="2407"/>
                    <a:pt x="10906" y="1337"/>
                    <a:pt x="12692" y="776"/>
                  </a:cubicBezTo>
                  <a:cubicBezTo>
                    <a:pt x="13587" y="491"/>
                    <a:pt x="14328" y="313"/>
                    <a:pt x="14841" y="202"/>
                  </a:cubicBezTo>
                  <a:cubicBezTo>
                    <a:pt x="15355" y="90"/>
                    <a:pt x="15642" y="33"/>
                    <a:pt x="15638" y="8"/>
                  </a:cubicBezTo>
                  <a:cubicBezTo>
                    <a:pt x="15637" y="4"/>
                    <a:pt x="15619" y="1"/>
                    <a:pt x="15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3960625" y="1889750"/>
              <a:ext cx="391100" cy="308550"/>
            </a:xfrm>
            <a:custGeom>
              <a:avLst/>
              <a:gdLst/>
              <a:ahLst/>
              <a:cxnLst/>
              <a:rect l="l" t="t" r="r" b="b"/>
              <a:pathLst>
                <a:path w="15644" h="12342" extrusionOk="0">
                  <a:moveTo>
                    <a:pt x="15585" y="0"/>
                  </a:moveTo>
                  <a:cubicBezTo>
                    <a:pt x="15477" y="0"/>
                    <a:pt x="15215" y="24"/>
                    <a:pt x="14821" y="79"/>
                  </a:cubicBezTo>
                  <a:cubicBezTo>
                    <a:pt x="14295" y="152"/>
                    <a:pt x="13541" y="299"/>
                    <a:pt x="12628" y="559"/>
                  </a:cubicBezTo>
                  <a:cubicBezTo>
                    <a:pt x="10805" y="1070"/>
                    <a:pt x="8345" y="2125"/>
                    <a:pt x="6060" y="3931"/>
                  </a:cubicBezTo>
                  <a:cubicBezTo>
                    <a:pt x="3772" y="5735"/>
                    <a:pt x="2174" y="7885"/>
                    <a:pt x="1256" y="9539"/>
                  </a:cubicBezTo>
                  <a:cubicBezTo>
                    <a:pt x="791" y="10367"/>
                    <a:pt x="473" y="11067"/>
                    <a:pt x="280" y="11560"/>
                  </a:cubicBezTo>
                  <a:cubicBezTo>
                    <a:pt x="85" y="12053"/>
                    <a:pt x="1" y="12334"/>
                    <a:pt x="19" y="12342"/>
                  </a:cubicBezTo>
                  <a:cubicBezTo>
                    <a:pt x="20" y="12342"/>
                    <a:pt x="20" y="12342"/>
                    <a:pt x="20" y="12342"/>
                  </a:cubicBezTo>
                  <a:cubicBezTo>
                    <a:pt x="46" y="12342"/>
                    <a:pt x="170" y="12078"/>
                    <a:pt x="393" y="11610"/>
                  </a:cubicBezTo>
                  <a:cubicBezTo>
                    <a:pt x="619" y="11135"/>
                    <a:pt x="966" y="10457"/>
                    <a:pt x="1450" y="9653"/>
                  </a:cubicBezTo>
                  <a:cubicBezTo>
                    <a:pt x="2409" y="8047"/>
                    <a:pt x="4007" y="5955"/>
                    <a:pt x="6256" y="4182"/>
                  </a:cubicBezTo>
                  <a:cubicBezTo>
                    <a:pt x="8503" y="2406"/>
                    <a:pt x="10908" y="1335"/>
                    <a:pt x="12694" y="775"/>
                  </a:cubicBezTo>
                  <a:cubicBezTo>
                    <a:pt x="13587" y="491"/>
                    <a:pt x="14330" y="312"/>
                    <a:pt x="14843" y="201"/>
                  </a:cubicBezTo>
                  <a:cubicBezTo>
                    <a:pt x="15357" y="90"/>
                    <a:pt x="15643" y="31"/>
                    <a:pt x="15640" y="8"/>
                  </a:cubicBezTo>
                  <a:cubicBezTo>
                    <a:pt x="15639" y="3"/>
                    <a:pt x="15620" y="0"/>
                    <a:pt x="15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2991950" y="957375"/>
              <a:ext cx="517550" cy="790975"/>
            </a:xfrm>
            <a:custGeom>
              <a:avLst/>
              <a:gdLst/>
              <a:ahLst/>
              <a:cxnLst/>
              <a:rect l="l" t="t" r="r" b="b"/>
              <a:pathLst>
                <a:path w="20702" h="31639" extrusionOk="0">
                  <a:moveTo>
                    <a:pt x="6262" y="0"/>
                  </a:moveTo>
                  <a:cubicBezTo>
                    <a:pt x="5881" y="0"/>
                    <a:pt x="5335" y="261"/>
                    <a:pt x="4677" y="807"/>
                  </a:cubicBezTo>
                  <a:cubicBezTo>
                    <a:pt x="3782" y="1547"/>
                    <a:pt x="2735" y="2858"/>
                    <a:pt x="1835" y="4720"/>
                  </a:cubicBezTo>
                  <a:cubicBezTo>
                    <a:pt x="932" y="6577"/>
                    <a:pt x="245" y="9007"/>
                    <a:pt x="125" y="11795"/>
                  </a:cubicBezTo>
                  <a:cubicBezTo>
                    <a:pt x="1" y="14574"/>
                    <a:pt x="502" y="17717"/>
                    <a:pt x="1871" y="20729"/>
                  </a:cubicBezTo>
                  <a:cubicBezTo>
                    <a:pt x="3271" y="23725"/>
                    <a:pt x="5336" y="26147"/>
                    <a:pt x="7530" y="27856"/>
                  </a:cubicBezTo>
                  <a:cubicBezTo>
                    <a:pt x="9727" y="29576"/>
                    <a:pt x="12020" y="30631"/>
                    <a:pt x="14019" y="31151"/>
                  </a:cubicBezTo>
                  <a:cubicBezTo>
                    <a:pt x="15334" y="31496"/>
                    <a:pt x="16510" y="31638"/>
                    <a:pt x="17486" y="31638"/>
                  </a:cubicBezTo>
                  <a:cubicBezTo>
                    <a:pt x="17994" y="31638"/>
                    <a:pt x="18449" y="31600"/>
                    <a:pt x="18841" y="31531"/>
                  </a:cubicBezTo>
                  <a:cubicBezTo>
                    <a:pt x="19988" y="31333"/>
                    <a:pt x="20597" y="30950"/>
                    <a:pt x="20632" y="30522"/>
                  </a:cubicBezTo>
                  <a:cubicBezTo>
                    <a:pt x="20701" y="29597"/>
                    <a:pt x="18539" y="28800"/>
                    <a:pt x="15777" y="27004"/>
                  </a:cubicBezTo>
                  <a:cubicBezTo>
                    <a:pt x="14390" y="26118"/>
                    <a:pt x="12861" y="24945"/>
                    <a:pt x="11414" y="23457"/>
                  </a:cubicBezTo>
                  <a:cubicBezTo>
                    <a:pt x="9963" y="21972"/>
                    <a:pt x="8634" y="20142"/>
                    <a:pt x="7654" y="18061"/>
                  </a:cubicBezTo>
                  <a:cubicBezTo>
                    <a:pt x="6708" y="15966"/>
                    <a:pt x="6181" y="13765"/>
                    <a:pt x="5993" y="11699"/>
                  </a:cubicBezTo>
                  <a:cubicBezTo>
                    <a:pt x="5801" y="9630"/>
                    <a:pt x="5903" y="7706"/>
                    <a:pt x="6130" y="6077"/>
                  </a:cubicBezTo>
                  <a:cubicBezTo>
                    <a:pt x="6558" y="2809"/>
                    <a:pt x="7357" y="649"/>
                    <a:pt x="6608" y="101"/>
                  </a:cubicBezTo>
                  <a:cubicBezTo>
                    <a:pt x="6516" y="34"/>
                    <a:pt x="6399" y="0"/>
                    <a:pt x="6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3608475" y="1732325"/>
              <a:ext cx="168975" cy="154425"/>
            </a:xfrm>
            <a:custGeom>
              <a:avLst/>
              <a:gdLst/>
              <a:ahLst/>
              <a:cxnLst/>
              <a:rect l="l" t="t" r="r" b="b"/>
              <a:pathLst>
                <a:path w="6759" h="6177" extrusionOk="0">
                  <a:moveTo>
                    <a:pt x="3109" y="1"/>
                  </a:moveTo>
                  <a:cubicBezTo>
                    <a:pt x="2537" y="1"/>
                    <a:pt x="1973" y="170"/>
                    <a:pt x="1493" y="524"/>
                  </a:cubicBezTo>
                  <a:cubicBezTo>
                    <a:pt x="202" y="1474"/>
                    <a:pt x="0" y="3390"/>
                    <a:pt x="1043" y="4807"/>
                  </a:cubicBezTo>
                  <a:cubicBezTo>
                    <a:pt x="1697" y="5696"/>
                    <a:pt x="2685" y="6177"/>
                    <a:pt x="3650" y="6177"/>
                  </a:cubicBezTo>
                  <a:cubicBezTo>
                    <a:pt x="4222" y="6177"/>
                    <a:pt x="4786" y="6008"/>
                    <a:pt x="5267" y="5654"/>
                  </a:cubicBezTo>
                  <a:cubicBezTo>
                    <a:pt x="6556" y="4705"/>
                    <a:pt x="6758" y="2787"/>
                    <a:pt x="5715" y="1370"/>
                  </a:cubicBezTo>
                  <a:cubicBezTo>
                    <a:pt x="5061" y="481"/>
                    <a:pt x="4073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2387300" y="1278675"/>
              <a:ext cx="363475" cy="7975"/>
            </a:xfrm>
            <a:custGeom>
              <a:avLst/>
              <a:gdLst/>
              <a:ahLst/>
              <a:cxnLst/>
              <a:rect l="l" t="t" r="r" b="b"/>
              <a:pathLst>
                <a:path w="14539" h="319" extrusionOk="0">
                  <a:moveTo>
                    <a:pt x="7269" y="0"/>
                  </a:moveTo>
                  <a:cubicBezTo>
                    <a:pt x="3254" y="0"/>
                    <a:pt x="0" y="71"/>
                    <a:pt x="0" y="159"/>
                  </a:cubicBezTo>
                  <a:cubicBezTo>
                    <a:pt x="0" y="248"/>
                    <a:pt x="3255" y="319"/>
                    <a:pt x="7269" y="319"/>
                  </a:cubicBezTo>
                  <a:cubicBezTo>
                    <a:pt x="11283" y="319"/>
                    <a:pt x="14539" y="248"/>
                    <a:pt x="14539" y="159"/>
                  </a:cubicBezTo>
                  <a:cubicBezTo>
                    <a:pt x="14539" y="71"/>
                    <a:pt x="11286" y="0"/>
                    <a:pt x="7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2568675" y="1056025"/>
              <a:ext cx="182425" cy="46075"/>
            </a:xfrm>
            <a:custGeom>
              <a:avLst/>
              <a:gdLst/>
              <a:ahLst/>
              <a:cxnLst/>
              <a:rect l="l" t="t" r="r" b="b"/>
              <a:pathLst>
                <a:path w="7297" h="1843" extrusionOk="0">
                  <a:moveTo>
                    <a:pt x="80" y="0"/>
                  </a:moveTo>
                  <a:cubicBezTo>
                    <a:pt x="44" y="0"/>
                    <a:pt x="24" y="4"/>
                    <a:pt x="22" y="13"/>
                  </a:cubicBezTo>
                  <a:cubicBezTo>
                    <a:pt x="0" y="99"/>
                    <a:pt x="1607" y="574"/>
                    <a:pt x="3610" y="1076"/>
                  </a:cubicBezTo>
                  <a:cubicBezTo>
                    <a:pt x="5406" y="1525"/>
                    <a:pt x="6912" y="1842"/>
                    <a:pt x="7219" y="1842"/>
                  </a:cubicBezTo>
                  <a:cubicBezTo>
                    <a:pt x="7254" y="1842"/>
                    <a:pt x="7274" y="1838"/>
                    <a:pt x="7276" y="1829"/>
                  </a:cubicBezTo>
                  <a:cubicBezTo>
                    <a:pt x="7297" y="1743"/>
                    <a:pt x="5692" y="1268"/>
                    <a:pt x="3688" y="767"/>
                  </a:cubicBezTo>
                  <a:cubicBezTo>
                    <a:pt x="1892" y="318"/>
                    <a:pt x="389" y="0"/>
                    <a:pt x="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2631650" y="735625"/>
              <a:ext cx="289300" cy="196575"/>
            </a:xfrm>
            <a:custGeom>
              <a:avLst/>
              <a:gdLst/>
              <a:ahLst/>
              <a:cxnLst/>
              <a:rect l="l" t="t" r="r" b="b"/>
              <a:pathLst>
                <a:path w="11572" h="7863" extrusionOk="0">
                  <a:moveTo>
                    <a:pt x="57" y="0"/>
                  </a:moveTo>
                  <a:cubicBezTo>
                    <a:pt x="53" y="0"/>
                    <a:pt x="51" y="1"/>
                    <a:pt x="50" y="3"/>
                  </a:cubicBezTo>
                  <a:cubicBezTo>
                    <a:pt x="1" y="75"/>
                    <a:pt x="2529" y="1894"/>
                    <a:pt x="5696" y="4063"/>
                  </a:cubicBezTo>
                  <a:cubicBezTo>
                    <a:pt x="8798" y="6188"/>
                    <a:pt x="11364" y="7862"/>
                    <a:pt x="11515" y="7862"/>
                  </a:cubicBezTo>
                  <a:cubicBezTo>
                    <a:pt x="11519" y="7862"/>
                    <a:pt x="11521" y="7861"/>
                    <a:pt x="11522" y="7860"/>
                  </a:cubicBezTo>
                  <a:cubicBezTo>
                    <a:pt x="11571" y="7788"/>
                    <a:pt x="9045" y="5971"/>
                    <a:pt x="5876" y="3801"/>
                  </a:cubicBezTo>
                  <a:cubicBezTo>
                    <a:pt x="2773" y="1675"/>
                    <a:pt x="20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2993600" y="586975"/>
              <a:ext cx="122175" cy="119225"/>
            </a:xfrm>
            <a:custGeom>
              <a:avLst/>
              <a:gdLst/>
              <a:ahLst/>
              <a:cxnLst/>
              <a:rect l="l" t="t" r="r" b="b"/>
              <a:pathLst>
                <a:path w="4887" h="4769" extrusionOk="0">
                  <a:moveTo>
                    <a:pt x="70" y="1"/>
                  </a:moveTo>
                  <a:cubicBezTo>
                    <a:pt x="67" y="1"/>
                    <a:pt x="64" y="1"/>
                    <a:pt x="62" y="3"/>
                  </a:cubicBezTo>
                  <a:cubicBezTo>
                    <a:pt x="1" y="66"/>
                    <a:pt x="1017" y="1182"/>
                    <a:pt x="2332" y="2498"/>
                  </a:cubicBezTo>
                  <a:cubicBezTo>
                    <a:pt x="3608" y="3774"/>
                    <a:pt x="4698" y="4769"/>
                    <a:pt x="4817" y="4769"/>
                  </a:cubicBezTo>
                  <a:cubicBezTo>
                    <a:pt x="4821" y="4769"/>
                    <a:pt x="4824" y="4768"/>
                    <a:pt x="4825" y="4766"/>
                  </a:cubicBezTo>
                  <a:cubicBezTo>
                    <a:pt x="4887" y="4704"/>
                    <a:pt x="3872" y="3588"/>
                    <a:pt x="2557" y="2272"/>
                  </a:cubicBezTo>
                  <a:cubicBezTo>
                    <a:pt x="1280" y="995"/>
                    <a:pt x="190" y="1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3252350" y="241450"/>
              <a:ext cx="151375" cy="371025"/>
            </a:xfrm>
            <a:custGeom>
              <a:avLst/>
              <a:gdLst/>
              <a:ahLst/>
              <a:cxnLst/>
              <a:rect l="l" t="t" r="r" b="b"/>
              <a:pathLst>
                <a:path w="6055" h="14841" extrusionOk="0">
                  <a:moveTo>
                    <a:pt x="84" y="1"/>
                  </a:moveTo>
                  <a:cubicBezTo>
                    <a:pt x="83" y="1"/>
                    <a:pt x="83" y="1"/>
                    <a:pt x="82" y="1"/>
                  </a:cubicBezTo>
                  <a:cubicBezTo>
                    <a:pt x="0" y="33"/>
                    <a:pt x="1253" y="3383"/>
                    <a:pt x="2880" y="7480"/>
                  </a:cubicBezTo>
                  <a:cubicBezTo>
                    <a:pt x="4498" y="11557"/>
                    <a:pt x="5878" y="14840"/>
                    <a:pt x="5972" y="14840"/>
                  </a:cubicBezTo>
                  <a:cubicBezTo>
                    <a:pt x="5973" y="14840"/>
                    <a:pt x="5973" y="14840"/>
                    <a:pt x="5974" y="14840"/>
                  </a:cubicBezTo>
                  <a:cubicBezTo>
                    <a:pt x="6055" y="14808"/>
                    <a:pt x="4803" y="11461"/>
                    <a:pt x="3176" y="7362"/>
                  </a:cubicBezTo>
                  <a:cubicBezTo>
                    <a:pt x="1557" y="3284"/>
                    <a:pt x="177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3650975" y="374000"/>
              <a:ext cx="16925" cy="188000"/>
            </a:xfrm>
            <a:custGeom>
              <a:avLst/>
              <a:gdLst/>
              <a:ahLst/>
              <a:cxnLst/>
              <a:rect l="l" t="t" r="r" b="b"/>
              <a:pathLst>
                <a:path w="677" h="7520" extrusionOk="0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0" y="6"/>
                    <a:pt x="41" y="1694"/>
                    <a:pt x="179" y="3770"/>
                  </a:cubicBezTo>
                  <a:cubicBezTo>
                    <a:pt x="318" y="5843"/>
                    <a:pt x="501" y="7519"/>
                    <a:pt x="589" y="7519"/>
                  </a:cubicBezTo>
                  <a:cubicBezTo>
                    <a:pt x="589" y="7519"/>
                    <a:pt x="589" y="7519"/>
                    <a:pt x="589" y="7519"/>
                  </a:cubicBezTo>
                  <a:cubicBezTo>
                    <a:pt x="677" y="7514"/>
                    <a:pt x="636" y="5827"/>
                    <a:pt x="497" y="3750"/>
                  </a:cubicBezTo>
                  <a:cubicBezTo>
                    <a:pt x="359" y="1676"/>
                    <a:pt x="176" y="0"/>
                    <a:pt x="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3827800" y="292075"/>
              <a:ext cx="114325" cy="358050"/>
            </a:xfrm>
            <a:custGeom>
              <a:avLst/>
              <a:gdLst/>
              <a:ahLst/>
              <a:cxnLst/>
              <a:rect l="l" t="t" r="r" b="b"/>
              <a:pathLst>
                <a:path w="4573" h="14322" extrusionOk="0">
                  <a:moveTo>
                    <a:pt x="4487" y="0"/>
                  </a:moveTo>
                  <a:cubicBezTo>
                    <a:pt x="4395" y="0"/>
                    <a:pt x="3346" y="3174"/>
                    <a:pt x="2134" y="7114"/>
                  </a:cubicBezTo>
                  <a:cubicBezTo>
                    <a:pt x="918" y="11070"/>
                    <a:pt x="1" y="14296"/>
                    <a:pt x="85" y="14322"/>
                  </a:cubicBezTo>
                  <a:cubicBezTo>
                    <a:pt x="85" y="14322"/>
                    <a:pt x="86" y="14322"/>
                    <a:pt x="86" y="14322"/>
                  </a:cubicBezTo>
                  <a:cubicBezTo>
                    <a:pt x="178" y="14322"/>
                    <a:pt x="1228" y="11146"/>
                    <a:pt x="2439" y="7208"/>
                  </a:cubicBezTo>
                  <a:cubicBezTo>
                    <a:pt x="3655" y="3253"/>
                    <a:pt x="4572" y="26"/>
                    <a:pt x="4488" y="0"/>
                  </a:cubicBezTo>
                  <a:cubicBezTo>
                    <a:pt x="4488" y="0"/>
                    <a:pt x="4487" y="0"/>
                    <a:pt x="4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3935875" y="1574825"/>
              <a:ext cx="1164600" cy="739950"/>
            </a:xfrm>
            <a:custGeom>
              <a:avLst/>
              <a:gdLst/>
              <a:ahLst/>
              <a:cxnLst/>
              <a:rect l="l" t="t" r="r" b="b"/>
              <a:pathLst>
                <a:path w="46584" h="29598" extrusionOk="0">
                  <a:moveTo>
                    <a:pt x="41126" y="1"/>
                  </a:moveTo>
                  <a:lnTo>
                    <a:pt x="31342" y="6155"/>
                  </a:lnTo>
                  <a:lnTo>
                    <a:pt x="32928" y="10312"/>
                  </a:lnTo>
                  <a:lnTo>
                    <a:pt x="11036" y="19320"/>
                  </a:lnTo>
                  <a:lnTo>
                    <a:pt x="5043" y="19595"/>
                  </a:lnTo>
                  <a:lnTo>
                    <a:pt x="622" y="18772"/>
                  </a:lnTo>
                  <a:lnTo>
                    <a:pt x="622" y="18772"/>
                  </a:lnTo>
                  <a:cubicBezTo>
                    <a:pt x="622" y="18772"/>
                    <a:pt x="233" y="19285"/>
                    <a:pt x="978" y="20078"/>
                  </a:cubicBezTo>
                  <a:cubicBezTo>
                    <a:pt x="1391" y="20518"/>
                    <a:pt x="2445" y="20908"/>
                    <a:pt x="3304" y="21170"/>
                  </a:cubicBezTo>
                  <a:lnTo>
                    <a:pt x="1" y="24161"/>
                  </a:lnTo>
                  <a:lnTo>
                    <a:pt x="4291" y="29598"/>
                  </a:lnTo>
                  <a:lnTo>
                    <a:pt x="18969" y="26049"/>
                  </a:lnTo>
                  <a:cubicBezTo>
                    <a:pt x="27094" y="24668"/>
                    <a:pt x="46446" y="20789"/>
                    <a:pt x="46519" y="15139"/>
                  </a:cubicBezTo>
                  <a:cubicBezTo>
                    <a:pt x="46584" y="10043"/>
                    <a:pt x="41126" y="1"/>
                    <a:pt x="4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2945400" y="1301575"/>
              <a:ext cx="153800" cy="418875"/>
            </a:xfrm>
            <a:custGeom>
              <a:avLst/>
              <a:gdLst/>
              <a:ahLst/>
              <a:cxnLst/>
              <a:rect l="l" t="t" r="r" b="b"/>
              <a:pathLst>
                <a:path w="6152" h="16755" extrusionOk="0">
                  <a:moveTo>
                    <a:pt x="3212" y="0"/>
                  </a:moveTo>
                  <a:cubicBezTo>
                    <a:pt x="2768" y="0"/>
                    <a:pt x="2392" y="406"/>
                    <a:pt x="2215" y="930"/>
                  </a:cubicBezTo>
                  <a:lnTo>
                    <a:pt x="461" y="5863"/>
                  </a:lnTo>
                  <a:cubicBezTo>
                    <a:pt x="288" y="6400"/>
                    <a:pt x="1" y="7408"/>
                    <a:pt x="322" y="8980"/>
                  </a:cubicBezTo>
                  <a:cubicBezTo>
                    <a:pt x="694" y="10803"/>
                    <a:pt x="1884" y="15608"/>
                    <a:pt x="3172" y="16755"/>
                  </a:cubicBezTo>
                  <a:lnTo>
                    <a:pt x="5660" y="14402"/>
                  </a:lnTo>
                  <a:lnTo>
                    <a:pt x="5275" y="13961"/>
                  </a:lnTo>
                  <a:cubicBezTo>
                    <a:pt x="5277" y="13888"/>
                    <a:pt x="5156" y="13674"/>
                    <a:pt x="5196" y="13608"/>
                  </a:cubicBezTo>
                  <a:cubicBezTo>
                    <a:pt x="6009" y="12306"/>
                    <a:pt x="5164" y="9994"/>
                    <a:pt x="4918" y="9261"/>
                  </a:cubicBezTo>
                  <a:lnTo>
                    <a:pt x="6058" y="5436"/>
                  </a:lnTo>
                  <a:cubicBezTo>
                    <a:pt x="6151" y="5145"/>
                    <a:pt x="6136" y="4594"/>
                    <a:pt x="5766" y="4435"/>
                  </a:cubicBezTo>
                  <a:cubicBezTo>
                    <a:pt x="5685" y="4401"/>
                    <a:pt x="5607" y="4383"/>
                    <a:pt x="5532" y="4383"/>
                  </a:cubicBezTo>
                  <a:cubicBezTo>
                    <a:pt x="5251" y="4383"/>
                    <a:pt x="4999" y="4629"/>
                    <a:pt x="4778" y="5211"/>
                  </a:cubicBezTo>
                  <a:lnTo>
                    <a:pt x="3431" y="8448"/>
                  </a:lnTo>
                  <a:lnTo>
                    <a:pt x="5086" y="3269"/>
                  </a:lnTo>
                  <a:cubicBezTo>
                    <a:pt x="5179" y="2978"/>
                    <a:pt x="5169" y="2457"/>
                    <a:pt x="4939" y="2257"/>
                  </a:cubicBezTo>
                  <a:cubicBezTo>
                    <a:pt x="4831" y="2163"/>
                    <a:pt x="4710" y="2121"/>
                    <a:pt x="4587" y="2121"/>
                  </a:cubicBezTo>
                  <a:cubicBezTo>
                    <a:pt x="4233" y="2121"/>
                    <a:pt x="3857" y="2470"/>
                    <a:pt x="3689" y="2965"/>
                  </a:cubicBezTo>
                  <a:lnTo>
                    <a:pt x="1875" y="7376"/>
                  </a:lnTo>
                  <a:lnTo>
                    <a:pt x="1873" y="7370"/>
                  </a:lnTo>
                  <a:lnTo>
                    <a:pt x="3789" y="1131"/>
                  </a:lnTo>
                  <a:cubicBezTo>
                    <a:pt x="3882" y="840"/>
                    <a:pt x="3875" y="412"/>
                    <a:pt x="3591" y="99"/>
                  </a:cubicBezTo>
                  <a:cubicBezTo>
                    <a:pt x="3461" y="31"/>
                    <a:pt x="3334" y="0"/>
                    <a:pt x="3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70" name="Google Shape;1670;p20" descr="Expertos académicos | La Silla Vací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2469" y="146711"/>
            <a:ext cx="618644" cy="69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Imagen 129" descr="Texto&#10;&#10;Descripción generada automáticamente con confianza media">
            <a:extLst>
              <a:ext uri="{FF2B5EF4-FFF2-40B4-BE49-F238E27FC236}">
                <a16:creationId xmlns:a16="http://schemas.microsoft.com/office/drawing/2014/main" id="{C85A34C6-2A11-4369-A44B-2112D4667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1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5"/>
          <p:cNvGrpSpPr/>
          <p:nvPr/>
        </p:nvGrpSpPr>
        <p:grpSpPr>
          <a:xfrm>
            <a:off x="191852" y="120612"/>
            <a:ext cx="4045377" cy="4806356"/>
            <a:chOff x="1607675" y="243562"/>
            <a:chExt cx="4403850" cy="5232263"/>
          </a:xfrm>
        </p:grpSpPr>
        <p:sp>
          <p:nvSpPr>
            <p:cNvPr id="1252" name="Google Shape;1252;p15"/>
            <p:cNvSpPr/>
            <p:nvPr/>
          </p:nvSpPr>
          <p:spPr>
            <a:xfrm>
              <a:off x="1838450" y="3735125"/>
              <a:ext cx="1328900" cy="1721200"/>
            </a:xfrm>
            <a:custGeom>
              <a:avLst/>
              <a:gdLst/>
              <a:ahLst/>
              <a:cxnLst/>
              <a:rect l="l" t="t" r="r" b="b"/>
              <a:pathLst>
                <a:path w="53156" h="68848" extrusionOk="0">
                  <a:moveTo>
                    <a:pt x="6683" y="0"/>
                  </a:moveTo>
                  <a:cubicBezTo>
                    <a:pt x="4088" y="0"/>
                    <a:pt x="1425" y="1584"/>
                    <a:pt x="734" y="4076"/>
                  </a:cubicBezTo>
                  <a:cubicBezTo>
                    <a:pt x="0" y="6718"/>
                    <a:pt x="1526" y="9431"/>
                    <a:pt x="3199" y="11603"/>
                  </a:cubicBezTo>
                  <a:cubicBezTo>
                    <a:pt x="5685" y="14831"/>
                    <a:pt x="8625" y="17682"/>
                    <a:pt x="11926" y="20068"/>
                  </a:cubicBezTo>
                  <a:cubicBezTo>
                    <a:pt x="12521" y="20498"/>
                    <a:pt x="13165" y="20963"/>
                    <a:pt x="13384" y="21663"/>
                  </a:cubicBezTo>
                  <a:cubicBezTo>
                    <a:pt x="13777" y="22922"/>
                    <a:pt x="12555" y="24151"/>
                    <a:pt x="11294" y="24544"/>
                  </a:cubicBezTo>
                  <a:cubicBezTo>
                    <a:pt x="9866" y="24989"/>
                    <a:pt x="8327" y="24821"/>
                    <a:pt x="6839" y="24972"/>
                  </a:cubicBezTo>
                  <a:cubicBezTo>
                    <a:pt x="5350" y="25122"/>
                    <a:pt x="3729" y="25744"/>
                    <a:pt x="3147" y="27121"/>
                  </a:cubicBezTo>
                  <a:cubicBezTo>
                    <a:pt x="2337" y="29033"/>
                    <a:pt x="3934" y="31072"/>
                    <a:pt x="5517" y="32416"/>
                  </a:cubicBezTo>
                  <a:cubicBezTo>
                    <a:pt x="8693" y="35113"/>
                    <a:pt x="12309" y="37245"/>
                    <a:pt x="16206" y="38722"/>
                  </a:cubicBezTo>
                  <a:cubicBezTo>
                    <a:pt x="17600" y="39250"/>
                    <a:pt x="19069" y="39715"/>
                    <a:pt x="20184" y="40704"/>
                  </a:cubicBezTo>
                  <a:cubicBezTo>
                    <a:pt x="21299" y="41693"/>
                    <a:pt x="21955" y="43394"/>
                    <a:pt x="21252" y="44709"/>
                  </a:cubicBezTo>
                  <a:cubicBezTo>
                    <a:pt x="20692" y="45755"/>
                    <a:pt x="19462" y="46221"/>
                    <a:pt x="18245" y="46221"/>
                  </a:cubicBezTo>
                  <a:cubicBezTo>
                    <a:pt x="17934" y="46221"/>
                    <a:pt x="17623" y="46190"/>
                    <a:pt x="17324" y="46131"/>
                  </a:cubicBezTo>
                  <a:cubicBezTo>
                    <a:pt x="15860" y="45839"/>
                    <a:pt x="14558" y="45034"/>
                    <a:pt x="13166" y="44491"/>
                  </a:cubicBezTo>
                  <a:cubicBezTo>
                    <a:pt x="12167" y="44102"/>
                    <a:pt x="11054" y="43881"/>
                    <a:pt x="9964" y="43881"/>
                  </a:cubicBezTo>
                  <a:cubicBezTo>
                    <a:pt x="8212" y="43881"/>
                    <a:pt x="6521" y="44452"/>
                    <a:pt x="5465" y="45813"/>
                  </a:cubicBezTo>
                  <a:cubicBezTo>
                    <a:pt x="4340" y="47265"/>
                    <a:pt x="4211" y="49309"/>
                    <a:pt x="4743" y="51067"/>
                  </a:cubicBezTo>
                  <a:cubicBezTo>
                    <a:pt x="5273" y="52825"/>
                    <a:pt x="6380" y="54350"/>
                    <a:pt x="7559" y="55759"/>
                  </a:cubicBezTo>
                  <a:cubicBezTo>
                    <a:pt x="11680" y="60682"/>
                    <a:pt x="16993" y="64676"/>
                    <a:pt x="23037" y="66845"/>
                  </a:cubicBezTo>
                  <a:cubicBezTo>
                    <a:pt x="26536" y="68101"/>
                    <a:pt x="29893" y="68847"/>
                    <a:pt x="33278" y="68847"/>
                  </a:cubicBezTo>
                  <a:cubicBezTo>
                    <a:pt x="35740" y="68847"/>
                    <a:pt x="38216" y="68453"/>
                    <a:pt x="40773" y="67573"/>
                  </a:cubicBezTo>
                  <a:lnTo>
                    <a:pt x="40773" y="67573"/>
                  </a:lnTo>
                  <a:lnTo>
                    <a:pt x="40771" y="67574"/>
                  </a:lnTo>
                  <a:cubicBezTo>
                    <a:pt x="50725" y="60930"/>
                    <a:pt x="53156" y="48359"/>
                    <a:pt x="52943" y="37024"/>
                  </a:cubicBezTo>
                  <a:cubicBezTo>
                    <a:pt x="52907" y="35131"/>
                    <a:pt x="53148" y="33141"/>
                    <a:pt x="52263" y="31468"/>
                  </a:cubicBezTo>
                  <a:cubicBezTo>
                    <a:pt x="51569" y="30157"/>
                    <a:pt x="50123" y="29158"/>
                    <a:pt x="48699" y="29158"/>
                  </a:cubicBezTo>
                  <a:cubicBezTo>
                    <a:pt x="48306" y="29158"/>
                    <a:pt x="47914" y="29234"/>
                    <a:pt x="47540" y="29401"/>
                  </a:cubicBezTo>
                  <a:cubicBezTo>
                    <a:pt x="46107" y="30041"/>
                    <a:pt x="45460" y="31665"/>
                    <a:pt x="44644" y="33004"/>
                  </a:cubicBezTo>
                  <a:cubicBezTo>
                    <a:pt x="43556" y="34786"/>
                    <a:pt x="41955" y="36250"/>
                    <a:pt x="40084" y="37174"/>
                  </a:cubicBezTo>
                  <a:cubicBezTo>
                    <a:pt x="39323" y="37549"/>
                    <a:pt x="38452" y="37830"/>
                    <a:pt x="37617" y="37830"/>
                  </a:cubicBezTo>
                  <a:cubicBezTo>
                    <a:pt x="37101" y="37830"/>
                    <a:pt x="36599" y="37723"/>
                    <a:pt x="36144" y="37466"/>
                  </a:cubicBezTo>
                  <a:cubicBezTo>
                    <a:pt x="34504" y="36542"/>
                    <a:pt x="34345" y="34285"/>
                    <a:pt x="34386" y="32403"/>
                  </a:cubicBezTo>
                  <a:cubicBezTo>
                    <a:pt x="34463" y="28899"/>
                    <a:pt x="34539" y="25393"/>
                    <a:pt x="34617" y="21888"/>
                  </a:cubicBezTo>
                  <a:cubicBezTo>
                    <a:pt x="34657" y="20007"/>
                    <a:pt x="34693" y="18088"/>
                    <a:pt x="34127" y="16293"/>
                  </a:cubicBezTo>
                  <a:cubicBezTo>
                    <a:pt x="33562" y="14499"/>
                    <a:pt x="32279" y="12821"/>
                    <a:pt x="30475" y="12293"/>
                  </a:cubicBezTo>
                  <a:cubicBezTo>
                    <a:pt x="30149" y="12198"/>
                    <a:pt x="29809" y="12152"/>
                    <a:pt x="29467" y="12152"/>
                  </a:cubicBezTo>
                  <a:cubicBezTo>
                    <a:pt x="27914" y="12152"/>
                    <a:pt x="26336" y="13094"/>
                    <a:pt x="25999" y="14599"/>
                  </a:cubicBezTo>
                  <a:cubicBezTo>
                    <a:pt x="25827" y="15363"/>
                    <a:pt x="25974" y="16161"/>
                    <a:pt x="25909" y="16940"/>
                  </a:cubicBezTo>
                  <a:cubicBezTo>
                    <a:pt x="25844" y="17720"/>
                    <a:pt x="25462" y="18579"/>
                    <a:pt x="24706" y="18785"/>
                  </a:cubicBezTo>
                  <a:cubicBezTo>
                    <a:pt x="24592" y="18817"/>
                    <a:pt x="24478" y="18831"/>
                    <a:pt x="24364" y="18831"/>
                  </a:cubicBezTo>
                  <a:cubicBezTo>
                    <a:pt x="23721" y="18831"/>
                    <a:pt x="23105" y="18365"/>
                    <a:pt x="22627" y="17891"/>
                  </a:cubicBezTo>
                  <a:cubicBezTo>
                    <a:pt x="20689" y="15962"/>
                    <a:pt x="19393" y="13496"/>
                    <a:pt x="18183" y="11044"/>
                  </a:cubicBezTo>
                  <a:cubicBezTo>
                    <a:pt x="16974" y="8592"/>
                    <a:pt x="15801" y="6083"/>
                    <a:pt x="14048" y="3985"/>
                  </a:cubicBezTo>
                  <a:cubicBezTo>
                    <a:pt x="12296" y="1887"/>
                    <a:pt x="9852" y="209"/>
                    <a:pt x="7126" y="16"/>
                  </a:cubicBezTo>
                  <a:cubicBezTo>
                    <a:pt x="6979" y="5"/>
                    <a:pt x="6831" y="0"/>
                    <a:pt x="66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1926625" y="3773500"/>
              <a:ext cx="911600" cy="1658225"/>
            </a:xfrm>
            <a:custGeom>
              <a:avLst/>
              <a:gdLst/>
              <a:ahLst/>
              <a:cxnLst/>
              <a:rect l="l" t="t" r="r" b="b"/>
              <a:pathLst>
                <a:path w="36464" h="66329" extrusionOk="0">
                  <a:moveTo>
                    <a:pt x="1" y="0"/>
                  </a:moveTo>
                  <a:cubicBezTo>
                    <a:pt x="1" y="0"/>
                    <a:pt x="60" y="65"/>
                    <a:pt x="184" y="179"/>
                  </a:cubicBezTo>
                  <a:lnTo>
                    <a:pt x="745" y="684"/>
                  </a:lnTo>
                  <a:cubicBezTo>
                    <a:pt x="1239" y="1125"/>
                    <a:pt x="1967" y="1777"/>
                    <a:pt x="2879" y="2642"/>
                  </a:cubicBezTo>
                  <a:cubicBezTo>
                    <a:pt x="4708" y="4366"/>
                    <a:pt x="7273" y="6961"/>
                    <a:pt x="10047" y="10499"/>
                  </a:cubicBezTo>
                  <a:cubicBezTo>
                    <a:pt x="11440" y="12263"/>
                    <a:pt x="12885" y="14260"/>
                    <a:pt x="14395" y="16429"/>
                  </a:cubicBezTo>
                  <a:cubicBezTo>
                    <a:pt x="15902" y="18603"/>
                    <a:pt x="17498" y="20935"/>
                    <a:pt x="19081" y="23450"/>
                  </a:cubicBezTo>
                  <a:cubicBezTo>
                    <a:pt x="20666" y="25963"/>
                    <a:pt x="22249" y="28655"/>
                    <a:pt x="23663" y="31561"/>
                  </a:cubicBezTo>
                  <a:cubicBezTo>
                    <a:pt x="24376" y="33010"/>
                    <a:pt x="25008" y="34526"/>
                    <a:pt x="25652" y="36070"/>
                  </a:cubicBezTo>
                  <a:cubicBezTo>
                    <a:pt x="26293" y="37614"/>
                    <a:pt x="26943" y="39179"/>
                    <a:pt x="27602" y="40764"/>
                  </a:cubicBezTo>
                  <a:cubicBezTo>
                    <a:pt x="30212" y="47112"/>
                    <a:pt x="34599" y="60605"/>
                    <a:pt x="36211" y="66328"/>
                  </a:cubicBezTo>
                  <a:lnTo>
                    <a:pt x="36464" y="66257"/>
                  </a:lnTo>
                  <a:cubicBezTo>
                    <a:pt x="34861" y="60516"/>
                    <a:pt x="30477" y="47010"/>
                    <a:pt x="27865" y="40657"/>
                  </a:cubicBezTo>
                  <a:cubicBezTo>
                    <a:pt x="27206" y="39072"/>
                    <a:pt x="26556" y="37507"/>
                    <a:pt x="25913" y="35961"/>
                  </a:cubicBezTo>
                  <a:cubicBezTo>
                    <a:pt x="25270" y="34420"/>
                    <a:pt x="24631" y="32895"/>
                    <a:pt x="23913" y="31439"/>
                  </a:cubicBezTo>
                  <a:cubicBezTo>
                    <a:pt x="22490" y="28523"/>
                    <a:pt x="20898" y="25825"/>
                    <a:pt x="19304" y="23310"/>
                  </a:cubicBezTo>
                  <a:cubicBezTo>
                    <a:pt x="17710" y="20796"/>
                    <a:pt x="16106" y="18463"/>
                    <a:pt x="14589" y="16294"/>
                  </a:cubicBezTo>
                  <a:cubicBezTo>
                    <a:pt x="13068" y="14128"/>
                    <a:pt x="11611" y="12136"/>
                    <a:pt x="10205" y="10375"/>
                  </a:cubicBezTo>
                  <a:cubicBezTo>
                    <a:pt x="7403" y="6843"/>
                    <a:pt x="4808" y="4262"/>
                    <a:pt x="2955" y="2562"/>
                  </a:cubicBezTo>
                  <a:cubicBezTo>
                    <a:pt x="2029" y="1708"/>
                    <a:pt x="1289" y="1068"/>
                    <a:pt x="782" y="640"/>
                  </a:cubicBezTo>
                  <a:lnTo>
                    <a:pt x="204" y="158"/>
                  </a:lnTo>
                  <a:cubicBezTo>
                    <a:pt x="73" y="5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2522200" y="4042400"/>
              <a:ext cx="78575" cy="516350"/>
            </a:xfrm>
            <a:custGeom>
              <a:avLst/>
              <a:gdLst/>
              <a:ahLst/>
              <a:cxnLst/>
              <a:rect l="l" t="t" r="r" b="b"/>
              <a:pathLst>
                <a:path w="3143" h="20654" extrusionOk="0">
                  <a:moveTo>
                    <a:pt x="3123" y="1"/>
                  </a:moveTo>
                  <a:cubicBezTo>
                    <a:pt x="3104" y="1"/>
                    <a:pt x="3020" y="281"/>
                    <a:pt x="2885" y="789"/>
                  </a:cubicBezTo>
                  <a:cubicBezTo>
                    <a:pt x="2746" y="1300"/>
                    <a:pt x="2573" y="2047"/>
                    <a:pt x="2385" y="2975"/>
                  </a:cubicBezTo>
                  <a:cubicBezTo>
                    <a:pt x="1999" y="4828"/>
                    <a:pt x="1604" y="7417"/>
                    <a:pt x="1258" y="10282"/>
                  </a:cubicBezTo>
                  <a:cubicBezTo>
                    <a:pt x="919" y="13121"/>
                    <a:pt x="614" y="15687"/>
                    <a:pt x="385" y="17615"/>
                  </a:cubicBezTo>
                  <a:cubicBezTo>
                    <a:pt x="269" y="18513"/>
                    <a:pt x="172" y="19258"/>
                    <a:pt x="96" y="19835"/>
                  </a:cubicBezTo>
                  <a:cubicBezTo>
                    <a:pt x="28" y="20359"/>
                    <a:pt x="0" y="20650"/>
                    <a:pt x="19" y="20653"/>
                  </a:cubicBezTo>
                  <a:cubicBezTo>
                    <a:pt x="19" y="20653"/>
                    <a:pt x="19" y="20653"/>
                    <a:pt x="19" y="20653"/>
                  </a:cubicBezTo>
                  <a:cubicBezTo>
                    <a:pt x="39" y="20653"/>
                    <a:pt x="105" y="20368"/>
                    <a:pt x="206" y="19852"/>
                  </a:cubicBezTo>
                  <a:cubicBezTo>
                    <a:pt x="309" y="19334"/>
                    <a:pt x="437" y="18578"/>
                    <a:pt x="583" y="17644"/>
                  </a:cubicBezTo>
                  <a:cubicBezTo>
                    <a:pt x="876" y="15774"/>
                    <a:pt x="1195" y="13180"/>
                    <a:pt x="1541" y="10317"/>
                  </a:cubicBezTo>
                  <a:cubicBezTo>
                    <a:pt x="1886" y="7455"/>
                    <a:pt x="2249" y="4871"/>
                    <a:pt x="2582" y="3012"/>
                  </a:cubicBezTo>
                  <a:cubicBezTo>
                    <a:pt x="2746" y="2082"/>
                    <a:pt x="2887" y="1331"/>
                    <a:pt x="2993" y="813"/>
                  </a:cubicBezTo>
                  <a:cubicBezTo>
                    <a:pt x="3095" y="295"/>
                    <a:pt x="3142" y="6"/>
                    <a:pt x="3124" y="1"/>
                  </a:cubicBezTo>
                  <a:cubicBezTo>
                    <a:pt x="3123" y="1"/>
                    <a:pt x="3123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1911850" y="4436275"/>
              <a:ext cx="610950" cy="122525"/>
            </a:xfrm>
            <a:custGeom>
              <a:avLst/>
              <a:gdLst/>
              <a:ahLst/>
              <a:cxnLst/>
              <a:rect l="l" t="t" r="r" b="b"/>
              <a:pathLst>
                <a:path w="24438" h="4901" extrusionOk="0">
                  <a:moveTo>
                    <a:pt x="256" y="0"/>
                  </a:moveTo>
                  <a:cubicBezTo>
                    <a:pt x="89" y="0"/>
                    <a:pt x="1" y="3"/>
                    <a:pt x="1" y="13"/>
                  </a:cubicBezTo>
                  <a:cubicBezTo>
                    <a:pt x="1" y="23"/>
                    <a:pt x="87" y="38"/>
                    <a:pt x="252" y="58"/>
                  </a:cubicBezTo>
                  <a:cubicBezTo>
                    <a:pt x="452" y="79"/>
                    <a:pt x="690" y="103"/>
                    <a:pt x="977" y="131"/>
                  </a:cubicBezTo>
                  <a:cubicBezTo>
                    <a:pt x="1606" y="191"/>
                    <a:pt x="2515" y="276"/>
                    <a:pt x="3635" y="419"/>
                  </a:cubicBezTo>
                  <a:cubicBezTo>
                    <a:pt x="5876" y="686"/>
                    <a:pt x="8960" y="1166"/>
                    <a:pt x="12337" y="1846"/>
                  </a:cubicBezTo>
                  <a:cubicBezTo>
                    <a:pt x="15715" y="2533"/>
                    <a:pt x="18742" y="3286"/>
                    <a:pt x="20915" y="3896"/>
                  </a:cubicBezTo>
                  <a:cubicBezTo>
                    <a:pt x="22005" y="4194"/>
                    <a:pt x="22879" y="4460"/>
                    <a:pt x="23484" y="4641"/>
                  </a:cubicBezTo>
                  <a:cubicBezTo>
                    <a:pt x="23761" y="4722"/>
                    <a:pt x="23992" y="4789"/>
                    <a:pt x="24183" y="4845"/>
                  </a:cubicBezTo>
                  <a:cubicBezTo>
                    <a:pt x="24315" y="4882"/>
                    <a:pt x="24397" y="4901"/>
                    <a:pt x="24424" y="4901"/>
                  </a:cubicBezTo>
                  <a:cubicBezTo>
                    <a:pt x="24429" y="4901"/>
                    <a:pt x="24432" y="4900"/>
                    <a:pt x="24433" y="4898"/>
                  </a:cubicBezTo>
                  <a:cubicBezTo>
                    <a:pt x="24437" y="4889"/>
                    <a:pt x="24356" y="4853"/>
                    <a:pt x="24201" y="4790"/>
                  </a:cubicBezTo>
                  <a:cubicBezTo>
                    <a:pt x="24014" y="4721"/>
                    <a:pt x="23790" y="4636"/>
                    <a:pt x="23519" y="4535"/>
                  </a:cubicBezTo>
                  <a:cubicBezTo>
                    <a:pt x="22924" y="4322"/>
                    <a:pt x="22056" y="4026"/>
                    <a:pt x="20972" y="3703"/>
                  </a:cubicBezTo>
                  <a:cubicBezTo>
                    <a:pt x="18807" y="3041"/>
                    <a:pt x="15778" y="2255"/>
                    <a:pt x="12393" y="1567"/>
                  </a:cubicBezTo>
                  <a:cubicBezTo>
                    <a:pt x="9008" y="884"/>
                    <a:pt x="5911" y="435"/>
                    <a:pt x="3657" y="219"/>
                  </a:cubicBezTo>
                  <a:cubicBezTo>
                    <a:pt x="2531" y="103"/>
                    <a:pt x="1617" y="47"/>
                    <a:pt x="985" y="21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2778850" y="4467000"/>
              <a:ext cx="320875" cy="767575"/>
            </a:xfrm>
            <a:custGeom>
              <a:avLst/>
              <a:gdLst/>
              <a:ahLst/>
              <a:cxnLst/>
              <a:rect l="l" t="t" r="r" b="b"/>
              <a:pathLst>
                <a:path w="12835" h="30703" extrusionOk="0">
                  <a:moveTo>
                    <a:pt x="12825" y="0"/>
                  </a:moveTo>
                  <a:cubicBezTo>
                    <a:pt x="12814" y="0"/>
                    <a:pt x="12757" y="103"/>
                    <a:pt x="12659" y="296"/>
                  </a:cubicBezTo>
                  <a:cubicBezTo>
                    <a:pt x="12548" y="522"/>
                    <a:pt x="12406" y="810"/>
                    <a:pt x="12232" y="1166"/>
                  </a:cubicBezTo>
                  <a:cubicBezTo>
                    <a:pt x="11863" y="1924"/>
                    <a:pt x="11357" y="3033"/>
                    <a:pt x="10748" y="4411"/>
                  </a:cubicBezTo>
                  <a:cubicBezTo>
                    <a:pt x="9528" y="7165"/>
                    <a:pt x="7960" y="11021"/>
                    <a:pt x="6284" y="15300"/>
                  </a:cubicBezTo>
                  <a:cubicBezTo>
                    <a:pt x="4608" y="19576"/>
                    <a:pt x="3072" y="23440"/>
                    <a:pt x="1901" y="26213"/>
                  </a:cubicBezTo>
                  <a:cubicBezTo>
                    <a:pt x="1320" y="27571"/>
                    <a:pt x="845" y="28682"/>
                    <a:pt x="502" y="29490"/>
                  </a:cubicBezTo>
                  <a:cubicBezTo>
                    <a:pt x="347" y="29855"/>
                    <a:pt x="221" y="30151"/>
                    <a:pt x="123" y="30383"/>
                  </a:cubicBezTo>
                  <a:cubicBezTo>
                    <a:pt x="40" y="30588"/>
                    <a:pt x="0" y="30698"/>
                    <a:pt x="8" y="30702"/>
                  </a:cubicBezTo>
                  <a:cubicBezTo>
                    <a:pt x="8" y="30702"/>
                    <a:pt x="9" y="30702"/>
                    <a:pt x="9" y="30702"/>
                  </a:cubicBezTo>
                  <a:cubicBezTo>
                    <a:pt x="20" y="30702"/>
                    <a:pt x="77" y="30601"/>
                    <a:pt x="175" y="30407"/>
                  </a:cubicBezTo>
                  <a:cubicBezTo>
                    <a:pt x="287" y="30180"/>
                    <a:pt x="427" y="29892"/>
                    <a:pt x="602" y="29536"/>
                  </a:cubicBezTo>
                  <a:cubicBezTo>
                    <a:pt x="971" y="28778"/>
                    <a:pt x="1478" y="27669"/>
                    <a:pt x="2087" y="26291"/>
                  </a:cubicBezTo>
                  <a:cubicBezTo>
                    <a:pt x="3306" y="23537"/>
                    <a:pt x="4874" y="19681"/>
                    <a:pt x="6548" y="15404"/>
                  </a:cubicBezTo>
                  <a:cubicBezTo>
                    <a:pt x="8223" y="11127"/>
                    <a:pt x="9761" y="7262"/>
                    <a:pt x="10933" y="4490"/>
                  </a:cubicBezTo>
                  <a:cubicBezTo>
                    <a:pt x="11513" y="3131"/>
                    <a:pt x="11987" y="2020"/>
                    <a:pt x="12332" y="1212"/>
                  </a:cubicBezTo>
                  <a:cubicBezTo>
                    <a:pt x="12487" y="847"/>
                    <a:pt x="12613" y="552"/>
                    <a:pt x="12711" y="320"/>
                  </a:cubicBezTo>
                  <a:cubicBezTo>
                    <a:pt x="12794" y="115"/>
                    <a:pt x="12834" y="5"/>
                    <a:pt x="12826" y="0"/>
                  </a:cubicBezTo>
                  <a:cubicBezTo>
                    <a:pt x="12825" y="0"/>
                    <a:pt x="12825" y="0"/>
                    <a:pt x="128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1969000" y="4963425"/>
              <a:ext cx="810150" cy="271175"/>
            </a:xfrm>
            <a:custGeom>
              <a:avLst/>
              <a:gdLst/>
              <a:ahLst/>
              <a:cxnLst/>
              <a:rect l="l" t="t" r="r" b="b"/>
              <a:pathLst>
                <a:path w="32406" h="10847" extrusionOk="0">
                  <a:moveTo>
                    <a:pt x="11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11"/>
                    <a:pt x="112" y="56"/>
                    <a:pt x="326" y="132"/>
                  </a:cubicBezTo>
                  <a:lnTo>
                    <a:pt x="1269" y="453"/>
                  </a:lnTo>
                  <a:cubicBezTo>
                    <a:pt x="2123" y="738"/>
                    <a:pt x="3301" y="1131"/>
                    <a:pt x="4742" y="1610"/>
                  </a:cubicBezTo>
                  <a:cubicBezTo>
                    <a:pt x="7673" y="2591"/>
                    <a:pt x="11705" y="3996"/>
                    <a:pt x="16156" y="5558"/>
                  </a:cubicBezTo>
                  <a:cubicBezTo>
                    <a:pt x="20605" y="7120"/>
                    <a:pt x="24653" y="8496"/>
                    <a:pt x="27602" y="9428"/>
                  </a:cubicBezTo>
                  <a:cubicBezTo>
                    <a:pt x="29077" y="9895"/>
                    <a:pt x="30272" y="10261"/>
                    <a:pt x="31104" y="10500"/>
                  </a:cubicBezTo>
                  <a:lnTo>
                    <a:pt x="32063" y="10770"/>
                  </a:lnTo>
                  <a:cubicBezTo>
                    <a:pt x="32253" y="10820"/>
                    <a:pt x="32366" y="10847"/>
                    <a:pt x="32395" y="10847"/>
                  </a:cubicBezTo>
                  <a:cubicBezTo>
                    <a:pt x="32399" y="10847"/>
                    <a:pt x="32402" y="10846"/>
                    <a:pt x="32402" y="10845"/>
                  </a:cubicBezTo>
                  <a:cubicBezTo>
                    <a:pt x="32405" y="10835"/>
                    <a:pt x="32293" y="10791"/>
                    <a:pt x="32079" y="10715"/>
                  </a:cubicBezTo>
                  <a:cubicBezTo>
                    <a:pt x="31836" y="10632"/>
                    <a:pt x="31523" y="10525"/>
                    <a:pt x="31137" y="10394"/>
                  </a:cubicBezTo>
                  <a:cubicBezTo>
                    <a:pt x="30283" y="10109"/>
                    <a:pt x="29105" y="9717"/>
                    <a:pt x="27664" y="9237"/>
                  </a:cubicBezTo>
                  <a:cubicBezTo>
                    <a:pt x="24733" y="8256"/>
                    <a:pt x="20701" y="6851"/>
                    <a:pt x="16250" y="5289"/>
                  </a:cubicBezTo>
                  <a:cubicBezTo>
                    <a:pt x="11797" y="3727"/>
                    <a:pt x="7753" y="2352"/>
                    <a:pt x="4804" y="1419"/>
                  </a:cubicBezTo>
                  <a:cubicBezTo>
                    <a:pt x="3331" y="952"/>
                    <a:pt x="2134" y="585"/>
                    <a:pt x="1302" y="347"/>
                  </a:cubicBezTo>
                  <a:lnTo>
                    <a:pt x="344" y="78"/>
                  </a:lnTo>
                  <a:cubicBezTo>
                    <a:pt x="153" y="27"/>
                    <a:pt x="40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4121350" y="3245400"/>
              <a:ext cx="1341050" cy="2230425"/>
            </a:xfrm>
            <a:custGeom>
              <a:avLst/>
              <a:gdLst/>
              <a:ahLst/>
              <a:cxnLst/>
              <a:rect l="l" t="t" r="r" b="b"/>
              <a:pathLst>
                <a:path w="53642" h="89217" extrusionOk="0">
                  <a:moveTo>
                    <a:pt x="47307" y="1"/>
                  </a:moveTo>
                  <a:cubicBezTo>
                    <a:pt x="45643" y="1"/>
                    <a:pt x="42458" y="1179"/>
                    <a:pt x="39522" y="8936"/>
                  </a:cubicBezTo>
                  <a:cubicBezTo>
                    <a:pt x="35305" y="20079"/>
                    <a:pt x="33936" y="26387"/>
                    <a:pt x="33936" y="26387"/>
                  </a:cubicBezTo>
                  <a:cubicBezTo>
                    <a:pt x="33936" y="26387"/>
                    <a:pt x="33205" y="27855"/>
                    <a:pt x="32076" y="27855"/>
                  </a:cubicBezTo>
                  <a:cubicBezTo>
                    <a:pt x="31771" y="27855"/>
                    <a:pt x="31437" y="27748"/>
                    <a:pt x="31081" y="27476"/>
                  </a:cubicBezTo>
                  <a:cubicBezTo>
                    <a:pt x="29595" y="26345"/>
                    <a:pt x="27440" y="23179"/>
                    <a:pt x="25231" y="23179"/>
                  </a:cubicBezTo>
                  <a:cubicBezTo>
                    <a:pt x="24945" y="23179"/>
                    <a:pt x="24658" y="23232"/>
                    <a:pt x="24372" y="23349"/>
                  </a:cubicBezTo>
                  <a:cubicBezTo>
                    <a:pt x="21780" y="24409"/>
                    <a:pt x="21226" y="27493"/>
                    <a:pt x="22220" y="31827"/>
                  </a:cubicBezTo>
                  <a:cubicBezTo>
                    <a:pt x="23213" y="36161"/>
                    <a:pt x="25040" y="45737"/>
                    <a:pt x="25202" y="46603"/>
                  </a:cubicBezTo>
                  <a:cubicBezTo>
                    <a:pt x="25330" y="47288"/>
                    <a:pt x="25127" y="48276"/>
                    <a:pt x="24374" y="48276"/>
                  </a:cubicBezTo>
                  <a:cubicBezTo>
                    <a:pt x="24191" y="48276"/>
                    <a:pt x="23977" y="48218"/>
                    <a:pt x="23727" y="48084"/>
                  </a:cubicBezTo>
                  <a:cubicBezTo>
                    <a:pt x="22722" y="47545"/>
                    <a:pt x="17774" y="43199"/>
                    <a:pt x="14214" y="43199"/>
                  </a:cubicBezTo>
                  <a:cubicBezTo>
                    <a:pt x="13233" y="43199"/>
                    <a:pt x="12357" y="43529"/>
                    <a:pt x="11698" y="44361"/>
                  </a:cubicBezTo>
                  <a:cubicBezTo>
                    <a:pt x="8650" y="48209"/>
                    <a:pt x="13401" y="59828"/>
                    <a:pt x="13895" y="61109"/>
                  </a:cubicBezTo>
                  <a:cubicBezTo>
                    <a:pt x="14391" y="62388"/>
                    <a:pt x="14195" y="62980"/>
                    <a:pt x="13604" y="63375"/>
                  </a:cubicBezTo>
                  <a:cubicBezTo>
                    <a:pt x="13563" y="63403"/>
                    <a:pt x="13513" y="63416"/>
                    <a:pt x="13455" y="63416"/>
                  </a:cubicBezTo>
                  <a:cubicBezTo>
                    <a:pt x="12683" y="63416"/>
                    <a:pt x="10486" y="61082"/>
                    <a:pt x="8375" y="59345"/>
                  </a:cubicBezTo>
                  <a:cubicBezTo>
                    <a:pt x="6886" y="58119"/>
                    <a:pt x="5100" y="56936"/>
                    <a:pt x="3604" y="56936"/>
                  </a:cubicBezTo>
                  <a:cubicBezTo>
                    <a:pt x="2819" y="56936"/>
                    <a:pt x="2114" y="57262"/>
                    <a:pt x="1574" y="58076"/>
                  </a:cubicBezTo>
                  <a:cubicBezTo>
                    <a:pt x="0" y="60443"/>
                    <a:pt x="411" y="69508"/>
                    <a:pt x="10585" y="83187"/>
                  </a:cubicBezTo>
                  <a:lnTo>
                    <a:pt x="15714" y="89216"/>
                  </a:lnTo>
                  <a:lnTo>
                    <a:pt x="23557" y="87911"/>
                  </a:lnTo>
                  <a:cubicBezTo>
                    <a:pt x="40172" y="84094"/>
                    <a:pt x="46362" y="77459"/>
                    <a:pt x="46701" y="74637"/>
                  </a:cubicBezTo>
                  <a:cubicBezTo>
                    <a:pt x="47038" y="71815"/>
                    <a:pt x="43638" y="71242"/>
                    <a:pt x="40700" y="71193"/>
                  </a:cubicBezTo>
                  <a:cubicBezTo>
                    <a:pt x="40525" y="71190"/>
                    <a:pt x="40349" y="71188"/>
                    <a:pt x="40171" y="71188"/>
                  </a:cubicBezTo>
                  <a:cubicBezTo>
                    <a:pt x="38758" y="71188"/>
                    <a:pt x="37279" y="71271"/>
                    <a:pt x="36133" y="71271"/>
                  </a:cubicBezTo>
                  <a:cubicBezTo>
                    <a:pt x="35001" y="71271"/>
                    <a:pt x="34195" y="71190"/>
                    <a:pt x="34105" y="70871"/>
                  </a:cubicBezTo>
                  <a:cubicBezTo>
                    <a:pt x="33912" y="70187"/>
                    <a:pt x="34145" y="69610"/>
                    <a:pt x="35353" y="68956"/>
                  </a:cubicBezTo>
                  <a:cubicBezTo>
                    <a:pt x="36560" y="68302"/>
                    <a:pt x="47709" y="62537"/>
                    <a:pt x="47885" y="57631"/>
                  </a:cubicBezTo>
                  <a:cubicBezTo>
                    <a:pt x="48060" y="52724"/>
                    <a:pt x="37736" y="52973"/>
                    <a:pt x="36313" y="52666"/>
                  </a:cubicBezTo>
                  <a:cubicBezTo>
                    <a:pt x="34891" y="52358"/>
                    <a:pt x="35477" y="51126"/>
                    <a:pt x="36149" y="50582"/>
                  </a:cubicBezTo>
                  <a:cubicBezTo>
                    <a:pt x="36835" y="50027"/>
                    <a:pt x="44434" y="43922"/>
                    <a:pt x="48001" y="41267"/>
                  </a:cubicBezTo>
                  <a:cubicBezTo>
                    <a:pt x="51567" y="38612"/>
                    <a:pt x="53145" y="35905"/>
                    <a:pt x="51859" y="33417"/>
                  </a:cubicBezTo>
                  <a:cubicBezTo>
                    <a:pt x="51252" y="32243"/>
                    <a:pt x="49879" y="31956"/>
                    <a:pt x="48388" y="31956"/>
                  </a:cubicBezTo>
                  <a:cubicBezTo>
                    <a:pt x="46967" y="31956"/>
                    <a:pt x="45440" y="32217"/>
                    <a:pt x="44367" y="32217"/>
                  </a:cubicBezTo>
                  <a:cubicBezTo>
                    <a:pt x="44266" y="32217"/>
                    <a:pt x="44170" y="32214"/>
                    <a:pt x="44077" y="32209"/>
                  </a:cubicBezTo>
                  <a:cubicBezTo>
                    <a:pt x="41971" y="32095"/>
                    <a:pt x="42609" y="29528"/>
                    <a:pt x="42609" y="29528"/>
                  </a:cubicBezTo>
                  <a:cubicBezTo>
                    <a:pt x="42609" y="29528"/>
                    <a:pt x="45658" y="23838"/>
                    <a:pt x="49672" y="12621"/>
                  </a:cubicBezTo>
                  <a:cubicBezTo>
                    <a:pt x="53641" y="1529"/>
                    <a:pt x="48488" y="211"/>
                    <a:pt x="48373" y="183"/>
                  </a:cubicBezTo>
                  <a:lnTo>
                    <a:pt x="48373" y="183"/>
                  </a:lnTo>
                  <a:cubicBezTo>
                    <a:pt x="48206" y="118"/>
                    <a:pt x="47832" y="1"/>
                    <a:pt x="47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4518550" y="3498575"/>
              <a:ext cx="718425" cy="1935850"/>
            </a:xfrm>
            <a:custGeom>
              <a:avLst/>
              <a:gdLst/>
              <a:ahLst/>
              <a:cxnLst/>
              <a:rect l="l" t="t" r="r" b="b"/>
              <a:pathLst>
                <a:path w="28737" h="77434" extrusionOk="0">
                  <a:moveTo>
                    <a:pt x="28736" y="1"/>
                  </a:moveTo>
                  <a:lnTo>
                    <a:pt x="28736" y="1"/>
                  </a:lnTo>
                  <a:cubicBezTo>
                    <a:pt x="28736" y="1"/>
                    <a:pt x="28700" y="78"/>
                    <a:pt x="28640" y="232"/>
                  </a:cubicBezTo>
                  <a:cubicBezTo>
                    <a:pt x="28578" y="396"/>
                    <a:pt x="28492" y="623"/>
                    <a:pt x="28380" y="918"/>
                  </a:cubicBezTo>
                  <a:cubicBezTo>
                    <a:pt x="28155" y="1532"/>
                    <a:pt x="27828" y="2421"/>
                    <a:pt x="27409" y="3562"/>
                  </a:cubicBezTo>
                  <a:cubicBezTo>
                    <a:pt x="26563" y="5869"/>
                    <a:pt x="25344" y="9190"/>
                    <a:pt x="23840" y="13289"/>
                  </a:cubicBezTo>
                  <a:cubicBezTo>
                    <a:pt x="20818" y="21499"/>
                    <a:pt x="16580" y="32818"/>
                    <a:pt x="11888" y="45315"/>
                  </a:cubicBezTo>
                  <a:cubicBezTo>
                    <a:pt x="7194" y="57817"/>
                    <a:pt x="2981" y="69147"/>
                    <a:pt x="1" y="77373"/>
                  </a:cubicBezTo>
                  <a:lnTo>
                    <a:pt x="165" y="77433"/>
                  </a:lnTo>
                  <a:cubicBezTo>
                    <a:pt x="3185" y="69223"/>
                    <a:pt x="7424" y="57903"/>
                    <a:pt x="12119" y="45402"/>
                  </a:cubicBezTo>
                  <a:cubicBezTo>
                    <a:pt x="16811" y="32903"/>
                    <a:pt x="21023" y="21575"/>
                    <a:pt x="24004" y="13349"/>
                  </a:cubicBezTo>
                  <a:cubicBezTo>
                    <a:pt x="25496" y="9237"/>
                    <a:pt x="26690" y="5904"/>
                    <a:pt x="27499" y="3595"/>
                  </a:cubicBezTo>
                  <a:lnTo>
                    <a:pt x="28428" y="934"/>
                  </a:lnTo>
                  <a:cubicBezTo>
                    <a:pt x="28529" y="636"/>
                    <a:pt x="28607" y="406"/>
                    <a:pt x="28664" y="240"/>
                  </a:cubicBezTo>
                  <a:cubicBezTo>
                    <a:pt x="28715" y="83"/>
                    <a:pt x="28736" y="1"/>
                    <a:pt x="28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4811975" y="3966325"/>
              <a:ext cx="127650" cy="340250"/>
            </a:xfrm>
            <a:custGeom>
              <a:avLst/>
              <a:gdLst/>
              <a:ahLst/>
              <a:cxnLst/>
              <a:rect l="l" t="t" r="r" b="b"/>
              <a:pathLst>
                <a:path w="5106" h="13610" extrusionOk="0">
                  <a:moveTo>
                    <a:pt x="1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" y="7"/>
                    <a:pt x="62" y="202"/>
                    <a:pt x="184" y="548"/>
                  </a:cubicBezTo>
                  <a:cubicBezTo>
                    <a:pt x="328" y="941"/>
                    <a:pt x="506" y="1430"/>
                    <a:pt x="718" y="2010"/>
                  </a:cubicBezTo>
                  <a:cubicBezTo>
                    <a:pt x="1181" y="3297"/>
                    <a:pt x="1787" y="4979"/>
                    <a:pt x="2456" y="6839"/>
                  </a:cubicBezTo>
                  <a:cubicBezTo>
                    <a:pt x="3128" y="8728"/>
                    <a:pt x="3746" y="10437"/>
                    <a:pt x="4230" y="11661"/>
                  </a:cubicBezTo>
                  <a:cubicBezTo>
                    <a:pt x="4472" y="12273"/>
                    <a:pt x="4677" y="12764"/>
                    <a:pt x="4829" y="13099"/>
                  </a:cubicBezTo>
                  <a:cubicBezTo>
                    <a:pt x="4979" y="13429"/>
                    <a:pt x="5070" y="13609"/>
                    <a:pt x="5089" y="13609"/>
                  </a:cubicBezTo>
                  <a:cubicBezTo>
                    <a:pt x="5089" y="13609"/>
                    <a:pt x="5090" y="13609"/>
                    <a:pt x="5090" y="13609"/>
                  </a:cubicBezTo>
                  <a:cubicBezTo>
                    <a:pt x="5105" y="13603"/>
                    <a:pt x="5043" y="13409"/>
                    <a:pt x="4918" y="13063"/>
                  </a:cubicBezTo>
                  <a:cubicBezTo>
                    <a:pt x="4777" y="12670"/>
                    <a:pt x="4601" y="12180"/>
                    <a:pt x="4392" y="11601"/>
                  </a:cubicBezTo>
                  <a:lnTo>
                    <a:pt x="2687" y="6757"/>
                  </a:lnTo>
                  <a:cubicBezTo>
                    <a:pt x="2015" y="4868"/>
                    <a:pt x="1375" y="3166"/>
                    <a:pt x="879" y="1948"/>
                  </a:cubicBezTo>
                  <a:cubicBezTo>
                    <a:pt x="632" y="1339"/>
                    <a:pt x="424" y="848"/>
                    <a:pt x="274" y="512"/>
                  </a:cubicBezTo>
                  <a:cubicBezTo>
                    <a:pt x="125" y="183"/>
                    <a:pt x="35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4957000" y="4149050"/>
              <a:ext cx="388750" cy="159100"/>
            </a:xfrm>
            <a:custGeom>
              <a:avLst/>
              <a:gdLst/>
              <a:ahLst/>
              <a:cxnLst/>
              <a:rect l="l" t="t" r="r" b="b"/>
              <a:pathLst>
                <a:path w="15550" h="6364" extrusionOk="0">
                  <a:moveTo>
                    <a:pt x="15517" y="0"/>
                  </a:moveTo>
                  <a:cubicBezTo>
                    <a:pt x="15342" y="0"/>
                    <a:pt x="11912" y="1351"/>
                    <a:pt x="7728" y="3068"/>
                  </a:cubicBezTo>
                  <a:cubicBezTo>
                    <a:pt x="3449" y="4824"/>
                    <a:pt x="1" y="6298"/>
                    <a:pt x="27" y="6361"/>
                  </a:cubicBezTo>
                  <a:cubicBezTo>
                    <a:pt x="28" y="6363"/>
                    <a:pt x="30" y="6363"/>
                    <a:pt x="34" y="6363"/>
                  </a:cubicBezTo>
                  <a:cubicBezTo>
                    <a:pt x="206" y="6363"/>
                    <a:pt x="3635" y="5014"/>
                    <a:pt x="7822" y="3296"/>
                  </a:cubicBezTo>
                  <a:cubicBezTo>
                    <a:pt x="12101" y="1539"/>
                    <a:pt x="15550" y="64"/>
                    <a:pt x="15523" y="2"/>
                  </a:cubicBezTo>
                  <a:cubicBezTo>
                    <a:pt x="15523" y="1"/>
                    <a:pt x="15521" y="0"/>
                    <a:pt x="15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4755800" y="4725375"/>
              <a:ext cx="366550" cy="54750"/>
            </a:xfrm>
            <a:custGeom>
              <a:avLst/>
              <a:gdLst/>
              <a:ahLst/>
              <a:cxnLst/>
              <a:rect l="l" t="t" r="r" b="b"/>
              <a:pathLst>
                <a:path w="14662" h="2190" extrusionOk="0">
                  <a:moveTo>
                    <a:pt x="14637" y="1"/>
                  </a:moveTo>
                  <a:cubicBezTo>
                    <a:pt x="14577" y="1"/>
                    <a:pt x="14383" y="31"/>
                    <a:pt x="14078" y="87"/>
                  </a:cubicBezTo>
                  <a:lnTo>
                    <a:pt x="12518" y="383"/>
                  </a:lnTo>
                  <a:cubicBezTo>
                    <a:pt x="11201" y="636"/>
                    <a:pt x="9378" y="969"/>
                    <a:pt x="7356" y="1267"/>
                  </a:cubicBezTo>
                  <a:cubicBezTo>
                    <a:pt x="5333" y="1569"/>
                    <a:pt x="3492" y="1775"/>
                    <a:pt x="2159" y="1920"/>
                  </a:cubicBezTo>
                  <a:lnTo>
                    <a:pt x="580" y="2088"/>
                  </a:lnTo>
                  <a:cubicBezTo>
                    <a:pt x="207" y="2129"/>
                    <a:pt x="1" y="2161"/>
                    <a:pt x="2" y="2177"/>
                  </a:cubicBezTo>
                  <a:cubicBezTo>
                    <a:pt x="3" y="2186"/>
                    <a:pt x="59" y="2190"/>
                    <a:pt x="166" y="2190"/>
                  </a:cubicBezTo>
                  <a:cubicBezTo>
                    <a:pt x="265" y="2190"/>
                    <a:pt x="407" y="2187"/>
                    <a:pt x="587" y="2182"/>
                  </a:cubicBezTo>
                  <a:cubicBezTo>
                    <a:pt x="963" y="2171"/>
                    <a:pt x="1505" y="2138"/>
                    <a:pt x="2176" y="2091"/>
                  </a:cubicBezTo>
                  <a:cubicBezTo>
                    <a:pt x="3514" y="1992"/>
                    <a:pt x="5363" y="1811"/>
                    <a:pt x="7392" y="1509"/>
                  </a:cubicBezTo>
                  <a:cubicBezTo>
                    <a:pt x="9421" y="1211"/>
                    <a:pt x="11243" y="850"/>
                    <a:pt x="12553" y="554"/>
                  </a:cubicBezTo>
                  <a:cubicBezTo>
                    <a:pt x="13208" y="408"/>
                    <a:pt x="13736" y="277"/>
                    <a:pt x="14099" y="180"/>
                  </a:cubicBezTo>
                  <a:cubicBezTo>
                    <a:pt x="14462" y="83"/>
                    <a:pt x="14661" y="21"/>
                    <a:pt x="14657" y="5"/>
                  </a:cubicBezTo>
                  <a:cubicBezTo>
                    <a:pt x="14656" y="2"/>
                    <a:pt x="14650" y="1"/>
                    <a:pt x="14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4556025" y="4499600"/>
              <a:ext cx="202950" cy="276575"/>
            </a:xfrm>
            <a:custGeom>
              <a:avLst/>
              <a:gdLst/>
              <a:ahLst/>
              <a:cxnLst/>
              <a:rect l="l" t="t" r="r" b="b"/>
              <a:pathLst>
                <a:path w="8118" h="11063" extrusionOk="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" y="12"/>
                    <a:pt x="101" y="176"/>
                    <a:pt x="294" y="465"/>
                  </a:cubicBezTo>
                  <a:cubicBezTo>
                    <a:pt x="522" y="795"/>
                    <a:pt x="800" y="1197"/>
                    <a:pt x="1130" y="1673"/>
                  </a:cubicBezTo>
                  <a:cubicBezTo>
                    <a:pt x="1844" y="2687"/>
                    <a:pt x="2844" y="4077"/>
                    <a:pt x="3960" y="5604"/>
                  </a:cubicBezTo>
                  <a:cubicBezTo>
                    <a:pt x="5077" y="7132"/>
                    <a:pt x="6099" y="8506"/>
                    <a:pt x="6849" y="9494"/>
                  </a:cubicBezTo>
                  <a:lnTo>
                    <a:pt x="7747" y="10656"/>
                  </a:lnTo>
                  <a:cubicBezTo>
                    <a:pt x="7958" y="10919"/>
                    <a:pt x="8082" y="11062"/>
                    <a:pt x="8103" y="11062"/>
                  </a:cubicBezTo>
                  <a:cubicBezTo>
                    <a:pt x="8103" y="11062"/>
                    <a:pt x="8104" y="11062"/>
                    <a:pt x="8104" y="11062"/>
                  </a:cubicBezTo>
                  <a:cubicBezTo>
                    <a:pt x="8117" y="11052"/>
                    <a:pt x="8018" y="10888"/>
                    <a:pt x="7825" y="10599"/>
                  </a:cubicBezTo>
                  <a:lnTo>
                    <a:pt x="6990" y="9392"/>
                  </a:lnTo>
                  <a:cubicBezTo>
                    <a:pt x="6276" y="8377"/>
                    <a:pt x="5276" y="6985"/>
                    <a:pt x="4159" y="5459"/>
                  </a:cubicBezTo>
                  <a:cubicBezTo>
                    <a:pt x="3042" y="3932"/>
                    <a:pt x="2020" y="2558"/>
                    <a:pt x="1269" y="1570"/>
                  </a:cubicBezTo>
                  <a:lnTo>
                    <a:pt x="372" y="408"/>
                  </a:lnTo>
                  <a:cubicBezTo>
                    <a:pt x="162" y="145"/>
                    <a:pt x="37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4324975" y="4893425"/>
              <a:ext cx="263250" cy="351975"/>
            </a:xfrm>
            <a:custGeom>
              <a:avLst/>
              <a:gdLst/>
              <a:ahLst/>
              <a:cxnLst/>
              <a:rect l="l" t="t" r="r" b="b"/>
              <a:pathLst>
                <a:path w="10530" h="14079" extrusionOk="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" y="11"/>
                    <a:pt x="135" y="218"/>
                    <a:pt x="388" y="583"/>
                  </a:cubicBezTo>
                  <a:lnTo>
                    <a:pt x="1482" y="2114"/>
                  </a:lnTo>
                  <a:cubicBezTo>
                    <a:pt x="2415" y="3402"/>
                    <a:pt x="3717" y="5169"/>
                    <a:pt x="5166" y="7113"/>
                  </a:cubicBezTo>
                  <a:cubicBezTo>
                    <a:pt x="6616" y="9057"/>
                    <a:pt x="7941" y="10809"/>
                    <a:pt x="8909" y="12068"/>
                  </a:cubicBezTo>
                  <a:lnTo>
                    <a:pt x="10066" y="13554"/>
                  </a:lnTo>
                  <a:cubicBezTo>
                    <a:pt x="10336" y="13893"/>
                    <a:pt x="10495" y="14079"/>
                    <a:pt x="10514" y="14079"/>
                  </a:cubicBezTo>
                  <a:cubicBezTo>
                    <a:pt x="10515" y="14079"/>
                    <a:pt x="10515" y="14079"/>
                    <a:pt x="10516" y="14078"/>
                  </a:cubicBezTo>
                  <a:cubicBezTo>
                    <a:pt x="10530" y="14068"/>
                    <a:pt x="10396" y="13861"/>
                    <a:pt x="10142" y="13496"/>
                  </a:cubicBezTo>
                  <a:lnTo>
                    <a:pt x="9047" y="11965"/>
                  </a:lnTo>
                  <a:cubicBezTo>
                    <a:pt x="8116" y="10678"/>
                    <a:pt x="6813" y="8909"/>
                    <a:pt x="5363" y="6966"/>
                  </a:cubicBezTo>
                  <a:cubicBezTo>
                    <a:pt x="3914" y="5023"/>
                    <a:pt x="2590" y="3272"/>
                    <a:pt x="1622" y="2011"/>
                  </a:cubicBezTo>
                  <a:lnTo>
                    <a:pt x="465" y="526"/>
                  </a:lnTo>
                  <a:cubicBezTo>
                    <a:pt x="194" y="188"/>
                    <a:pt x="36" y="1"/>
                    <a:pt x="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4583925" y="5153575"/>
              <a:ext cx="463050" cy="81800"/>
            </a:xfrm>
            <a:custGeom>
              <a:avLst/>
              <a:gdLst/>
              <a:ahLst/>
              <a:cxnLst/>
              <a:rect l="l" t="t" r="r" b="b"/>
              <a:pathLst>
                <a:path w="18522" h="3272" extrusionOk="0">
                  <a:moveTo>
                    <a:pt x="18503" y="1"/>
                  </a:moveTo>
                  <a:cubicBezTo>
                    <a:pt x="18440" y="1"/>
                    <a:pt x="18191" y="46"/>
                    <a:pt x="17788" y="129"/>
                  </a:cubicBezTo>
                  <a:lnTo>
                    <a:pt x="15816" y="541"/>
                  </a:lnTo>
                  <a:cubicBezTo>
                    <a:pt x="14150" y="891"/>
                    <a:pt x="11846" y="1358"/>
                    <a:pt x="9290" y="1807"/>
                  </a:cubicBezTo>
                  <a:cubicBezTo>
                    <a:pt x="6735" y="2260"/>
                    <a:pt x="4410" y="2604"/>
                    <a:pt x="2726" y="2846"/>
                  </a:cubicBezTo>
                  <a:lnTo>
                    <a:pt x="731" y="3132"/>
                  </a:lnTo>
                  <a:cubicBezTo>
                    <a:pt x="260" y="3202"/>
                    <a:pt x="0" y="3248"/>
                    <a:pt x="3" y="3265"/>
                  </a:cubicBezTo>
                  <a:cubicBezTo>
                    <a:pt x="3" y="3269"/>
                    <a:pt x="22" y="3272"/>
                    <a:pt x="59" y="3272"/>
                  </a:cubicBezTo>
                  <a:cubicBezTo>
                    <a:pt x="160" y="3272"/>
                    <a:pt x="395" y="3256"/>
                    <a:pt x="742" y="3227"/>
                  </a:cubicBezTo>
                  <a:cubicBezTo>
                    <a:pt x="1217" y="3188"/>
                    <a:pt x="1902" y="3116"/>
                    <a:pt x="2748" y="3018"/>
                  </a:cubicBezTo>
                  <a:cubicBezTo>
                    <a:pt x="4439" y="2820"/>
                    <a:pt x="6772" y="2502"/>
                    <a:pt x="9332" y="2049"/>
                  </a:cubicBezTo>
                  <a:cubicBezTo>
                    <a:pt x="11894" y="1599"/>
                    <a:pt x="14196" y="1105"/>
                    <a:pt x="15853" y="711"/>
                  </a:cubicBezTo>
                  <a:cubicBezTo>
                    <a:pt x="16683" y="515"/>
                    <a:pt x="17351" y="346"/>
                    <a:pt x="17810" y="221"/>
                  </a:cubicBezTo>
                  <a:cubicBezTo>
                    <a:pt x="18270" y="97"/>
                    <a:pt x="18522" y="21"/>
                    <a:pt x="18519" y="4"/>
                  </a:cubicBezTo>
                  <a:cubicBezTo>
                    <a:pt x="18518" y="2"/>
                    <a:pt x="18513" y="1"/>
                    <a:pt x="18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1803500" y="1861400"/>
              <a:ext cx="246275" cy="246275"/>
            </a:xfrm>
            <a:custGeom>
              <a:avLst/>
              <a:gdLst/>
              <a:ahLst/>
              <a:cxnLst/>
              <a:rect l="l" t="t" r="r" b="b"/>
              <a:pathLst>
                <a:path w="9851" h="9851" extrusionOk="0">
                  <a:moveTo>
                    <a:pt x="4926" y="1"/>
                  </a:moveTo>
                  <a:lnTo>
                    <a:pt x="3184" y="3185"/>
                  </a:lnTo>
                  <a:lnTo>
                    <a:pt x="1" y="4926"/>
                  </a:lnTo>
                  <a:lnTo>
                    <a:pt x="3184" y="6668"/>
                  </a:lnTo>
                  <a:lnTo>
                    <a:pt x="4926" y="9851"/>
                  </a:lnTo>
                  <a:lnTo>
                    <a:pt x="6667" y="6668"/>
                  </a:lnTo>
                  <a:lnTo>
                    <a:pt x="9850" y="4926"/>
                  </a:lnTo>
                  <a:lnTo>
                    <a:pt x="6667" y="3185"/>
                  </a:lnTo>
                  <a:lnTo>
                    <a:pt x="4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5043750" y="2362075"/>
              <a:ext cx="184700" cy="184725"/>
            </a:xfrm>
            <a:custGeom>
              <a:avLst/>
              <a:gdLst/>
              <a:ahLst/>
              <a:cxnLst/>
              <a:rect l="l" t="t" r="r" b="b"/>
              <a:pathLst>
                <a:path w="7388" h="7389" extrusionOk="0">
                  <a:moveTo>
                    <a:pt x="3693" y="1"/>
                  </a:moveTo>
                  <a:lnTo>
                    <a:pt x="2388" y="2389"/>
                  </a:lnTo>
                  <a:lnTo>
                    <a:pt x="0" y="3695"/>
                  </a:lnTo>
                  <a:lnTo>
                    <a:pt x="2388" y="5001"/>
                  </a:lnTo>
                  <a:lnTo>
                    <a:pt x="3693" y="7388"/>
                  </a:lnTo>
                  <a:lnTo>
                    <a:pt x="5000" y="5001"/>
                  </a:lnTo>
                  <a:lnTo>
                    <a:pt x="7388" y="3695"/>
                  </a:lnTo>
                  <a:lnTo>
                    <a:pt x="5000" y="2389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5310800" y="475625"/>
              <a:ext cx="123125" cy="123175"/>
            </a:xfrm>
            <a:custGeom>
              <a:avLst/>
              <a:gdLst/>
              <a:ahLst/>
              <a:cxnLst/>
              <a:rect l="l" t="t" r="r" b="b"/>
              <a:pathLst>
                <a:path w="4925" h="4927" extrusionOk="0">
                  <a:moveTo>
                    <a:pt x="2463" y="1"/>
                  </a:moveTo>
                  <a:lnTo>
                    <a:pt x="1592" y="1593"/>
                  </a:lnTo>
                  <a:lnTo>
                    <a:pt x="0" y="2464"/>
                  </a:lnTo>
                  <a:lnTo>
                    <a:pt x="1592" y="3334"/>
                  </a:lnTo>
                  <a:lnTo>
                    <a:pt x="2463" y="4927"/>
                  </a:lnTo>
                  <a:lnTo>
                    <a:pt x="3333" y="3334"/>
                  </a:lnTo>
                  <a:lnTo>
                    <a:pt x="4925" y="2464"/>
                  </a:lnTo>
                  <a:lnTo>
                    <a:pt x="3333" y="1593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2796525" y="2681075"/>
              <a:ext cx="83350" cy="83375"/>
            </a:xfrm>
            <a:custGeom>
              <a:avLst/>
              <a:gdLst/>
              <a:ahLst/>
              <a:cxnLst/>
              <a:rect l="l" t="t" r="r" b="b"/>
              <a:pathLst>
                <a:path w="3334" h="3335" extrusionOk="0">
                  <a:moveTo>
                    <a:pt x="1668" y="0"/>
                  </a:moveTo>
                  <a:lnTo>
                    <a:pt x="1078" y="1078"/>
                  </a:lnTo>
                  <a:lnTo>
                    <a:pt x="1" y="1667"/>
                  </a:lnTo>
                  <a:lnTo>
                    <a:pt x="1078" y="2257"/>
                  </a:lnTo>
                  <a:lnTo>
                    <a:pt x="1668" y="3334"/>
                  </a:lnTo>
                  <a:lnTo>
                    <a:pt x="2256" y="2257"/>
                  </a:lnTo>
                  <a:lnTo>
                    <a:pt x="3334" y="1667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5491450" y="1867225"/>
              <a:ext cx="83350" cy="83350"/>
            </a:xfrm>
            <a:custGeom>
              <a:avLst/>
              <a:gdLst/>
              <a:ahLst/>
              <a:cxnLst/>
              <a:rect l="l" t="t" r="r" b="b"/>
              <a:pathLst>
                <a:path w="3334" h="3334" extrusionOk="0">
                  <a:moveTo>
                    <a:pt x="1667" y="0"/>
                  </a:moveTo>
                  <a:lnTo>
                    <a:pt x="1078" y="1077"/>
                  </a:lnTo>
                  <a:lnTo>
                    <a:pt x="0" y="1666"/>
                  </a:lnTo>
                  <a:lnTo>
                    <a:pt x="1078" y="2256"/>
                  </a:lnTo>
                  <a:lnTo>
                    <a:pt x="1667" y="3333"/>
                  </a:lnTo>
                  <a:lnTo>
                    <a:pt x="2256" y="2256"/>
                  </a:lnTo>
                  <a:lnTo>
                    <a:pt x="3333" y="1666"/>
                  </a:lnTo>
                  <a:lnTo>
                    <a:pt x="2256" y="107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2363650" y="975550"/>
              <a:ext cx="83350" cy="83350"/>
            </a:xfrm>
            <a:custGeom>
              <a:avLst/>
              <a:gdLst/>
              <a:ahLst/>
              <a:cxnLst/>
              <a:rect l="l" t="t" r="r" b="b"/>
              <a:pathLst>
                <a:path w="3334" h="3334" extrusionOk="0">
                  <a:moveTo>
                    <a:pt x="1668" y="0"/>
                  </a:moveTo>
                  <a:lnTo>
                    <a:pt x="1078" y="1078"/>
                  </a:lnTo>
                  <a:lnTo>
                    <a:pt x="1" y="1666"/>
                  </a:lnTo>
                  <a:lnTo>
                    <a:pt x="1078" y="2256"/>
                  </a:lnTo>
                  <a:lnTo>
                    <a:pt x="1668" y="3333"/>
                  </a:lnTo>
                  <a:lnTo>
                    <a:pt x="2256" y="2256"/>
                  </a:lnTo>
                  <a:lnTo>
                    <a:pt x="3334" y="1666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5512425" y="730000"/>
              <a:ext cx="174000" cy="173950"/>
            </a:xfrm>
            <a:custGeom>
              <a:avLst/>
              <a:gdLst/>
              <a:ahLst/>
              <a:cxnLst/>
              <a:rect l="l" t="t" r="r" b="b"/>
              <a:pathLst>
                <a:path w="6960" h="6958" extrusionOk="0">
                  <a:moveTo>
                    <a:pt x="3480" y="1"/>
                  </a:moveTo>
                  <a:lnTo>
                    <a:pt x="2250" y="2249"/>
                  </a:lnTo>
                  <a:lnTo>
                    <a:pt x="1" y="3480"/>
                  </a:lnTo>
                  <a:lnTo>
                    <a:pt x="2250" y="4709"/>
                  </a:lnTo>
                  <a:lnTo>
                    <a:pt x="3480" y="6958"/>
                  </a:lnTo>
                  <a:lnTo>
                    <a:pt x="4709" y="4709"/>
                  </a:lnTo>
                  <a:lnTo>
                    <a:pt x="6959" y="3480"/>
                  </a:lnTo>
                  <a:lnTo>
                    <a:pt x="4709" y="2249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1607675" y="5436425"/>
              <a:ext cx="4403850" cy="6025"/>
            </a:xfrm>
            <a:custGeom>
              <a:avLst/>
              <a:gdLst/>
              <a:ahLst/>
              <a:cxnLst/>
              <a:rect l="l" t="t" r="r" b="b"/>
              <a:pathLst>
                <a:path w="176154" h="241" extrusionOk="0">
                  <a:moveTo>
                    <a:pt x="88082" y="0"/>
                  </a:moveTo>
                  <a:cubicBezTo>
                    <a:pt x="39428" y="0"/>
                    <a:pt x="0" y="54"/>
                    <a:pt x="0" y="120"/>
                  </a:cubicBezTo>
                  <a:cubicBezTo>
                    <a:pt x="0" y="187"/>
                    <a:pt x="39428" y="240"/>
                    <a:pt x="88080" y="240"/>
                  </a:cubicBezTo>
                  <a:cubicBezTo>
                    <a:pt x="136716" y="240"/>
                    <a:pt x="176153" y="187"/>
                    <a:pt x="176153" y="120"/>
                  </a:cubicBezTo>
                  <a:cubicBezTo>
                    <a:pt x="176153" y="54"/>
                    <a:pt x="136717" y="0"/>
                    <a:pt x="88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2316150" y="4584925"/>
              <a:ext cx="187200" cy="369900"/>
            </a:xfrm>
            <a:custGeom>
              <a:avLst/>
              <a:gdLst/>
              <a:ahLst/>
              <a:cxnLst/>
              <a:rect l="l" t="t" r="r" b="b"/>
              <a:pathLst>
                <a:path w="7488" h="14796" extrusionOk="0">
                  <a:moveTo>
                    <a:pt x="4172" y="1"/>
                  </a:moveTo>
                  <a:cubicBezTo>
                    <a:pt x="4010" y="1"/>
                    <a:pt x="3848" y="21"/>
                    <a:pt x="3689" y="65"/>
                  </a:cubicBezTo>
                  <a:cubicBezTo>
                    <a:pt x="2772" y="316"/>
                    <a:pt x="2209" y="1223"/>
                    <a:pt x="1804" y="2085"/>
                  </a:cubicBezTo>
                  <a:cubicBezTo>
                    <a:pt x="611" y="4627"/>
                    <a:pt x="0" y="7403"/>
                    <a:pt x="15" y="10211"/>
                  </a:cubicBezTo>
                  <a:cubicBezTo>
                    <a:pt x="23" y="11517"/>
                    <a:pt x="190" y="12886"/>
                    <a:pt x="938" y="13957"/>
                  </a:cubicBezTo>
                  <a:cubicBezTo>
                    <a:pt x="1369" y="14560"/>
                    <a:pt x="1978" y="14795"/>
                    <a:pt x="2593" y="14795"/>
                  </a:cubicBezTo>
                  <a:cubicBezTo>
                    <a:pt x="3337" y="14795"/>
                    <a:pt x="4089" y="14452"/>
                    <a:pt x="4547" y="14000"/>
                  </a:cubicBezTo>
                  <a:cubicBezTo>
                    <a:pt x="5385" y="13174"/>
                    <a:pt x="5731" y="11984"/>
                    <a:pt x="6046" y="10850"/>
                  </a:cubicBezTo>
                  <a:cubicBezTo>
                    <a:pt x="6764" y="8259"/>
                    <a:pt x="7488" y="5541"/>
                    <a:pt x="6909" y="2914"/>
                  </a:cubicBezTo>
                  <a:cubicBezTo>
                    <a:pt x="6737" y="2129"/>
                    <a:pt x="6434" y="1348"/>
                    <a:pt x="5877" y="769"/>
                  </a:cubicBezTo>
                  <a:cubicBezTo>
                    <a:pt x="5432" y="309"/>
                    <a:pt x="4802" y="1"/>
                    <a:pt x="4172" y="1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2382175" y="5082975"/>
              <a:ext cx="254600" cy="155850"/>
            </a:xfrm>
            <a:custGeom>
              <a:avLst/>
              <a:gdLst/>
              <a:ahLst/>
              <a:cxnLst/>
              <a:rect l="l" t="t" r="r" b="b"/>
              <a:pathLst>
                <a:path w="10184" h="6234" extrusionOk="0">
                  <a:moveTo>
                    <a:pt x="5331" y="1"/>
                  </a:moveTo>
                  <a:cubicBezTo>
                    <a:pt x="4130" y="1"/>
                    <a:pt x="2937" y="231"/>
                    <a:pt x="1879" y="790"/>
                  </a:cubicBezTo>
                  <a:cubicBezTo>
                    <a:pt x="340" y="1602"/>
                    <a:pt x="170" y="3181"/>
                    <a:pt x="170" y="3181"/>
                  </a:cubicBezTo>
                  <a:cubicBezTo>
                    <a:pt x="1" y="3907"/>
                    <a:pt x="22" y="4709"/>
                    <a:pt x="405" y="5347"/>
                  </a:cubicBezTo>
                  <a:cubicBezTo>
                    <a:pt x="715" y="5864"/>
                    <a:pt x="1303" y="6233"/>
                    <a:pt x="1893" y="6233"/>
                  </a:cubicBezTo>
                  <a:cubicBezTo>
                    <a:pt x="2031" y="6233"/>
                    <a:pt x="2169" y="6213"/>
                    <a:pt x="2303" y="6170"/>
                  </a:cubicBezTo>
                  <a:cubicBezTo>
                    <a:pt x="3028" y="5938"/>
                    <a:pt x="3426" y="5173"/>
                    <a:pt x="4029" y="4709"/>
                  </a:cubicBezTo>
                  <a:cubicBezTo>
                    <a:pt x="4713" y="4184"/>
                    <a:pt x="5572" y="4090"/>
                    <a:pt x="6455" y="4090"/>
                  </a:cubicBezTo>
                  <a:cubicBezTo>
                    <a:pt x="6940" y="4090"/>
                    <a:pt x="7432" y="4119"/>
                    <a:pt x="7905" y="4120"/>
                  </a:cubicBezTo>
                  <a:cubicBezTo>
                    <a:pt x="7910" y="4120"/>
                    <a:pt x="7914" y="4120"/>
                    <a:pt x="7919" y="4120"/>
                  </a:cubicBezTo>
                  <a:cubicBezTo>
                    <a:pt x="8468" y="4120"/>
                    <a:pt x="9054" y="4058"/>
                    <a:pt x="9473" y="3705"/>
                  </a:cubicBezTo>
                  <a:cubicBezTo>
                    <a:pt x="10183" y="3108"/>
                    <a:pt x="10053" y="1898"/>
                    <a:pt x="9423" y="1217"/>
                  </a:cubicBezTo>
                  <a:cubicBezTo>
                    <a:pt x="8793" y="535"/>
                    <a:pt x="7837" y="270"/>
                    <a:pt x="6920" y="127"/>
                  </a:cubicBezTo>
                  <a:cubicBezTo>
                    <a:pt x="6396" y="46"/>
                    <a:pt x="5863" y="1"/>
                    <a:pt x="5331" y="1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1995800" y="4696250"/>
              <a:ext cx="308875" cy="303725"/>
            </a:xfrm>
            <a:custGeom>
              <a:avLst/>
              <a:gdLst/>
              <a:ahLst/>
              <a:cxnLst/>
              <a:rect l="l" t="t" r="r" b="b"/>
              <a:pathLst>
                <a:path w="12355" h="12149" extrusionOk="0">
                  <a:moveTo>
                    <a:pt x="2619" y="0"/>
                  </a:moveTo>
                  <a:cubicBezTo>
                    <a:pt x="2506" y="0"/>
                    <a:pt x="2393" y="6"/>
                    <a:pt x="2279" y="18"/>
                  </a:cubicBezTo>
                  <a:cubicBezTo>
                    <a:pt x="1553" y="94"/>
                    <a:pt x="825" y="473"/>
                    <a:pt x="492" y="1123"/>
                  </a:cubicBezTo>
                  <a:cubicBezTo>
                    <a:pt x="1" y="2082"/>
                    <a:pt x="492" y="3237"/>
                    <a:pt x="1021" y="4178"/>
                  </a:cubicBezTo>
                  <a:cubicBezTo>
                    <a:pt x="1953" y="5836"/>
                    <a:pt x="3014" y="7419"/>
                    <a:pt x="4194" y="8910"/>
                  </a:cubicBezTo>
                  <a:cubicBezTo>
                    <a:pt x="5143" y="10110"/>
                    <a:pt x="6228" y="11291"/>
                    <a:pt x="7662" y="11823"/>
                  </a:cubicBezTo>
                  <a:cubicBezTo>
                    <a:pt x="8230" y="12034"/>
                    <a:pt x="8805" y="12149"/>
                    <a:pt x="9340" y="12149"/>
                  </a:cubicBezTo>
                  <a:cubicBezTo>
                    <a:pt x="10127" y="12149"/>
                    <a:pt x="10825" y="11900"/>
                    <a:pt x="11279" y="11340"/>
                  </a:cubicBezTo>
                  <a:lnTo>
                    <a:pt x="11279" y="11340"/>
                  </a:lnTo>
                  <a:lnTo>
                    <a:pt x="11192" y="11452"/>
                  </a:lnTo>
                  <a:cubicBezTo>
                    <a:pt x="11236" y="11399"/>
                    <a:pt x="11279" y="11344"/>
                    <a:pt x="11320" y="11288"/>
                  </a:cubicBezTo>
                  <a:lnTo>
                    <a:pt x="11320" y="11288"/>
                  </a:lnTo>
                  <a:cubicBezTo>
                    <a:pt x="11322" y="11285"/>
                    <a:pt x="11325" y="11282"/>
                    <a:pt x="11327" y="11279"/>
                  </a:cubicBezTo>
                  <a:lnTo>
                    <a:pt x="11327" y="11279"/>
                  </a:lnTo>
                  <a:lnTo>
                    <a:pt x="11324" y="11283"/>
                  </a:lnTo>
                  <a:lnTo>
                    <a:pt x="11324" y="11283"/>
                  </a:lnTo>
                  <a:cubicBezTo>
                    <a:pt x="12214" y="10073"/>
                    <a:pt x="12355" y="8398"/>
                    <a:pt x="11908" y="6956"/>
                  </a:cubicBezTo>
                  <a:cubicBezTo>
                    <a:pt x="11440" y="5445"/>
                    <a:pt x="10403" y="4165"/>
                    <a:pt x="9213" y="3124"/>
                  </a:cubicBezTo>
                  <a:cubicBezTo>
                    <a:pt x="7811" y="1901"/>
                    <a:pt x="6184" y="962"/>
                    <a:pt x="4423" y="361"/>
                  </a:cubicBezTo>
                  <a:cubicBezTo>
                    <a:pt x="3841" y="163"/>
                    <a:pt x="3231" y="0"/>
                    <a:pt x="2619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2342225" y="5129575"/>
              <a:ext cx="172825" cy="309875"/>
            </a:xfrm>
            <a:custGeom>
              <a:avLst/>
              <a:gdLst/>
              <a:ahLst/>
              <a:cxnLst/>
              <a:rect l="l" t="t" r="r" b="b"/>
              <a:pathLst>
                <a:path w="6913" h="12395" extrusionOk="0">
                  <a:moveTo>
                    <a:pt x="6725" y="0"/>
                  </a:moveTo>
                  <a:cubicBezTo>
                    <a:pt x="6622" y="0"/>
                    <a:pt x="6477" y="4"/>
                    <a:pt x="6295" y="10"/>
                  </a:cubicBezTo>
                  <a:cubicBezTo>
                    <a:pt x="5899" y="41"/>
                    <a:pt x="5320" y="147"/>
                    <a:pt x="4668" y="451"/>
                  </a:cubicBezTo>
                  <a:cubicBezTo>
                    <a:pt x="4013" y="748"/>
                    <a:pt x="3314" y="1286"/>
                    <a:pt x="2722" y="2028"/>
                  </a:cubicBezTo>
                  <a:cubicBezTo>
                    <a:pt x="2126" y="2767"/>
                    <a:pt x="1625" y="3689"/>
                    <a:pt x="1224" y="4699"/>
                  </a:cubicBezTo>
                  <a:cubicBezTo>
                    <a:pt x="838" y="5714"/>
                    <a:pt x="550" y="6708"/>
                    <a:pt x="373" y="7633"/>
                  </a:cubicBezTo>
                  <a:cubicBezTo>
                    <a:pt x="197" y="8559"/>
                    <a:pt x="121" y="9400"/>
                    <a:pt x="73" y="10105"/>
                  </a:cubicBezTo>
                  <a:cubicBezTo>
                    <a:pt x="27" y="10812"/>
                    <a:pt x="13" y="11384"/>
                    <a:pt x="7" y="11780"/>
                  </a:cubicBezTo>
                  <a:cubicBezTo>
                    <a:pt x="1" y="12175"/>
                    <a:pt x="8" y="12393"/>
                    <a:pt x="26" y="12394"/>
                  </a:cubicBezTo>
                  <a:cubicBezTo>
                    <a:pt x="26" y="12394"/>
                    <a:pt x="26" y="12394"/>
                    <a:pt x="26" y="12394"/>
                  </a:cubicBezTo>
                  <a:cubicBezTo>
                    <a:pt x="43" y="12394"/>
                    <a:pt x="70" y="12177"/>
                    <a:pt x="104" y="11784"/>
                  </a:cubicBezTo>
                  <a:cubicBezTo>
                    <a:pt x="144" y="11341"/>
                    <a:pt x="192" y="10783"/>
                    <a:pt x="251" y="10120"/>
                  </a:cubicBezTo>
                  <a:cubicBezTo>
                    <a:pt x="321" y="9420"/>
                    <a:pt x="416" y="8586"/>
                    <a:pt x="601" y="7678"/>
                  </a:cubicBezTo>
                  <a:cubicBezTo>
                    <a:pt x="786" y="6772"/>
                    <a:pt x="1079" y="5788"/>
                    <a:pt x="1459" y="4791"/>
                  </a:cubicBezTo>
                  <a:cubicBezTo>
                    <a:pt x="1853" y="3799"/>
                    <a:pt x="2336" y="2897"/>
                    <a:pt x="2904" y="2173"/>
                  </a:cubicBezTo>
                  <a:cubicBezTo>
                    <a:pt x="3467" y="1446"/>
                    <a:pt x="4126" y="917"/>
                    <a:pt x="4747" y="609"/>
                  </a:cubicBezTo>
                  <a:cubicBezTo>
                    <a:pt x="5238" y="362"/>
                    <a:pt x="5764" y="191"/>
                    <a:pt x="6307" y="107"/>
                  </a:cubicBezTo>
                  <a:cubicBezTo>
                    <a:pt x="6695" y="64"/>
                    <a:pt x="6912" y="31"/>
                    <a:pt x="6912" y="14"/>
                  </a:cubicBezTo>
                  <a:cubicBezTo>
                    <a:pt x="6912" y="5"/>
                    <a:pt x="6848" y="0"/>
                    <a:pt x="6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2341050" y="4719650"/>
              <a:ext cx="75775" cy="687775"/>
            </a:xfrm>
            <a:custGeom>
              <a:avLst/>
              <a:gdLst/>
              <a:ahLst/>
              <a:cxnLst/>
              <a:rect l="l" t="t" r="r" b="b"/>
              <a:pathLst>
                <a:path w="3031" h="27511" extrusionOk="0">
                  <a:moveTo>
                    <a:pt x="3022" y="0"/>
                  </a:moveTo>
                  <a:cubicBezTo>
                    <a:pt x="3013" y="0"/>
                    <a:pt x="2980" y="92"/>
                    <a:pt x="2926" y="266"/>
                  </a:cubicBezTo>
                  <a:cubicBezTo>
                    <a:pt x="2866" y="471"/>
                    <a:pt x="2792" y="727"/>
                    <a:pt x="2699" y="1043"/>
                  </a:cubicBezTo>
                  <a:cubicBezTo>
                    <a:pt x="2599" y="1380"/>
                    <a:pt x="2496" y="1798"/>
                    <a:pt x="2378" y="2283"/>
                  </a:cubicBezTo>
                  <a:cubicBezTo>
                    <a:pt x="2256" y="2767"/>
                    <a:pt x="2128" y="3321"/>
                    <a:pt x="2003" y="3937"/>
                  </a:cubicBezTo>
                  <a:cubicBezTo>
                    <a:pt x="1473" y="6395"/>
                    <a:pt x="921" y="9829"/>
                    <a:pt x="537" y="13645"/>
                  </a:cubicBezTo>
                  <a:cubicBezTo>
                    <a:pt x="156" y="17462"/>
                    <a:pt x="1" y="20934"/>
                    <a:pt x="8" y="23447"/>
                  </a:cubicBezTo>
                  <a:cubicBezTo>
                    <a:pt x="5" y="24705"/>
                    <a:pt x="42" y="25721"/>
                    <a:pt x="80" y="26422"/>
                  </a:cubicBezTo>
                  <a:cubicBezTo>
                    <a:pt x="104" y="26750"/>
                    <a:pt x="123" y="27018"/>
                    <a:pt x="138" y="27230"/>
                  </a:cubicBezTo>
                  <a:cubicBezTo>
                    <a:pt x="155" y="27414"/>
                    <a:pt x="167" y="27511"/>
                    <a:pt x="175" y="27511"/>
                  </a:cubicBezTo>
                  <a:cubicBezTo>
                    <a:pt x="175" y="27511"/>
                    <a:pt x="175" y="27511"/>
                    <a:pt x="175" y="27511"/>
                  </a:cubicBezTo>
                  <a:cubicBezTo>
                    <a:pt x="184" y="27511"/>
                    <a:pt x="189" y="27413"/>
                    <a:pt x="189" y="27228"/>
                  </a:cubicBezTo>
                  <a:cubicBezTo>
                    <a:pt x="186" y="27016"/>
                    <a:pt x="183" y="26749"/>
                    <a:pt x="179" y="26420"/>
                  </a:cubicBezTo>
                  <a:cubicBezTo>
                    <a:pt x="170" y="25718"/>
                    <a:pt x="160" y="24703"/>
                    <a:pt x="186" y="23450"/>
                  </a:cubicBezTo>
                  <a:cubicBezTo>
                    <a:pt x="225" y="20942"/>
                    <a:pt x="407" y="17479"/>
                    <a:pt x="787" y="13670"/>
                  </a:cubicBezTo>
                  <a:cubicBezTo>
                    <a:pt x="1170" y="9861"/>
                    <a:pt x="1694" y="6433"/>
                    <a:pt x="2178" y="3973"/>
                  </a:cubicBezTo>
                  <a:cubicBezTo>
                    <a:pt x="2291" y="3356"/>
                    <a:pt x="2407" y="2800"/>
                    <a:pt x="2516" y="2314"/>
                  </a:cubicBezTo>
                  <a:cubicBezTo>
                    <a:pt x="2620" y="1828"/>
                    <a:pt x="2708" y="1407"/>
                    <a:pt x="2794" y="1068"/>
                  </a:cubicBezTo>
                  <a:cubicBezTo>
                    <a:pt x="2868" y="747"/>
                    <a:pt x="2928" y="487"/>
                    <a:pt x="2976" y="280"/>
                  </a:cubicBezTo>
                  <a:cubicBezTo>
                    <a:pt x="3014" y="98"/>
                    <a:pt x="3030" y="2"/>
                    <a:pt x="3023" y="0"/>
                  </a:cubicBezTo>
                  <a:cubicBezTo>
                    <a:pt x="3022" y="0"/>
                    <a:pt x="3022" y="0"/>
                    <a:pt x="3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2114850" y="4773725"/>
              <a:ext cx="229800" cy="466350"/>
            </a:xfrm>
            <a:custGeom>
              <a:avLst/>
              <a:gdLst/>
              <a:ahLst/>
              <a:cxnLst/>
              <a:rect l="l" t="t" r="r" b="b"/>
              <a:pathLst>
                <a:path w="9192" h="18654" extrusionOk="0">
                  <a:moveTo>
                    <a:pt x="43" y="1"/>
                  </a:moveTo>
                  <a:cubicBezTo>
                    <a:pt x="42" y="1"/>
                    <a:pt x="41" y="1"/>
                    <a:pt x="40" y="2"/>
                  </a:cubicBezTo>
                  <a:cubicBezTo>
                    <a:pt x="1" y="56"/>
                    <a:pt x="1054" y="663"/>
                    <a:pt x="2391" y="2058"/>
                  </a:cubicBezTo>
                  <a:cubicBezTo>
                    <a:pt x="3721" y="3449"/>
                    <a:pt x="5269" y="5661"/>
                    <a:pt x="6443" y="8370"/>
                  </a:cubicBezTo>
                  <a:cubicBezTo>
                    <a:pt x="7042" y="9716"/>
                    <a:pt x="7523" y="11039"/>
                    <a:pt x="7883" y="12264"/>
                  </a:cubicBezTo>
                  <a:cubicBezTo>
                    <a:pt x="8261" y="13485"/>
                    <a:pt x="8514" y="14610"/>
                    <a:pt x="8706" y="15556"/>
                  </a:cubicBezTo>
                  <a:cubicBezTo>
                    <a:pt x="8889" y="16506"/>
                    <a:pt x="8999" y="17281"/>
                    <a:pt x="9064" y="17818"/>
                  </a:cubicBezTo>
                  <a:cubicBezTo>
                    <a:pt x="9120" y="18354"/>
                    <a:pt x="9158" y="18653"/>
                    <a:pt x="9175" y="18653"/>
                  </a:cubicBezTo>
                  <a:cubicBezTo>
                    <a:pt x="9175" y="18653"/>
                    <a:pt x="9175" y="18653"/>
                    <a:pt x="9175" y="18653"/>
                  </a:cubicBezTo>
                  <a:cubicBezTo>
                    <a:pt x="9192" y="18652"/>
                    <a:pt x="9186" y="18353"/>
                    <a:pt x="9161" y="17810"/>
                  </a:cubicBezTo>
                  <a:cubicBezTo>
                    <a:pt x="9125" y="17267"/>
                    <a:pt x="9043" y="16483"/>
                    <a:pt x="8881" y="15524"/>
                  </a:cubicBezTo>
                  <a:cubicBezTo>
                    <a:pt x="8709" y="14567"/>
                    <a:pt x="8472" y="13431"/>
                    <a:pt x="8104" y="12198"/>
                  </a:cubicBezTo>
                  <a:cubicBezTo>
                    <a:pt x="7754" y="10960"/>
                    <a:pt x="7277" y="9625"/>
                    <a:pt x="6673" y="8268"/>
                  </a:cubicBezTo>
                  <a:cubicBezTo>
                    <a:pt x="5490" y="5537"/>
                    <a:pt x="3898" y="3310"/>
                    <a:pt x="2518" y="1934"/>
                  </a:cubicBezTo>
                  <a:cubicBezTo>
                    <a:pt x="2194" y="1568"/>
                    <a:pt x="1835" y="1306"/>
                    <a:pt x="1547" y="1048"/>
                  </a:cubicBezTo>
                  <a:cubicBezTo>
                    <a:pt x="1397" y="925"/>
                    <a:pt x="1266" y="801"/>
                    <a:pt x="1132" y="704"/>
                  </a:cubicBezTo>
                  <a:lnTo>
                    <a:pt x="755" y="451"/>
                  </a:lnTo>
                  <a:cubicBezTo>
                    <a:pt x="323" y="160"/>
                    <a:pt x="73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5166950" y="4773950"/>
              <a:ext cx="183100" cy="353000"/>
            </a:xfrm>
            <a:custGeom>
              <a:avLst/>
              <a:gdLst/>
              <a:ahLst/>
              <a:cxnLst/>
              <a:rect l="l" t="t" r="r" b="b"/>
              <a:pathLst>
                <a:path w="7324" h="14120" extrusionOk="0">
                  <a:moveTo>
                    <a:pt x="4648" y="1"/>
                  </a:moveTo>
                  <a:cubicBezTo>
                    <a:pt x="2666" y="1"/>
                    <a:pt x="738" y="4158"/>
                    <a:pt x="426" y="6647"/>
                  </a:cubicBezTo>
                  <a:cubicBezTo>
                    <a:pt x="211" y="8365"/>
                    <a:pt x="0" y="11766"/>
                    <a:pt x="1757" y="14119"/>
                  </a:cubicBezTo>
                  <a:cubicBezTo>
                    <a:pt x="3771" y="12404"/>
                    <a:pt x="5788" y="10125"/>
                    <a:pt x="6632" y="7619"/>
                  </a:cubicBezTo>
                  <a:cubicBezTo>
                    <a:pt x="7068" y="6324"/>
                    <a:pt x="7323" y="4942"/>
                    <a:pt x="7141" y="3587"/>
                  </a:cubicBezTo>
                  <a:cubicBezTo>
                    <a:pt x="6958" y="2232"/>
                    <a:pt x="6301" y="904"/>
                    <a:pt x="5190" y="109"/>
                  </a:cubicBezTo>
                  <a:cubicBezTo>
                    <a:pt x="5010" y="35"/>
                    <a:pt x="4828" y="1"/>
                    <a:pt x="4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5250450" y="5134875"/>
              <a:ext cx="213475" cy="131750"/>
            </a:xfrm>
            <a:custGeom>
              <a:avLst/>
              <a:gdLst/>
              <a:ahLst/>
              <a:cxnLst/>
              <a:rect l="l" t="t" r="r" b="b"/>
              <a:pathLst>
                <a:path w="8539" h="5270" extrusionOk="0">
                  <a:moveTo>
                    <a:pt x="5147" y="1"/>
                  </a:moveTo>
                  <a:cubicBezTo>
                    <a:pt x="4072" y="1"/>
                    <a:pt x="3000" y="278"/>
                    <a:pt x="2109" y="872"/>
                  </a:cubicBezTo>
                  <a:cubicBezTo>
                    <a:pt x="839" y="1719"/>
                    <a:pt x="1" y="3247"/>
                    <a:pt x="144" y="4766"/>
                  </a:cubicBezTo>
                  <a:lnTo>
                    <a:pt x="145" y="4766"/>
                  </a:lnTo>
                  <a:cubicBezTo>
                    <a:pt x="914" y="5120"/>
                    <a:pt x="1699" y="5270"/>
                    <a:pt x="2488" y="5270"/>
                  </a:cubicBezTo>
                  <a:cubicBezTo>
                    <a:pt x="3809" y="5270"/>
                    <a:pt x="5143" y="4852"/>
                    <a:pt x="6436" y="4273"/>
                  </a:cubicBezTo>
                  <a:cubicBezTo>
                    <a:pt x="7039" y="4003"/>
                    <a:pt x="7624" y="3644"/>
                    <a:pt x="8008" y="3108"/>
                  </a:cubicBezTo>
                  <a:cubicBezTo>
                    <a:pt x="8391" y="2571"/>
                    <a:pt x="8539" y="1828"/>
                    <a:pt x="8241" y="1239"/>
                  </a:cubicBezTo>
                  <a:cubicBezTo>
                    <a:pt x="7923" y="609"/>
                    <a:pt x="7198" y="299"/>
                    <a:pt x="6508" y="149"/>
                  </a:cubicBezTo>
                  <a:cubicBezTo>
                    <a:pt x="6063" y="51"/>
                    <a:pt x="5605" y="1"/>
                    <a:pt x="5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5141425" y="5195350"/>
              <a:ext cx="239275" cy="232975"/>
            </a:xfrm>
            <a:custGeom>
              <a:avLst/>
              <a:gdLst/>
              <a:ahLst/>
              <a:cxnLst/>
              <a:rect l="l" t="t" r="r" b="b"/>
              <a:pathLst>
                <a:path w="9571" h="9319" extrusionOk="0">
                  <a:moveTo>
                    <a:pt x="9297" y="1"/>
                  </a:moveTo>
                  <a:cubicBezTo>
                    <a:pt x="9217" y="1"/>
                    <a:pt x="9120" y="4"/>
                    <a:pt x="9007" y="10"/>
                  </a:cubicBezTo>
                  <a:cubicBezTo>
                    <a:pt x="8648" y="29"/>
                    <a:pt x="8128" y="112"/>
                    <a:pt x="7513" y="308"/>
                  </a:cubicBezTo>
                  <a:cubicBezTo>
                    <a:pt x="6280" y="688"/>
                    <a:pt x="4704" y="1654"/>
                    <a:pt x="3423" y="3155"/>
                  </a:cubicBezTo>
                  <a:cubicBezTo>
                    <a:pt x="2144" y="4656"/>
                    <a:pt x="1347" y="6259"/>
                    <a:pt x="806" y="7408"/>
                  </a:cubicBezTo>
                  <a:cubicBezTo>
                    <a:pt x="536" y="7986"/>
                    <a:pt x="333" y="8461"/>
                    <a:pt x="199" y="8792"/>
                  </a:cubicBezTo>
                  <a:cubicBezTo>
                    <a:pt x="66" y="9121"/>
                    <a:pt x="0" y="9309"/>
                    <a:pt x="19" y="9318"/>
                  </a:cubicBezTo>
                  <a:cubicBezTo>
                    <a:pt x="19" y="9318"/>
                    <a:pt x="20" y="9318"/>
                    <a:pt x="21" y="9318"/>
                  </a:cubicBezTo>
                  <a:cubicBezTo>
                    <a:pt x="68" y="9318"/>
                    <a:pt x="420" y="8617"/>
                    <a:pt x="994" y="7501"/>
                  </a:cubicBezTo>
                  <a:cubicBezTo>
                    <a:pt x="1581" y="6379"/>
                    <a:pt x="2399" y="4813"/>
                    <a:pt x="3648" y="3348"/>
                  </a:cubicBezTo>
                  <a:cubicBezTo>
                    <a:pt x="4897" y="1886"/>
                    <a:pt x="6401" y="926"/>
                    <a:pt x="7582" y="506"/>
                  </a:cubicBezTo>
                  <a:cubicBezTo>
                    <a:pt x="8765" y="70"/>
                    <a:pt x="9570" y="85"/>
                    <a:pt x="9563" y="25"/>
                  </a:cubicBezTo>
                  <a:cubicBezTo>
                    <a:pt x="9563" y="13"/>
                    <a:pt x="9471" y="1"/>
                    <a:pt x="9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5138400" y="4871175"/>
              <a:ext cx="125825" cy="568275"/>
            </a:xfrm>
            <a:custGeom>
              <a:avLst/>
              <a:gdLst/>
              <a:ahLst/>
              <a:cxnLst/>
              <a:rect l="l" t="t" r="r" b="b"/>
              <a:pathLst>
                <a:path w="5033" h="22731" extrusionOk="0">
                  <a:moveTo>
                    <a:pt x="5012" y="0"/>
                  </a:moveTo>
                  <a:cubicBezTo>
                    <a:pt x="4992" y="0"/>
                    <a:pt x="4914" y="317"/>
                    <a:pt x="4793" y="890"/>
                  </a:cubicBezTo>
                  <a:cubicBezTo>
                    <a:pt x="4664" y="1518"/>
                    <a:pt x="4495" y="2340"/>
                    <a:pt x="4290" y="3332"/>
                  </a:cubicBezTo>
                  <a:cubicBezTo>
                    <a:pt x="3871" y="5396"/>
                    <a:pt x="3286" y="8243"/>
                    <a:pt x="2596" y="11382"/>
                  </a:cubicBezTo>
                  <a:cubicBezTo>
                    <a:pt x="1907" y="14520"/>
                    <a:pt x="1245" y="17353"/>
                    <a:pt x="761" y="19402"/>
                  </a:cubicBezTo>
                  <a:cubicBezTo>
                    <a:pt x="530" y="20389"/>
                    <a:pt x="339" y="21206"/>
                    <a:pt x="193" y="21831"/>
                  </a:cubicBezTo>
                  <a:cubicBezTo>
                    <a:pt x="62" y="22405"/>
                    <a:pt x="0" y="22725"/>
                    <a:pt x="20" y="22730"/>
                  </a:cubicBezTo>
                  <a:cubicBezTo>
                    <a:pt x="20" y="22730"/>
                    <a:pt x="20" y="22730"/>
                    <a:pt x="20" y="22730"/>
                  </a:cubicBezTo>
                  <a:cubicBezTo>
                    <a:pt x="41" y="22730"/>
                    <a:pt x="140" y="22420"/>
                    <a:pt x="305" y="21859"/>
                  </a:cubicBezTo>
                  <a:cubicBezTo>
                    <a:pt x="471" y="21294"/>
                    <a:pt x="696" y="20472"/>
                    <a:pt x="964" y="19453"/>
                  </a:cubicBezTo>
                  <a:cubicBezTo>
                    <a:pt x="1500" y="17415"/>
                    <a:pt x="2197" y="14586"/>
                    <a:pt x="2885" y="11445"/>
                  </a:cubicBezTo>
                  <a:cubicBezTo>
                    <a:pt x="3574" y="8306"/>
                    <a:pt x="4129" y="5447"/>
                    <a:pt x="4496" y="3372"/>
                  </a:cubicBezTo>
                  <a:cubicBezTo>
                    <a:pt x="4679" y="2335"/>
                    <a:pt x="4819" y="1494"/>
                    <a:pt x="4906" y="911"/>
                  </a:cubicBezTo>
                  <a:cubicBezTo>
                    <a:pt x="4994" y="328"/>
                    <a:pt x="5033" y="4"/>
                    <a:pt x="5012" y="0"/>
                  </a:cubicBezTo>
                  <a:cubicBezTo>
                    <a:pt x="5012" y="0"/>
                    <a:pt x="5012" y="0"/>
                    <a:pt x="5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4978350" y="5035850"/>
              <a:ext cx="174550" cy="236100"/>
            </a:xfrm>
            <a:custGeom>
              <a:avLst/>
              <a:gdLst/>
              <a:ahLst/>
              <a:cxnLst/>
              <a:rect l="l" t="t" r="r" b="b"/>
              <a:pathLst>
                <a:path w="6982" h="9444" extrusionOk="0">
                  <a:moveTo>
                    <a:pt x="1419" y="0"/>
                  </a:moveTo>
                  <a:cubicBezTo>
                    <a:pt x="1211" y="0"/>
                    <a:pt x="1008" y="46"/>
                    <a:pt x="816" y="151"/>
                  </a:cubicBezTo>
                  <a:cubicBezTo>
                    <a:pt x="97" y="545"/>
                    <a:pt x="1" y="1540"/>
                    <a:pt x="113" y="2353"/>
                  </a:cubicBezTo>
                  <a:cubicBezTo>
                    <a:pt x="582" y="5737"/>
                    <a:pt x="3302" y="8694"/>
                    <a:pt x="6636" y="9444"/>
                  </a:cubicBezTo>
                  <a:lnTo>
                    <a:pt x="6736" y="9246"/>
                  </a:lnTo>
                  <a:cubicBezTo>
                    <a:pt x="6982" y="6036"/>
                    <a:pt x="5560" y="2744"/>
                    <a:pt x="3057" y="720"/>
                  </a:cubicBezTo>
                  <a:cubicBezTo>
                    <a:pt x="2590" y="342"/>
                    <a:pt x="1989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5046050" y="5115300"/>
              <a:ext cx="112525" cy="302275"/>
            </a:xfrm>
            <a:custGeom>
              <a:avLst/>
              <a:gdLst/>
              <a:ahLst/>
              <a:cxnLst/>
              <a:rect l="l" t="t" r="r" b="b"/>
              <a:pathLst>
                <a:path w="4501" h="12091" extrusionOk="0">
                  <a:moveTo>
                    <a:pt x="42" y="1"/>
                  </a:moveTo>
                  <a:cubicBezTo>
                    <a:pt x="39" y="1"/>
                    <a:pt x="38" y="1"/>
                    <a:pt x="37" y="2"/>
                  </a:cubicBezTo>
                  <a:cubicBezTo>
                    <a:pt x="1" y="47"/>
                    <a:pt x="604" y="507"/>
                    <a:pt x="1387" y="1424"/>
                  </a:cubicBezTo>
                  <a:cubicBezTo>
                    <a:pt x="1783" y="1879"/>
                    <a:pt x="2199" y="2465"/>
                    <a:pt x="2604" y="3150"/>
                  </a:cubicBezTo>
                  <a:cubicBezTo>
                    <a:pt x="2994" y="3842"/>
                    <a:pt x="3364" y="4637"/>
                    <a:pt x="3652" y="5509"/>
                  </a:cubicBezTo>
                  <a:cubicBezTo>
                    <a:pt x="3927" y="6384"/>
                    <a:pt x="4087" y="7247"/>
                    <a:pt x="4173" y="8037"/>
                  </a:cubicBezTo>
                  <a:cubicBezTo>
                    <a:pt x="4242" y="8829"/>
                    <a:pt x="4245" y="9548"/>
                    <a:pt x="4189" y="10149"/>
                  </a:cubicBezTo>
                  <a:cubicBezTo>
                    <a:pt x="4086" y="11351"/>
                    <a:pt x="3863" y="12075"/>
                    <a:pt x="3920" y="12091"/>
                  </a:cubicBezTo>
                  <a:cubicBezTo>
                    <a:pt x="3920" y="12091"/>
                    <a:pt x="3921" y="12091"/>
                    <a:pt x="3921" y="12091"/>
                  </a:cubicBezTo>
                  <a:cubicBezTo>
                    <a:pt x="3942" y="12091"/>
                    <a:pt x="4006" y="11914"/>
                    <a:pt x="4106" y="11592"/>
                  </a:cubicBezTo>
                  <a:cubicBezTo>
                    <a:pt x="4172" y="11394"/>
                    <a:pt x="4224" y="11192"/>
                    <a:pt x="4260" y="10987"/>
                  </a:cubicBezTo>
                  <a:cubicBezTo>
                    <a:pt x="4305" y="10748"/>
                    <a:pt x="4373" y="10476"/>
                    <a:pt x="4397" y="10170"/>
                  </a:cubicBezTo>
                  <a:cubicBezTo>
                    <a:pt x="4482" y="9561"/>
                    <a:pt x="4501" y="8826"/>
                    <a:pt x="4445" y="8013"/>
                  </a:cubicBezTo>
                  <a:cubicBezTo>
                    <a:pt x="4305" y="6244"/>
                    <a:pt x="3755" y="4531"/>
                    <a:pt x="2839" y="3011"/>
                  </a:cubicBezTo>
                  <a:cubicBezTo>
                    <a:pt x="2411" y="2318"/>
                    <a:pt x="1967" y="1731"/>
                    <a:pt x="1544" y="1285"/>
                  </a:cubicBezTo>
                  <a:cubicBezTo>
                    <a:pt x="1346" y="1050"/>
                    <a:pt x="1133" y="869"/>
                    <a:pt x="956" y="701"/>
                  </a:cubicBezTo>
                  <a:cubicBezTo>
                    <a:pt x="808" y="556"/>
                    <a:pt x="647" y="422"/>
                    <a:pt x="479" y="299"/>
                  </a:cubicBezTo>
                  <a:cubicBezTo>
                    <a:pt x="225" y="106"/>
                    <a:pt x="72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4409525" y="2771275"/>
              <a:ext cx="151825" cy="127250"/>
            </a:xfrm>
            <a:custGeom>
              <a:avLst/>
              <a:gdLst/>
              <a:ahLst/>
              <a:cxnLst/>
              <a:rect l="l" t="t" r="r" b="b"/>
              <a:pathLst>
                <a:path w="6073" h="5090" extrusionOk="0">
                  <a:moveTo>
                    <a:pt x="2979" y="1"/>
                  </a:moveTo>
                  <a:cubicBezTo>
                    <a:pt x="2383" y="1"/>
                    <a:pt x="1796" y="188"/>
                    <a:pt x="1350" y="596"/>
                  </a:cubicBezTo>
                  <a:lnTo>
                    <a:pt x="846" y="1232"/>
                  </a:lnTo>
                  <a:cubicBezTo>
                    <a:pt x="1" y="2725"/>
                    <a:pt x="1141" y="4916"/>
                    <a:pt x="2849" y="5080"/>
                  </a:cubicBezTo>
                  <a:cubicBezTo>
                    <a:pt x="2917" y="5087"/>
                    <a:pt x="2986" y="5090"/>
                    <a:pt x="3054" y="5090"/>
                  </a:cubicBezTo>
                  <a:cubicBezTo>
                    <a:pt x="4677" y="5090"/>
                    <a:pt x="6073" y="3247"/>
                    <a:pt x="5551" y="1686"/>
                  </a:cubicBezTo>
                  <a:cubicBezTo>
                    <a:pt x="5199" y="632"/>
                    <a:pt x="4073" y="1"/>
                    <a:pt x="2979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4404225" y="2766950"/>
              <a:ext cx="162150" cy="135925"/>
            </a:xfrm>
            <a:custGeom>
              <a:avLst/>
              <a:gdLst/>
              <a:ahLst/>
              <a:cxnLst/>
              <a:rect l="l" t="t" r="r" b="b"/>
              <a:pathLst>
                <a:path w="6486" h="5437" extrusionOk="0">
                  <a:moveTo>
                    <a:pt x="3182" y="1"/>
                  </a:moveTo>
                  <a:cubicBezTo>
                    <a:pt x="2546" y="1"/>
                    <a:pt x="1920" y="201"/>
                    <a:pt x="1443" y="637"/>
                  </a:cubicBezTo>
                  <a:lnTo>
                    <a:pt x="903" y="1315"/>
                  </a:lnTo>
                  <a:cubicBezTo>
                    <a:pt x="1" y="2910"/>
                    <a:pt x="1219" y="5250"/>
                    <a:pt x="3042" y="5425"/>
                  </a:cubicBezTo>
                  <a:cubicBezTo>
                    <a:pt x="3116" y="5433"/>
                    <a:pt x="3189" y="5436"/>
                    <a:pt x="3262" y="5436"/>
                  </a:cubicBezTo>
                  <a:cubicBezTo>
                    <a:pt x="4996" y="5436"/>
                    <a:pt x="6486" y="3468"/>
                    <a:pt x="5929" y="1800"/>
                  </a:cubicBezTo>
                  <a:cubicBezTo>
                    <a:pt x="5553" y="675"/>
                    <a:pt x="4350" y="1"/>
                    <a:pt x="3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4549125" y="2423050"/>
              <a:ext cx="261025" cy="218825"/>
            </a:xfrm>
            <a:custGeom>
              <a:avLst/>
              <a:gdLst/>
              <a:ahLst/>
              <a:cxnLst/>
              <a:rect l="l" t="t" r="r" b="b"/>
              <a:pathLst>
                <a:path w="10441" h="8753" extrusionOk="0">
                  <a:moveTo>
                    <a:pt x="5122" y="1"/>
                  </a:moveTo>
                  <a:cubicBezTo>
                    <a:pt x="4097" y="1"/>
                    <a:pt x="3090" y="322"/>
                    <a:pt x="2323" y="1024"/>
                  </a:cubicBezTo>
                  <a:lnTo>
                    <a:pt x="1454" y="2116"/>
                  </a:lnTo>
                  <a:cubicBezTo>
                    <a:pt x="1" y="4684"/>
                    <a:pt x="1961" y="8451"/>
                    <a:pt x="4898" y="8735"/>
                  </a:cubicBezTo>
                  <a:cubicBezTo>
                    <a:pt x="5016" y="8747"/>
                    <a:pt x="5134" y="8752"/>
                    <a:pt x="5251" y="8752"/>
                  </a:cubicBezTo>
                  <a:cubicBezTo>
                    <a:pt x="8042" y="8752"/>
                    <a:pt x="10441" y="5583"/>
                    <a:pt x="9544" y="2898"/>
                  </a:cubicBezTo>
                  <a:cubicBezTo>
                    <a:pt x="8939" y="1086"/>
                    <a:pt x="7002" y="1"/>
                    <a:pt x="51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4545475" y="2420250"/>
              <a:ext cx="268200" cy="224400"/>
            </a:xfrm>
            <a:custGeom>
              <a:avLst/>
              <a:gdLst/>
              <a:ahLst/>
              <a:cxnLst/>
              <a:rect l="l" t="t" r="r" b="b"/>
              <a:pathLst>
                <a:path w="10728" h="8976" extrusionOk="0">
                  <a:moveTo>
                    <a:pt x="5262" y="1"/>
                  </a:moveTo>
                  <a:cubicBezTo>
                    <a:pt x="4209" y="1"/>
                    <a:pt x="3174" y="331"/>
                    <a:pt x="2386" y="1051"/>
                  </a:cubicBezTo>
                  <a:lnTo>
                    <a:pt x="1493" y="2171"/>
                  </a:lnTo>
                  <a:cubicBezTo>
                    <a:pt x="0" y="4805"/>
                    <a:pt x="2014" y="8667"/>
                    <a:pt x="5032" y="8958"/>
                  </a:cubicBezTo>
                  <a:cubicBezTo>
                    <a:pt x="5153" y="8970"/>
                    <a:pt x="5274" y="8976"/>
                    <a:pt x="5394" y="8976"/>
                  </a:cubicBezTo>
                  <a:cubicBezTo>
                    <a:pt x="8261" y="8976"/>
                    <a:pt x="10728" y="5725"/>
                    <a:pt x="9806" y="2972"/>
                  </a:cubicBezTo>
                  <a:cubicBezTo>
                    <a:pt x="9184" y="1114"/>
                    <a:pt x="7194" y="1"/>
                    <a:pt x="5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2266310" y="243562"/>
              <a:ext cx="3049750" cy="2436025"/>
            </a:xfrm>
            <a:custGeom>
              <a:avLst/>
              <a:gdLst/>
              <a:ahLst/>
              <a:cxnLst/>
              <a:rect l="l" t="t" r="r" b="b"/>
              <a:pathLst>
                <a:path w="121990" h="97441" extrusionOk="0">
                  <a:moveTo>
                    <a:pt x="87552" y="0"/>
                  </a:moveTo>
                  <a:cubicBezTo>
                    <a:pt x="84189" y="0"/>
                    <a:pt x="80833" y="644"/>
                    <a:pt x="77737" y="1972"/>
                  </a:cubicBezTo>
                  <a:cubicBezTo>
                    <a:pt x="75499" y="794"/>
                    <a:pt x="72981" y="243"/>
                    <a:pt x="70398" y="243"/>
                  </a:cubicBezTo>
                  <a:cubicBezTo>
                    <a:pt x="63395" y="243"/>
                    <a:pt x="55911" y="4288"/>
                    <a:pt x="52209" y="10840"/>
                  </a:cubicBezTo>
                  <a:cubicBezTo>
                    <a:pt x="49284" y="9583"/>
                    <a:pt x="46107" y="8967"/>
                    <a:pt x="42926" y="8967"/>
                  </a:cubicBezTo>
                  <a:cubicBezTo>
                    <a:pt x="38081" y="8967"/>
                    <a:pt x="33227" y="10396"/>
                    <a:pt x="29246" y="13164"/>
                  </a:cubicBezTo>
                  <a:cubicBezTo>
                    <a:pt x="22650" y="17749"/>
                    <a:pt x="18666" y="25857"/>
                    <a:pt x="19067" y="33880"/>
                  </a:cubicBezTo>
                  <a:cubicBezTo>
                    <a:pt x="9281" y="37573"/>
                    <a:pt x="1981" y="47131"/>
                    <a:pt x="991" y="57544"/>
                  </a:cubicBezTo>
                  <a:cubicBezTo>
                    <a:pt x="0" y="67957"/>
                    <a:pt x="5370" y="78719"/>
                    <a:pt x="14285" y="84189"/>
                  </a:cubicBezTo>
                  <a:cubicBezTo>
                    <a:pt x="18683" y="86888"/>
                    <a:pt x="23837" y="88235"/>
                    <a:pt x="28992" y="88235"/>
                  </a:cubicBezTo>
                  <a:cubicBezTo>
                    <a:pt x="34288" y="88235"/>
                    <a:pt x="39585" y="86814"/>
                    <a:pt x="44062" y="83977"/>
                  </a:cubicBezTo>
                  <a:cubicBezTo>
                    <a:pt x="46724" y="92268"/>
                    <a:pt x="55577" y="97441"/>
                    <a:pt x="64314" y="97441"/>
                  </a:cubicBezTo>
                  <a:cubicBezTo>
                    <a:pt x="65736" y="97441"/>
                    <a:pt x="67155" y="97304"/>
                    <a:pt x="68543" y="97021"/>
                  </a:cubicBezTo>
                  <a:cubicBezTo>
                    <a:pt x="78463" y="95000"/>
                    <a:pt x="86387" y="86832"/>
                    <a:pt x="90065" y="77400"/>
                  </a:cubicBezTo>
                  <a:cubicBezTo>
                    <a:pt x="92752" y="78876"/>
                    <a:pt x="95752" y="79561"/>
                    <a:pt x="98778" y="79561"/>
                  </a:cubicBezTo>
                  <a:cubicBezTo>
                    <a:pt x="105707" y="79561"/>
                    <a:pt x="112774" y="75969"/>
                    <a:pt x="116555" y="70053"/>
                  </a:cubicBezTo>
                  <a:cubicBezTo>
                    <a:pt x="121990" y="61553"/>
                    <a:pt x="120640" y="49603"/>
                    <a:pt x="114157" y="41874"/>
                  </a:cubicBezTo>
                  <a:cubicBezTo>
                    <a:pt x="113111" y="40627"/>
                    <a:pt x="111911" y="39409"/>
                    <a:pt x="111496" y="37836"/>
                  </a:cubicBezTo>
                  <a:cubicBezTo>
                    <a:pt x="110995" y="35939"/>
                    <a:pt x="111742" y="33968"/>
                    <a:pt x="112263" y="32077"/>
                  </a:cubicBezTo>
                  <a:cubicBezTo>
                    <a:pt x="114786" y="22909"/>
                    <a:pt x="111626" y="12424"/>
                    <a:pt x="104461" y="6175"/>
                  </a:cubicBezTo>
                  <a:cubicBezTo>
                    <a:pt x="99833" y="2140"/>
                    <a:pt x="93682" y="0"/>
                    <a:pt x="87552" y="0"/>
                  </a:cubicBezTo>
                  <a:close/>
                </a:path>
              </a:pathLst>
            </a:custGeom>
            <a:solidFill>
              <a:srgbClr val="E8505B">
                <a:alpha val="2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3357125" y="973150"/>
              <a:ext cx="977225" cy="1053975"/>
            </a:xfrm>
            <a:custGeom>
              <a:avLst/>
              <a:gdLst/>
              <a:ahLst/>
              <a:cxnLst/>
              <a:rect l="l" t="t" r="r" b="b"/>
              <a:pathLst>
                <a:path w="39089" h="42159" extrusionOk="0">
                  <a:moveTo>
                    <a:pt x="19545" y="0"/>
                  </a:moveTo>
                  <a:cubicBezTo>
                    <a:pt x="8750" y="0"/>
                    <a:pt x="0" y="8750"/>
                    <a:pt x="0" y="19545"/>
                  </a:cubicBezTo>
                  <a:cubicBezTo>
                    <a:pt x="0" y="27359"/>
                    <a:pt x="4588" y="34100"/>
                    <a:pt x="11217" y="37228"/>
                  </a:cubicBezTo>
                  <a:lnTo>
                    <a:pt x="11217" y="42158"/>
                  </a:lnTo>
                  <a:lnTo>
                    <a:pt x="28347" y="42158"/>
                  </a:lnTo>
                  <a:cubicBezTo>
                    <a:pt x="28347" y="42158"/>
                    <a:pt x="28451" y="39391"/>
                    <a:pt x="28489" y="36921"/>
                  </a:cubicBezTo>
                  <a:cubicBezTo>
                    <a:pt x="34783" y="33675"/>
                    <a:pt x="39089" y="27115"/>
                    <a:pt x="39089" y="19545"/>
                  </a:cubicBezTo>
                  <a:cubicBezTo>
                    <a:pt x="39089" y="8750"/>
                    <a:pt x="30339" y="0"/>
                    <a:pt x="19545" y="0"/>
                  </a:cubicBezTo>
                  <a:close/>
                </a:path>
              </a:pathLst>
            </a:custGeom>
            <a:solidFill>
              <a:srgbClr val="EF49A0"/>
            </a:solidFill>
            <a:ln w="9525" cap="flat" cmpd="sng">
              <a:solidFill>
                <a:srgbClr val="EF49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3579850" y="1463550"/>
              <a:ext cx="544375" cy="563575"/>
            </a:xfrm>
            <a:custGeom>
              <a:avLst/>
              <a:gdLst/>
              <a:ahLst/>
              <a:cxnLst/>
              <a:rect l="l" t="t" r="r" b="b"/>
              <a:pathLst>
                <a:path w="21775" h="22543" extrusionOk="0">
                  <a:moveTo>
                    <a:pt x="14779" y="1203"/>
                  </a:moveTo>
                  <a:cubicBezTo>
                    <a:pt x="14817" y="1203"/>
                    <a:pt x="14855" y="1205"/>
                    <a:pt x="14892" y="1208"/>
                  </a:cubicBezTo>
                  <a:cubicBezTo>
                    <a:pt x="15236" y="1235"/>
                    <a:pt x="15541" y="1461"/>
                    <a:pt x="15702" y="1775"/>
                  </a:cubicBezTo>
                  <a:cubicBezTo>
                    <a:pt x="15868" y="2087"/>
                    <a:pt x="15914" y="2466"/>
                    <a:pt x="15835" y="2818"/>
                  </a:cubicBezTo>
                  <a:cubicBezTo>
                    <a:pt x="15673" y="3539"/>
                    <a:pt x="15119" y="4131"/>
                    <a:pt x="14541" y="4626"/>
                  </a:cubicBezTo>
                  <a:cubicBezTo>
                    <a:pt x="14289" y="4835"/>
                    <a:pt x="14017" y="5024"/>
                    <a:pt x="13730" y="5189"/>
                  </a:cubicBezTo>
                  <a:lnTo>
                    <a:pt x="13730" y="5189"/>
                  </a:lnTo>
                  <a:cubicBezTo>
                    <a:pt x="13630" y="4973"/>
                    <a:pt x="13544" y="4749"/>
                    <a:pt x="13474" y="4520"/>
                  </a:cubicBezTo>
                  <a:cubicBezTo>
                    <a:pt x="13272" y="3838"/>
                    <a:pt x="13169" y="3087"/>
                    <a:pt x="13363" y="2397"/>
                  </a:cubicBezTo>
                  <a:cubicBezTo>
                    <a:pt x="13461" y="2056"/>
                    <a:pt x="13643" y="1738"/>
                    <a:pt x="13920" y="1522"/>
                  </a:cubicBezTo>
                  <a:cubicBezTo>
                    <a:pt x="14163" y="1326"/>
                    <a:pt x="14472" y="1203"/>
                    <a:pt x="14779" y="1203"/>
                  </a:cubicBezTo>
                  <a:close/>
                  <a:moveTo>
                    <a:pt x="7544" y="236"/>
                  </a:moveTo>
                  <a:cubicBezTo>
                    <a:pt x="7761" y="236"/>
                    <a:pt x="7981" y="298"/>
                    <a:pt x="8176" y="402"/>
                  </a:cubicBezTo>
                  <a:cubicBezTo>
                    <a:pt x="8827" y="736"/>
                    <a:pt x="9126" y="1484"/>
                    <a:pt x="9177" y="2197"/>
                  </a:cubicBezTo>
                  <a:cubicBezTo>
                    <a:pt x="9228" y="2922"/>
                    <a:pt x="9132" y="3651"/>
                    <a:pt x="8895" y="4337"/>
                  </a:cubicBezTo>
                  <a:cubicBezTo>
                    <a:pt x="8785" y="4666"/>
                    <a:pt x="8645" y="4983"/>
                    <a:pt x="8479" y="5283"/>
                  </a:cubicBezTo>
                  <a:lnTo>
                    <a:pt x="8479" y="5283"/>
                  </a:lnTo>
                  <a:cubicBezTo>
                    <a:pt x="7650" y="4796"/>
                    <a:pt x="6968" y="4074"/>
                    <a:pt x="6576" y="3216"/>
                  </a:cubicBezTo>
                  <a:cubicBezTo>
                    <a:pt x="6239" y="2534"/>
                    <a:pt x="6172" y="1724"/>
                    <a:pt x="6445" y="1040"/>
                  </a:cubicBezTo>
                  <a:cubicBezTo>
                    <a:pt x="6583" y="705"/>
                    <a:pt x="6832" y="419"/>
                    <a:pt x="7164" y="306"/>
                  </a:cubicBezTo>
                  <a:cubicBezTo>
                    <a:pt x="7286" y="258"/>
                    <a:pt x="7414" y="236"/>
                    <a:pt x="7544" y="236"/>
                  </a:cubicBezTo>
                  <a:close/>
                  <a:moveTo>
                    <a:pt x="1468" y="5191"/>
                  </a:moveTo>
                  <a:cubicBezTo>
                    <a:pt x="1712" y="5191"/>
                    <a:pt x="1961" y="5250"/>
                    <a:pt x="2173" y="5355"/>
                  </a:cubicBezTo>
                  <a:cubicBezTo>
                    <a:pt x="2688" y="5605"/>
                    <a:pt x="3033" y="6106"/>
                    <a:pt x="3287" y="6607"/>
                  </a:cubicBezTo>
                  <a:cubicBezTo>
                    <a:pt x="3530" y="7124"/>
                    <a:pt x="3752" y="7642"/>
                    <a:pt x="3964" y="8153"/>
                  </a:cubicBezTo>
                  <a:lnTo>
                    <a:pt x="3964" y="8153"/>
                  </a:lnTo>
                  <a:cubicBezTo>
                    <a:pt x="3827" y="8163"/>
                    <a:pt x="3691" y="8168"/>
                    <a:pt x="3555" y="8168"/>
                  </a:cubicBezTo>
                  <a:cubicBezTo>
                    <a:pt x="3149" y="8168"/>
                    <a:pt x="2748" y="8125"/>
                    <a:pt x="2360" y="8039"/>
                  </a:cubicBezTo>
                  <a:cubicBezTo>
                    <a:pt x="1730" y="7904"/>
                    <a:pt x="1106" y="7653"/>
                    <a:pt x="712" y="7181"/>
                  </a:cubicBezTo>
                  <a:cubicBezTo>
                    <a:pt x="326" y="6729"/>
                    <a:pt x="230" y="6001"/>
                    <a:pt x="599" y="5558"/>
                  </a:cubicBezTo>
                  <a:cubicBezTo>
                    <a:pt x="814" y="5301"/>
                    <a:pt x="1137" y="5191"/>
                    <a:pt x="1468" y="5191"/>
                  </a:cubicBezTo>
                  <a:close/>
                  <a:moveTo>
                    <a:pt x="20062" y="4996"/>
                  </a:moveTo>
                  <a:cubicBezTo>
                    <a:pt x="20371" y="4996"/>
                    <a:pt x="20681" y="5072"/>
                    <a:pt x="20949" y="5229"/>
                  </a:cubicBezTo>
                  <a:cubicBezTo>
                    <a:pt x="21465" y="5511"/>
                    <a:pt x="21685" y="6205"/>
                    <a:pt x="21402" y="6748"/>
                  </a:cubicBezTo>
                  <a:cubicBezTo>
                    <a:pt x="21135" y="7295"/>
                    <a:pt x="20593" y="7707"/>
                    <a:pt x="20001" y="7939"/>
                  </a:cubicBezTo>
                  <a:cubicBezTo>
                    <a:pt x="19510" y="8110"/>
                    <a:pt x="18982" y="8194"/>
                    <a:pt x="18445" y="8194"/>
                  </a:cubicBezTo>
                  <a:cubicBezTo>
                    <a:pt x="17961" y="8194"/>
                    <a:pt x="17470" y="8125"/>
                    <a:pt x="16995" y="7989"/>
                  </a:cubicBezTo>
                  <a:lnTo>
                    <a:pt x="16995" y="7989"/>
                  </a:lnTo>
                  <a:cubicBezTo>
                    <a:pt x="17294" y="7422"/>
                    <a:pt x="17628" y="6856"/>
                    <a:pt x="18009" y="6307"/>
                  </a:cubicBezTo>
                  <a:cubicBezTo>
                    <a:pt x="18342" y="5849"/>
                    <a:pt x="18751" y="5417"/>
                    <a:pt x="19276" y="5171"/>
                  </a:cubicBezTo>
                  <a:cubicBezTo>
                    <a:pt x="19517" y="5056"/>
                    <a:pt x="19789" y="4996"/>
                    <a:pt x="20062" y="4996"/>
                  </a:cubicBezTo>
                  <a:close/>
                  <a:moveTo>
                    <a:pt x="7542" y="1"/>
                  </a:moveTo>
                  <a:cubicBezTo>
                    <a:pt x="7387" y="1"/>
                    <a:pt x="7232" y="27"/>
                    <a:pt x="7083" y="84"/>
                  </a:cubicBezTo>
                  <a:cubicBezTo>
                    <a:pt x="6679" y="222"/>
                    <a:pt x="6381" y="573"/>
                    <a:pt x="6226" y="949"/>
                  </a:cubicBezTo>
                  <a:cubicBezTo>
                    <a:pt x="5919" y="1711"/>
                    <a:pt x="6004" y="2590"/>
                    <a:pt x="6358" y="3316"/>
                  </a:cubicBezTo>
                  <a:cubicBezTo>
                    <a:pt x="6774" y="4223"/>
                    <a:pt x="7489" y="4980"/>
                    <a:pt x="8359" y="5490"/>
                  </a:cubicBezTo>
                  <a:lnTo>
                    <a:pt x="8359" y="5490"/>
                  </a:lnTo>
                  <a:cubicBezTo>
                    <a:pt x="7840" y="6341"/>
                    <a:pt x="7106" y="7043"/>
                    <a:pt x="6254" y="7493"/>
                  </a:cubicBezTo>
                  <a:cubicBezTo>
                    <a:pt x="5593" y="7848"/>
                    <a:pt x="4873" y="8062"/>
                    <a:pt x="4149" y="8137"/>
                  </a:cubicBezTo>
                  <a:lnTo>
                    <a:pt x="4149" y="8137"/>
                  </a:lnTo>
                  <a:cubicBezTo>
                    <a:pt x="3933" y="7609"/>
                    <a:pt x="3706" y="7070"/>
                    <a:pt x="3452" y="6523"/>
                  </a:cubicBezTo>
                  <a:cubicBezTo>
                    <a:pt x="3190" y="6006"/>
                    <a:pt x="2837" y="5468"/>
                    <a:pt x="2256" y="5181"/>
                  </a:cubicBezTo>
                  <a:cubicBezTo>
                    <a:pt x="2004" y="5059"/>
                    <a:pt x="1728" y="4996"/>
                    <a:pt x="1449" y="4996"/>
                  </a:cubicBezTo>
                  <a:cubicBezTo>
                    <a:pt x="1407" y="4996"/>
                    <a:pt x="1365" y="4997"/>
                    <a:pt x="1323" y="5000"/>
                  </a:cubicBezTo>
                  <a:cubicBezTo>
                    <a:pt x="1000" y="5025"/>
                    <a:pt x="667" y="5166"/>
                    <a:pt x="446" y="5430"/>
                  </a:cubicBezTo>
                  <a:cubicBezTo>
                    <a:pt x="0" y="5979"/>
                    <a:pt x="122" y="6797"/>
                    <a:pt x="555" y="7313"/>
                  </a:cubicBezTo>
                  <a:cubicBezTo>
                    <a:pt x="997" y="7842"/>
                    <a:pt x="1663" y="8102"/>
                    <a:pt x="2314" y="8245"/>
                  </a:cubicBezTo>
                  <a:cubicBezTo>
                    <a:pt x="2722" y="8337"/>
                    <a:pt x="3145" y="8383"/>
                    <a:pt x="3572" y="8383"/>
                  </a:cubicBezTo>
                  <a:cubicBezTo>
                    <a:pt x="3731" y="8383"/>
                    <a:pt x="3891" y="8377"/>
                    <a:pt x="4051" y="8364"/>
                  </a:cubicBezTo>
                  <a:lnTo>
                    <a:pt x="4051" y="8364"/>
                  </a:lnTo>
                  <a:cubicBezTo>
                    <a:pt x="4232" y="8804"/>
                    <a:pt x="4407" y="9238"/>
                    <a:pt x="4580" y="9659"/>
                  </a:cubicBezTo>
                  <a:cubicBezTo>
                    <a:pt x="6161" y="13586"/>
                    <a:pt x="7294" y="16822"/>
                    <a:pt x="8064" y="19060"/>
                  </a:cubicBezTo>
                  <a:lnTo>
                    <a:pt x="8935" y="21644"/>
                  </a:lnTo>
                  <a:cubicBezTo>
                    <a:pt x="9032" y="21932"/>
                    <a:pt x="9107" y="22156"/>
                    <a:pt x="9161" y="22316"/>
                  </a:cubicBezTo>
                  <a:cubicBezTo>
                    <a:pt x="9213" y="22467"/>
                    <a:pt x="9246" y="22542"/>
                    <a:pt x="9246" y="22542"/>
                  </a:cubicBezTo>
                  <a:cubicBezTo>
                    <a:pt x="9246" y="22542"/>
                    <a:pt x="9228" y="22463"/>
                    <a:pt x="9185" y="22309"/>
                  </a:cubicBezTo>
                  <a:lnTo>
                    <a:pt x="8981" y="21628"/>
                  </a:lnTo>
                  <a:cubicBezTo>
                    <a:pt x="8797" y="21034"/>
                    <a:pt x="8523" y="20156"/>
                    <a:pt x="8152" y="19030"/>
                  </a:cubicBezTo>
                  <a:cubicBezTo>
                    <a:pt x="7410" y="16781"/>
                    <a:pt x="6300" y="13536"/>
                    <a:pt x="4737" y="9596"/>
                  </a:cubicBezTo>
                  <a:cubicBezTo>
                    <a:pt x="4571" y="9187"/>
                    <a:pt x="4406" y="8770"/>
                    <a:pt x="4234" y="8346"/>
                  </a:cubicBezTo>
                  <a:lnTo>
                    <a:pt x="4234" y="8346"/>
                  </a:lnTo>
                  <a:cubicBezTo>
                    <a:pt x="4965" y="8264"/>
                    <a:pt x="5690" y="8047"/>
                    <a:pt x="6358" y="7690"/>
                  </a:cubicBezTo>
                  <a:cubicBezTo>
                    <a:pt x="7251" y="7221"/>
                    <a:pt x="8017" y="6489"/>
                    <a:pt x="8559" y="5601"/>
                  </a:cubicBezTo>
                  <a:lnTo>
                    <a:pt x="8559" y="5601"/>
                  </a:lnTo>
                  <a:cubicBezTo>
                    <a:pt x="9050" y="5861"/>
                    <a:pt x="9585" y="6044"/>
                    <a:pt x="10139" y="6132"/>
                  </a:cubicBezTo>
                  <a:cubicBezTo>
                    <a:pt x="10410" y="6175"/>
                    <a:pt x="10681" y="6196"/>
                    <a:pt x="10951" y="6196"/>
                  </a:cubicBezTo>
                  <a:cubicBezTo>
                    <a:pt x="11892" y="6196"/>
                    <a:pt x="12818" y="5945"/>
                    <a:pt x="13638" y="5513"/>
                  </a:cubicBezTo>
                  <a:lnTo>
                    <a:pt x="13638" y="5513"/>
                  </a:lnTo>
                  <a:cubicBezTo>
                    <a:pt x="14172" y="6531"/>
                    <a:pt x="15016" y="7364"/>
                    <a:pt x="16016" y="7849"/>
                  </a:cubicBezTo>
                  <a:cubicBezTo>
                    <a:pt x="16246" y="7961"/>
                    <a:pt x="16482" y="8056"/>
                    <a:pt x="16723" y="8135"/>
                  </a:cubicBezTo>
                  <a:lnTo>
                    <a:pt x="16723" y="8135"/>
                  </a:lnTo>
                  <a:cubicBezTo>
                    <a:pt x="16556" y="8466"/>
                    <a:pt x="16400" y="8796"/>
                    <a:pt x="16252" y="9123"/>
                  </a:cubicBezTo>
                  <a:cubicBezTo>
                    <a:pt x="15378" y="11062"/>
                    <a:pt x="14859" y="12923"/>
                    <a:pt x="14478" y="14562"/>
                  </a:cubicBezTo>
                  <a:cubicBezTo>
                    <a:pt x="14105" y="16206"/>
                    <a:pt x="13874" y="17638"/>
                    <a:pt x="13701" y="18811"/>
                  </a:cubicBezTo>
                  <a:cubicBezTo>
                    <a:pt x="13529" y="19983"/>
                    <a:pt x="13418" y="20896"/>
                    <a:pt x="13342" y="21515"/>
                  </a:cubicBezTo>
                  <a:cubicBezTo>
                    <a:pt x="13308" y="21817"/>
                    <a:pt x="13282" y="22052"/>
                    <a:pt x="13262" y="22220"/>
                  </a:cubicBezTo>
                  <a:cubicBezTo>
                    <a:pt x="13246" y="22380"/>
                    <a:pt x="13244" y="22461"/>
                    <a:pt x="13244" y="22461"/>
                  </a:cubicBezTo>
                  <a:cubicBezTo>
                    <a:pt x="13244" y="22461"/>
                    <a:pt x="13262" y="22381"/>
                    <a:pt x="13286" y="22222"/>
                  </a:cubicBezTo>
                  <a:cubicBezTo>
                    <a:pt x="13311" y="22055"/>
                    <a:pt x="13346" y="21822"/>
                    <a:pt x="13390" y="21520"/>
                  </a:cubicBezTo>
                  <a:cubicBezTo>
                    <a:pt x="13484" y="20894"/>
                    <a:pt x="13619" y="19987"/>
                    <a:pt x="13793" y="18824"/>
                  </a:cubicBezTo>
                  <a:cubicBezTo>
                    <a:pt x="13980" y="17656"/>
                    <a:pt x="14224" y="16227"/>
                    <a:pt x="14608" y="14591"/>
                  </a:cubicBezTo>
                  <a:cubicBezTo>
                    <a:pt x="15000" y="12962"/>
                    <a:pt x="15529" y="11112"/>
                    <a:pt x="16406" y="9192"/>
                  </a:cubicBezTo>
                  <a:cubicBezTo>
                    <a:pt x="16558" y="8860"/>
                    <a:pt x="16719" y="8524"/>
                    <a:pt x="16892" y="8188"/>
                  </a:cubicBezTo>
                  <a:lnTo>
                    <a:pt x="16892" y="8188"/>
                  </a:lnTo>
                  <a:cubicBezTo>
                    <a:pt x="17396" y="8335"/>
                    <a:pt x="17915" y="8411"/>
                    <a:pt x="18431" y="8411"/>
                  </a:cubicBezTo>
                  <a:cubicBezTo>
                    <a:pt x="18995" y="8411"/>
                    <a:pt x="19554" y="8320"/>
                    <a:pt x="20080" y="8136"/>
                  </a:cubicBezTo>
                  <a:cubicBezTo>
                    <a:pt x="20711" y="7884"/>
                    <a:pt x="21287" y="7454"/>
                    <a:pt x="21588" y="6835"/>
                  </a:cubicBezTo>
                  <a:cubicBezTo>
                    <a:pt x="21741" y="6529"/>
                    <a:pt x="21774" y="6158"/>
                    <a:pt x="21670" y="5833"/>
                  </a:cubicBezTo>
                  <a:cubicBezTo>
                    <a:pt x="21579" y="5501"/>
                    <a:pt x="21337" y="5224"/>
                    <a:pt x="21052" y="5059"/>
                  </a:cubicBezTo>
                  <a:cubicBezTo>
                    <a:pt x="20750" y="4884"/>
                    <a:pt x="20410" y="4801"/>
                    <a:pt x="20073" y="4801"/>
                  </a:cubicBezTo>
                  <a:cubicBezTo>
                    <a:pt x="19769" y="4801"/>
                    <a:pt x="19466" y="4869"/>
                    <a:pt x="19197" y="4999"/>
                  </a:cubicBezTo>
                  <a:cubicBezTo>
                    <a:pt x="18627" y="5267"/>
                    <a:pt x="18201" y="5727"/>
                    <a:pt x="17860" y="6199"/>
                  </a:cubicBezTo>
                  <a:cubicBezTo>
                    <a:pt x="17465" y="6772"/>
                    <a:pt x="17126" y="7355"/>
                    <a:pt x="16824" y="7937"/>
                  </a:cubicBezTo>
                  <a:lnTo>
                    <a:pt x="16824" y="7937"/>
                  </a:lnTo>
                  <a:cubicBezTo>
                    <a:pt x="16581" y="7859"/>
                    <a:pt x="16343" y="7763"/>
                    <a:pt x="16113" y="7649"/>
                  </a:cubicBezTo>
                  <a:cubicBezTo>
                    <a:pt x="15156" y="7184"/>
                    <a:pt x="14347" y="6382"/>
                    <a:pt x="13837" y="5404"/>
                  </a:cubicBezTo>
                  <a:lnTo>
                    <a:pt x="13837" y="5404"/>
                  </a:lnTo>
                  <a:cubicBezTo>
                    <a:pt x="14140" y="5230"/>
                    <a:pt x="14428" y="5031"/>
                    <a:pt x="14694" y="4811"/>
                  </a:cubicBezTo>
                  <a:cubicBezTo>
                    <a:pt x="15292" y="4295"/>
                    <a:pt x="15880" y="3684"/>
                    <a:pt x="16069" y="2869"/>
                  </a:cubicBezTo>
                  <a:cubicBezTo>
                    <a:pt x="16157" y="2465"/>
                    <a:pt x="16107" y="2030"/>
                    <a:pt x="15912" y="1664"/>
                  </a:cubicBezTo>
                  <a:cubicBezTo>
                    <a:pt x="15724" y="1295"/>
                    <a:pt x="15340" y="1005"/>
                    <a:pt x="14917" y="974"/>
                  </a:cubicBezTo>
                  <a:cubicBezTo>
                    <a:pt x="14872" y="970"/>
                    <a:pt x="14828" y="968"/>
                    <a:pt x="14783" y="968"/>
                  </a:cubicBezTo>
                  <a:cubicBezTo>
                    <a:pt x="13986" y="968"/>
                    <a:pt x="13316" y="1614"/>
                    <a:pt x="13141" y="2333"/>
                  </a:cubicBezTo>
                  <a:cubicBezTo>
                    <a:pt x="12930" y="3095"/>
                    <a:pt x="13045" y="3875"/>
                    <a:pt x="13257" y="4587"/>
                  </a:cubicBezTo>
                  <a:cubicBezTo>
                    <a:pt x="13332" y="4832"/>
                    <a:pt x="13424" y="5069"/>
                    <a:pt x="13532" y="5299"/>
                  </a:cubicBezTo>
                  <a:lnTo>
                    <a:pt x="13532" y="5299"/>
                  </a:lnTo>
                  <a:cubicBezTo>
                    <a:pt x="12742" y="5715"/>
                    <a:pt x="11851" y="5956"/>
                    <a:pt x="10951" y="5956"/>
                  </a:cubicBezTo>
                  <a:cubicBezTo>
                    <a:pt x="10692" y="5956"/>
                    <a:pt x="10433" y="5936"/>
                    <a:pt x="10175" y="5895"/>
                  </a:cubicBezTo>
                  <a:cubicBezTo>
                    <a:pt x="9652" y="5812"/>
                    <a:pt x="9146" y="5640"/>
                    <a:pt x="8680" y="5394"/>
                  </a:cubicBezTo>
                  <a:lnTo>
                    <a:pt x="8680" y="5394"/>
                  </a:lnTo>
                  <a:cubicBezTo>
                    <a:pt x="8853" y="5083"/>
                    <a:pt x="8999" y="4754"/>
                    <a:pt x="9114" y="4413"/>
                  </a:cubicBezTo>
                  <a:cubicBezTo>
                    <a:pt x="9362" y="3695"/>
                    <a:pt x="9462" y="2935"/>
                    <a:pt x="9410" y="2179"/>
                  </a:cubicBezTo>
                  <a:cubicBezTo>
                    <a:pt x="9377" y="1797"/>
                    <a:pt x="9293" y="1407"/>
                    <a:pt x="9112" y="1052"/>
                  </a:cubicBezTo>
                  <a:cubicBezTo>
                    <a:pt x="8938" y="696"/>
                    <a:pt x="8647" y="384"/>
                    <a:pt x="8287" y="194"/>
                  </a:cubicBezTo>
                  <a:cubicBezTo>
                    <a:pt x="8065" y="74"/>
                    <a:pt x="7804" y="1"/>
                    <a:pt x="7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3637550" y="2051200"/>
              <a:ext cx="422875" cy="55200"/>
            </a:xfrm>
            <a:custGeom>
              <a:avLst/>
              <a:gdLst/>
              <a:ahLst/>
              <a:cxnLst/>
              <a:rect l="l" t="t" r="r" b="b"/>
              <a:pathLst>
                <a:path w="16915" h="2208" extrusionOk="0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181"/>
                  </a:lnTo>
                  <a:cubicBezTo>
                    <a:pt x="0" y="2196"/>
                    <a:pt x="12" y="2208"/>
                    <a:pt x="26" y="2208"/>
                  </a:cubicBezTo>
                  <a:lnTo>
                    <a:pt x="16889" y="2208"/>
                  </a:lnTo>
                  <a:cubicBezTo>
                    <a:pt x="16904" y="2208"/>
                    <a:pt x="16915" y="2196"/>
                    <a:pt x="16915" y="2181"/>
                  </a:cubicBezTo>
                  <a:lnTo>
                    <a:pt x="16915" y="27"/>
                  </a:lnTo>
                  <a:cubicBezTo>
                    <a:pt x="16915" y="12"/>
                    <a:pt x="16904" y="0"/>
                    <a:pt x="16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3637550" y="2130500"/>
              <a:ext cx="422900" cy="176100"/>
            </a:xfrm>
            <a:custGeom>
              <a:avLst/>
              <a:gdLst/>
              <a:ahLst/>
              <a:cxnLst/>
              <a:rect l="l" t="t" r="r" b="b"/>
              <a:pathLst>
                <a:path w="16916" h="7044" extrusionOk="0">
                  <a:moveTo>
                    <a:pt x="1102" y="1"/>
                  </a:moveTo>
                  <a:cubicBezTo>
                    <a:pt x="493" y="1"/>
                    <a:pt x="0" y="495"/>
                    <a:pt x="0" y="1104"/>
                  </a:cubicBezTo>
                  <a:cubicBezTo>
                    <a:pt x="0" y="1714"/>
                    <a:pt x="494" y="2208"/>
                    <a:pt x="1104" y="2208"/>
                  </a:cubicBezTo>
                  <a:lnTo>
                    <a:pt x="2718" y="2208"/>
                  </a:lnTo>
                  <a:lnTo>
                    <a:pt x="4860" y="6284"/>
                  </a:lnTo>
                  <a:cubicBezTo>
                    <a:pt x="5105" y="6751"/>
                    <a:pt x="5589" y="7043"/>
                    <a:pt x="6116" y="7043"/>
                  </a:cubicBezTo>
                  <a:lnTo>
                    <a:pt x="11371" y="7043"/>
                  </a:lnTo>
                  <a:cubicBezTo>
                    <a:pt x="11904" y="7043"/>
                    <a:pt x="12391" y="6745"/>
                    <a:pt x="12633" y="6271"/>
                  </a:cubicBezTo>
                  <a:lnTo>
                    <a:pt x="14715" y="2208"/>
                  </a:lnTo>
                  <a:lnTo>
                    <a:pt x="15812" y="2208"/>
                  </a:lnTo>
                  <a:cubicBezTo>
                    <a:pt x="16422" y="2208"/>
                    <a:pt x="16916" y="1714"/>
                    <a:pt x="16916" y="1104"/>
                  </a:cubicBezTo>
                  <a:cubicBezTo>
                    <a:pt x="16916" y="494"/>
                    <a:pt x="16422" y="1"/>
                    <a:pt x="15812" y="1"/>
                  </a:cubicBezTo>
                  <a:lnTo>
                    <a:pt x="1104" y="1"/>
                  </a:lnTo>
                  <a:cubicBezTo>
                    <a:pt x="1103" y="1"/>
                    <a:pt x="1103" y="1"/>
                    <a:pt x="1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3409875" y="1062725"/>
              <a:ext cx="327175" cy="555300"/>
            </a:xfrm>
            <a:custGeom>
              <a:avLst/>
              <a:gdLst/>
              <a:ahLst/>
              <a:cxnLst/>
              <a:rect l="l" t="t" r="r" b="b"/>
              <a:pathLst>
                <a:path w="13087" h="22212" extrusionOk="0">
                  <a:moveTo>
                    <a:pt x="12340" y="0"/>
                  </a:moveTo>
                  <a:cubicBezTo>
                    <a:pt x="12186" y="0"/>
                    <a:pt x="12007" y="10"/>
                    <a:pt x="11805" y="31"/>
                  </a:cubicBezTo>
                  <a:cubicBezTo>
                    <a:pt x="11066" y="106"/>
                    <a:pt x="10015" y="367"/>
                    <a:pt x="8793" y="906"/>
                  </a:cubicBezTo>
                  <a:cubicBezTo>
                    <a:pt x="7570" y="1442"/>
                    <a:pt x="6193" y="2295"/>
                    <a:pt x="4879" y="3508"/>
                  </a:cubicBezTo>
                  <a:cubicBezTo>
                    <a:pt x="3565" y="4716"/>
                    <a:pt x="2335" y="6309"/>
                    <a:pt x="1447" y="8199"/>
                  </a:cubicBezTo>
                  <a:cubicBezTo>
                    <a:pt x="577" y="10097"/>
                    <a:pt x="153" y="12065"/>
                    <a:pt x="79" y="13848"/>
                  </a:cubicBezTo>
                  <a:cubicBezTo>
                    <a:pt x="0" y="15636"/>
                    <a:pt x="238" y="17237"/>
                    <a:pt x="618" y="18518"/>
                  </a:cubicBezTo>
                  <a:cubicBezTo>
                    <a:pt x="995" y="19800"/>
                    <a:pt x="1474" y="20771"/>
                    <a:pt x="1893" y="21383"/>
                  </a:cubicBezTo>
                  <a:cubicBezTo>
                    <a:pt x="2268" y="21933"/>
                    <a:pt x="2569" y="22211"/>
                    <a:pt x="2730" y="22211"/>
                  </a:cubicBezTo>
                  <a:cubicBezTo>
                    <a:pt x="2749" y="22211"/>
                    <a:pt x="2766" y="22208"/>
                    <a:pt x="2781" y="22200"/>
                  </a:cubicBezTo>
                  <a:cubicBezTo>
                    <a:pt x="3106" y="22035"/>
                    <a:pt x="2552" y="20565"/>
                    <a:pt x="2282" y="18179"/>
                  </a:cubicBezTo>
                  <a:cubicBezTo>
                    <a:pt x="1995" y="15818"/>
                    <a:pt x="2130" y="12441"/>
                    <a:pt x="3625" y="9210"/>
                  </a:cubicBezTo>
                  <a:cubicBezTo>
                    <a:pt x="5128" y="5984"/>
                    <a:pt x="7619" y="3700"/>
                    <a:pt x="9608" y="2396"/>
                  </a:cubicBezTo>
                  <a:cubicBezTo>
                    <a:pt x="11605" y="1063"/>
                    <a:pt x="13086" y="536"/>
                    <a:pt x="13001" y="182"/>
                  </a:cubicBezTo>
                  <a:cubicBezTo>
                    <a:pt x="12975" y="69"/>
                    <a:pt x="12746" y="0"/>
                    <a:pt x="12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3789550" y="1028300"/>
              <a:ext cx="126050" cy="60050"/>
            </a:xfrm>
            <a:custGeom>
              <a:avLst/>
              <a:gdLst/>
              <a:ahLst/>
              <a:cxnLst/>
              <a:rect l="l" t="t" r="r" b="b"/>
              <a:pathLst>
                <a:path w="5042" h="2402" extrusionOk="0">
                  <a:moveTo>
                    <a:pt x="2508" y="1"/>
                  </a:moveTo>
                  <a:cubicBezTo>
                    <a:pt x="1774" y="1"/>
                    <a:pt x="1118" y="184"/>
                    <a:pt x="678" y="453"/>
                  </a:cubicBezTo>
                  <a:cubicBezTo>
                    <a:pt x="230" y="723"/>
                    <a:pt x="1" y="1071"/>
                    <a:pt x="55" y="1395"/>
                  </a:cubicBezTo>
                  <a:cubicBezTo>
                    <a:pt x="182" y="2051"/>
                    <a:pt x="1276" y="2390"/>
                    <a:pt x="2514" y="2401"/>
                  </a:cubicBezTo>
                  <a:cubicBezTo>
                    <a:pt x="2518" y="2401"/>
                    <a:pt x="2522" y="2401"/>
                    <a:pt x="2526" y="2401"/>
                  </a:cubicBezTo>
                  <a:cubicBezTo>
                    <a:pt x="3760" y="2401"/>
                    <a:pt x="4851" y="2074"/>
                    <a:pt x="4983" y="1421"/>
                  </a:cubicBezTo>
                  <a:cubicBezTo>
                    <a:pt x="5041" y="1096"/>
                    <a:pt x="4815" y="747"/>
                    <a:pt x="4371" y="472"/>
                  </a:cubicBezTo>
                  <a:cubicBezTo>
                    <a:pt x="3929" y="197"/>
                    <a:pt x="3267" y="4"/>
                    <a:pt x="2527" y="1"/>
                  </a:cubicBezTo>
                  <a:cubicBezTo>
                    <a:pt x="2521" y="1"/>
                    <a:pt x="2514" y="1"/>
                    <a:pt x="2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3771950" y="2274275"/>
              <a:ext cx="174900" cy="26850"/>
            </a:xfrm>
            <a:custGeom>
              <a:avLst/>
              <a:gdLst/>
              <a:ahLst/>
              <a:cxnLst/>
              <a:rect l="l" t="t" r="r" b="b"/>
              <a:pathLst>
                <a:path w="6996" h="1074" extrusionOk="0">
                  <a:moveTo>
                    <a:pt x="3664" y="0"/>
                  </a:moveTo>
                  <a:cubicBezTo>
                    <a:pt x="3600" y="0"/>
                    <a:pt x="3536" y="1"/>
                    <a:pt x="3471" y="3"/>
                  </a:cubicBezTo>
                  <a:cubicBezTo>
                    <a:pt x="2453" y="35"/>
                    <a:pt x="1552" y="280"/>
                    <a:pt x="944" y="542"/>
                  </a:cubicBezTo>
                  <a:cubicBezTo>
                    <a:pt x="333" y="803"/>
                    <a:pt x="1" y="1049"/>
                    <a:pt x="14" y="1069"/>
                  </a:cubicBezTo>
                  <a:cubicBezTo>
                    <a:pt x="15" y="1072"/>
                    <a:pt x="20" y="1074"/>
                    <a:pt x="26" y="1074"/>
                  </a:cubicBezTo>
                  <a:cubicBezTo>
                    <a:pt x="96" y="1074"/>
                    <a:pt x="446" y="900"/>
                    <a:pt x="1005" y="702"/>
                  </a:cubicBezTo>
                  <a:cubicBezTo>
                    <a:pt x="1615" y="485"/>
                    <a:pt x="2491" y="274"/>
                    <a:pt x="3478" y="243"/>
                  </a:cubicBezTo>
                  <a:cubicBezTo>
                    <a:pt x="3551" y="241"/>
                    <a:pt x="3624" y="240"/>
                    <a:pt x="3696" y="240"/>
                  </a:cubicBezTo>
                  <a:cubicBezTo>
                    <a:pt x="4595" y="240"/>
                    <a:pt x="5396" y="392"/>
                    <a:pt x="5973" y="557"/>
                  </a:cubicBezTo>
                  <a:cubicBezTo>
                    <a:pt x="6538" y="719"/>
                    <a:pt x="6896" y="873"/>
                    <a:pt x="6970" y="873"/>
                  </a:cubicBezTo>
                  <a:cubicBezTo>
                    <a:pt x="6977" y="873"/>
                    <a:pt x="6982" y="872"/>
                    <a:pt x="6983" y="869"/>
                  </a:cubicBezTo>
                  <a:cubicBezTo>
                    <a:pt x="6995" y="846"/>
                    <a:pt x="6649" y="621"/>
                    <a:pt x="6025" y="395"/>
                  </a:cubicBezTo>
                  <a:cubicBezTo>
                    <a:pt x="5442" y="183"/>
                    <a:pt x="4604" y="0"/>
                    <a:pt x="36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3709250" y="2183925"/>
              <a:ext cx="296950" cy="6025"/>
            </a:xfrm>
            <a:custGeom>
              <a:avLst/>
              <a:gdLst/>
              <a:ahLst/>
              <a:cxnLst/>
              <a:rect l="l" t="t" r="r" b="b"/>
              <a:pathLst>
                <a:path w="11878" h="241" extrusionOk="0">
                  <a:moveTo>
                    <a:pt x="5939" y="0"/>
                  </a:moveTo>
                  <a:cubicBezTo>
                    <a:pt x="2658" y="0"/>
                    <a:pt x="0" y="54"/>
                    <a:pt x="0" y="120"/>
                  </a:cubicBezTo>
                  <a:cubicBezTo>
                    <a:pt x="0" y="187"/>
                    <a:pt x="2659" y="240"/>
                    <a:pt x="5939" y="240"/>
                  </a:cubicBezTo>
                  <a:cubicBezTo>
                    <a:pt x="9218" y="240"/>
                    <a:pt x="11878" y="187"/>
                    <a:pt x="11878" y="120"/>
                  </a:cubicBezTo>
                  <a:cubicBezTo>
                    <a:pt x="11878" y="54"/>
                    <a:pt x="9219" y="0"/>
                    <a:pt x="593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3735225" y="2229800"/>
              <a:ext cx="248000" cy="7825"/>
            </a:xfrm>
            <a:custGeom>
              <a:avLst/>
              <a:gdLst/>
              <a:ahLst/>
              <a:cxnLst/>
              <a:rect l="l" t="t" r="r" b="b"/>
              <a:pathLst>
                <a:path w="9920" h="313" extrusionOk="0">
                  <a:moveTo>
                    <a:pt x="9311" y="0"/>
                  </a:moveTo>
                  <a:cubicBezTo>
                    <a:pt x="9083" y="0"/>
                    <a:pt x="8797" y="3"/>
                    <a:pt x="8464" y="8"/>
                  </a:cubicBezTo>
                  <a:lnTo>
                    <a:pt x="4959" y="65"/>
                  </a:lnTo>
                  <a:lnTo>
                    <a:pt x="1454" y="106"/>
                  </a:lnTo>
                  <a:cubicBezTo>
                    <a:pt x="557" y="119"/>
                    <a:pt x="1" y="138"/>
                    <a:pt x="0" y="169"/>
                  </a:cubicBezTo>
                  <a:cubicBezTo>
                    <a:pt x="0" y="202"/>
                    <a:pt x="555" y="245"/>
                    <a:pt x="1452" y="276"/>
                  </a:cubicBezTo>
                  <a:cubicBezTo>
                    <a:pt x="2090" y="298"/>
                    <a:pt x="2900" y="313"/>
                    <a:pt x="3806" y="313"/>
                  </a:cubicBezTo>
                  <a:cubicBezTo>
                    <a:pt x="4177" y="313"/>
                    <a:pt x="4565" y="310"/>
                    <a:pt x="4963" y="305"/>
                  </a:cubicBezTo>
                  <a:cubicBezTo>
                    <a:pt x="6333" y="285"/>
                    <a:pt x="7573" y="234"/>
                    <a:pt x="8470" y="177"/>
                  </a:cubicBezTo>
                  <a:cubicBezTo>
                    <a:pt x="9366" y="121"/>
                    <a:pt x="9919" y="62"/>
                    <a:pt x="9918" y="30"/>
                  </a:cubicBezTo>
                  <a:cubicBezTo>
                    <a:pt x="9917" y="8"/>
                    <a:pt x="9697" y="0"/>
                    <a:pt x="9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4213975" y="765600"/>
              <a:ext cx="325000" cy="324975"/>
            </a:xfrm>
            <a:custGeom>
              <a:avLst/>
              <a:gdLst/>
              <a:ahLst/>
              <a:cxnLst/>
              <a:rect l="l" t="t" r="r" b="b"/>
              <a:pathLst>
                <a:path w="13000" h="12999" extrusionOk="0">
                  <a:moveTo>
                    <a:pt x="6499" y="0"/>
                  </a:moveTo>
                  <a:cubicBezTo>
                    <a:pt x="2910" y="0"/>
                    <a:pt x="1" y="2911"/>
                    <a:pt x="1" y="6499"/>
                  </a:cubicBezTo>
                  <a:cubicBezTo>
                    <a:pt x="1" y="10088"/>
                    <a:pt x="2911" y="12999"/>
                    <a:pt x="6499" y="12999"/>
                  </a:cubicBezTo>
                  <a:cubicBezTo>
                    <a:pt x="10089" y="12999"/>
                    <a:pt x="12999" y="10088"/>
                    <a:pt x="12999" y="6499"/>
                  </a:cubicBezTo>
                  <a:cubicBezTo>
                    <a:pt x="12999" y="2909"/>
                    <a:pt x="10089" y="0"/>
                    <a:pt x="6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2758650" y="1293475"/>
              <a:ext cx="2287425" cy="759425"/>
            </a:xfrm>
            <a:custGeom>
              <a:avLst/>
              <a:gdLst/>
              <a:ahLst/>
              <a:cxnLst/>
              <a:rect l="l" t="t" r="r" b="b"/>
              <a:pathLst>
                <a:path w="91497" h="30377" extrusionOk="0">
                  <a:moveTo>
                    <a:pt x="81819" y="0"/>
                  </a:moveTo>
                  <a:cubicBezTo>
                    <a:pt x="81356" y="0"/>
                    <a:pt x="80899" y="6"/>
                    <a:pt x="80450" y="14"/>
                  </a:cubicBezTo>
                  <a:cubicBezTo>
                    <a:pt x="78831" y="49"/>
                    <a:pt x="77307" y="137"/>
                    <a:pt x="75884" y="246"/>
                  </a:cubicBezTo>
                  <a:cubicBezTo>
                    <a:pt x="73038" y="467"/>
                    <a:pt x="70597" y="756"/>
                    <a:pt x="68604" y="1019"/>
                  </a:cubicBezTo>
                  <a:cubicBezTo>
                    <a:pt x="66613" y="1282"/>
                    <a:pt x="65072" y="1520"/>
                    <a:pt x="64028" y="1686"/>
                  </a:cubicBezTo>
                  <a:lnTo>
                    <a:pt x="62841" y="1885"/>
                  </a:lnTo>
                  <a:cubicBezTo>
                    <a:pt x="62575" y="1931"/>
                    <a:pt x="62439" y="1960"/>
                    <a:pt x="62439" y="1960"/>
                  </a:cubicBezTo>
                  <a:cubicBezTo>
                    <a:pt x="62439" y="1960"/>
                    <a:pt x="62577" y="1947"/>
                    <a:pt x="62846" y="1909"/>
                  </a:cubicBezTo>
                  <a:lnTo>
                    <a:pt x="64036" y="1734"/>
                  </a:lnTo>
                  <a:cubicBezTo>
                    <a:pt x="65081" y="1584"/>
                    <a:pt x="66625" y="1360"/>
                    <a:pt x="68616" y="1112"/>
                  </a:cubicBezTo>
                  <a:cubicBezTo>
                    <a:pt x="70609" y="864"/>
                    <a:pt x="73050" y="588"/>
                    <a:pt x="75894" y="380"/>
                  </a:cubicBezTo>
                  <a:cubicBezTo>
                    <a:pt x="77315" y="278"/>
                    <a:pt x="78838" y="195"/>
                    <a:pt x="80453" y="167"/>
                  </a:cubicBezTo>
                  <a:cubicBezTo>
                    <a:pt x="80837" y="161"/>
                    <a:pt x="81226" y="157"/>
                    <a:pt x="81621" y="157"/>
                  </a:cubicBezTo>
                  <a:cubicBezTo>
                    <a:pt x="82885" y="157"/>
                    <a:pt x="84202" y="195"/>
                    <a:pt x="85560" y="330"/>
                  </a:cubicBezTo>
                  <a:cubicBezTo>
                    <a:pt x="86450" y="421"/>
                    <a:pt x="87359" y="550"/>
                    <a:pt x="88265" y="779"/>
                  </a:cubicBezTo>
                  <a:cubicBezTo>
                    <a:pt x="89156" y="1011"/>
                    <a:pt x="90101" y="1327"/>
                    <a:pt x="90776" y="1999"/>
                  </a:cubicBezTo>
                  <a:cubicBezTo>
                    <a:pt x="91113" y="2338"/>
                    <a:pt x="91304" y="2793"/>
                    <a:pt x="91307" y="3270"/>
                  </a:cubicBezTo>
                  <a:cubicBezTo>
                    <a:pt x="91305" y="3751"/>
                    <a:pt x="91149" y="4229"/>
                    <a:pt x="90910" y="4665"/>
                  </a:cubicBezTo>
                  <a:cubicBezTo>
                    <a:pt x="90430" y="5545"/>
                    <a:pt x="89703" y="6300"/>
                    <a:pt x="88927" y="6999"/>
                  </a:cubicBezTo>
                  <a:cubicBezTo>
                    <a:pt x="87353" y="8392"/>
                    <a:pt x="85511" y="9580"/>
                    <a:pt x="83571" y="10705"/>
                  </a:cubicBezTo>
                  <a:cubicBezTo>
                    <a:pt x="81625" y="11824"/>
                    <a:pt x="79559" y="12869"/>
                    <a:pt x="77409" y="13868"/>
                  </a:cubicBezTo>
                  <a:cubicBezTo>
                    <a:pt x="68790" y="17841"/>
                    <a:pt x="58874" y="21213"/>
                    <a:pt x="48300" y="24065"/>
                  </a:cubicBezTo>
                  <a:cubicBezTo>
                    <a:pt x="37722" y="26882"/>
                    <a:pt x="27451" y="28925"/>
                    <a:pt x="18004" y="29807"/>
                  </a:cubicBezTo>
                  <a:cubicBezTo>
                    <a:pt x="15642" y="30020"/>
                    <a:pt x="13331" y="30155"/>
                    <a:pt x="11087" y="30165"/>
                  </a:cubicBezTo>
                  <a:cubicBezTo>
                    <a:pt x="11040" y="30165"/>
                    <a:pt x="10993" y="30165"/>
                    <a:pt x="10946" y="30165"/>
                  </a:cubicBezTo>
                  <a:cubicBezTo>
                    <a:pt x="8752" y="30165"/>
                    <a:pt x="6614" y="30063"/>
                    <a:pt x="4591" y="29680"/>
                  </a:cubicBezTo>
                  <a:cubicBezTo>
                    <a:pt x="3563" y="29481"/>
                    <a:pt x="2556" y="29203"/>
                    <a:pt x="1674" y="28725"/>
                  </a:cubicBezTo>
                  <a:cubicBezTo>
                    <a:pt x="1235" y="28488"/>
                    <a:pt x="839" y="28178"/>
                    <a:pt x="550" y="27794"/>
                  </a:cubicBezTo>
                  <a:cubicBezTo>
                    <a:pt x="271" y="27403"/>
                    <a:pt x="110" y="26929"/>
                    <a:pt x="219" y="26468"/>
                  </a:cubicBezTo>
                  <a:cubicBezTo>
                    <a:pt x="305" y="26005"/>
                    <a:pt x="554" y="25583"/>
                    <a:pt x="819" y="25196"/>
                  </a:cubicBezTo>
                  <a:cubicBezTo>
                    <a:pt x="1084" y="24804"/>
                    <a:pt x="1405" y="24456"/>
                    <a:pt x="1723" y="24116"/>
                  </a:cubicBezTo>
                  <a:cubicBezTo>
                    <a:pt x="2373" y="23446"/>
                    <a:pt x="3078" y="22856"/>
                    <a:pt x="3783" y="22306"/>
                  </a:cubicBezTo>
                  <a:cubicBezTo>
                    <a:pt x="6629" y="20128"/>
                    <a:pt x="9471" y="18528"/>
                    <a:pt x="11971" y="17166"/>
                  </a:cubicBezTo>
                  <a:cubicBezTo>
                    <a:pt x="14482" y="15816"/>
                    <a:pt x="16698" y="14754"/>
                    <a:pt x="18520" y="13912"/>
                  </a:cubicBezTo>
                  <a:cubicBezTo>
                    <a:pt x="20345" y="13074"/>
                    <a:pt x="21776" y="12456"/>
                    <a:pt x="22750" y="12044"/>
                  </a:cubicBezTo>
                  <a:cubicBezTo>
                    <a:pt x="23234" y="11840"/>
                    <a:pt x="23603" y="11684"/>
                    <a:pt x="23859" y="11577"/>
                  </a:cubicBezTo>
                  <a:cubicBezTo>
                    <a:pt x="24108" y="11471"/>
                    <a:pt x="24234" y="11411"/>
                    <a:pt x="24234" y="11411"/>
                  </a:cubicBezTo>
                  <a:lnTo>
                    <a:pt x="24234" y="11411"/>
                  </a:lnTo>
                  <a:cubicBezTo>
                    <a:pt x="24234" y="11411"/>
                    <a:pt x="24102" y="11456"/>
                    <a:pt x="23849" y="11555"/>
                  </a:cubicBezTo>
                  <a:lnTo>
                    <a:pt x="22732" y="12000"/>
                  </a:lnTo>
                  <a:cubicBezTo>
                    <a:pt x="21751" y="12398"/>
                    <a:pt x="20313" y="13002"/>
                    <a:pt x="18482" y="13828"/>
                  </a:cubicBezTo>
                  <a:cubicBezTo>
                    <a:pt x="16652" y="14657"/>
                    <a:pt x="14428" y="15708"/>
                    <a:pt x="11908" y="17048"/>
                  </a:cubicBezTo>
                  <a:cubicBezTo>
                    <a:pt x="9398" y="18401"/>
                    <a:pt x="6547" y="19992"/>
                    <a:pt x="3679" y="22173"/>
                  </a:cubicBezTo>
                  <a:cubicBezTo>
                    <a:pt x="2968" y="22724"/>
                    <a:pt x="2256" y="23315"/>
                    <a:pt x="1596" y="23993"/>
                  </a:cubicBezTo>
                  <a:cubicBezTo>
                    <a:pt x="1271" y="24338"/>
                    <a:pt x="945" y="24689"/>
                    <a:pt x="671" y="25093"/>
                  </a:cubicBezTo>
                  <a:cubicBezTo>
                    <a:pt x="397" y="25493"/>
                    <a:pt x="135" y="25926"/>
                    <a:pt x="38" y="26434"/>
                  </a:cubicBezTo>
                  <a:cubicBezTo>
                    <a:pt x="15" y="26559"/>
                    <a:pt x="13" y="26690"/>
                    <a:pt x="1" y="26819"/>
                  </a:cubicBezTo>
                  <a:cubicBezTo>
                    <a:pt x="14" y="26950"/>
                    <a:pt x="32" y="27080"/>
                    <a:pt x="57" y="27209"/>
                  </a:cubicBezTo>
                  <a:cubicBezTo>
                    <a:pt x="127" y="27459"/>
                    <a:pt x="251" y="27691"/>
                    <a:pt x="398" y="27905"/>
                  </a:cubicBezTo>
                  <a:cubicBezTo>
                    <a:pt x="709" y="28322"/>
                    <a:pt x="1128" y="28647"/>
                    <a:pt x="1581" y="28894"/>
                  </a:cubicBezTo>
                  <a:cubicBezTo>
                    <a:pt x="2494" y="29390"/>
                    <a:pt x="3515" y="29671"/>
                    <a:pt x="4553" y="29877"/>
                  </a:cubicBezTo>
                  <a:cubicBezTo>
                    <a:pt x="6628" y="30273"/>
                    <a:pt x="8814" y="30377"/>
                    <a:pt x="11052" y="30377"/>
                  </a:cubicBezTo>
                  <a:cubicBezTo>
                    <a:pt x="11064" y="30377"/>
                    <a:pt x="11076" y="30377"/>
                    <a:pt x="11088" y="30377"/>
                  </a:cubicBezTo>
                  <a:cubicBezTo>
                    <a:pt x="13341" y="30370"/>
                    <a:pt x="15658" y="30238"/>
                    <a:pt x="18024" y="30028"/>
                  </a:cubicBezTo>
                  <a:cubicBezTo>
                    <a:pt x="27493" y="29156"/>
                    <a:pt x="37774" y="27117"/>
                    <a:pt x="48363" y="24296"/>
                  </a:cubicBezTo>
                  <a:cubicBezTo>
                    <a:pt x="58948" y="21442"/>
                    <a:pt x="68872" y="18062"/>
                    <a:pt x="77502" y="14070"/>
                  </a:cubicBezTo>
                  <a:cubicBezTo>
                    <a:pt x="79655" y="13065"/>
                    <a:pt x="81724" y="12015"/>
                    <a:pt x="83676" y="10888"/>
                  </a:cubicBezTo>
                  <a:cubicBezTo>
                    <a:pt x="85622" y="9755"/>
                    <a:pt x="87470" y="8559"/>
                    <a:pt x="89059" y="7149"/>
                  </a:cubicBezTo>
                  <a:cubicBezTo>
                    <a:pt x="89844" y="6437"/>
                    <a:pt x="90582" y="5673"/>
                    <a:pt x="91079" y="4756"/>
                  </a:cubicBezTo>
                  <a:cubicBezTo>
                    <a:pt x="91327" y="4301"/>
                    <a:pt x="91497" y="3791"/>
                    <a:pt x="91496" y="3269"/>
                  </a:cubicBezTo>
                  <a:cubicBezTo>
                    <a:pt x="91495" y="2746"/>
                    <a:pt x="91270" y="2230"/>
                    <a:pt x="90911" y="1872"/>
                  </a:cubicBezTo>
                  <a:cubicBezTo>
                    <a:pt x="90179" y="1151"/>
                    <a:pt x="89214" y="843"/>
                    <a:pt x="88308" y="606"/>
                  </a:cubicBezTo>
                  <a:cubicBezTo>
                    <a:pt x="87390" y="376"/>
                    <a:pt x="86473" y="251"/>
                    <a:pt x="85578" y="161"/>
                  </a:cubicBezTo>
                  <a:cubicBezTo>
                    <a:pt x="84282" y="37"/>
                    <a:pt x="83026" y="0"/>
                    <a:pt x="8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2961000" y="1014275"/>
              <a:ext cx="1720250" cy="415225"/>
            </a:xfrm>
            <a:custGeom>
              <a:avLst/>
              <a:gdLst/>
              <a:ahLst/>
              <a:cxnLst/>
              <a:rect l="l" t="t" r="r" b="b"/>
              <a:pathLst>
                <a:path w="68810" h="16609" extrusionOk="0">
                  <a:moveTo>
                    <a:pt x="16295" y="1"/>
                  </a:moveTo>
                  <a:cubicBezTo>
                    <a:pt x="14000" y="1"/>
                    <a:pt x="11358" y="86"/>
                    <a:pt x="8428" y="406"/>
                  </a:cubicBezTo>
                  <a:cubicBezTo>
                    <a:pt x="7056" y="569"/>
                    <a:pt x="5617" y="779"/>
                    <a:pt x="4151" y="1161"/>
                  </a:cubicBezTo>
                  <a:cubicBezTo>
                    <a:pt x="3418" y="1352"/>
                    <a:pt x="2679" y="1591"/>
                    <a:pt x="1961" y="1927"/>
                  </a:cubicBezTo>
                  <a:cubicBezTo>
                    <a:pt x="1605" y="2102"/>
                    <a:pt x="1253" y="2300"/>
                    <a:pt x="932" y="2553"/>
                  </a:cubicBezTo>
                  <a:cubicBezTo>
                    <a:pt x="613" y="2806"/>
                    <a:pt x="319" y="3127"/>
                    <a:pt x="166" y="3534"/>
                  </a:cubicBezTo>
                  <a:cubicBezTo>
                    <a:pt x="0" y="3941"/>
                    <a:pt x="64" y="4410"/>
                    <a:pt x="230" y="4801"/>
                  </a:cubicBezTo>
                  <a:cubicBezTo>
                    <a:pt x="389" y="5207"/>
                    <a:pt x="679" y="5530"/>
                    <a:pt x="964" y="5848"/>
                  </a:cubicBezTo>
                  <a:cubicBezTo>
                    <a:pt x="1570" y="6450"/>
                    <a:pt x="2284" y="6942"/>
                    <a:pt x="3033" y="7382"/>
                  </a:cubicBezTo>
                  <a:cubicBezTo>
                    <a:pt x="4537" y="8257"/>
                    <a:pt x="6183" y="8967"/>
                    <a:pt x="7894" y="9609"/>
                  </a:cubicBezTo>
                  <a:cubicBezTo>
                    <a:pt x="11322" y="10889"/>
                    <a:pt x="15030" y="11907"/>
                    <a:pt x="18905" y="12794"/>
                  </a:cubicBezTo>
                  <a:cubicBezTo>
                    <a:pt x="22783" y="13678"/>
                    <a:pt x="26836" y="14411"/>
                    <a:pt x="31010" y="15008"/>
                  </a:cubicBezTo>
                  <a:cubicBezTo>
                    <a:pt x="38276" y="16039"/>
                    <a:pt x="45310" y="16609"/>
                    <a:pt x="51832" y="16609"/>
                  </a:cubicBezTo>
                  <a:cubicBezTo>
                    <a:pt x="52803" y="16609"/>
                    <a:pt x="53763" y="16596"/>
                    <a:pt x="54710" y="16570"/>
                  </a:cubicBezTo>
                  <a:cubicBezTo>
                    <a:pt x="58358" y="16445"/>
                    <a:pt x="61849" y="16179"/>
                    <a:pt x="65004" y="15322"/>
                  </a:cubicBezTo>
                  <a:cubicBezTo>
                    <a:pt x="65789" y="15099"/>
                    <a:pt x="66551" y="14825"/>
                    <a:pt x="67247" y="14440"/>
                  </a:cubicBezTo>
                  <a:cubicBezTo>
                    <a:pt x="67598" y="14253"/>
                    <a:pt x="67917" y="14012"/>
                    <a:pt x="68206" y="13740"/>
                  </a:cubicBezTo>
                  <a:cubicBezTo>
                    <a:pt x="68472" y="13445"/>
                    <a:pt x="68691" y="13094"/>
                    <a:pt x="68754" y="12693"/>
                  </a:cubicBezTo>
                  <a:cubicBezTo>
                    <a:pt x="68809" y="12284"/>
                    <a:pt x="68660" y="11891"/>
                    <a:pt x="68461" y="11570"/>
                  </a:cubicBezTo>
                  <a:cubicBezTo>
                    <a:pt x="68254" y="11250"/>
                    <a:pt x="67999" y="10975"/>
                    <a:pt x="67733" y="10724"/>
                  </a:cubicBezTo>
                  <a:cubicBezTo>
                    <a:pt x="67190" y="10231"/>
                    <a:pt x="66595" y="9835"/>
                    <a:pt x="66004" y="9474"/>
                  </a:cubicBezTo>
                  <a:cubicBezTo>
                    <a:pt x="63606" y="8073"/>
                    <a:pt x="61244" y="7206"/>
                    <a:pt x="59180" y="6470"/>
                  </a:cubicBezTo>
                  <a:cubicBezTo>
                    <a:pt x="57105" y="5748"/>
                    <a:pt x="55290" y="5217"/>
                    <a:pt x="53800" y="4809"/>
                  </a:cubicBezTo>
                  <a:cubicBezTo>
                    <a:pt x="52310" y="4402"/>
                    <a:pt x="51145" y="4118"/>
                    <a:pt x="50353" y="3933"/>
                  </a:cubicBezTo>
                  <a:lnTo>
                    <a:pt x="49452" y="3728"/>
                  </a:lnTo>
                  <a:cubicBezTo>
                    <a:pt x="49247" y="3684"/>
                    <a:pt x="49142" y="3666"/>
                    <a:pt x="49142" y="3666"/>
                  </a:cubicBezTo>
                  <a:lnTo>
                    <a:pt x="49142" y="3666"/>
                  </a:lnTo>
                  <a:cubicBezTo>
                    <a:pt x="49142" y="3667"/>
                    <a:pt x="49244" y="3699"/>
                    <a:pt x="49445" y="3752"/>
                  </a:cubicBezTo>
                  <a:lnTo>
                    <a:pt x="50341" y="3979"/>
                  </a:lnTo>
                  <a:cubicBezTo>
                    <a:pt x="51129" y="4180"/>
                    <a:pt x="52291" y="4478"/>
                    <a:pt x="53775" y="4900"/>
                  </a:cubicBezTo>
                  <a:cubicBezTo>
                    <a:pt x="55259" y="5321"/>
                    <a:pt x="57069" y="5864"/>
                    <a:pt x="59135" y="6595"/>
                  </a:cubicBezTo>
                  <a:cubicBezTo>
                    <a:pt x="61190" y="7341"/>
                    <a:pt x="63545" y="8220"/>
                    <a:pt x="65915" y="9619"/>
                  </a:cubicBezTo>
                  <a:cubicBezTo>
                    <a:pt x="66500" y="9978"/>
                    <a:pt x="67087" y="10373"/>
                    <a:pt x="67612" y="10855"/>
                  </a:cubicBezTo>
                  <a:cubicBezTo>
                    <a:pt x="67870" y="11100"/>
                    <a:pt x="68114" y="11365"/>
                    <a:pt x="68307" y="11666"/>
                  </a:cubicBezTo>
                  <a:cubicBezTo>
                    <a:pt x="68493" y="11968"/>
                    <a:pt x="68619" y="12319"/>
                    <a:pt x="68570" y="12667"/>
                  </a:cubicBezTo>
                  <a:cubicBezTo>
                    <a:pt x="68513" y="13020"/>
                    <a:pt x="68317" y="13334"/>
                    <a:pt x="68069" y="13609"/>
                  </a:cubicBezTo>
                  <a:cubicBezTo>
                    <a:pt x="67798" y="13863"/>
                    <a:pt x="67494" y="14092"/>
                    <a:pt x="67153" y="14272"/>
                  </a:cubicBezTo>
                  <a:cubicBezTo>
                    <a:pt x="66476" y="14643"/>
                    <a:pt x="65725" y="14913"/>
                    <a:pt x="64950" y="15131"/>
                  </a:cubicBezTo>
                  <a:cubicBezTo>
                    <a:pt x="61825" y="15972"/>
                    <a:pt x="58341" y="16231"/>
                    <a:pt x="54704" y="16350"/>
                  </a:cubicBezTo>
                  <a:cubicBezTo>
                    <a:pt x="53810" y="16372"/>
                    <a:pt x="52905" y="16384"/>
                    <a:pt x="51990" y="16384"/>
                  </a:cubicBezTo>
                  <a:cubicBezTo>
                    <a:pt x="45437" y="16384"/>
                    <a:pt x="38358" y="15809"/>
                    <a:pt x="31044" y="14771"/>
                  </a:cubicBezTo>
                  <a:cubicBezTo>
                    <a:pt x="26877" y="14174"/>
                    <a:pt x="22828" y="13444"/>
                    <a:pt x="18958" y="12565"/>
                  </a:cubicBezTo>
                  <a:cubicBezTo>
                    <a:pt x="15090" y="11682"/>
                    <a:pt x="11388" y="10671"/>
                    <a:pt x="7972" y="9401"/>
                  </a:cubicBezTo>
                  <a:cubicBezTo>
                    <a:pt x="6267" y="8766"/>
                    <a:pt x="4629" y="8062"/>
                    <a:pt x="3140" y="7200"/>
                  </a:cubicBezTo>
                  <a:cubicBezTo>
                    <a:pt x="2400" y="6768"/>
                    <a:pt x="1698" y="6283"/>
                    <a:pt x="1111" y="5704"/>
                  </a:cubicBezTo>
                  <a:cubicBezTo>
                    <a:pt x="839" y="5400"/>
                    <a:pt x="559" y="5090"/>
                    <a:pt x="416" y="4722"/>
                  </a:cubicBezTo>
                  <a:cubicBezTo>
                    <a:pt x="265" y="4364"/>
                    <a:pt x="209" y="3959"/>
                    <a:pt x="354" y="3603"/>
                  </a:cubicBezTo>
                  <a:cubicBezTo>
                    <a:pt x="486" y="3245"/>
                    <a:pt x="753" y="2947"/>
                    <a:pt x="1054" y="2706"/>
                  </a:cubicBezTo>
                  <a:cubicBezTo>
                    <a:pt x="1358" y="2465"/>
                    <a:pt x="1699" y="2271"/>
                    <a:pt x="2045" y="2101"/>
                  </a:cubicBezTo>
                  <a:cubicBezTo>
                    <a:pt x="2745" y="1770"/>
                    <a:pt x="3474" y="1531"/>
                    <a:pt x="4199" y="1340"/>
                  </a:cubicBezTo>
                  <a:cubicBezTo>
                    <a:pt x="5650" y="957"/>
                    <a:pt x="7081" y="743"/>
                    <a:pt x="8448" y="574"/>
                  </a:cubicBezTo>
                  <a:cubicBezTo>
                    <a:pt x="11625" y="215"/>
                    <a:pt x="14466" y="130"/>
                    <a:pt x="16893" y="130"/>
                  </a:cubicBezTo>
                  <a:cubicBezTo>
                    <a:pt x="18657" y="130"/>
                    <a:pt x="20203" y="175"/>
                    <a:pt x="21501" y="191"/>
                  </a:cubicBezTo>
                  <a:lnTo>
                    <a:pt x="25058" y="242"/>
                  </a:lnTo>
                  <a:lnTo>
                    <a:pt x="25983" y="249"/>
                  </a:lnTo>
                  <a:cubicBezTo>
                    <a:pt x="26191" y="249"/>
                    <a:pt x="26298" y="244"/>
                    <a:pt x="26298" y="244"/>
                  </a:cubicBezTo>
                  <a:cubicBezTo>
                    <a:pt x="26298" y="244"/>
                    <a:pt x="26191" y="233"/>
                    <a:pt x="25983" y="225"/>
                  </a:cubicBezTo>
                  <a:lnTo>
                    <a:pt x="25058" y="194"/>
                  </a:lnTo>
                  <a:lnTo>
                    <a:pt x="21502" y="98"/>
                  </a:lnTo>
                  <a:cubicBezTo>
                    <a:pt x="20061" y="67"/>
                    <a:pt x="18312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2564450" y="1798300"/>
              <a:ext cx="500775" cy="441500"/>
            </a:xfrm>
            <a:custGeom>
              <a:avLst/>
              <a:gdLst/>
              <a:ahLst/>
              <a:cxnLst/>
              <a:rect l="l" t="t" r="r" b="b"/>
              <a:pathLst>
                <a:path w="20031" h="17660" extrusionOk="0">
                  <a:moveTo>
                    <a:pt x="10019" y="1"/>
                  </a:moveTo>
                  <a:cubicBezTo>
                    <a:pt x="6540" y="1"/>
                    <a:pt x="3242" y="2071"/>
                    <a:pt x="1844" y="5491"/>
                  </a:cubicBezTo>
                  <a:cubicBezTo>
                    <a:pt x="0" y="10004"/>
                    <a:pt x="2164" y="15158"/>
                    <a:pt x="6677" y="17001"/>
                  </a:cubicBezTo>
                  <a:cubicBezTo>
                    <a:pt x="7770" y="17448"/>
                    <a:pt x="8901" y="17660"/>
                    <a:pt x="10013" y="17660"/>
                  </a:cubicBezTo>
                  <a:cubicBezTo>
                    <a:pt x="13492" y="17660"/>
                    <a:pt x="16789" y="15589"/>
                    <a:pt x="18187" y="12170"/>
                  </a:cubicBezTo>
                  <a:cubicBezTo>
                    <a:pt x="20030" y="7657"/>
                    <a:pt x="17868" y="2503"/>
                    <a:pt x="13355" y="659"/>
                  </a:cubicBezTo>
                  <a:cubicBezTo>
                    <a:pt x="12262" y="212"/>
                    <a:pt x="11131" y="1"/>
                    <a:pt x="10019" y="1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4886100" y="1136750"/>
              <a:ext cx="378250" cy="378225"/>
            </a:xfrm>
            <a:custGeom>
              <a:avLst/>
              <a:gdLst/>
              <a:ahLst/>
              <a:cxnLst/>
              <a:rect l="l" t="t" r="r" b="b"/>
              <a:pathLst>
                <a:path w="15130" h="15129" extrusionOk="0">
                  <a:moveTo>
                    <a:pt x="7565" y="0"/>
                  </a:moveTo>
                  <a:cubicBezTo>
                    <a:pt x="3387" y="0"/>
                    <a:pt x="1" y="3388"/>
                    <a:pt x="1" y="7564"/>
                  </a:cubicBezTo>
                  <a:cubicBezTo>
                    <a:pt x="1" y="11742"/>
                    <a:pt x="3387" y="15129"/>
                    <a:pt x="7565" y="15129"/>
                  </a:cubicBezTo>
                  <a:cubicBezTo>
                    <a:pt x="11743" y="15129"/>
                    <a:pt x="15129" y="11742"/>
                    <a:pt x="15129" y="7564"/>
                  </a:cubicBezTo>
                  <a:cubicBezTo>
                    <a:pt x="15129" y="3388"/>
                    <a:pt x="11743" y="0"/>
                    <a:pt x="7565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3132850" y="695650"/>
              <a:ext cx="415900" cy="415875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24" y="0"/>
                    <a:pt x="1" y="3724"/>
                    <a:pt x="1" y="8317"/>
                  </a:cubicBezTo>
                  <a:cubicBezTo>
                    <a:pt x="1" y="12910"/>
                    <a:pt x="3724" y="16634"/>
                    <a:pt x="8318" y="16634"/>
                  </a:cubicBezTo>
                  <a:cubicBezTo>
                    <a:pt x="12912" y="16634"/>
                    <a:pt x="16636" y="12910"/>
                    <a:pt x="16636" y="8317"/>
                  </a:cubicBezTo>
                  <a:cubicBezTo>
                    <a:pt x="16636" y="3724"/>
                    <a:pt x="12912" y="0"/>
                    <a:pt x="8318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4343525" y="1652675"/>
              <a:ext cx="267400" cy="267400"/>
            </a:xfrm>
            <a:custGeom>
              <a:avLst/>
              <a:gdLst/>
              <a:ahLst/>
              <a:cxnLst/>
              <a:rect l="l" t="t" r="r" b="b"/>
              <a:pathLst>
                <a:path w="10696" h="10696" extrusionOk="0">
                  <a:moveTo>
                    <a:pt x="5348" y="0"/>
                  </a:moveTo>
                  <a:cubicBezTo>
                    <a:pt x="2395" y="0"/>
                    <a:pt x="1" y="2394"/>
                    <a:pt x="1" y="5347"/>
                  </a:cubicBezTo>
                  <a:cubicBezTo>
                    <a:pt x="1" y="8302"/>
                    <a:pt x="2395" y="10696"/>
                    <a:pt x="5348" y="10696"/>
                  </a:cubicBezTo>
                  <a:cubicBezTo>
                    <a:pt x="8301" y="10696"/>
                    <a:pt x="10695" y="8302"/>
                    <a:pt x="10695" y="5347"/>
                  </a:cubicBezTo>
                  <a:cubicBezTo>
                    <a:pt x="10695" y="2394"/>
                    <a:pt x="8301" y="0"/>
                    <a:pt x="5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2895525" y="1347325"/>
              <a:ext cx="224175" cy="224175"/>
            </a:xfrm>
            <a:custGeom>
              <a:avLst/>
              <a:gdLst/>
              <a:ahLst/>
              <a:cxnLst/>
              <a:rect l="l" t="t" r="r" b="b"/>
              <a:pathLst>
                <a:path w="8967" h="8967" extrusionOk="0">
                  <a:moveTo>
                    <a:pt x="4483" y="0"/>
                  </a:moveTo>
                  <a:cubicBezTo>
                    <a:pt x="2008" y="0"/>
                    <a:pt x="0" y="2008"/>
                    <a:pt x="0" y="4484"/>
                  </a:cubicBezTo>
                  <a:cubicBezTo>
                    <a:pt x="0" y="6959"/>
                    <a:pt x="2008" y="8967"/>
                    <a:pt x="4483" y="8967"/>
                  </a:cubicBezTo>
                  <a:cubicBezTo>
                    <a:pt x="6960" y="8967"/>
                    <a:pt x="8966" y="6959"/>
                    <a:pt x="8966" y="4484"/>
                  </a:cubicBezTo>
                  <a:cubicBezTo>
                    <a:pt x="8966" y="2008"/>
                    <a:pt x="6959" y="0"/>
                    <a:pt x="4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4677875" y="997400"/>
              <a:ext cx="59275" cy="59275"/>
            </a:xfrm>
            <a:custGeom>
              <a:avLst/>
              <a:gdLst/>
              <a:ahLst/>
              <a:cxnLst/>
              <a:rect l="l" t="t" r="r" b="b"/>
              <a:pathLst>
                <a:path w="2371" h="2371" extrusionOk="0">
                  <a:moveTo>
                    <a:pt x="1185" y="1"/>
                  </a:moveTo>
                  <a:lnTo>
                    <a:pt x="765" y="767"/>
                  </a:lnTo>
                  <a:lnTo>
                    <a:pt x="0" y="1187"/>
                  </a:lnTo>
                  <a:lnTo>
                    <a:pt x="765" y="1605"/>
                  </a:lnTo>
                  <a:lnTo>
                    <a:pt x="1185" y="2371"/>
                  </a:lnTo>
                  <a:lnTo>
                    <a:pt x="1604" y="1605"/>
                  </a:lnTo>
                  <a:lnTo>
                    <a:pt x="2370" y="1187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4203800" y="2059625"/>
              <a:ext cx="59275" cy="59300"/>
            </a:xfrm>
            <a:custGeom>
              <a:avLst/>
              <a:gdLst/>
              <a:ahLst/>
              <a:cxnLst/>
              <a:rect l="l" t="t" r="r" b="b"/>
              <a:pathLst>
                <a:path w="2371" h="2372" extrusionOk="0">
                  <a:moveTo>
                    <a:pt x="1185" y="1"/>
                  </a:moveTo>
                  <a:lnTo>
                    <a:pt x="766" y="767"/>
                  </a:lnTo>
                  <a:lnTo>
                    <a:pt x="0" y="1186"/>
                  </a:lnTo>
                  <a:lnTo>
                    <a:pt x="766" y="1605"/>
                  </a:lnTo>
                  <a:lnTo>
                    <a:pt x="1185" y="2372"/>
                  </a:lnTo>
                  <a:lnTo>
                    <a:pt x="1604" y="1605"/>
                  </a:lnTo>
                  <a:lnTo>
                    <a:pt x="2371" y="1186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2609575" y="1498225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1752" y="0"/>
                  </a:moveTo>
                  <a:lnTo>
                    <a:pt x="1133" y="1133"/>
                  </a:lnTo>
                  <a:lnTo>
                    <a:pt x="1" y="1752"/>
                  </a:lnTo>
                  <a:lnTo>
                    <a:pt x="1133" y="2371"/>
                  </a:lnTo>
                  <a:lnTo>
                    <a:pt x="1752" y="3503"/>
                  </a:lnTo>
                  <a:lnTo>
                    <a:pt x="2371" y="2371"/>
                  </a:lnTo>
                  <a:lnTo>
                    <a:pt x="3503" y="1752"/>
                  </a:lnTo>
                  <a:lnTo>
                    <a:pt x="2371" y="113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3939400" y="565875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1751" y="0"/>
                  </a:moveTo>
                  <a:lnTo>
                    <a:pt x="1132" y="1132"/>
                  </a:lnTo>
                  <a:lnTo>
                    <a:pt x="0" y="1751"/>
                  </a:lnTo>
                  <a:lnTo>
                    <a:pt x="1132" y="2370"/>
                  </a:lnTo>
                  <a:lnTo>
                    <a:pt x="1751" y="3502"/>
                  </a:lnTo>
                  <a:lnTo>
                    <a:pt x="2370" y="2370"/>
                  </a:lnTo>
                  <a:lnTo>
                    <a:pt x="3502" y="1751"/>
                  </a:lnTo>
                  <a:lnTo>
                    <a:pt x="2370" y="113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4753550" y="1772325"/>
              <a:ext cx="136525" cy="136575"/>
            </a:xfrm>
            <a:custGeom>
              <a:avLst/>
              <a:gdLst/>
              <a:ahLst/>
              <a:cxnLst/>
              <a:rect l="l" t="t" r="r" b="b"/>
              <a:pathLst>
                <a:path w="5461" h="5463" extrusionOk="0">
                  <a:moveTo>
                    <a:pt x="2731" y="0"/>
                  </a:moveTo>
                  <a:lnTo>
                    <a:pt x="1766" y="1766"/>
                  </a:lnTo>
                  <a:lnTo>
                    <a:pt x="0" y="2732"/>
                  </a:lnTo>
                  <a:lnTo>
                    <a:pt x="1766" y="3697"/>
                  </a:lnTo>
                  <a:lnTo>
                    <a:pt x="2731" y="5462"/>
                  </a:lnTo>
                  <a:lnTo>
                    <a:pt x="3696" y="3697"/>
                  </a:lnTo>
                  <a:lnTo>
                    <a:pt x="5461" y="2732"/>
                  </a:lnTo>
                  <a:lnTo>
                    <a:pt x="3696" y="1766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3397725" y="2481125"/>
              <a:ext cx="1424450" cy="1765750"/>
            </a:xfrm>
            <a:custGeom>
              <a:avLst/>
              <a:gdLst/>
              <a:ahLst/>
              <a:cxnLst/>
              <a:rect l="l" t="t" r="r" b="b"/>
              <a:pathLst>
                <a:path w="56978" h="70630" extrusionOk="0">
                  <a:moveTo>
                    <a:pt x="19463" y="0"/>
                  </a:moveTo>
                  <a:cubicBezTo>
                    <a:pt x="15594" y="0"/>
                    <a:pt x="11286" y="1700"/>
                    <a:pt x="7115" y="7193"/>
                  </a:cubicBezTo>
                  <a:lnTo>
                    <a:pt x="558" y="31378"/>
                  </a:lnTo>
                  <a:cubicBezTo>
                    <a:pt x="1" y="42375"/>
                    <a:pt x="4600" y="53526"/>
                    <a:pt x="12749" y="60931"/>
                  </a:cubicBezTo>
                  <a:cubicBezTo>
                    <a:pt x="19596" y="67154"/>
                    <a:pt x="28837" y="70629"/>
                    <a:pt x="38077" y="70629"/>
                  </a:cubicBezTo>
                  <a:cubicBezTo>
                    <a:pt x="39833" y="70629"/>
                    <a:pt x="41590" y="70504"/>
                    <a:pt x="43330" y="70248"/>
                  </a:cubicBezTo>
                  <a:cubicBezTo>
                    <a:pt x="47073" y="69696"/>
                    <a:pt x="50916" y="68459"/>
                    <a:pt x="53475" y="65672"/>
                  </a:cubicBezTo>
                  <a:cubicBezTo>
                    <a:pt x="56089" y="62824"/>
                    <a:pt x="56978" y="58573"/>
                    <a:pt x="55969" y="54842"/>
                  </a:cubicBezTo>
                  <a:cubicBezTo>
                    <a:pt x="54959" y="51109"/>
                    <a:pt x="52162" y="47959"/>
                    <a:pt x="48685" y="46271"/>
                  </a:cubicBezTo>
                  <a:cubicBezTo>
                    <a:pt x="46053" y="44992"/>
                    <a:pt x="42861" y="44349"/>
                    <a:pt x="41187" y="41950"/>
                  </a:cubicBezTo>
                  <a:cubicBezTo>
                    <a:pt x="39359" y="39330"/>
                    <a:pt x="40136" y="35782"/>
                    <a:pt x="40874" y="32674"/>
                  </a:cubicBezTo>
                  <a:cubicBezTo>
                    <a:pt x="41612" y="29566"/>
                    <a:pt x="42096" y="25876"/>
                    <a:pt x="39911" y="23545"/>
                  </a:cubicBezTo>
                  <a:cubicBezTo>
                    <a:pt x="38313" y="21841"/>
                    <a:pt x="35553" y="21239"/>
                    <a:pt x="34605" y="19104"/>
                  </a:cubicBezTo>
                  <a:cubicBezTo>
                    <a:pt x="34015" y="17778"/>
                    <a:pt x="34325" y="16250"/>
                    <a:pt x="34414" y="14801"/>
                  </a:cubicBezTo>
                  <a:cubicBezTo>
                    <a:pt x="34749" y="9312"/>
                    <a:pt x="31362" y="3784"/>
                    <a:pt x="26319" y="1591"/>
                  </a:cubicBezTo>
                  <a:cubicBezTo>
                    <a:pt x="24327" y="724"/>
                    <a:pt x="21988" y="0"/>
                    <a:pt x="19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3709475" y="2496075"/>
              <a:ext cx="988475" cy="1650125"/>
            </a:xfrm>
            <a:custGeom>
              <a:avLst/>
              <a:gdLst/>
              <a:ahLst/>
              <a:cxnLst/>
              <a:rect l="l" t="t" r="r" b="b"/>
              <a:pathLst>
                <a:path w="39539" h="66005" extrusionOk="0">
                  <a:moveTo>
                    <a:pt x="9197" y="1"/>
                  </a:moveTo>
                  <a:cubicBezTo>
                    <a:pt x="7058" y="1"/>
                    <a:pt x="5202" y="721"/>
                    <a:pt x="3869" y="1564"/>
                  </a:cubicBezTo>
                  <a:cubicBezTo>
                    <a:pt x="2239" y="2584"/>
                    <a:pt x="1273" y="3785"/>
                    <a:pt x="720" y="4631"/>
                  </a:cubicBezTo>
                  <a:cubicBezTo>
                    <a:pt x="170" y="5491"/>
                    <a:pt x="1" y="6011"/>
                    <a:pt x="1" y="6011"/>
                  </a:cubicBezTo>
                  <a:cubicBezTo>
                    <a:pt x="1" y="6011"/>
                    <a:pt x="2" y="6011"/>
                    <a:pt x="2" y="6011"/>
                  </a:cubicBezTo>
                  <a:cubicBezTo>
                    <a:pt x="38" y="6011"/>
                    <a:pt x="252" y="5513"/>
                    <a:pt x="817" y="4697"/>
                  </a:cubicBezTo>
                  <a:cubicBezTo>
                    <a:pt x="1395" y="3882"/>
                    <a:pt x="2372" y="2726"/>
                    <a:pt x="3987" y="1755"/>
                  </a:cubicBezTo>
                  <a:cubicBezTo>
                    <a:pt x="5286" y="965"/>
                    <a:pt x="7062" y="301"/>
                    <a:pt x="9093" y="301"/>
                  </a:cubicBezTo>
                  <a:cubicBezTo>
                    <a:pt x="9537" y="301"/>
                    <a:pt x="9992" y="332"/>
                    <a:pt x="10458" y="401"/>
                  </a:cubicBezTo>
                  <a:cubicBezTo>
                    <a:pt x="13016" y="758"/>
                    <a:pt x="15857" y="2268"/>
                    <a:pt x="17580" y="4994"/>
                  </a:cubicBezTo>
                  <a:lnTo>
                    <a:pt x="17582" y="4999"/>
                  </a:lnTo>
                  <a:lnTo>
                    <a:pt x="17596" y="5015"/>
                  </a:lnTo>
                  <a:cubicBezTo>
                    <a:pt x="18620" y="6397"/>
                    <a:pt x="19395" y="8112"/>
                    <a:pt x="19904" y="9943"/>
                  </a:cubicBezTo>
                  <a:cubicBezTo>
                    <a:pt x="20157" y="10862"/>
                    <a:pt x="20358" y="11817"/>
                    <a:pt x="20459" y="12802"/>
                  </a:cubicBezTo>
                  <a:cubicBezTo>
                    <a:pt x="20577" y="13777"/>
                    <a:pt x="20576" y="14803"/>
                    <a:pt x="20703" y="15843"/>
                  </a:cubicBezTo>
                  <a:cubicBezTo>
                    <a:pt x="20824" y="16879"/>
                    <a:pt x="20985" y="17932"/>
                    <a:pt x="21352" y="18969"/>
                  </a:cubicBezTo>
                  <a:cubicBezTo>
                    <a:pt x="21729" y="19981"/>
                    <a:pt x="22199" y="20953"/>
                    <a:pt x="22599" y="21955"/>
                  </a:cubicBezTo>
                  <a:cubicBezTo>
                    <a:pt x="23002" y="22953"/>
                    <a:pt x="23297" y="23997"/>
                    <a:pt x="23324" y="25079"/>
                  </a:cubicBezTo>
                  <a:cubicBezTo>
                    <a:pt x="23337" y="26153"/>
                    <a:pt x="23147" y="27271"/>
                    <a:pt x="22943" y="28374"/>
                  </a:cubicBezTo>
                  <a:cubicBezTo>
                    <a:pt x="22645" y="29934"/>
                    <a:pt x="22255" y="31467"/>
                    <a:pt x="21973" y="33008"/>
                  </a:cubicBezTo>
                  <a:cubicBezTo>
                    <a:pt x="21686" y="34547"/>
                    <a:pt x="21541" y="36101"/>
                    <a:pt x="21581" y="37625"/>
                  </a:cubicBezTo>
                  <a:cubicBezTo>
                    <a:pt x="21651" y="40668"/>
                    <a:pt x="22544" y="43627"/>
                    <a:pt x="24246" y="45888"/>
                  </a:cubicBezTo>
                  <a:cubicBezTo>
                    <a:pt x="25085" y="47019"/>
                    <a:pt x="26111" y="47972"/>
                    <a:pt x="27250" y="48675"/>
                  </a:cubicBezTo>
                  <a:cubicBezTo>
                    <a:pt x="28389" y="49379"/>
                    <a:pt x="29589" y="49851"/>
                    <a:pt x="30724" y="50320"/>
                  </a:cubicBezTo>
                  <a:cubicBezTo>
                    <a:pt x="31861" y="50787"/>
                    <a:pt x="32949" y="51251"/>
                    <a:pt x="33900" y="51856"/>
                  </a:cubicBezTo>
                  <a:cubicBezTo>
                    <a:pt x="34818" y="52429"/>
                    <a:pt x="35658" y="53120"/>
                    <a:pt x="36394" y="53913"/>
                  </a:cubicBezTo>
                  <a:cubicBezTo>
                    <a:pt x="37805" y="55428"/>
                    <a:pt x="38633" y="57174"/>
                    <a:pt x="38955" y="58784"/>
                  </a:cubicBezTo>
                  <a:cubicBezTo>
                    <a:pt x="39305" y="60395"/>
                    <a:pt x="39235" y="61847"/>
                    <a:pt x="38919" y="62959"/>
                  </a:cubicBezTo>
                  <a:cubicBezTo>
                    <a:pt x="38679" y="63818"/>
                    <a:pt x="38261" y="64617"/>
                    <a:pt x="37692" y="65306"/>
                  </a:cubicBezTo>
                  <a:cubicBezTo>
                    <a:pt x="37306" y="65781"/>
                    <a:pt x="37047" y="65983"/>
                    <a:pt x="37068" y="66004"/>
                  </a:cubicBezTo>
                  <a:cubicBezTo>
                    <a:pt x="37068" y="66004"/>
                    <a:pt x="37346" y="65828"/>
                    <a:pt x="37762" y="65365"/>
                  </a:cubicBezTo>
                  <a:cubicBezTo>
                    <a:pt x="38176" y="64908"/>
                    <a:pt x="38738" y="64149"/>
                    <a:pt x="39090" y="63008"/>
                  </a:cubicBezTo>
                  <a:cubicBezTo>
                    <a:pt x="39440" y="61876"/>
                    <a:pt x="39538" y="60384"/>
                    <a:pt x="39205" y="58733"/>
                  </a:cubicBezTo>
                  <a:cubicBezTo>
                    <a:pt x="38900" y="57081"/>
                    <a:pt x="38066" y="55264"/>
                    <a:pt x="36631" y="53695"/>
                  </a:cubicBezTo>
                  <a:cubicBezTo>
                    <a:pt x="35882" y="52873"/>
                    <a:pt x="35027" y="52154"/>
                    <a:pt x="34088" y="51558"/>
                  </a:cubicBezTo>
                  <a:cubicBezTo>
                    <a:pt x="33112" y="50926"/>
                    <a:pt x="32004" y="50446"/>
                    <a:pt x="30869" y="49971"/>
                  </a:cubicBezTo>
                  <a:cubicBezTo>
                    <a:pt x="29735" y="49493"/>
                    <a:pt x="28556" y="49018"/>
                    <a:pt x="27462" y="48334"/>
                  </a:cubicBezTo>
                  <a:cubicBezTo>
                    <a:pt x="26371" y="47653"/>
                    <a:pt x="25389" y="46732"/>
                    <a:pt x="24583" y="45637"/>
                  </a:cubicBezTo>
                  <a:cubicBezTo>
                    <a:pt x="22950" y="43448"/>
                    <a:pt x="22091" y="40584"/>
                    <a:pt x="22028" y="37613"/>
                  </a:cubicBezTo>
                  <a:cubicBezTo>
                    <a:pt x="21992" y="36124"/>
                    <a:pt x="22135" y="34607"/>
                    <a:pt x="22420" y="33089"/>
                  </a:cubicBezTo>
                  <a:cubicBezTo>
                    <a:pt x="22698" y="31568"/>
                    <a:pt x="23089" y="30039"/>
                    <a:pt x="23391" y="28460"/>
                  </a:cubicBezTo>
                  <a:cubicBezTo>
                    <a:pt x="23597" y="27337"/>
                    <a:pt x="23792" y="26223"/>
                    <a:pt x="23779" y="25067"/>
                  </a:cubicBezTo>
                  <a:cubicBezTo>
                    <a:pt x="23750" y="23917"/>
                    <a:pt x="23431" y="22805"/>
                    <a:pt x="23018" y="21788"/>
                  </a:cubicBezTo>
                  <a:cubicBezTo>
                    <a:pt x="22609" y="20766"/>
                    <a:pt x="22137" y="19796"/>
                    <a:pt x="21770" y="18816"/>
                  </a:cubicBezTo>
                  <a:cubicBezTo>
                    <a:pt x="21424" y="17846"/>
                    <a:pt x="21258" y="16809"/>
                    <a:pt x="21137" y="15795"/>
                  </a:cubicBezTo>
                  <a:cubicBezTo>
                    <a:pt x="21010" y="14783"/>
                    <a:pt x="21008" y="13767"/>
                    <a:pt x="20884" y="12754"/>
                  </a:cubicBezTo>
                  <a:cubicBezTo>
                    <a:pt x="20777" y="11747"/>
                    <a:pt x="20567" y="10770"/>
                    <a:pt x="20305" y="9830"/>
                  </a:cubicBezTo>
                  <a:cubicBezTo>
                    <a:pt x="19770" y="7961"/>
                    <a:pt x="18993" y="6240"/>
                    <a:pt x="17906" y="4788"/>
                  </a:cubicBezTo>
                  <a:lnTo>
                    <a:pt x="17906" y="4788"/>
                  </a:lnTo>
                  <a:cubicBezTo>
                    <a:pt x="16091" y="1960"/>
                    <a:pt x="13144" y="434"/>
                    <a:pt x="10502" y="90"/>
                  </a:cubicBezTo>
                  <a:cubicBezTo>
                    <a:pt x="10057" y="29"/>
                    <a:pt x="9622" y="1"/>
                    <a:pt x="91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2866025" y="3744000"/>
              <a:ext cx="1759600" cy="1711825"/>
            </a:xfrm>
            <a:custGeom>
              <a:avLst/>
              <a:gdLst/>
              <a:ahLst/>
              <a:cxnLst/>
              <a:rect l="l" t="t" r="r" b="b"/>
              <a:pathLst>
                <a:path w="70384" h="68473" extrusionOk="0">
                  <a:moveTo>
                    <a:pt x="45401" y="1"/>
                  </a:moveTo>
                  <a:cubicBezTo>
                    <a:pt x="44126" y="1"/>
                    <a:pt x="43335" y="42"/>
                    <a:pt x="43335" y="42"/>
                  </a:cubicBezTo>
                  <a:lnTo>
                    <a:pt x="22551" y="2573"/>
                  </a:lnTo>
                  <a:cubicBezTo>
                    <a:pt x="22551" y="2573"/>
                    <a:pt x="7394" y="4145"/>
                    <a:pt x="3224" y="16282"/>
                  </a:cubicBezTo>
                  <a:lnTo>
                    <a:pt x="0" y="30722"/>
                  </a:lnTo>
                  <a:lnTo>
                    <a:pt x="16680" y="31386"/>
                  </a:lnTo>
                  <a:lnTo>
                    <a:pt x="17010" y="34140"/>
                  </a:lnTo>
                  <a:cubicBezTo>
                    <a:pt x="17413" y="35619"/>
                    <a:pt x="17924" y="37379"/>
                    <a:pt x="18483" y="38808"/>
                  </a:cubicBezTo>
                  <a:cubicBezTo>
                    <a:pt x="19416" y="41199"/>
                    <a:pt x="21630" y="46238"/>
                    <a:pt x="20316" y="48576"/>
                  </a:cubicBezTo>
                  <a:cubicBezTo>
                    <a:pt x="16999" y="54473"/>
                    <a:pt x="13760" y="68472"/>
                    <a:pt x="13760" y="68472"/>
                  </a:cubicBezTo>
                  <a:lnTo>
                    <a:pt x="61568" y="67851"/>
                  </a:lnTo>
                  <a:lnTo>
                    <a:pt x="55867" y="33055"/>
                  </a:lnTo>
                  <a:lnTo>
                    <a:pt x="70383" y="24595"/>
                  </a:lnTo>
                  <a:lnTo>
                    <a:pt x="70383" y="24595"/>
                  </a:lnTo>
                  <a:cubicBezTo>
                    <a:pt x="70383" y="24595"/>
                    <a:pt x="70383" y="24596"/>
                    <a:pt x="70383" y="24596"/>
                  </a:cubicBezTo>
                  <a:lnTo>
                    <a:pt x="70383" y="24595"/>
                  </a:lnTo>
                  <a:lnTo>
                    <a:pt x="70383" y="24595"/>
                  </a:lnTo>
                  <a:lnTo>
                    <a:pt x="70383" y="24595"/>
                  </a:lnTo>
                  <a:cubicBezTo>
                    <a:pt x="68205" y="12057"/>
                    <a:pt x="64284" y="5910"/>
                    <a:pt x="62933" y="4429"/>
                  </a:cubicBezTo>
                  <a:cubicBezTo>
                    <a:pt x="59307" y="458"/>
                    <a:pt x="49657" y="1"/>
                    <a:pt x="45401" y="1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3404800" y="2683350"/>
              <a:ext cx="743850" cy="1399950"/>
            </a:xfrm>
            <a:custGeom>
              <a:avLst/>
              <a:gdLst/>
              <a:ahLst/>
              <a:cxnLst/>
              <a:rect l="l" t="t" r="r" b="b"/>
              <a:pathLst>
                <a:path w="29754" h="55998" extrusionOk="0">
                  <a:moveTo>
                    <a:pt x="19223" y="0"/>
                  </a:moveTo>
                  <a:cubicBezTo>
                    <a:pt x="18707" y="0"/>
                    <a:pt x="18183" y="44"/>
                    <a:pt x="17656" y="134"/>
                  </a:cubicBezTo>
                  <a:lnTo>
                    <a:pt x="2672" y="2705"/>
                  </a:lnTo>
                  <a:cubicBezTo>
                    <a:pt x="1103" y="2975"/>
                    <a:pt x="0" y="4399"/>
                    <a:pt x="135" y="5985"/>
                  </a:cubicBezTo>
                  <a:lnTo>
                    <a:pt x="3411" y="47978"/>
                  </a:lnTo>
                  <a:cubicBezTo>
                    <a:pt x="3770" y="52574"/>
                    <a:pt x="7787" y="55998"/>
                    <a:pt x="12618" y="55998"/>
                  </a:cubicBezTo>
                  <a:cubicBezTo>
                    <a:pt x="12910" y="55998"/>
                    <a:pt x="13205" y="55985"/>
                    <a:pt x="13502" y="55960"/>
                  </a:cubicBezTo>
                  <a:cubicBezTo>
                    <a:pt x="18771" y="55509"/>
                    <a:pt x="22793" y="51149"/>
                    <a:pt x="22490" y="46217"/>
                  </a:cubicBezTo>
                  <a:cubicBezTo>
                    <a:pt x="22171" y="41041"/>
                    <a:pt x="21931" y="35587"/>
                    <a:pt x="21931" y="35587"/>
                  </a:cubicBezTo>
                  <a:cubicBezTo>
                    <a:pt x="21931" y="35587"/>
                    <a:pt x="28526" y="34050"/>
                    <a:pt x="29346" y="25263"/>
                  </a:cubicBezTo>
                  <a:cubicBezTo>
                    <a:pt x="29753" y="20895"/>
                    <a:pt x="29078" y="13820"/>
                    <a:pt x="28339" y="8047"/>
                  </a:cubicBezTo>
                  <a:cubicBezTo>
                    <a:pt x="27742" y="3380"/>
                    <a:pt x="23768" y="0"/>
                    <a:pt x="19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3983950" y="2984050"/>
              <a:ext cx="58425" cy="53600"/>
            </a:xfrm>
            <a:custGeom>
              <a:avLst/>
              <a:gdLst/>
              <a:ahLst/>
              <a:cxnLst/>
              <a:rect l="l" t="t" r="r" b="b"/>
              <a:pathLst>
                <a:path w="2337" h="2144" extrusionOk="0">
                  <a:moveTo>
                    <a:pt x="1201" y="1"/>
                  </a:moveTo>
                  <a:cubicBezTo>
                    <a:pt x="1155" y="1"/>
                    <a:pt x="1109" y="3"/>
                    <a:pt x="1062" y="9"/>
                  </a:cubicBezTo>
                  <a:cubicBezTo>
                    <a:pt x="451" y="81"/>
                    <a:pt x="1" y="616"/>
                    <a:pt x="60" y="1204"/>
                  </a:cubicBezTo>
                  <a:cubicBezTo>
                    <a:pt x="114" y="1747"/>
                    <a:pt x="582" y="2144"/>
                    <a:pt x="1136" y="2144"/>
                  </a:cubicBezTo>
                  <a:cubicBezTo>
                    <a:pt x="1182" y="2144"/>
                    <a:pt x="1228" y="2141"/>
                    <a:pt x="1275" y="2136"/>
                  </a:cubicBezTo>
                  <a:cubicBezTo>
                    <a:pt x="1887" y="2062"/>
                    <a:pt x="2336" y="1529"/>
                    <a:pt x="2277" y="941"/>
                  </a:cubicBezTo>
                  <a:cubicBezTo>
                    <a:pt x="2223" y="398"/>
                    <a:pt x="1754" y="1"/>
                    <a:pt x="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969200" y="2953200"/>
              <a:ext cx="113200" cy="33025"/>
            </a:xfrm>
            <a:custGeom>
              <a:avLst/>
              <a:gdLst/>
              <a:ahLst/>
              <a:cxnLst/>
              <a:rect l="l" t="t" r="r" b="b"/>
              <a:pathLst>
                <a:path w="4528" h="1321" extrusionOk="0">
                  <a:moveTo>
                    <a:pt x="2410" y="0"/>
                  </a:moveTo>
                  <a:cubicBezTo>
                    <a:pt x="2349" y="0"/>
                    <a:pt x="2286" y="2"/>
                    <a:pt x="2223" y="6"/>
                  </a:cubicBezTo>
                  <a:cubicBezTo>
                    <a:pt x="1475" y="51"/>
                    <a:pt x="849" y="363"/>
                    <a:pt x="489" y="665"/>
                  </a:cubicBezTo>
                  <a:cubicBezTo>
                    <a:pt x="124" y="969"/>
                    <a:pt x="0" y="1241"/>
                    <a:pt x="68" y="1302"/>
                  </a:cubicBezTo>
                  <a:cubicBezTo>
                    <a:pt x="81" y="1315"/>
                    <a:pt x="100" y="1320"/>
                    <a:pt x="124" y="1320"/>
                  </a:cubicBezTo>
                  <a:cubicBezTo>
                    <a:pt x="366" y="1320"/>
                    <a:pt x="1159" y="760"/>
                    <a:pt x="2248" y="703"/>
                  </a:cubicBezTo>
                  <a:cubicBezTo>
                    <a:pt x="2328" y="697"/>
                    <a:pt x="2407" y="695"/>
                    <a:pt x="2484" y="695"/>
                  </a:cubicBezTo>
                  <a:cubicBezTo>
                    <a:pt x="3425" y="695"/>
                    <a:pt x="4138" y="1065"/>
                    <a:pt x="4385" y="1065"/>
                  </a:cubicBezTo>
                  <a:cubicBezTo>
                    <a:pt x="4421" y="1065"/>
                    <a:pt x="4448" y="1057"/>
                    <a:pt x="4463" y="1039"/>
                  </a:cubicBezTo>
                  <a:cubicBezTo>
                    <a:pt x="4528" y="969"/>
                    <a:pt x="4385" y="715"/>
                    <a:pt x="3997" y="455"/>
                  </a:cubicBezTo>
                  <a:cubicBezTo>
                    <a:pt x="3650" y="219"/>
                    <a:pt x="3078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689150" y="3010825"/>
              <a:ext cx="58400" cy="53600"/>
            </a:xfrm>
            <a:custGeom>
              <a:avLst/>
              <a:gdLst/>
              <a:ahLst/>
              <a:cxnLst/>
              <a:rect l="l" t="t" r="r" b="b"/>
              <a:pathLst>
                <a:path w="2336" h="2144" extrusionOk="0">
                  <a:moveTo>
                    <a:pt x="1198" y="1"/>
                  </a:moveTo>
                  <a:cubicBezTo>
                    <a:pt x="1153" y="1"/>
                    <a:pt x="1107" y="3"/>
                    <a:pt x="1061" y="9"/>
                  </a:cubicBezTo>
                  <a:cubicBezTo>
                    <a:pt x="449" y="82"/>
                    <a:pt x="1" y="617"/>
                    <a:pt x="60" y="1204"/>
                  </a:cubicBezTo>
                  <a:cubicBezTo>
                    <a:pt x="114" y="1748"/>
                    <a:pt x="581" y="2144"/>
                    <a:pt x="1134" y="2144"/>
                  </a:cubicBezTo>
                  <a:cubicBezTo>
                    <a:pt x="1180" y="2144"/>
                    <a:pt x="1227" y="2141"/>
                    <a:pt x="1273" y="2135"/>
                  </a:cubicBezTo>
                  <a:cubicBezTo>
                    <a:pt x="1886" y="2063"/>
                    <a:pt x="2336" y="1528"/>
                    <a:pt x="2277" y="941"/>
                  </a:cubicBezTo>
                  <a:cubicBezTo>
                    <a:pt x="2222" y="398"/>
                    <a:pt x="1752" y="1"/>
                    <a:pt x="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3674575" y="2977850"/>
              <a:ext cx="113200" cy="33025"/>
            </a:xfrm>
            <a:custGeom>
              <a:avLst/>
              <a:gdLst/>
              <a:ahLst/>
              <a:cxnLst/>
              <a:rect l="l" t="t" r="r" b="b"/>
              <a:pathLst>
                <a:path w="4528" h="1321" extrusionOk="0">
                  <a:moveTo>
                    <a:pt x="2410" y="0"/>
                  </a:moveTo>
                  <a:cubicBezTo>
                    <a:pt x="2349" y="0"/>
                    <a:pt x="2286" y="2"/>
                    <a:pt x="2223" y="6"/>
                  </a:cubicBezTo>
                  <a:cubicBezTo>
                    <a:pt x="1477" y="51"/>
                    <a:pt x="850" y="363"/>
                    <a:pt x="491" y="665"/>
                  </a:cubicBezTo>
                  <a:cubicBezTo>
                    <a:pt x="124" y="969"/>
                    <a:pt x="1" y="1241"/>
                    <a:pt x="69" y="1302"/>
                  </a:cubicBezTo>
                  <a:cubicBezTo>
                    <a:pt x="82" y="1315"/>
                    <a:pt x="101" y="1320"/>
                    <a:pt x="126" y="1320"/>
                  </a:cubicBezTo>
                  <a:cubicBezTo>
                    <a:pt x="368" y="1320"/>
                    <a:pt x="1161" y="760"/>
                    <a:pt x="2249" y="702"/>
                  </a:cubicBezTo>
                  <a:cubicBezTo>
                    <a:pt x="2329" y="697"/>
                    <a:pt x="2408" y="694"/>
                    <a:pt x="2485" y="694"/>
                  </a:cubicBezTo>
                  <a:cubicBezTo>
                    <a:pt x="3426" y="694"/>
                    <a:pt x="4139" y="1065"/>
                    <a:pt x="4386" y="1065"/>
                  </a:cubicBezTo>
                  <a:cubicBezTo>
                    <a:pt x="4423" y="1065"/>
                    <a:pt x="4449" y="1057"/>
                    <a:pt x="4465" y="1039"/>
                  </a:cubicBezTo>
                  <a:cubicBezTo>
                    <a:pt x="4528" y="969"/>
                    <a:pt x="4385" y="713"/>
                    <a:pt x="3997" y="455"/>
                  </a:cubicBezTo>
                  <a:cubicBezTo>
                    <a:pt x="3650" y="219"/>
                    <a:pt x="3078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3876300" y="2970150"/>
              <a:ext cx="110500" cy="249900"/>
            </a:xfrm>
            <a:custGeom>
              <a:avLst/>
              <a:gdLst/>
              <a:ahLst/>
              <a:cxnLst/>
              <a:rect l="l" t="t" r="r" b="b"/>
              <a:pathLst>
                <a:path w="4420" h="9996" extrusionOk="0">
                  <a:moveTo>
                    <a:pt x="137" y="1"/>
                  </a:moveTo>
                  <a:cubicBezTo>
                    <a:pt x="135" y="1"/>
                    <a:pt x="134" y="1"/>
                    <a:pt x="132" y="2"/>
                  </a:cubicBezTo>
                  <a:cubicBezTo>
                    <a:pt x="0" y="59"/>
                    <a:pt x="1088" y="2733"/>
                    <a:pt x="2561" y="5974"/>
                  </a:cubicBezTo>
                  <a:cubicBezTo>
                    <a:pt x="2929" y="6768"/>
                    <a:pt x="3282" y="7527"/>
                    <a:pt x="3618" y="8249"/>
                  </a:cubicBezTo>
                  <a:cubicBezTo>
                    <a:pt x="3789" y="8596"/>
                    <a:pt x="3939" y="8919"/>
                    <a:pt x="3881" y="9145"/>
                  </a:cubicBezTo>
                  <a:cubicBezTo>
                    <a:pt x="3843" y="9357"/>
                    <a:pt x="3557" y="9437"/>
                    <a:pt x="3252" y="9488"/>
                  </a:cubicBezTo>
                  <a:cubicBezTo>
                    <a:pt x="2054" y="9721"/>
                    <a:pt x="1316" y="9898"/>
                    <a:pt x="1326" y="9967"/>
                  </a:cubicBezTo>
                  <a:cubicBezTo>
                    <a:pt x="1328" y="9986"/>
                    <a:pt x="1392" y="9995"/>
                    <a:pt x="1512" y="9995"/>
                  </a:cubicBezTo>
                  <a:cubicBezTo>
                    <a:pt x="1807" y="9995"/>
                    <a:pt x="2439" y="9938"/>
                    <a:pt x="3303" y="9836"/>
                  </a:cubicBezTo>
                  <a:cubicBezTo>
                    <a:pt x="3453" y="9817"/>
                    <a:pt x="3626" y="9803"/>
                    <a:pt x="3818" y="9730"/>
                  </a:cubicBezTo>
                  <a:cubicBezTo>
                    <a:pt x="4011" y="9664"/>
                    <a:pt x="4225" y="9484"/>
                    <a:pt x="4293" y="9249"/>
                  </a:cubicBezTo>
                  <a:cubicBezTo>
                    <a:pt x="4419" y="8780"/>
                    <a:pt x="4195" y="8398"/>
                    <a:pt x="4056" y="8056"/>
                  </a:cubicBezTo>
                  <a:cubicBezTo>
                    <a:pt x="3732" y="7328"/>
                    <a:pt x="3392" y="6565"/>
                    <a:pt x="3036" y="5765"/>
                  </a:cubicBezTo>
                  <a:cubicBezTo>
                    <a:pt x="1580" y="2560"/>
                    <a:pt x="293" y="1"/>
                    <a:pt x="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3656875" y="3514150"/>
              <a:ext cx="296600" cy="115725"/>
            </a:xfrm>
            <a:custGeom>
              <a:avLst/>
              <a:gdLst/>
              <a:ahLst/>
              <a:cxnLst/>
              <a:rect l="l" t="t" r="r" b="b"/>
              <a:pathLst>
                <a:path w="11864" h="4629" extrusionOk="0">
                  <a:moveTo>
                    <a:pt x="0" y="0"/>
                  </a:moveTo>
                  <a:cubicBezTo>
                    <a:pt x="0" y="0"/>
                    <a:pt x="2566" y="4628"/>
                    <a:pt x="9290" y="4628"/>
                  </a:cubicBezTo>
                  <a:cubicBezTo>
                    <a:pt x="10088" y="4628"/>
                    <a:pt x="10945" y="4563"/>
                    <a:pt x="11863" y="4417"/>
                  </a:cubicBezTo>
                  <a:lnTo>
                    <a:pt x="11849" y="2356"/>
                  </a:lnTo>
                  <a:cubicBezTo>
                    <a:pt x="11849" y="2356"/>
                    <a:pt x="11228" y="2436"/>
                    <a:pt x="10180" y="2436"/>
                  </a:cubicBezTo>
                  <a:cubicBezTo>
                    <a:pt x="8022" y="2436"/>
                    <a:pt x="4055" y="209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3648525" y="2866650"/>
              <a:ext cx="138850" cy="45050"/>
            </a:xfrm>
            <a:custGeom>
              <a:avLst/>
              <a:gdLst/>
              <a:ahLst/>
              <a:cxnLst/>
              <a:rect l="l" t="t" r="r" b="b"/>
              <a:pathLst>
                <a:path w="5554" h="1802" extrusionOk="0">
                  <a:moveTo>
                    <a:pt x="3466" y="1"/>
                  </a:moveTo>
                  <a:cubicBezTo>
                    <a:pt x="3190" y="1"/>
                    <a:pt x="2898" y="24"/>
                    <a:pt x="2598" y="77"/>
                  </a:cubicBezTo>
                  <a:cubicBezTo>
                    <a:pt x="1759" y="226"/>
                    <a:pt x="1051" y="572"/>
                    <a:pt x="617" y="917"/>
                  </a:cubicBezTo>
                  <a:cubicBezTo>
                    <a:pt x="178" y="1263"/>
                    <a:pt x="0" y="1583"/>
                    <a:pt x="93" y="1717"/>
                  </a:cubicBezTo>
                  <a:cubicBezTo>
                    <a:pt x="137" y="1777"/>
                    <a:pt x="222" y="1802"/>
                    <a:pt x="342" y="1802"/>
                  </a:cubicBezTo>
                  <a:cubicBezTo>
                    <a:pt x="785" y="1802"/>
                    <a:pt x="1706" y="1462"/>
                    <a:pt x="2810" y="1279"/>
                  </a:cubicBezTo>
                  <a:cubicBezTo>
                    <a:pt x="4207" y="1019"/>
                    <a:pt x="5416" y="1097"/>
                    <a:pt x="5513" y="763"/>
                  </a:cubicBezTo>
                  <a:cubicBezTo>
                    <a:pt x="5553" y="605"/>
                    <a:pt x="5277" y="364"/>
                    <a:pt x="4747" y="190"/>
                  </a:cubicBezTo>
                  <a:cubicBezTo>
                    <a:pt x="4408" y="77"/>
                    <a:pt x="3963" y="1"/>
                    <a:pt x="3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3960025" y="2865175"/>
              <a:ext cx="106250" cy="34225"/>
            </a:xfrm>
            <a:custGeom>
              <a:avLst/>
              <a:gdLst/>
              <a:ahLst/>
              <a:cxnLst/>
              <a:rect l="l" t="t" r="r" b="b"/>
              <a:pathLst>
                <a:path w="4250" h="1369" extrusionOk="0">
                  <a:moveTo>
                    <a:pt x="2197" y="0"/>
                  </a:moveTo>
                  <a:cubicBezTo>
                    <a:pt x="2162" y="0"/>
                    <a:pt x="2126" y="1"/>
                    <a:pt x="2090" y="2"/>
                  </a:cubicBezTo>
                  <a:cubicBezTo>
                    <a:pt x="1406" y="25"/>
                    <a:pt x="813" y="275"/>
                    <a:pt x="467" y="555"/>
                  </a:cubicBezTo>
                  <a:cubicBezTo>
                    <a:pt x="115" y="836"/>
                    <a:pt x="1" y="1118"/>
                    <a:pt x="94" y="1251"/>
                  </a:cubicBezTo>
                  <a:cubicBezTo>
                    <a:pt x="162" y="1338"/>
                    <a:pt x="293" y="1368"/>
                    <a:pt x="473" y="1368"/>
                  </a:cubicBezTo>
                  <a:cubicBezTo>
                    <a:pt x="854" y="1368"/>
                    <a:pt x="1454" y="1233"/>
                    <a:pt x="2130" y="1222"/>
                  </a:cubicBezTo>
                  <a:cubicBezTo>
                    <a:pt x="2237" y="1217"/>
                    <a:pt x="2343" y="1215"/>
                    <a:pt x="2446" y="1215"/>
                  </a:cubicBezTo>
                  <a:cubicBezTo>
                    <a:pt x="2915" y="1215"/>
                    <a:pt x="3335" y="1262"/>
                    <a:pt x="3647" y="1262"/>
                  </a:cubicBezTo>
                  <a:cubicBezTo>
                    <a:pt x="3903" y="1262"/>
                    <a:pt x="4086" y="1230"/>
                    <a:pt x="4164" y="1114"/>
                  </a:cubicBezTo>
                  <a:cubicBezTo>
                    <a:pt x="4249" y="976"/>
                    <a:pt x="4115" y="702"/>
                    <a:pt x="3746" y="445"/>
                  </a:cubicBezTo>
                  <a:cubicBezTo>
                    <a:pt x="3402" y="201"/>
                    <a:pt x="2839" y="0"/>
                    <a:pt x="2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3839500" y="3247775"/>
              <a:ext cx="102275" cy="86250"/>
            </a:xfrm>
            <a:custGeom>
              <a:avLst/>
              <a:gdLst/>
              <a:ahLst/>
              <a:cxnLst/>
              <a:rect l="l" t="t" r="r" b="b"/>
              <a:pathLst>
                <a:path w="4091" h="3450" extrusionOk="0">
                  <a:moveTo>
                    <a:pt x="1168" y="0"/>
                  </a:moveTo>
                  <a:cubicBezTo>
                    <a:pt x="435" y="311"/>
                    <a:pt x="1" y="1182"/>
                    <a:pt x="162" y="1962"/>
                  </a:cubicBezTo>
                  <a:cubicBezTo>
                    <a:pt x="323" y="2741"/>
                    <a:pt x="1040" y="3360"/>
                    <a:pt x="1833" y="3440"/>
                  </a:cubicBezTo>
                  <a:cubicBezTo>
                    <a:pt x="1894" y="3446"/>
                    <a:pt x="1955" y="3449"/>
                    <a:pt x="2016" y="3449"/>
                  </a:cubicBezTo>
                  <a:cubicBezTo>
                    <a:pt x="2747" y="3449"/>
                    <a:pt x="3464" y="3020"/>
                    <a:pt x="3822" y="2378"/>
                  </a:cubicBezTo>
                  <a:cubicBezTo>
                    <a:pt x="3998" y="2060"/>
                    <a:pt x="4090" y="1664"/>
                    <a:pt x="3941" y="1333"/>
                  </a:cubicBezTo>
                  <a:cubicBezTo>
                    <a:pt x="3828" y="1088"/>
                    <a:pt x="3601" y="915"/>
                    <a:pt x="3373" y="772"/>
                  </a:cubicBezTo>
                  <a:cubicBezTo>
                    <a:pt x="2577" y="275"/>
                    <a:pt x="2105" y="9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3827125" y="3245200"/>
              <a:ext cx="115750" cy="66525"/>
            </a:xfrm>
            <a:custGeom>
              <a:avLst/>
              <a:gdLst/>
              <a:ahLst/>
              <a:cxnLst/>
              <a:rect l="l" t="t" r="r" b="b"/>
              <a:pathLst>
                <a:path w="4630" h="2661" extrusionOk="0">
                  <a:moveTo>
                    <a:pt x="112" y="1"/>
                  </a:moveTo>
                  <a:cubicBezTo>
                    <a:pt x="99" y="1"/>
                    <a:pt x="88" y="3"/>
                    <a:pt x="79" y="9"/>
                  </a:cubicBezTo>
                  <a:cubicBezTo>
                    <a:pt x="0" y="61"/>
                    <a:pt x="94" y="377"/>
                    <a:pt x="408" y="780"/>
                  </a:cubicBezTo>
                  <a:cubicBezTo>
                    <a:pt x="717" y="1185"/>
                    <a:pt x="1242" y="1659"/>
                    <a:pt x="1913" y="2042"/>
                  </a:cubicBezTo>
                  <a:cubicBezTo>
                    <a:pt x="2583" y="2422"/>
                    <a:pt x="3273" y="2633"/>
                    <a:pt x="3794" y="2657"/>
                  </a:cubicBezTo>
                  <a:cubicBezTo>
                    <a:pt x="3844" y="2660"/>
                    <a:pt x="3892" y="2661"/>
                    <a:pt x="3938" y="2661"/>
                  </a:cubicBezTo>
                  <a:cubicBezTo>
                    <a:pt x="4374" y="2661"/>
                    <a:pt x="4630" y="2539"/>
                    <a:pt x="4617" y="2457"/>
                  </a:cubicBezTo>
                  <a:cubicBezTo>
                    <a:pt x="4605" y="2351"/>
                    <a:pt x="4314" y="2303"/>
                    <a:pt x="3886" y="2156"/>
                  </a:cubicBezTo>
                  <a:cubicBezTo>
                    <a:pt x="3456" y="2017"/>
                    <a:pt x="2879" y="1760"/>
                    <a:pt x="2269" y="1416"/>
                  </a:cubicBezTo>
                  <a:cubicBezTo>
                    <a:pt x="1100" y="772"/>
                    <a:pt x="332" y="1"/>
                    <a:pt x="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3164625" y="2645250"/>
              <a:ext cx="592100" cy="1222300"/>
            </a:xfrm>
            <a:custGeom>
              <a:avLst/>
              <a:gdLst/>
              <a:ahLst/>
              <a:cxnLst/>
              <a:rect l="l" t="t" r="r" b="b"/>
              <a:pathLst>
                <a:path w="23684" h="48892" extrusionOk="0">
                  <a:moveTo>
                    <a:pt x="17559" y="1"/>
                  </a:moveTo>
                  <a:cubicBezTo>
                    <a:pt x="16957" y="1"/>
                    <a:pt x="16338" y="69"/>
                    <a:pt x="15725" y="237"/>
                  </a:cubicBezTo>
                  <a:cubicBezTo>
                    <a:pt x="12414" y="1142"/>
                    <a:pt x="10046" y="3713"/>
                    <a:pt x="8515" y="9927"/>
                  </a:cubicBezTo>
                  <a:cubicBezTo>
                    <a:pt x="6983" y="16141"/>
                    <a:pt x="8405" y="21556"/>
                    <a:pt x="5819" y="25443"/>
                  </a:cubicBezTo>
                  <a:cubicBezTo>
                    <a:pt x="3233" y="29329"/>
                    <a:pt x="0" y="32229"/>
                    <a:pt x="388" y="36339"/>
                  </a:cubicBezTo>
                  <a:cubicBezTo>
                    <a:pt x="776" y="40449"/>
                    <a:pt x="3541" y="48891"/>
                    <a:pt x="3541" y="48891"/>
                  </a:cubicBezTo>
                  <a:lnTo>
                    <a:pt x="13421" y="46021"/>
                  </a:lnTo>
                  <a:cubicBezTo>
                    <a:pt x="19404" y="43909"/>
                    <a:pt x="20021" y="30732"/>
                    <a:pt x="15935" y="24429"/>
                  </a:cubicBezTo>
                  <a:cubicBezTo>
                    <a:pt x="18670" y="21434"/>
                    <a:pt x="19244" y="16666"/>
                    <a:pt x="17297" y="13107"/>
                  </a:cubicBezTo>
                  <a:cubicBezTo>
                    <a:pt x="19661" y="12447"/>
                    <a:pt x="21692" y="10690"/>
                    <a:pt x="22688" y="8446"/>
                  </a:cubicBezTo>
                  <a:cubicBezTo>
                    <a:pt x="23683" y="6204"/>
                    <a:pt x="23622" y="3518"/>
                    <a:pt x="22525" y="1323"/>
                  </a:cubicBezTo>
                  <a:cubicBezTo>
                    <a:pt x="22525" y="1323"/>
                    <a:pt x="20209" y="1"/>
                    <a:pt x="17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3183050" y="2681200"/>
              <a:ext cx="465800" cy="972525"/>
            </a:xfrm>
            <a:custGeom>
              <a:avLst/>
              <a:gdLst/>
              <a:ahLst/>
              <a:cxnLst/>
              <a:rect l="l" t="t" r="r" b="b"/>
              <a:pathLst>
                <a:path w="18632" h="38901" extrusionOk="0">
                  <a:moveTo>
                    <a:pt x="18442" y="1"/>
                  </a:moveTo>
                  <a:cubicBezTo>
                    <a:pt x="18442" y="1"/>
                    <a:pt x="18442" y="1"/>
                    <a:pt x="18442" y="1"/>
                  </a:cubicBezTo>
                  <a:cubicBezTo>
                    <a:pt x="18400" y="1"/>
                    <a:pt x="18631" y="637"/>
                    <a:pt x="18411" y="1766"/>
                  </a:cubicBezTo>
                  <a:cubicBezTo>
                    <a:pt x="18193" y="2887"/>
                    <a:pt x="17359" y="4394"/>
                    <a:pt x="15851" y="5780"/>
                  </a:cubicBezTo>
                  <a:cubicBezTo>
                    <a:pt x="15102" y="6474"/>
                    <a:pt x="14192" y="7144"/>
                    <a:pt x="13251" y="7907"/>
                  </a:cubicBezTo>
                  <a:cubicBezTo>
                    <a:pt x="12316" y="8670"/>
                    <a:pt x="11316" y="9541"/>
                    <a:pt x="10570" y="10710"/>
                  </a:cubicBezTo>
                  <a:cubicBezTo>
                    <a:pt x="10379" y="11004"/>
                    <a:pt x="10215" y="11314"/>
                    <a:pt x="10083" y="11638"/>
                  </a:cubicBezTo>
                  <a:cubicBezTo>
                    <a:pt x="9928" y="11958"/>
                    <a:pt x="9826" y="12301"/>
                    <a:pt x="9721" y="12647"/>
                  </a:cubicBezTo>
                  <a:cubicBezTo>
                    <a:pt x="9531" y="13357"/>
                    <a:pt x="9411" y="14082"/>
                    <a:pt x="9363" y="14815"/>
                  </a:cubicBezTo>
                  <a:cubicBezTo>
                    <a:pt x="9238" y="16302"/>
                    <a:pt x="9322" y="17840"/>
                    <a:pt x="9229" y="19398"/>
                  </a:cubicBezTo>
                  <a:cubicBezTo>
                    <a:pt x="9191" y="20164"/>
                    <a:pt x="9080" y="20926"/>
                    <a:pt x="8898" y="21672"/>
                  </a:cubicBezTo>
                  <a:cubicBezTo>
                    <a:pt x="8713" y="22404"/>
                    <a:pt x="8393" y="23077"/>
                    <a:pt x="8008" y="23692"/>
                  </a:cubicBezTo>
                  <a:cubicBezTo>
                    <a:pt x="7181" y="24898"/>
                    <a:pt x="5978" y="25711"/>
                    <a:pt x="4907" y="26542"/>
                  </a:cubicBezTo>
                  <a:cubicBezTo>
                    <a:pt x="3816" y="27359"/>
                    <a:pt x="2868" y="28290"/>
                    <a:pt x="2179" y="29297"/>
                  </a:cubicBezTo>
                  <a:cubicBezTo>
                    <a:pt x="1532" y="30225"/>
                    <a:pt x="1019" y="31241"/>
                    <a:pt x="655" y="32313"/>
                  </a:cubicBezTo>
                  <a:cubicBezTo>
                    <a:pt x="357" y="33196"/>
                    <a:pt x="160" y="34111"/>
                    <a:pt x="67" y="35039"/>
                  </a:cubicBezTo>
                  <a:cubicBezTo>
                    <a:pt x="0" y="35857"/>
                    <a:pt x="10" y="36567"/>
                    <a:pt x="69" y="37142"/>
                  </a:cubicBezTo>
                  <a:cubicBezTo>
                    <a:pt x="186" y="38294"/>
                    <a:pt x="399" y="38901"/>
                    <a:pt x="399" y="38901"/>
                  </a:cubicBezTo>
                  <a:cubicBezTo>
                    <a:pt x="402" y="38900"/>
                    <a:pt x="399" y="38861"/>
                    <a:pt x="386" y="38785"/>
                  </a:cubicBezTo>
                  <a:cubicBezTo>
                    <a:pt x="370" y="38695"/>
                    <a:pt x="351" y="38583"/>
                    <a:pt x="327" y="38446"/>
                  </a:cubicBezTo>
                  <a:cubicBezTo>
                    <a:pt x="266" y="38150"/>
                    <a:pt x="206" y="37708"/>
                    <a:pt x="162" y="37136"/>
                  </a:cubicBezTo>
                  <a:cubicBezTo>
                    <a:pt x="118" y="36565"/>
                    <a:pt x="123" y="35862"/>
                    <a:pt x="200" y="35053"/>
                  </a:cubicBezTo>
                  <a:cubicBezTo>
                    <a:pt x="306" y="34138"/>
                    <a:pt x="512" y="33238"/>
                    <a:pt x="816" y="32369"/>
                  </a:cubicBezTo>
                  <a:cubicBezTo>
                    <a:pt x="1185" y="31317"/>
                    <a:pt x="1698" y="30322"/>
                    <a:pt x="2342" y="29413"/>
                  </a:cubicBezTo>
                  <a:cubicBezTo>
                    <a:pt x="3029" y="28424"/>
                    <a:pt x="3953" y="27526"/>
                    <a:pt x="5043" y="26719"/>
                  </a:cubicBezTo>
                  <a:cubicBezTo>
                    <a:pt x="6111" y="25896"/>
                    <a:pt x="7336" y="25079"/>
                    <a:pt x="8202" y="23824"/>
                  </a:cubicBezTo>
                  <a:cubicBezTo>
                    <a:pt x="8606" y="23187"/>
                    <a:pt x="8938" y="22486"/>
                    <a:pt x="9129" y="21733"/>
                  </a:cubicBezTo>
                  <a:cubicBezTo>
                    <a:pt x="9317" y="20972"/>
                    <a:pt x="9430" y="20196"/>
                    <a:pt x="9469" y="19413"/>
                  </a:cubicBezTo>
                  <a:cubicBezTo>
                    <a:pt x="9562" y="17836"/>
                    <a:pt x="9477" y="16301"/>
                    <a:pt x="9597" y="14834"/>
                  </a:cubicBezTo>
                  <a:cubicBezTo>
                    <a:pt x="9642" y="14116"/>
                    <a:pt x="9758" y="13403"/>
                    <a:pt x="9942" y="12708"/>
                  </a:cubicBezTo>
                  <a:cubicBezTo>
                    <a:pt x="10043" y="12372"/>
                    <a:pt x="10140" y="12039"/>
                    <a:pt x="10291" y="11729"/>
                  </a:cubicBezTo>
                  <a:cubicBezTo>
                    <a:pt x="10417" y="11414"/>
                    <a:pt x="10573" y="11113"/>
                    <a:pt x="10757" y="10828"/>
                  </a:cubicBezTo>
                  <a:cubicBezTo>
                    <a:pt x="11474" y="9692"/>
                    <a:pt x="12451" y="8827"/>
                    <a:pt x="13377" y="8061"/>
                  </a:cubicBezTo>
                  <a:cubicBezTo>
                    <a:pt x="14309" y="7294"/>
                    <a:pt x="15214" y="6616"/>
                    <a:pt x="15967" y="5904"/>
                  </a:cubicBezTo>
                  <a:cubicBezTo>
                    <a:pt x="17480" y="4484"/>
                    <a:pt x="18309" y="2934"/>
                    <a:pt x="18502" y="1785"/>
                  </a:cubicBezTo>
                  <a:cubicBezTo>
                    <a:pt x="18609" y="1210"/>
                    <a:pt x="18571" y="755"/>
                    <a:pt x="18542" y="454"/>
                  </a:cubicBezTo>
                  <a:cubicBezTo>
                    <a:pt x="18514" y="316"/>
                    <a:pt x="18491" y="205"/>
                    <a:pt x="18474" y="114"/>
                  </a:cubicBezTo>
                  <a:cubicBezTo>
                    <a:pt x="18457" y="39"/>
                    <a:pt x="18446" y="1"/>
                    <a:pt x="184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3283600" y="4408500"/>
              <a:ext cx="115250" cy="491025"/>
            </a:xfrm>
            <a:custGeom>
              <a:avLst/>
              <a:gdLst/>
              <a:ahLst/>
              <a:cxnLst/>
              <a:rect l="l" t="t" r="r" b="b"/>
              <a:pathLst>
                <a:path w="4610" h="19641" extrusionOk="0">
                  <a:moveTo>
                    <a:pt x="385" y="1"/>
                  </a:moveTo>
                  <a:cubicBezTo>
                    <a:pt x="376" y="1"/>
                    <a:pt x="359" y="70"/>
                    <a:pt x="332" y="202"/>
                  </a:cubicBezTo>
                  <a:cubicBezTo>
                    <a:pt x="307" y="335"/>
                    <a:pt x="262" y="531"/>
                    <a:pt x="229" y="788"/>
                  </a:cubicBezTo>
                  <a:cubicBezTo>
                    <a:pt x="151" y="1298"/>
                    <a:pt x="77" y="2044"/>
                    <a:pt x="55" y="2969"/>
                  </a:cubicBezTo>
                  <a:cubicBezTo>
                    <a:pt x="0" y="4818"/>
                    <a:pt x="262" y="7385"/>
                    <a:pt x="989" y="10114"/>
                  </a:cubicBezTo>
                  <a:cubicBezTo>
                    <a:pt x="1712" y="12843"/>
                    <a:pt x="2667" y="15216"/>
                    <a:pt x="3375" y="16917"/>
                  </a:cubicBezTo>
                  <a:cubicBezTo>
                    <a:pt x="3732" y="17766"/>
                    <a:pt x="4031" y="18449"/>
                    <a:pt x="4242" y="18920"/>
                  </a:cubicBezTo>
                  <a:cubicBezTo>
                    <a:pt x="4452" y="19384"/>
                    <a:pt x="4576" y="19640"/>
                    <a:pt x="4593" y="19640"/>
                  </a:cubicBezTo>
                  <a:cubicBezTo>
                    <a:pt x="4594" y="19640"/>
                    <a:pt x="4594" y="19640"/>
                    <a:pt x="4594" y="19640"/>
                  </a:cubicBezTo>
                  <a:cubicBezTo>
                    <a:pt x="4609" y="19634"/>
                    <a:pt x="4514" y="19364"/>
                    <a:pt x="4329" y="18883"/>
                  </a:cubicBezTo>
                  <a:cubicBezTo>
                    <a:pt x="4126" y="18366"/>
                    <a:pt x="3857" y="17681"/>
                    <a:pt x="3532" y="16852"/>
                  </a:cubicBezTo>
                  <a:cubicBezTo>
                    <a:pt x="2866" y="15137"/>
                    <a:pt x="1939" y="12763"/>
                    <a:pt x="1221" y="10053"/>
                  </a:cubicBezTo>
                  <a:cubicBezTo>
                    <a:pt x="500" y="7343"/>
                    <a:pt x="214" y="4805"/>
                    <a:pt x="224" y="2970"/>
                  </a:cubicBezTo>
                  <a:cubicBezTo>
                    <a:pt x="224" y="2053"/>
                    <a:pt x="274" y="1310"/>
                    <a:pt x="322" y="799"/>
                  </a:cubicBezTo>
                  <a:cubicBezTo>
                    <a:pt x="370" y="287"/>
                    <a:pt x="404" y="3"/>
                    <a:pt x="385" y="1"/>
                  </a:cubicBezTo>
                  <a:cubicBezTo>
                    <a:pt x="385" y="1"/>
                    <a:pt x="385" y="1"/>
                    <a:pt x="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769450" y="4082700"/>
              <a:ext cx="150100" cy="332375"/>
            </a:xfrm>
            <a:custGeom>
              <a:avLst/>
              <a:gdLst/>
              <a:ahLst/>
              <a:cxnLst/>
              <a:rect l="l" t="t" r="r" b="b"/>
              <a:pathLst>
                <a:path w="6004" h="13295" extrusionOk="0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5"/>
                    <a:pt x="35" y="233"/>
                    <a:pt x="112" y="644"/>
                  </a:cubicBezTo>
                  <a:cubicBezTo>
                    <a:pt x="203" y="1100"/>
                    <a:pt x="320" y="1681"/>
                    <a:pt x="460" y="2380"/>
                  </a:cubicBezTo>
                  <a:cubicBezTo>
                    <a:pt x="764" y="3844"/>
                    <a:pt x="1202" y="5861"/>
                    <a:pt x="1699" y="8089"/>
                  </a:cubicBezTo>
                  <a:cubicBezTo>
                    <a:pt x="1950" y="9198"/>
                    <a:pt x="2189" y="10256"/>
                    <a:pt x="2409" y="11224"/>
                  </a:cubicBezTo>
                  <a:cubicBezTo>
                    <a:pt x="2533" y="11702"/>
                    <a:pt x="2584" y="12168"/>
                    <a:pt x="2791" y="12596"/>
                  </a:cubicBezTo>
                  <a:cubicBezTo>
                    <a:pt x="3002" y="13035"/>
                    <a:pt x="3460" y="13253"/>
                    <a:pt x="3843" y="13285"/>
                  </a:cubicBezTo>
                  <a:cubicBezTo>
                    <a:pt x="3905" y="13292"/>
                    <a:pt x="3966" y="13295"/>
                    <a:pt x="4026" y="13295"/>
                  </a:cubicBezTo>
                  <a:cubicBezTo>
                    <a:pt x="4346" y="13295"/>
                    <a:pt x="4633" y="13207"/>
                    <a:pt x="4863" y="13097"/>
                  </a:cubicBezTo>
                  <a:cubicBezTo>
                    <a:pt x="5139" y="12966"/>
                    <a:pt x="5350" y="12811"/>
                    <a:pt x="5516" y="12682"/>
                  </a:cubicBezTo>
                  <a:cubicBezTo>
                    <a:pt x="5843" y="12417"/>
                    <a:pt x="6003" y="12251"/>
                    <a:pt x="5995" y="12239"/>
                  </a:cubicBezTo>
                  <a:cubicBezTo>
                    <a:pt x="5994" y="12238"/>
                    <a:pt x="5993" y="12238"/>
                    <a:pt x="5992" y="12238"/>
                  </a:cubicBezTo>
                  <a:cubicBezTo>
                    <a:pt x="5966" y="12238"/>
                    <a:pt x="5784" y="12379"/>
                    <a:pt x="5461" y="12607"/>
                  </a:cubicBezTo>
                  <a:cubicBezTo>
                    <a:pt x="5160" y="12801"/>
                    <a:pt x="4695" y="13129"/>
                    <a:pt x="4080" y="13129"/>
                  </a:cubicBezTo>
                  <a:cubicBezTo>
                    <a:pt x="4010" y="13129"/>
                    <a:pt x="3939" y="13125"/>
                    <a:pt x="3865" y="13116"/>
                  </a:cubicBezTo>
                  <a:cubicBezTo>
                    <a:pt x="3516" y="13073"/>
                    <a:pt x="3142" y="12882"/>
                    <a:pt x="2970" y="12508"/>
                  </a:cubicBezTo>
                  <a:cubicBezTo>
                    <a:pt x="2796" y="12137"/>
                    <a:pt x="2742" y="11654"/>
                    <a:pt x="2625" y="11176"/>
                  </a:cubicBezTo>
                  <a:cubicBezTo>
                    <a:pt x="2412" y="10206"/>
                    <a:pt x="2178" y="9147"/>
                    <a:pt x="1934" y="8036"/>
                  </a:cubicBezTo>
                  <a:cubicBezTo>
                    <a:pt x="1437" y="5809"/>
                    <a:pt x="973" y="3797"/>
                    <a:pt x="626" y="2343"/>
                  </a:cubicBezTo>
                  <a:cubicBezTo>
                    <a:pt x="457" y="1652"/>
                    <a:pt x="315" y="1074"/>
                    <a:pt x="203" y="624"/>
                  </a:cubicBezTo>
                  <a:cubicBezTo>
                    <a:pt x="99" y="22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3817300" y="4111100"/>
              <a:ext cx="63600" cy="60500"/>
            </a:xfrm>
            <a:custGeom>
              <a:avLst/>
              <a:gdLst/>
              <a:ahLst/>
              <a:cxnLst/>
              <a:rect l="l" t="t" r="r" b="b"/>
              <a:pathLst>
                <a:path w="2544" h="2420" extrusionOk="0">
                  <a:moveTo>
                    <a:pt x="1212" y="1"/>
                  </a:moveTo>
                  <a:cubicBezTo>
                    <a:pt x="1148" y="1"/>
                    <a:pt x="1091" y="7"/>
                    <a:pt x="1042" y="17"/>
                  </a:cubicBezTo>
                  <a:cubicBezTo>
                    <a:pt x="859" y="53"/>
                    <a:pt x="777" y="122"/>
                    <a:pt x="783" y="131"/>
                  </a:cubicBezTo>
                  <a:cubicBezTo>
                    <a:pt x="784" y="135"/>
                    <a:pt x="790" y="137"/>
                    <a:pt x="800" y="137"/>
                  </a:cubicBezTo>
                  <a:cubicBezTo>
                    <a:pt x="835" y="137"/>
                    <a:pt x="920" y="114"/>
                    <a:pt x="1051" y="110"/>
                  </a:cubicBezTo>
                  <a:cubicBezTo>
                    <a:pt x="1062" y="109"/>
                    <a:pt x="1073" y="109"/>
                    <a:pt x="1084" y="109"/>
                  </a:cubicBezTo>
                  <a:cubicBezTo>
                    <a:pt x="1249" y="109"/>
                    <a:pt x="1482" y="157"/>
                    <a:pt x="1717" y="305"/>
                  </a:cubicBezTo>
                  <a:cubicBezTo>
                    <a:pt x="1961" y="464"/>
                    <a:pt x="2218" y="753"/>
                    <a:pt x="2252" y="1127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7"/>
                    <a:pt x="1307" y="2183"/>
                    <a:pt x="1147" y="2183"/>
                  </a:cubicBezTo>
                  <a:cubicBezTo>
                    <a:pt x="895" y="2183"/>
                    <a:pt x="657" y="2095"/>
                    <a:pt x="503" y="1924"/>
                  </a:cubicBezTo>
                  <a:cubicBezTo>
                    <a:pt x="243" y="1653"/>
                    <a:pt x="193" y="1269"/>
                    <a:pt x="234" y="982"/>
                  </a:cubicBezTo>
                  <a:cubicBezTo>
                    <a:pt x="278" y="688"/>
                    <a:pt x="407" y="473"/>
                    <a:pt x="523" y="352"/>
                  </a:cubicBezTo>
                  <a:cubicBezTo>
                    <a:pt x="638" y="227"/>
                    <a:pt x="726" y="181"/>
                    <a:pt x="715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79" y="159"/>
                    <a:pt x="585" y="186"/>
                    <a:pt x="460" y="282"/>
                  </a:cubicBezTo>
                  <a:cubicBezTo>
                    <a:pt x="311" y="394"/>
                    <a:pt x="140" y="622"/>
                    <a:pt x="66" y="951"/>
                  </a:cubicBezTo>
                  <a:cubicBezTo>
                    <a:pt x="0" y="1272"/>
                    <a:pt x="26" y="1721"/>
                    <a:pt x="342" y="2076"/>
                  </a:cubicBezTo>
                  <a:cubicBezTo>
                    <a:pt x="537" y="2304"/>
                    <a:pt x="846" y="2419"/>
                    <a:pt x="1165" y="2419"/>
                  </a:cubicBezTo>
                  <a:cubicBezTo>
                    <a:pt x="1356" y="2419"/>
                    <a:pt x="1552" y="2378"/>
                    <a:pt x="1728" y="2294"/>
                  </a:cubicBezTo>
                  <a:cubicBezTo>
                    <a:pt x="2204" y="2086"/>
                    <a:pt x="2544" y="1581"/>
                    <a:pt x="2472" y="1104"/>
                  </a:cubicBezTo>
                  <a:cubicBezTo>
                    <a:pt x="2412" y="634"/>
                    <a:pt x="2090" y="319"/>
                    <a:pt x="1805" y="159"/>
                  </a:cubicBezTo>
                  <a:cubicBezTo>
                    <a:pt x="1589" y="43"/>
                    <a:pt x="1379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859700" y="4252575"/>
              <a:ext cx="63625" cy="60500"/>
            </a:xfrm>
            <a:custGeom>
              <a:avLst/>
              <a:gdLst/>
              <a:ahLst/>
              <a:cxnLst/>
              <a:rect l="l" t="t" r="r" b="b"/>
              <a:pathLst>
                <a:path w="2545" h="2420" extrusionOk="0">
                  <a:moveTo>
                    <a:pt x="1212" y="1"/>
                  </a:moveTo>
                  <a:cubicBezTo>
                    <a:pt x="1149" y="1"/>
                    <a:pt x="1092" y="7"/>
                    <a:pt x="1042" y="17"/>
                  </a:cubicBezTo>
                  <a:cubicBezTo>
                    <a:pt x="860" y="53"/>
                    <a:pt x="778" y="122"/>
                    <a:pt x="783" y="131"/>
                  </a:cubicBezTo>
                  <a:cubicBezTo>
                    <a:pt x="785" y="135"/>
                    <a:pt x="791" y="137"/>
                    <a:pt x="801" y="137"/>
                  </a:cubicBezTo>
                  <a:cubicBezTo>
                    <a:pt x="835" y="137"/>
                    <a:pt x="921" y="115"/>
                    <a:pt x="1052" y="111"/>
                  </a:cubicBezTo>
                  <a:cubicBezTo>
                    <a:pt x="1064" y="111"/>
                    <a:pt x="1076" y="110"/>
                    <a:pt x="1089" y="110"/>
                  </a:cubicBezTo>
                  <a:cubicBezTo>
                    <a:pt x="1255" y="110"/>
                    <a:pt x="1485" y="159"/>
                    <a:pt x="1719" y="306"/>
                  </a:cubicBezTo>
                  <a:cubicBezTo>
                    <a:pt x="1961" y="464"/>
                    <a:pt x="2219" y="754"/>
                    <a:pt x="2253" y="1128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8"/>
                    <a:pt x="1308" y="2183"/>
                    <a:pt x="1148" y="2183"/>
                  </a:cubicBezTo>
                  <a:cubicBezTo>
                    <a:pt x="895" y="2183"/>
                    <a:pt x="658" y="2095"/>
                    <a:pt x="504" y="1925"/>
                  </a:cubicBezTo>
                  <a:cubicBezTo>
                    <a:pt x="244" y="1654"/>
                    <a:pt x="194" y="1269"/>
                    <a:pt x="234" y="983"/>
                  </a:cubicBezTo>
                  <a:cubicBezTo>
                    <a:pt x="279" y="690"/>
                    <a:pt x="408" y="474"/>
                    <a:pt x="523" y="352"/>
                  </a:cubicBezTo>
                  <a:cubicBezTo>
                    <a:pt x="638" y="228"/>
                    <a:pt x="726" y="181"/>
                    <a:pt x="716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80" y="159"/>
                    <a:pt x="585" y="186"/>
                    <a:pt x="460" y="284"/>
                  </a:cubicBezTo>
                  <a:cubicBezTo>
                    <a:pt x="313" y="394"/>
                    <a:pt x="141" y="622"/>
                    <a:pt x="67" y="952"/>
                  </a:cubicBezTo>
                  <a:cubicBezTo>
                    <a:pt x="1" y="1273"/>
                    <a:pt x="27" y="1721"/>
                    <a:pt x="342" y="2076"/>
                  </a:cubicBezTo>
                  <a:cubicBezTo>
                    <a:pt x="538" y="2305"/>
                    <a:pt x="846" y="2420"/>
                    <a:pt x="1165" y="2420"/>
                  </a:cubicBezTo>
                  <a:cubicBezTo>
                    <a:pt x="1357" y="2420"/>
                    <a:pt x="1552" y="2378"/>
                    <a:pt x="1729" y="2295"/>
                  </a:cubicBezTo>
                  <a:cubicBezTo>
                    <a:pt x="2205" y="2086"/>
                    <a:pt x="2544" y="1582"/>
                    <a:pt x="2472" y="1105"/>
                  </a:cubicBezTo>
                  <a:cubicBezTo>
                    <a:pt x="2412" y="634"/>
                    <a:pt x="2091" y="320"/>
                    <a:pt x="1805" y="159"/>
                  </a:cubicBezTo>
                  <a:cubicBezTo>
                    <a:pt x="1589" y="43"/>
                    <a:pt x="1380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3251525" y="3878275"/>
              <a:ext cx="49000" cy="467200"/>
            </a:xfrm>
            <a:custGeom>
              <a:avLst/>
              <a:gdLst/>
              <a:ahLst/>
              <a:cxnLst/>
              <a:rect l="l" t="t" r="r" b="b"/>
              <a:pathLst>
                <a:path w="1960" h="18688" extrusionOk="0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4"/>
                    <a:pt x="50" y="264"/>
                    <a:pt x="150" y="730"/>
                  </a:cubicBezTo>
                  <a:cubicBezTo>
                    <a:pt x="255" y="1195"/>
                    <a:pt x="397" y="1869"/>
                    <a:pt x="560" y="2705"/>
                  </a:cubicBezTo>
                  <a:cubicBezTo>
                    <a:pt x="1424" y="7058"/>
                    <a:pt x="1808" y="11494"/>
                    <a:pt x="1709" y="15930"/>
                  </a:cubicBezTo>
                  <a:cubicBezTo>
                    <a:pt x="1691" y="16782"/>
                    <a:pt x="1668" y="17471"/>
                    <a:pt x="1646" y="17947"/>
                  </a:cubicBezTo>
                  <a:cubicBezTo>
                    <a:pt x="1626" y="18423"/>
                    <a:pt x="1624" y="18687"/>
                    <a:pt x="1640" y="18688"/>
                  </a:cubicBezTo>
                  <a:cubicBezTo>
                    <a:pt x="1640" y="18688"/>
                    <a:pt x="1640" y="18688"/>
                    <a:pt x="1640" y="18688"/>
                  </a:cubicBezTo>
                  <a:cubicBezTo>
                    <a:pt x="1657" y="18688"/>
                    <a:pt x="1692" y="18426"/>
                    <a:pt x="1739" y="17953"/>
                  </a:cubicBezTo>
                  <a:cubicBezTo>
                    <a:pt x="1790" y="17478"/>
                    <a:pt x="1840" y="16788"/>
                    <a:pt x="1879" y="15936"/>
                  </a:cubicBezTo>
                  <a:cubicBezTo>
                    <a:pt x="1960" y="14231"/>
                    <a:pt x="1959" y="11865"/>
                    <a:pt x="1735" y="9265"/>
                  </a:cubicBezTo>
                  <a:cubicBezTo>
                    <a:pt x="1507" y="6666"/>
                    <a:pt x="1101" y="4337"/>
                    <a:pt x="727" y="2671"/>
                  </a:cubicBezTo>
                  <a:cubicBezTo>
                    <a:pt x="542" y="1837"/>
                    <a:pt x="374" y="1166"/>
                    <a:pt x="242" y="708"/>
                  </a:cubicBezTo>
                  <a:cubicBezTo>
                    <a:pt x="113" y="25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689000" y="3342700"/>
              <a:ext cx="452575" cy="710000"/>
            </a:xfrm>
            <a:custGeom>
              <a:avLst/>
              <a:gdLst/>
              <a:ahLst/>
              <a:cxnLst/>
              <a:rect l="l" t="t" r="r" b="b"/>
              <a:pathLst>
                <a:path w="18103" h="28400" extrusionOk="0">
                  <a:moveTo>
                    <a:pt x="14033" y="1"/>
                  </a:moveTo>
                  <a:cubicBezTo>
                    <a:pt x="13838" y="1"/>
                    <a:pt x="13582" y="69"/>
                    <a:pt x="13251" y="235"/>
                  </a:cubicBezTo>
                  <a:cubicBezTo>
                    <a:pt x="12118" y="801"/>
                    <a:pt x="13251" y="7271"/>
                    <a:pt x="13251" y="7271"/>
                  </a:cubicBezTo>
                  <a:lnTo>
                    <a:pt x="12604" y="10747"/>
                  </a:lnTo>
                  <a:cubicBezTo>
                    <a:pt x="12604" y="10747"/>
                    <a:pt x="8641" y="9858"/>
                    <a:pt x="8318" y="9696"/>
                  </a:cubicBezTo>
                  <a:cubicBezTo>
                    <a:pt x="8313" y="9694"/>
                    <a:pt x="8307" y="9693"/>
                    <a:pt x="8300" y="9693"/>
                  </a:cubicBezTo>
                  <a:cubicBezTo>
                    <a:pt x="7776" y="9693"/>
                    <a:pt x="0" y="15321"/>
                    <a:pt x="0" y="15321"/>
                  </a:cubicBezTo>
                  <a:cubicBezTo>
                    <a:pt x="0" y="15321"/>
                    <a:pt x="869" y="16035"/>
                    <a:pt x="1920" y="16035"/>
                  </a:cubicBezTo>
                  <a:cubicBezTo>
                    <a:pt x="2162" y="16035"/>
                    <a:pt x="2414" y="15997"/>
                    <a:pt x="2667" y="15904"/>
                  </a:cubicBezTo>
                  <a:cubicBezTo>
                    <a:pt x="3278" y="15679"/>
                    <a:pt x="6457" y="13739"/>
                    <a:pt x="6457" y="13739"/>
                  </a:cubicBezTo>
                  <a:lnTo>
                    <a:pt x="6457" y="13739"/>
                  </a:lnTo>
                  <a:lnTo>
                    <a:pt x="3870" y="17298"/>
                  </a:lnTo>
                  <a:cubicBezTo>
                    <a:pt x="3870" y="17298"/>
                    <a:pt x="2900" y="22635"/>
                    <a:pt x="3142" y="23039"/>
                  </a:cubicBezTo>
                  <a:cubicBezTo>
                    <a:pt x="3200" y="23135"/>
                    <a:pt x="3368" y="23172"/>
                    <a:pt x="3590" y="23172"/>
                  </a:cubicBezTo>
                  <a:cubicBezTo>
                    <a:pt x="4301" y="23172"/>
                    <a:pt x="5569" y="22797"/>
                    <a:pt x="5569" y="22797"/>
                  </a:cubicBezTo>
                  <a:lnTo>
                    <a:pt x="5892" y="20613"/>
                  </a:lnTo>
                  <a:cubicBezTo>
                    <a:pt x="5892" y="20613"/>
                    <a:pt x="6134" y="22149"/>
                    <a:pt x="6377" y="22474"/>
                  </a:cubicBezTo>
                  <a:cubicBezTo>
                    <a:pt x="6430" y="22545"/>
                    <a:pt x="6544" y="22573"/>
                    <a:pt x="6688" y="22573"/>
                  </a:cubicBezTo>
                  <a:cubicBezTo>
                    <a:pt x="7193" y="22573"/>
                    <a:pt x="8075" y="22230"/>
                    <a:pt x="8075" y="22230"/>
                  </a:cubicBezTo>
                  <a:lnTo>
                    <a:pt x="8398" y="24575"/>
                  </a:lnTo>
                  <a:lnTo>
                    <a:pt x="10296" y="28399"/>
                  </a:lnTo>
                  <a:lnTo>
                    <a:pt x="18102" y="26274"/>
                  </a:lnTo>
                  <a:lnTo>
                    <a:pt x="18102" y="13821"/>
                  </a:lnTo>
                  <a:lnTo>
                    <a:pt x="16404" y="12284"/>
                  </a:lnTo>
                  <a:lnTo>
                    <a:pt x="15919" y="5976"/>
                  </a:lnTo>
                  <a:cubicBezTo>
                    <a:pt x="15919" y="5976"/>
                    <a:pt x="14625" y="1367"/>
                    <a:pt x="14625" y="801"/>
                  </a:cubicBezTo>
                  <a:cubicBezTo>
                    <a:pt x="14625" y="401"/>
                    <a:pt x="14504" y="1"/>
                    <a:pt x="1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940250" y="3999525"/>
              <a:ext cx="685375" cy="1245975"/>
            </a:xfrm>
            <a:custGeom>
              <a:avLst/>
              <a:gdLst/>
              <a:ahLst/>
              <a:cxnLst/>
              <a:rect l="l" t="t" r="r" b="b"/>
              <a:pathLst>
                <a:path w="27415" h="49839" extrusionOk="0">
                  <a:moveTo>
                    <a:pt x="8052" y="1"/>
                  </a:moveTo>
                  <a:lnTo>
                    <a:pt x="0" y="1851"/>
                  </a:lnTo>
                  <a:cubicBezTo>
                    <a:pt x="0" y="2306"/>
                    <a:pt x="1213" y="27686"/>
                    <a:pt x="1486" y="29506"/>
                  </a:cubicBezTo>
                  <a:cubicBezTo>
                    <a:pt x="1759" y="31325"/>
                    <a:pt x="1919" y="48518"/>
                    <a:pt x="11801" y="49839"/>
                  </a:cubicBezTo>
                  <a:cubicBezTo>
                    <a:pt x="11801" y="49839"/>
                    <a:pt x="16747" y="49778"/>
                    <a:pt x="17215" y="49387"/>
                  </a:cubicBezTo>
                  <a:lnTo>
                    <a:pt x="17231" y="49375"/>
                  </a:lnTo>
                  <a:cubicBezTo>
                    <a:pt x="22610" y="45338"/>
                    <a:pt x="26005" y="39191"/>
                    <a:pt x="26387" y="32478"/>
                  </a:cubicBezTo>
                  <a:lnTo>
                    <a:pt x="27414" y="14375"/>
                  </a:lnTo>
                  <a:lnTo>
                    <a:pt x="27414" y="14375"/>
                  </a:lnTo>
                  <a:cubicBezTo>
                    <a:pt x="27414" y="14375"/>
                    <a:pt x="21743" y="15110"/>
                    <a:pt x="14390" y="15746"/>
                  </a:cubicBezTo>
                  <a:lnTo>
                    <a:pt x="14390" y="20498"/>
                  </a:lnTo>
                  <a:cubicBezTo>
                    <a:pt x="14390" y="20498"/>
                    <a:pt x="12676" y="15711"/>
                    <a:pt x="12403" y="14375"/>
                  </a:cubicBezTo>
                  <a:cubicBezTo>
                    <a:pt x="12130" y="13038"/>
                    <a:pt x="8052" y="1"/>
                    <a:pt x="8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998700" y="3336850"/>
              <a:ext cx="100700" cy="312950"/>
            </a:xfrm>
            <a:custGeom>
              <a:avLst/>
              <a:gdLst/>
              <a:ahLst/>
              <a:cxnLst/>
              <a:rect l="l" t="t" r="r" b="b"/>
              <a:pathLst>
                <a:path w="4028" h="12518" extrusionOk="0">
                  <a:moveTo>
                    <a:pt x="1558" y="0"/>
                  </a:moveTo>
                  <a:lnTo>
                    <a:pt x="1524" y="19"/>
                  </a:lnTo>
                  <a:cubicBezTo>
                    <a:pt x="762" y="428"/>
                    <a:pt x="350" y="1219"/>
                    <a:pt x="180" y="1960"/>
                  </a:cubicBezTo>
                  <a:cubicBezTo>
                    <a:pt x="0" y="2719"/>
                    <a:pt x="67" y="3473"/>
                    <a:pt x="181" y="4152"/>
                  </a:cubicBezTo>
                  <a:cubicBezTo>
                    <a:pt x="295" y="4837"/>
                    <a:pt x="454" y="5470"/>
                    <a:pt x="553" y="6066"/>
                  </a:cubicBezTo>
                  <a:cubicBezTo>
                    <a:pt x="648" y="6616"/>
                    <a:pt x="690" y="7174"/>
                    <a:pt x="679" y="7733"/>
                  </a:cubicBezTo>
                  <a:cubicBezTo>
                    <a:pt x="662" y="8757"/>
                    <a:pt x="469" y="9570"/>
                    <a:pt x="313" y="10117"/>
                  </a:cubicBezTo>
                  <a:cubicBezTo>
                    <a:pt x="150" y="10665"/>
                    <a:pt x="26" y="10956"/>
                    <a:pt x="44" y="10963"/>
                  </a:cubicBezTo>
                  <a:cubicBezTo>
                    <a:pt x="44" y="10963"/>
                    <a:pt x="44" y="10963"/>
                    <a:pt x="45" y="10963"/>
                  </a:cubicBezTo>
                  <a:cubicBezTo>
                    <a:pt x="52" y="10963"/>
                    <a:pt x="90" y="10894"/>
                    <a:pt x="153" y="10760"/>
                  </a:cubicBezTo>
                  <a:cubicBezTo>
                    <a:pt x="218" y="10623"/>
                    <a:pt x="303" y="10416"/>
                    <a:pt x="399" y="10144"/>
                  </a:cubicBezTo>
                  <a:cubicBezTo>
                    <a:pt x="663" y="9368"/>
                    <a:pt x="813" y="8557"/>
                    <a:pt x="844" y="7738"/>
                  </a:cubicBezTo>
                  <a:cubicBezTo>
                    <a:pt x="866" y="7169"/>
                    <a:pt x="832" y="6599"/>
                    <a:pt x="744" y="6035"/>
                  </a:cubicBezTo>
                  <a:cubicBezTo>
                    <a:pt x="652" y="5428"/>
                    <a:pt x="499" y="4791"/>
                    <a:pt x="393" y="4118"/>
                  </a:cubicBezTo>
                  <a:cubicBezTo>
                    <a:pt x="289" y="3446"/>
                    <a:pt x="233" y="2728"/>
                    <a:pt x="405" y="2014"/>
                  </a:cubicBezTo>
                  <a:cubicBezTo>
                    <a:pt x="568" y="1324"/>
                    <a:pt x="945" y="618"/>
                    <a:pt x="1602" y="249"/>
                  </a:cubicBezTo>
                  <a:lnTo>
                    <a:pt x="1602" y="249"/>
                  </a:lnTo>
                  <a:lnTo>
                    <a:pt x="2252" y="341"/>
                  </a:lnTo>
                  <a:lnTo>
                    <a:pt x="2252" y="341"/>
                  </a:lnTo>
                  <a:cubicBezTo>
                    <a:pt x="2252" y="341"/>
                    <a:pt x="2252" y="341"/>
                    <a:pt x="2252" y="341"/>
                  </a:cubicBezTo>
                  <a:cubicBezTo>
                    <a:pt x="2652" y="2386"/>
                    <a:pt x="3029" y="4311"/>
                    <a:pt x="3356" y="5978"/>
                  </a:cubicBezTo>
                  <a:lnTo>
                    <a:pt x="3356" y="5978"/>
                  </a:lnTo>
                  <a:cubicBezTo>
                    <a:pt x="3537" y="7905"/>
                    <a:pt x="3689" y="9529"/>
                    <a:pt x="3801" y="10711"/>
                  </a:cubicBezTo>
                  <a:cubicBezTo>
                    <a:pt x="3860" y="11261"/>
                    <a:pt x="3907" y="11706"/>
                    <a:pt x="3944" y="12046"/>
                  </a:cubicBezTo>
                  <a:cubicBezTo>
                    <a:pt x="3980" y="12353"/>
                    <a:pt x="4005" y="12518"/>
                    <a:pt x="4017" y="12518"/>
                  </a:cubicBezTo>
                  <a:cubicBezTo>
                    <a:pt x="4017" y="12518"/>
                    <a:pt x="4017" y="12518"/>
                    <a:pt x="4017" y="12518"/>
                  </a:cubicBezTo>
                  <a:cubicBezTo>
                    <a:pt x="4028" y="12517"/>
                    <a:pt x="4024" y="12351"/>
                    <a:pt x="4009" y="12040"/>
                  </a:cubicBezTo>
                  <a:cubicBezTo>
                    <a:pt x="3987" y="11697"/>
                    <a:pt x="3959" y="11250"/>
                    <a:pt x="3925" y="10699"/>
                  </a:cubicBezTo>
                  <a:cubicBezTo>
                    <a:pt x="3836" y="9512"/>
                    <a:pt x="3712" y="7882"/>
                    <a:pt x="3566" y="5948"/>
                  </a:cubicBezTo>
                  <a:lnTo>
                    <a:pt x="3566" y="5943"/>
                  </a:lnTo>
                  <a:lnTo>
                    <a:pt x="3565" y="5937"/>
                  </a:lnTo>
                  <a:cubicBezTo>
                    <a:pt x="3246" y="4268"/>
                    <a:pt x="2878" y="2341"/>
                    <a:pt x="2487" y="294"/>
                  </a:cubicBezTo>
                  <a:cubicBezTo>
                    <a:pt x="2481" y="265"/>
                    <a:pt x="2475" y="236"/>
                    <a:pt x="2471" y="210"/>
                  </a:cubicBezTo>
                  <a:lnTo>
                    <a:pt x="2455" y="126"/>
                  </a:lnTo>
                  <a:lnTo>
                    <a:pt x="2369" y="114"/>
                  </a:lnTo>
                  <a:lnTo>
                    <a:pt x="1598" y="6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3689725" y="3581625"/>
              <a:ext cx="367875" cy="165975"/>
            </a:xfrm>
            <a:custGeom>
              <a:avLst/>
              <a:gdLst/>
              <a:ahLst/>
              <a:cxnLst/>
              <a:rect l="l" t="t" r="r" b="b"/>
              <a:pathLst>
                <a:path w="14715" h="6639" extrusionOk="0">
                  <a:moveTo>
                    <a:pt x="8303" y="1"/>
                  </a:moveTo>
                  <a:lnTo>
                    <a:pt x="8263" y="28"/>
                  </a:lnTo>
                  <a:lnTo>
                    <a:pt x="3941" y="2931"/>
                  </a:lnTo>
                  <a:lnTo>
                    <a:pt x="106" y="5530"/>
                  </a:lnTo>
                  <a:lnTo>
                    <a:pt x="0" y="5601"/>
                  </a:lnTo>
                  <a:lnTo>
                    <a:pt x="85" y="5693"/>
                  </a:lnTo>
                  <a:cubicBezTo>
                    <a:pt x="454" y="6096"/>
                    <a:pt x="883" y="6411"/>
                    <a:pt x="1372" y="6567"/>
                  </a:cubicBezTo>
                  <a:cubicBezTo>
                    <a:pt x="1517" y="6614"/>
                    <a:pt x="1669" y="6638"/>
                    <a:pt x="1821" y="6638"/>
                  </a:cubicBezTo>
                  <a:cubicBezTo>
                    <a:pt x="1920" y="6638"/>
                    <a:pt x="2020" y="6628"/>
                    <a:pt x="2117" y="6608"/>
                  </a:cubicBezTo>
                  <a:cubicBezTo>
                    <a:pt x="2365" y="6556"/>
                    <a:pt x="2567" y="6441"/>
                    <a:pt x="2758" y="6345"/>
                  </a:cubicBezTo>
                  <a:cubicBezTo>
                    <a:pt x="3530" y="5942"/>
                    <a:pt x="4188" y="5559"/>
                    <a:pt x="4733" y="5239"/>
                  </a:cubicBezTo>
                  <a:cubicBezTo>
                    <a:pt x="5277" y="4919"/>
                    <a:pt x="5703" y="4660"/>
                    <a:pt x="5993" y="4479"/>
                  </a:cubicBezTo>
                  <a:cubicBezTo>
                    <a:pt x="6282" y="4297"/>
                    <a:pt x="6435" y="4193"/>
                    <a:pt x="6428" y="4183"/>
                  </a:cubicBezTo>
                  <a:cubicBezTo>
                    <a:pt x="6428" y="4182"/>
                    <a:pt x="6427" y="4182"/>
                    <a:pt x="6426" y="4182"/>
                  </a:cubicBezTo>
                  <a:cubicBezTo>
                    <a:pt x="6403" y="4182"/>
                    <a:pt x="6240" y="4265"/>
                    <a:pt x="5958" y="4417"/>
                  </a:cubicBezTo>
                  <a:lnTo>
                    <a:pt x="4667" y="5122"/>
                  </a:lnTo>
                  <a:cubicBezTo>
                    <a:pt x="4114" y="5423"/>
                    <a:pt x="3447" y="5793"/>
                    <a:pt x="2675" y="6179"/>
                  </a:cubicBezTo>
                  <a:cubicBezTo>
                    <a:pt x="2480" y="6275"/>
                    <a:pt x="2284" y="6380"/>
                    <a:pt x="2080" y="6417"/>
                  </a:cubicBezTo>
                  <a:cubicBezTo>
                    <a:pt x="2002" y="6431"/>
                    <a:pt x="1922" y="6439"/>
                    <a:pt x="1843" y="6439"/>
                  </a:cubicBezTo>
                  <a:cubicBezTo>
                    <a:pt x="1704" y="6439"/>
                    <a:pt x="1565" y="6416"/>
                    <a:pt x="1432" y="6371"/>
                  </a:cubicBezTo>
                  <a:cubicBezTo>
                    <a:pt x="1035" y="6242"/>
                    <a:pt x="655" y="5971"/>
                    <a:pt x="338" y="5641"/>
                  </a:cubicBezTo>
                  <a:lnTo>
                    <a:pt x="338" y="5641"/>
                  </a:lnTo>
                  <a:lnTo>
                    <a:pt x="4076" y="3129"/>
                  </a:lnTo>
                  <a:lnTo>
                    <a:pt x="8345" y="232"/>
                  </a:lnTo>
                  <a:lnTo>
                    <a:pt x="8345" y="232"/>
                  </a:lnTo>
                  <a:lnTo>
                    <a:pt x="12926" y="1296"/>
                  </a:lnTo>
                  <a:lnTo>
                    <a:pt x="14239" y="1582"/>
                  </a:lnTo>
                  <a:cubicBezTo>
                    <a:pt x="14498" y="1635"/>
                    <a:pt x="14656" y="1664"/>
                    <a:pt x="14700" y="1664"/>
                  </a:cubicBezTo>
                  <a:cubicBezTo>
                    <a:pt x="14707" y="1664"/>
                    <a:pt x="14712" y="1663"/>
                    <a:pt x="14712" y="1661"/>
                  </a:cubicBezTo>
                  <a:cubicBezTo>
                    <a:pt x="14714" y="1650"/>
                    <a:pt x="14556" y="1599"/>
                    <a:pt x="14256" y="1516"/>
                  </a:cubicBezTo>
                  <a:lnTo>
                    <a:pt x="12957" y="1171"/>
                  </a:lnTo>
                  <a:lnTo>
                    <a:pt x="8349" y="13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3763625" y="3648300"/>
              <a:ext cx="206725" cy="271375"/>
            </a:xfrm>
            <a:custGeom>
              <a:avLst/>
              <a:gdLst/>
              <a:ahLst/>
              <a:cxnLst/>
              <a:rect l="l" t="t" r="r" b="b"/>
              <a:pathLst>
                <a:path w="8269" h="10855" extrusionOk="0">
                  <a:moveTo>
                    <a:pt x="6570" y="0"/>
                  </a:moveTo>
                  <a:cubicBezTo>
                    <a:pt x="6522" y="0"/>
                    <a:pt x="6474" y="4"/>
                    <a:pt x="6425" y="12"/>
                  </a:cubicBezTo>
                  <a:cubicBezTo>
                    <a:pt x="6009" y="64"/>
                    <a:pt x="5568" y="240"/>
                    <a:pt x="5087" y="367"/>
                  </a:cubicBezTo>
                  <a:lnTo>
                    <a:pt x="5063" y="373"/>
                  </a:lnTo>
                  <a:lnTo>
                    <a:pt x="5045" y="391"/>
                  </a:lnTo>
                  <a:cubicBezTo>
                    <a:pt x="4481" y="946"/>
                    <a:pt x="3837" y="1593"/>
                    <a:pt x="3140" y="2313"/>
                  </a:cubicBezTo>
                  <a:cubicBezTo>
                    <a:pt x="2792" y="2674"/>
                    <a:pt x="2431" y="3053"/>
                    <a:pt x="2062" y="3452"/>
                  </a:cubicBezTo>
                  <a:cubicBezTo>
                    <a:pt x="1696" y="3859"/>
                    <a:pt x="1312" y="4251"/>
                    <a:pt x="969" y="4757"/>
                  </a:cubicBezTo>
                  <a:lnTo>
                    <a:pt x="960" y="4772"/>
                  </a:lnTo>
                  <a:lnTo>
                    <a:pt x="956" y="4796"/>
                  </a:lnTo>
                  <a:cubicBezTo>
                    <a:pt x="878" y="5243"/>
                    <a:pt x="800" y="5704"/>
                    <a:pt x="719" y="6171"/>
                  </a:cubicBezTo>
                  <a:cubicBezTo>
                    <a:pt x="468" y="7662"/>
                    <a:pt x="229" y="9080"/>
                    <a:pt x="13" y="10365"/>
                  </a:cubicBezTo>
                  <a:lnTo>
                    <a:pt x="1" y="10437"/>
                  </a:lnTo>
                  <a:lnTo>
                    <a:pt x="58" y="10473"/>
                  </a:lnTo>
                  <a:cubicBezTo>
                    <a:pt x="439" y="10716"/>
                    <a:pt x="864" y="10855"/>
                    <a:pt x="1281" y="10855"/>
                  </a:cubicBezTo>
                  <a:cubicBezTo>
                    <a:pt x="1376" y="10855"/>
                    <a:pt x="1470" y="10847"/>
                    <a:pt x="1564" y="10833"/>
                  </a:cubicBezTo>
                  <a:cubicBezTo>
                    <a:pt x="2067" y="10749"/>
                    <a:pt x="2470" y="10442"/>
                    <a:pt x="2730" y="10107"/>
                  </a:cubicBezTo>
                  <a:lnTo>
                    <a:pt x="2746" y="10086"/>
                  </a:lnTo>
                  <a:lnTo>
                    <a:pt x="2750" y="10063"/>
                  </a:lnTo>
                  <a:cubicBezTo>
                    <a:pt x="2884" y="9004"/>
                    <a:pt x="2994" y="8131"/>
                    <a:pt x="3077" y="7480"/>
                  </a:cubicBezTo>
                  <a:cubicBezTo>
                    <a:pt x="3108" y="7197"/>
                    <a:pt x="3133" y="6964"/>
                    <a:pt x="3154" y="6773"/>
                  </a:cubicBezTo>
                  <a:cubicBezTo>
                    <a:pt x="3169" y="6610"/>
                    <a:pt x="3172" y="6524"/>
                    <a:pt x="3163" y="6523"/>
                  </a:cubicBezTo>
                  <a:cubicBezTo>
                    <a:pt x="3163" y="6523"/>
                    <a:pt x="3163" y="6523"/>
                    <a:pt x="3163" y="6523"/>
                  </a:cubicBezTo>
                  <a:cubicBezTo>
                    <a:pt x="3154" y="6523"/>
                    <a:pt x="3134" y="6607"/>
                    <a:pt x="3103" y="6766"/>
                  </a:cubicBezTo>
                  <a:lnTo>
                    <a:pt x="2979" y="7466"/>
                  </a:lnTo>
                  <a:cubicBezTo>
                    <a:pt x="2877" y="8109"/>
                    <a:pt x="2741" y="8971"/>
                    <a:pt x="2576" y="10014"/>
                  </a:cubicBezTo>
                  <a:lnTo>
                    <a:pt x="2576" y="10014"/>
                  </a:lnTo>
                  <a:cubicBezTo>
                    <a:pt x="2325" y="10314"/>
                    <a:pt x="1966" y="10567"/>
                    <a:pt x="1534" y="10633"/>
                  </a:cubicBezTo>
                  <a:cubicBezTo>
                    <a:pt x="1459" y="10645"/>
                    <a:pt x="1382" y="10650"/>
                    <a:pt x="1304" y="10650"/>
                  </a:cubicBezTo>
                  <a:cubicBezTo>
                    <a:pt x="948" y="10650"/>
                    <a:pt x="569" y="10531"/>
                    <a:pt x="243" y="10332"/>
                  </a:cubicBezTo>
                  <a:lnTo>
                    <a:pt x="243" y="10332"/>
                  </a:lnTo>
                  <a:cubicBezTo>
                    <a:pt x="462" y="9066"/>
                    <a:pt x="703" y="7674"/>
                    <a:pt x="956" y="6213"/>
                  </a:cubicBezTo>
                  <a:cubicBezTo>
                    <a:pt x="1034" y="5754"/>
                    <a:pt x="1111" y="5301"/>
                    <a:pt x="1187" y="4860"/>
                  </a:cubicBezTo>
                  <a:lnTo>
                    <a:pt x="1187" y="4860"/>
                  </a:lnTo>
                  <a:cubicBezTo>
                    <a:pt x="1487" y="4417"/>
                    <a:pt x="1880" y="4002"/>
                    <a:pt x="2232" y="3608"/>
                  </a:cubicBezTo>
                  <a:lnTo>
                    <a:pt x="3297" y="2463"/>
                  </a:lnTo>
                  <a:lnTo>
                    <a:pt x="5154" y="528"/>
                  </a:lnTo>
                  <a:lnTo>
                    <a:pt x="5154" y="528"/>
                  </a:lnTo>
                  <a:cubicBezTo>
                    <a:pt x="5646" y="384"/>
                    <a:pt x="6059" y="209"/>
                    <a:pt x="6444" y="148"/>
                  </a:cubicBezTo>
                  <a:cubicBezTo>
                    <a:pt x="6499" y="137"/>
                    <a:pt x="6553" y="132"/>
                    <a:pt x="6605" y="132"/>
                  </a:cubicBezTo>
                  <a:cubicBezTo>
                    <a:pt x="6734" y="132"/>
                    <a:pt x="6854" y="162"/>
                    <a:pt x="6972" y="198"/>
                  </a:cubicBezTo>
                  <a:cubicBezTo>
                    <a:pt x="7135" y="249"/>
                    <a:pt x="7281" y="309"/>
                    <a:pt x="7413" y="363"/>
                  </a:cubicBezTo>
                  <a:cubicBezTo>
                    <a:pt x="7859" y="565"/>
                    <a:pt x="8164" y="624"/>
                    <a:pt x="8245" y="624"/>
                  </a:cubicBezTo>
                  <a:cubicBezTo>
                    <a:pt x="8259" y="624"/>
                    <a:pt x="8266" y="622"/>
                    <a:pt x="8266" y="619"/>
                  </a:cubicBezTo>
                  <a:cubicBezTo>
                    <a:pt x="8268" y="609"/>
                    <a:pt x="8192" y="591"/>
                    <a:pt x="8051" y="541"/>
                  </a:cubicBezTo>
                  <a:cubicBezTo>
                    <a:pt x="7910" y="492"/>
                    <a:pt x="7710" y="400"/>
                    <a:pt x="7453" y="276"/>
                  </a:cubicBezTo>
                  <a:cubicBezTo>
                    <a:pt x="7323" y="215"/>
                    <a:pt x="7178" y="146"/>
                    <a:pt x="7009" y="87"/>
                  </a:cubicBezTo>
                  <a:cubicBezTo>
                    <a:pt x="6885" y="41"/>
                    <a:pt x="6731" y="0"/>
                    <a:pt x="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3838100" y="3731675"/>
              <a:ext cx="151350" cy="179175"/>
            </a:xfrm>
            <a:custGeom>
              <a:avLst/>
              <a:gdLst/>
              <a:ahLst/>
              <a:cxnLst/>
              <a:rect l="l" t="t" r="r" b="b"/>
              <a:pathLst>
                <a:path w="6054" h="7167" extrusionOk="0">
                  <a:moveTo>
                    <a:pt x="5781" y="1"/>
                  </a:moveTo>
                  <a:lnTo>
                    <a:pt x="5011" y="15"/>
                  </a:lnTo>
                  <a:lnTo>
                    <a:pt x="2209" y="119"/>
                  </a:lnTo>
                  <a:lnTo>
                    <a:pt x="2167" y="121"/>
                  </a:lnTo>
                  <a:lnTo>
                    <a:pt x="2140" y="156"/>
                  </a:lnTo>
                  <a:lnTo>
                    <a:pt x="28" y="2885"/>
                  </a:lnTo>
                  <a:lnTo>
                    <a:pt x="5" y="2916"/>
                  </a:lnTo>
                  <a:lnTo>
                    <a:pt x="5" y="2956"/>
                  </a:lnTo>
                  <a:cubicBezTo>
                    <a:pt x="3" y="3780"/>
                    <a:pt x="2" y="4648"/>
                    <a:pt x="1" y="5545"/>
                  </a:cubicBezTo>
                  <a:cubicBezTo>
                    <a:pt x="1" y="6041"/>
                    <a:pt x="2" y="6529"/>
                    <a:pt x="2" y="6994"/>
                  </a:cubicBezTo>
                  <a:lnTo>
                    <a:pt x="2" y="7089"/>
                  </a:lnTo>
                  <a:lnTo>
                    <a:pt x="91" y="7109"/>
                  </a:lnTo>
                  <a:cubicBezTo>
                    <a:pt x="258" y="7145"/>
                    <a:pt x="427" y="7166"/>
                    <a:pt x="594" y="7166"/>
                  </a:cubicBezTo>
                  <a:cubicBezTo>
                    <a:pt x="794" y="7166"/>
                    <a:pt x="993" y="7135"/>
                    <a:pt x="1185" y="7060"/>
                  </a:cubicBezTo>
                  <a:cubicBezTo>
                    <a:pt x="1358" y="6989"/>
                    <a:pt x="1521" y="6870"/>
                    <a:pt x="1624" y="6712"/>
                  </a:cubicBezTo>
                  <a:cubicBezTo>
                    <a:pt x="1728" y="6550"/>
                    <a:pt x="1782" y="6391"/>
                    <a:pt x="1832" y="6231"/>
                  </a:cubicBezTo>
                  <a:cubicBezTo>
                    <a:pt x="2008" y="5610"/>
                    <a:pt x="2055" y="5013"/>
                    <a:pt x="2066" y="4455"/>
                  </a:cubicBezTo>
                  <a:lnTo>
                    <a:pt x="2066" y="4455"/>
                  </a:lnTo>
                  <a:cubicBezTo>
                    <a:pt x="2527" y="4123"/>
                    <a:pt x="2887" y="3739"/>
                    <a:pt x="3136" y="3338"/>
                  </a:cubicBezTo>
                  <a:lnTo>
                    <a:pt x="3136" y="3338"/>
                  </a:lnTo>
                  <a:lnTo>
                    <a:pt x="5262" y="3229"/>
                  </a:lnTo>
                  <a:cubicBezTo>
                    <a:pt x="5773" y="3197"/>
                    <a:pt x="6053" y="3171"/>
                    <a:pt x="6053" y="3155"/>
                  </a:cubicBezTo>
                  <a:cubicBezTo>
                    <a:pt x="6053" y="3141"/>
                    <a:pt x="5857" y="3134"/>
                    <a:pt x="5495" y="3134"/>
                  </a:cubicBezTo>
                  <a:cubicBezTo>
                    <a:pt x="5423" y="3134"/>
                    <a:pt x="5344" y="3135"/>
                    <a:pt x="5259" y="3135"/>
                  </a:cubicBezTo>
                  <a:lnTo>
                    <a:pt x="3084" y="3170"/>
                  </a:lnTo>
                  <a:lnTo>
                    <a:pt x="3039" y="3171"/>
                  </a:lnTo>
                  <a:lnTo>
                    <a:pt x="3013" y="3212"/>
                  </a:lnTo>
                  <a:cubicBezTo>
                    <a:pt x="2764" y="3605"/>
                    <a:pt x="2380" y="3999"/>
                    <a:pt x="1910" y="4317"/>
                  </a:cubicBezTo>
                  <a:lnTo>
                    <a:pt x="1866" y="4347"/>
                  </a:lnTo>
                  <a:lnTo>
                    <a:pt x="1863" y="4402"/>
                  </a:lnTo>
                  <a:cubicBezTo>
                    <a:pt x="1847" y="4954"/>
                    <a:pt x="1794" y="5566"/>
                    <a:pt x="1617" y="6167"/>
                  </a:cubicBezTo>
                  <a:cubicBezTo>
                    <a:pt x="1570" y="6314"/>
                    <a:pt x="1513" y="6466"/>
                    <a:pt x="1437" y="6582"/>
                  </a:cubicBezTo>
                  <a:cubicBezTo>
                    <a:pt x="1357" y="6702"/>
                    <a:pt x="1236" y="6789"/>
                    <a:pt x="1097" y="6846"/>
                  </a:cubicBezTo>
                  <a:cubicBezTo>
                    <a:pt x="947" y="6906"/>
                    <a:pt x="775" y="6932"/>
                    <a:pt x="600" y="6932"/>
                  </a:cubicBezTo>
                  <a:cubicBezTo>
                    <a:pt x="480" y="6932"/>
                    <a:pt x="357" y="6919"/>
                    <a:pt x="239" y="6898"/>
                  </a:cubicBezTo>
                  <a:lnTo>
                    <a:pt x="239" y="6898"/>
                  </a:lnTo>
                  <a:cubicBezTo>
                    <a:pt x="239" y="6462"/>
                    <a:pt x="240" y="6007"/>
                    <a:pt x="240" y="5545"/>
                  </a:cubicBezTo>
                  <a:cubicBezTo>
                    <a:pt x="239" y="4663"/>
                    <a:pt x="238" y="3808"/>
                    <a:pt x="236" y="2995"/>
                  </a:cubicBezTo>
                  <a:lnTo>
                    <a:pt x="236" y="2995"/>
                  </a:lnTo>
                  <a:lnTo>
                    <a:pt x="2263" y="306"/>
                  </a:lnTo>
                  <a:lnTo>
                    <a:pt x="2263" y="306"/>
                  </a:lnTo>
                  <a:lnTo>
                    <a:pt x="5016" y="122"/>
                  </a:lnTo>
                  <a:lnTo>
                    <a:pt x="5785" y="57"/>
                  </a:lnTo>
                  <a:cubicBezTo>
                    <a:pt x="5960" y="38"/>
                    <a:pt x="6053" y="24"/>
                    <a:pt x="6053" y="15"/>
                  </a:cubicBezTo>
                  <a:cubicBezTo>
                    <a:pt x="6053" y="5"/>
                    <a:pt x="5959" y="1"/>
                    <a:pt x="5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886050" y="3874250"/>
              <a:ext cx="62025" cy="171575"/>
            </a:xfrm>
            <a:custGeom>
              <a:avLst/>
              <a:gdLst/>
              <a:ahLst/>
              <a:cxnLst/>
              <a:rect l="l" t="t" r="r" b="b"/>
              <a:pathLst>
                <a:path w="2481" h="6863" extrusionOk="0">
                  <a:moveTo>
                    <a:pt x="76" y="1"/>
                  </a:moveTo>
                  <a:cubicBezTo>
                    <a:pt x="76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47" y="1"/>
                    <a:pt x="0" y="418"/>
                    <a:pt x="36" y="1089"/>
                  </a:cubicBezTo>
                  <a:cubicBezTo>
                    <a:pt x="72" y="1762"/>
                    <a:pt x="217" y="2691"/>
                    <a:pt x="549" y="3669"/>
                  </a:cubicBezTo>
                  <a:cubicBezTo>
                    <a:pt x="883" y="4646"/>
                    <a:pt x="1337" y="5468"/>
                    <a:pt x="1718" y="6025"/>
                  </a:cubicBezTo>
                  <a:cubicBezTo>
                    <a:pt x="2089" y="6565"/>
                    <a:pt x="2376" y="6863"/>
                    <a:pt x="2411" y="6863"/>
                  </a:cubicBezTo>
                  <a:cubicBezTo>
                    <a:pt x="2412" y="6863"/>
                    <a:pt x="2413" y="6863"/>
                    <a:pt x="2414" y="6862"/>
                  </a:cubicBezTo>
                  <a:cubicBezTo>
                    <a:pt x="2480" y="6819"/>
                    <a:pt x="1421" y="5516"/>
                    <a:pt x="776" y="3592"/>
                  </a:cubicBezTo>
                  <a:cubicBezTo>
                    <a:pt x="111" y="1675"/>
                    <a:pt x="155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901850" y="3865000"/>
              <a:ext cx="77175" cy="32550"/>
            </a:xfrm>
            <a:custGeom>
              <a:avLst/>
              <a:gdLst/>
              <a:ahLst/>
              <a:cxnLst/>
              <a:rect l="l" t="t" r="r" b="b"/>
              <a:pathLst>
                <a:path w="3087" h="1302" extrusionOk="0">
                  <a:moveTo>
                    <a:pt x="1012" y="0"/>
                  </a:moveTo>
                  <a:cubicBezTo>
                    <a:pt x="813" y="0"/>
                    <a:pt x="634" y="25"/>
                    <a:pt x="489" y="62"/>
                  </a:cubicBezTo>
                  <a:cubicBezTo>
                    <a:pt x="170" y="141"/>
                    <a:pt x="0" y="256"/>
                    <a:pt x="12" y="284"/>
                  </a:cubicBezTo>
                  <a:cubicBezTo>
                    <a:pt x="14" y="291"/>
                    <a:pt x="24" y="294"/>
                    <a:pt x="43" y="294"/>
                  </a:cubicBezTo>
                  <a:cubicBezTo>
                    <a:pt x="137" y="294"/>
                    <a:pt x="435" y="214"/>
                    <a:pt x="835" y="214"/>
                  </a:cubicBezTo>
                  <a:cubicBezTo>
                    <a:pt x="1086" y="214"/>
                    <a:pt x="1377" y="246"/>
                    <a:pt x="1683" y="349"/>
                  </a:cubicBezTo>
                  <a:cubicBezTo>
                    <a:pt x="2547" y="633"/>
                    <a:pt x="2977" y="1301"/>
                    <a:pt x="3054" y="1301"/>
                  </a:cubicBezTo>
                  <a:cubicBezTo>
                    <a:pt x="3056" y="1301"/>
                    <a:pt x="3058" y="1300"/>
                    <a:pt x="3060" y="1299"/>
                  </a:cubicBezTo>
                  <a:cubicBezTo>
                    <a:pt x="3086" y="1285"/>
                    <a:pt x="3020" y="1090"/>
                    <a:pt x="2810" y="836"/>
                  </a:cubicBezTo>
                  <a:cubicBezTo>
                    <a:pt x="2606" y="584"/>
                    <a:pt x="2242" y="281"/>
                    <a:pt x="1760" y="121"/>
                  </a:cubicBezTo>
                  <a:cubicBezTo>
                    <a:pt x="1500" y="34"/>
                    <a:pt x="1243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3973750" y="3817325"/>
              <a:ext cx="10725" cy="75825"/>
            </a:xfrm>
            <a:custGeom>
              <a:avLst/>
              <a:gdLst/>
              <a:ahLst/>
              <a:cxnLst/>
              <a:rect l="l" t="t" r="r" b="b"/>
              <a:pathLst>
                <a:path w="429" h="3033" extrusionOk="0">
                  <a:moveTo>
                    <a:pt x="362" y="1"/>
                  </a:moveTo>
                  <a:cubicBezTo>
                    <a:pt x="296" y="1"/>
                    <a:pt x="177" y="669"/>
                    <a:pt x="96" y="1502"/>
                  </a:cubicBezTo>
                  <a:cubicBezTo>
                    <a:pt x="14" y="2341"/>
                    <a:pt x="1" y="3027"/>
                    <a:pt x="67" y="3032"/>
                  </a:cubicBezTo>
                  <a:cubicBezTo>
                    <a:pt x="68" y="3032"/>
                    <a:pt x="68" y="3032"/>
                    <a:pt x="68" y="3032"/>
                  </a:cubicBezTo>
                  <a:cubicBezTo>
                    <a:pt x="134" y="3032"/>
                    <a:pt x="253" y="2362"/>
                    <a:pt x="334" y="1531"/>
                  </a:cubicBezTo>
                  <a:cubicBezTo>
                    <a:pt x="416" y="697"/>
                    <a:pt x="429" y="12"/>
                    <a:pt x="363" y="1"/>
                  </a:cubicBezTo>
                  <a:cubicBezTo>
                    <a:pt x="363" y="1"/>
                    <a:pt x="362" y="1"/>
                    <a:pt x="3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4141425" y="3999525"/>
              <a:ext cx="305900" cy="1025000"/>
            </a:xfrm>
            <a:custGeom>
              <a:avLst/>
              <a:gdLst/>
              <a:ahLst/>
              <a:cxnLst/>
              <a:rect l="l" t="t" r="r" b="b"/>
              <a:pathLst>
                <a:path w="12236" h="41000" extrusionOk="0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2"/>
                    <a:pt x="8" y="40"/>
                    <a:pt x="24" y="111"/>
                  </a:cubicBezTo>
                  <a:cubicBezTo>
                    <a:pt x="46" y="197"/>
                    <a:pt x="72" y="301"/>
                    <a:pt x="105" y="429"/>
                  </a:cubicBezTo>
                  <a:cubicBezTo>
                    <a:pt x="187" y="726"/>
                    <a:pt x="298" y="1131"/>
                    <a:pt x="439" y="1642"/>
                  </a:cubicBezTo>
                  <a:cubicBezTo>
                    <a:pt x="735" y="2694"/>
                    <a:pt x="1173" y="4213"/>
                    <a:pt x="1729" y="6086"/>
                  </a:cubicBezTo>
                  <a:cubicBezTo>
                    <a:pt x="2840" y="9831"/>
                    <a:pt x="4418" y="14996"/>
                    <a:pt x="6286" y="20661"/>
                  </a:cubicBezTo>
                  <a:cubicBezTo>
                    <a:pt x="7225" y="23490"/>
                    <a:pt x="8155" y="26175"/>
                    <a:pt x="9040" y="28603"/>
                  </a:cubicBezTo>
                  <a:cubicBezTo>
                    <a:pt x="9496" y="29812"/>
                    <a:pt x="9920" y="30964"/>
                    <a:pt x="10357" y="32029"/>
                  </a:cubicBezTo>
                  <a:cubicBezTo>
                    <a:pt x="10774" y="33101"/>
                    <a:pt x="11215" y="34076"/>
                    <a:pt x="11528" y="34996"/>
                  </a:cubicBezTo>
                  <a:cubicBezTo>
                    <a:pt x="11844" y="35914"/>
                    <a:pt x="12035" y="36778"/>
                    <a:pt x="12074" y="37545"/>
                  </a:cubicBezTo>
                  <a:cubicBezTo>
                    <a:pt x="12113" y="38313"/>
                    <a:pt x="12018" y="38977"/>
                    <a:pt x="11864" y="39496"/>
                  </a:cubicBezTo>
                  <a:cubicBezTo>
                    <a:pt x="11550" y="40541"/>
                    <a:pt x="11087" y="40982"/>
                    <a:pt x="11121" y="40999"/>
                  </a:cubicBezTo>
                  <a:cubicBezTo>
                    <a:pt x="11121" y="40999"/>
                    <a:pt x="11237" y="40898"/>
                    <a:pt x="11400" y="40661"/>
                  </a:cubicBezTo>
                  <a:cubicBezTo>
                    <a:pt x="11642" y="40313"/>
                    <a:pt x="11827" y="39929"/>
                    <a:pt x="11953" y="39524"/>
                  </a:cubicBezTo>
                  <a:cubicBezTo>
                    <a:pt x="12124" y="39000"/>
                    <a:pt x="12235" y="38325"/>
                    <a:pt x="12208" y="37541"/>
                  </a:cubicBezTo>
                  <a:cubicBezTo>
                    <a:pt x="12181" y="36756"/>
                    <a:pt x="11998" y="35875"/>
                    <a:pt x="11687" y="34944"/>
                  </a:cubicBezTo>
                  <a:cubicBezTo>
                    <a:pt x="11383" y="34009"/>
                    <a:pt x="10949" y="33028"/>
                    <a:pt x="10541" y="31957"/>
                  </a:cubicBezTo>
                  <a:cubicBezTo>
                    <a:pt x="10114" y="30891"/>
                    <a:pt x="9698" y="29737"/>
                    <a:pt x="9248" y="28528"/>
                  </a:cubicBezTo>
                  <a:cubicBezTo>
                    <a:pt x="8374" y="26099"/>
                    <a:pt x="7453" y="23414"/>
                    <a:pt x="6514" y="20586"/>
                  </a:cubicBezTo>
                  <a:cubicBezTo>
                    <a:pt x="4647" y="14924"/>
                    <a:pt x="3045" y="9770"/>
                    <a:pt x="1892" y="6038"/>
                  </a:cubicBezTo>
                  <a:cubicBezTo>
                    <a:pt x="1321" y="4185"/>
                    <a:pt x="856" y="2681"/>
                    <a:pt x="528" y="1617"/>
                  </a:cubicBezTo>
                  <a:cubicBezTo>
                    <a:pt x="369" y="1109"/>
                    <a:pt x="243" y="708"/>
                    <a:pt x="152" y="416"/>
                  </a:cubicBezTo>
                  <a:cubicBezTo>
                    <a:pt x="110" y="290"/>
                    <a:pt x="75" y="189"/>
                    <a:pt x="48" y="105"/>
                  </a:cubicBezTo>
                  <a:cubicBezTo>
                    <a:pt x="24" y="36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736000" y="4512025"/>
              <a:ext cx="1244100" cy="959225"/>
            </a:xfrm>
            <a:custGeom>
              <a:avLst/>
              <a:gdLst/>
              <a:ahLst/>
              <a:cxnLst/>
              <a:rect l="l" t="t" r="r" b="b"/>
              <a:pathLst>
                <a:path w="49764" h="38369" extrusionOk="0">
                  <a:moveTo>
                    <a:pt x="5614" y="1"/>
                  </a:moveTo>
                  <a:lnTo>
                    <a:pt x="1501" y="23232"/>
                  </a:lnTo>
                  <a:cubicBezTo>
                    <a:pt x="1" y="31033"/>
                    <a:pt x="5932" y="38287"/>
                    <a:pt x="13875" y="38368"/>
                  </a:cubicBezTo>
                  <a:lnTo>
                    <a:pt x="49764" y="37970"/>
                  </a:lnTo>
                  <a:lnTo>
                    <a:pt x="48821" y="26349"/>
                  </a:lnTo>
                  <a:lnTo>
                    <a:pt x="18050" y="21759"/>
                  </a:lnTo>
                  <a:lnTo>
                    <a:pt x="21881" y="665"/>
                  </a:lnTo>
                  <a:lnTo>
                    <a:pt x="5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3901025" y="5105825"/>
              <a:ext cx="507200" cy="368775"/>
            </a:xfrm>
            <a:custGeom>
              <a:avLst/>
              <a:gdLst/>
              <a:ahLst/>
              <a:cxnLst/>
              <a:rect l="l" t="t" r="r" b="b"/>
              <a:pathLst>
                <a:path w="20288" h="14751" extrusionOk="0">
                  <a:moveTo>
                    <a:pt x="7057" y="0"/>
                  </a:moveTo>
                  <a:cubicBezTo>
                    <a:pt x="7057" y="0"/>
                    <a:pt x="510" y="3127"/>
                    <a:pt x="19" y="3127"/>
                  </a:cubicBezTo>
                  <a:cubicBezTo>
                    <a:pt x="11" y="3127"/>
                    <a:pt x="5" y="3126"/>
                    <a:pt x="0" y="3125"/>
                  </a:cubicBezTo>
                  <a:lnTo>
                    <a:pt x="0" y="3342"/>
                  </a:lnTo>
                  <a:lnTo>
                    <a:pt x="0" y="13273"/>
                  </a:lnTo>
                  <a:lnTo>
                    <a:pt x="3260" y="14247"/>
                  </a:lnTo>
                  <a:cubicBezTo>
                    <a:pt x="4388" y="14583"/>
                    <a:pt x="5553" y="14751"/>
                    <a:pt x="6718" y="14751"/>
                  </a:cubicBezTo>
                  <a:cubicBezTo>
                    <a:pt x="7822" y="14751"/>
                    <a:pt x="8927" y="14600"/>
                    <a:pt x="10001" y="14297"/>
                  </a:cubicBezTo>
                  <a:cubicBezTo>
                    <a:pt x="11368" y="13914"/>
                    <a:pt x="12653" y="13515"/>
                    <a:pt x="12818" y="13326"/>
                  </a:cubicBezTo>
                  <a:cubicBezTo>
                    <a:pt x="13186" y="12905"/>
                    <a:pt x="14079" y="11066"/>
                    <a:pt x="14079" y="11066"/>
                  </a:cubicBezTo>
                  <a:cubicBezTo>
                    <a:pt x="14079" y="11066"/>
                    <a:pt x="15498" y="10541"/>
                    <a:pt x="15655" y="10016"/>
                  </a:cubicBezTo>
                  <a:cubicBezTo>
                    <a:pt x="15813" y="9491"/>
                    <a:pt x="15866" y="8492"/>
                    <a:pt x="15866" y="8492"/>
                  </a:cubicBezTo>
                  <a:cubicBezTo>
                    <a:pt x="15866" y="8492"/>
                    <a:pt x="18473" y="8274"/>
                    <a:pt x="19380" y="7669"/>
                  </a:cubicBezTo>
                  <a:cubicBezTo>
                    <a:pt x="20287" y="7064"/>
                    <a:pt x="20162" y="3731"/>
                    <a:pt x="20162" y="3731"/>
                  </a:cubicBezTo>
                  <a:lnTo>
                    <a:pt x="20162" y="3731"/>
                  </a:lnTo>
                  <a:lnTo>
                    <a:pt x="18952" y="4738"/>
                  </a:lnTo>
                  <a:lnTo>
                    <a:pt x="14114" y="5141"/>
                  </a:lnTo>
                  <a:lnTo>
                    <a:pt x="11291" y="3128"/>
                  </a:lnTo>
                  <a:lnTo>
                    <a:pt x="11291" y="3128"/>
                  </a:lnTo>
                  <a:cubicBezTo>
                    <a:pt x="11291" y="3128"/>
                    <a:pt x="13755" y="3351"/>
                    <a:pt x="15666" y="3351"/>
                  </a:cubicBezTo>
                  <a:cubicBezTo>
                    <a:pt x="16622" y="3351"/>
                    <a:pt x="17440" y="3295"/>
                    <a:pt x="17742" y="3128"/>
                  </a:cubicBezTo>
                  <a:cubicBezTo>
                    <a:pt x="18650" y="2626"/>
                    <a:pt x="18952" y="605"/>
                    <a:pt x="18952" y="605"/>
                  </a:cubicBezTo>
                  <a:lnTo>
                    <a:pt x="7057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4074250" y="5109375"/>
              <a:ext cx="336000" cy="124550"/>
            </a:xfrm>
            <a:custGeom>
              <a:avLst/>
              <a:gdLst/>
              <a:ahLst/>
              <a:cxnLst/>
              <a:rect l="l" t="t" r="r" b="b"/>
              <a:pathLst>
                <a:path w="13440" h="4982" extrusionOk="0">
                  <a:moveTo>
                    <a:pt x="168" y="0"/>
                  </a:moveTo>
                  <a:cubicBezTo>
                    <a:pt x="59" y="0"/>
                    <a:pt x="1" y="3"/>
                    <a:pt x="1" y="9"/>
                  </a:cubicBezTo>
                  <a:cubicBezTo>
                    <a:pt x="0" y="16"/>
                    <a:pt x="80" y="27"/>
                    <a:pt x="234" y="42"/>
                  </a:cubicBezTo>
                  <a:lnTo>
                    <a:pt x="909" y="98"/>
                  </a:lnTo>
                  <a:lnTo>
                    <a:pt x="3426" y="267"/>
                  </a:lnTo>
                  <a:lnTo>
                    <a:pt x="11912" y="762"/>
                  </a:lnTo>
                  <a:lnTo>
                    <a:pt x="11912" y="762"/>
                  </a:lnTo>
                  <a:cubicBezTo>
                    <a:pt x="11809" y="1797"/>
                    <a:pt x="10898" y="2709"/>
                    <a:pt x="9819" y="3028"/>
                  </a:cubicBezTo>
                  <a:cubicBezTo>
                    <a:pt x="9259" y="3204"/>
                    <a:pt x="8678" y="3263"/>
                    <a:pt x="8102" y="3263"/>
                  </a:cubicBezTo>
                  <a:cubicBezTo>
                    <a:pt x="7712" y="3263"/>
                    <a:pt x="7324" y="3236"/>
                    <a:pt x="6946" y="3200"/>
                  </a:cubicBezTo>
                  <a:cubicBezTo>
                    <a:pt x="6108" y="3120"/>
                    <a:pt x="5287" y="3006"/>
                    <a:pt x="4489" y="3006"/>
                  </a:cubicBezTo>
                  <a:cubicBezTo>
                    <a:pt x="4389" y="3006"/>
                    <a:pt x="4289" y="3007"/>
                    <a:pt x="4189" y="3011"/>
                  </a:cubicBezTo>
                  <a:lnTo>
                    <a:pt x="3625" y="3033"/>
                  </a:lnTo>
                  <a:lnTo>
                    <a:pt x="4154" y="3227"/>
                  </a:lnTo>
                  <a:cubicBezTo>
                    <a:pt x="4813" y="3470"/>
                    <a:pt x="5367" y="3912"/>
                    <a:pt x="5977" y="4209"/>
                  </a:cubicBezTo>
                  <a:cubicBezTo>
                    <a:pt x="6550" y="4499"/>
                    <a:pt x="7161" y="4710"/>
                    <a:pt x="7791" y="4837"/>
                  </a:cubicBezTo>
                  <a:cubicBezTo>
                    <a:pt x="8274" y="4933"/>
                    <a:pt x="8763" y="4982"/>
                    <a:pt x="9253" y="4982"/>
                  </a:cubicBezTo>
                  <a:cubicBezTo>
                    <a:pt x="9814" y="4982"/>
                    <a:pt x="10374" y="4918"/>
                    <a:pt x="10924" y="4792"/>
                  </a:cubicBezTo>
                  <a:cubicBezTo>
                    <a:pt x="11784" y="4596"/>
                    <a:pt x="12421" y="4292"/>
                    <a:pt x="12832" y="4054"/>
                  </a:cubicBezTo>
                  <a:cubicBezTo>
                    <a:pt x="13042" y="3941"/>
                    <a:pt x="13189" y="3831"/>
                    <a:pt x="13289" y="3760"/>
                  </a:cubicBezTo>
                  <a:cubicBezTo>
                    <a:pt x="13390" y="3688"/>
                    <a:pt x="13440" y="3649"/>
                    <a:pt x="13437" y="3643"/>
                  </a:cubicBezTo>
                  <a:cubicBezTo>
                    <a:pt x="13436" y="3643"/>
                    <a:pt x="13435" y="3642"/>
                    <a:pt x="13434" y="3642"/>
                  </a:cubicBezTo>
                  <a:cubicBezTo>
                    <a:pt x="13404" y="3642"/>
                    <a:pt x="13195" y="3786"/>
                    <a:pt x="12797" y="3989"/>
                  </a:cubicBezTo>
                  <a:cubicBezTo>
                    <a:pt x="12197" y="4299"/>
                    <a:pt x="11557" y="4524"/>
                    <a:pt x="10895" y="4658"/>
                  </a:cubicBezTo>
                  <a:cubicBezTo>
                    <a:pt x="10394" y="4762"/>
                    <a:pt x="9886" y="4814"/>
                    <a:pt x="9377" y="4814"/>
                  </a:cubicBezTo>
                  <a:cubicBezTo>
                    <a:pt x="8858" y="4814"/>
                    <a:pt x="8339" y="4760"/>
                    <a:pt x="7829" y="4651"/>
                  </a:cubicBezTo>
                  <a:cubicBezTo>
                    <a:pt x="7217" y="4522"/>
                    <a:pt x="6627" y="4310"/>
                    <a:pt x="6072" y="4023"/>
                  </a:cubicBezTo>
                  <a:cubicBezTo>
                    <a:pt x="5627" y="3804"/>
                    <a:pt x="5201" y="3490"/>
                    <a:pt x="4712" y="3235"/>
                  </a:cubicBezTo>
                  <a:lnTo>
                    <a:pt x="4712" y="3235"/>
                  </a:lnTo>
                  <a:cubicBezTo>
                    <a:pt x="5421" y="3257"/>
                    <a:pt x="6159" y="3359"/>
                    <a:pt x="6924" y="3435"/>
                  </a:cubicBezTo>
                  <a:cubicBezTo>
                    <a:pt x="7312" y="3472"/>
                    <a:pt x="7713" y="3502"/>
                    <a:pt x="8120" y="3502"/>
                  </a:cubicBezTo>
                  <a:cubicBezTo>
                    <a:pt x="8706" y="3502"/>
                    <a:pt x="9305" y="3441"/>
                    <a:pt x="9893" y="3256"/>
                  </a:cubicBezTo>
                  <a:cubicBezTo>
                    <a:pt x="10490" y="3075"/>
                    <a:pt x="11039" y="2732"/>
                    <a:pt x="11449" y="2282"/>
                  </a:cubicBezTo>
                  <a:cubicBezTo>
                    <a:pt x="11859" y="1831"/>
                    <a:pt x="12132" y="1253"/>
                    <a:pt x="12155" y="657"/>
                  </a:cubicBezTo>
                  <a:lnTo>
                    <a:pt x="12158" y="541"/>
                  </a:lnTo>
                  <a:lnTo>
                    <a:pt x="12042" y="535"/>
                  </a:lnTo>
                  <a:cubicBezTo>
                    <a:pt x="8607" y="368"/>
                    <a:pt x="5608" y="222"/>
                    <a:pt x="3435" y="117"/>
                  </a:cubicBezTo>
                  <a:lnTo>
                    <a:pt x="914" y="17"/>
                  </a:lnTo>
                  <a:lnTo>
                    <a:pt x="236" y="0"/>
                  </a:lnTo>
                  <a:cubicBezTo>
                    <a:pt x="212" y="0"/>
                    <a:pt x="189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4208550" y="5311175"/>
              <a:ext cx="137950" cy="16475"/>
            </a:xfrm>
            <a:custGeom>
              <a:avLst/>
              <a:gdLst/>
              <a:ahLst/>
              <a:cxnLst/>
              <a:rect l="l" t="t" r="r" b="b"/>
              <a:pathLst>
                <a:path w="5518" h="659" extrusionOk="0">
                  <a:moveTo>
                    <a:pt x="5411" y="1"/>
                  </a:moveTo>
                  <a:cubicBezTo>
                    <a:pt x="5094" y="1"/>
                    <a:pt x="4024" y="137"/>
                    <a:pt x="2750" y="275"/>
                  </a:cubicBezTo>
                  <a:cubicBezTo>
                    <a:pt x="1234" y="442"/>
                    <a:pt x="0" y="551"/>
                    <a:pt x="4" y="619"/>
                  </a:cubicBezTo>
                  <a:cubicBezTo>
                    <a:pt x="5" y="644"/>
                    <a:pt x="185" y="659"/>
                    <a:pt x="490" y="659"/>
                  </a:cubicBezTo>
                  <a:cubicBezTo>
                    <a:pt x="991" y="659"/>
                    <a:pt x="1830" y="619"/>
                    <a:pt x="2777" y="513"/>
                  </a:cubicBezTo>
                  <a:cubicBezTo>
                    <a:pt x="4302" y="349"/>
                    <a:pt x="5518" y="80"/>
                    <a:pt x="5507" y="17"/>
                  </a:cubicBezTo>
                  <a:cubicBezTo>
                    <a:pt x="5505" y="6"/>
                    <a:pt x="5472" y="1"/>
                    <a:pt x="5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204425" y="5368675"/>
              <a:ext cx="76900" cy="29850"/>
            </a:xfrm>
            <a:custGeom>
              <a:avLst/>
              <a:gdLst/>
              <a:ahLst/>
              <a:cxnLst/>
              <a:rect l="l" t="t" r="r" b="b"/>
              <a:pathLst>
                <a:path w="3076" h="1194" extrusionOk="0">
                  <a:moveTo>
                    <a:pt x="3017" y="1"/>
                  </a:moveTo>
                  <a:cubicBezTo>
                    <a:pt x="2864" y="1"/>
                    <a:pt x="2234" y="200"/>
                    <a:pt x="1495" y="485"/>
                  </a:cubicBezTo>
                  <a:cubicBezTo>
                    <a:pt x="659" y="808"/>
                    <a:pt x="1" y="1121"/>
                    <a:pt x="25" y="1183"/>
                  </a:cubicBezTo>
                  <a:cubicBezTo>
                    <a:pt x="27" y="1190"/>
                    <a:pt x="39" y="1194"/>
                    <a:pt x="60" y="1194"/>
                  </a:cubicBezTo>
                  <a:cubicBezTo>
                    <a:pt x="214" y="1194"/>
                    <a:pt x="844" y="994"/>
                    <a:pt x="1581" y="709"/>
                  </a:cubicBezTo>
                  <a:cubicBezTo>
                    <a:pt x="2418" y="386"/>
                    <a:pt x="3076" y="74"/>
                    <a:pt x="3052" y="11"/>
                  </a:cubicBezTo>
                  <a:cubicBezTo>
                    <a:pt x="3049" y="4"/>
                    <a:pt x="3037" y="1"/>
                    <a:pt x="3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864375" y="4291450"/>
              <a:ext cx="62925" cy="37450"/>
            </a:xfrm>
            <a:custGeom>
              <a:avLst/>
              <a:gdLst/>
              <a:ahLst/>
              <a:cxnLst/>
              <a:rect l="l" t="t" r="r" b="b"/>
              <a:pathLst>
                <a:path w="2517" h="1498" extrusionOk="0">
                  <a:moveTo>
                    <a:pt x="0" y="106"/>
                  </a:moveTo>
                  <a:cubicBezTo>
                    <a:pt x="51" y="209"/>
                    <a:pt x="116" y="303"/>
                    <a:pt x="193" y="386"/>
                  </a:cubicBezTo>
                  <a:lnTo>
                    <a:pt x="193" y="386"/>
                  </a:lnTo>
                  <a:cubicBezTo>
                    <a:pt x="194" y="367"/>
                    <a:pt x="195" y="347"/>
                    <a:pt x="197" y="328"/>
                  </a:cubicBezTo>
                  <a:lnTo>
                    <a:pt x="0" y="106"/>
                  </a:lnTo>
                  <a:close/>
                  <a:moveTo>
                    <a:pt x="2261" y="1"/>
                  </a:moveTo>
                  <a:cubicBezTo>
                    <a:pt x="2091" y="446"/>
                    <a:pt x="1642" y="771"/>
                    <a:pt x="1165" y="794"/>
                  </a:cubicBezTo>
                  <a:cubicBezTo>
                    <a:pt x="1148" y="795"/>
                    <a:pt x="1130" y="795"/>
                    <a:pt x="1113" y="795"/>
                  </a:cubicBezTo>
                  <a:cubicBezTo>
                    <a:pt x="768" y="795"/>
                    <a:pt x="427" y="639"/>
                    <a:pt x="193" y="386"/>
                  </a:cubicBezTo>
                  <a:lnTo>
                    <a:pt x="193" y="386"/>
                  </a:lnTo>
                  <a:cubicBezTo>
                    <a:pt x="179" y="965"/>
                    <a:pt x="719" y="1498"/>
                    <a:pt x="1294" y="1498"/>
                  </a:cubicBezTo>
                  <a:cubicBezTo>
                    <a:pt x="1342" y="1498"/>
                    <a:pt x="1390" y="1494"/>
                    <a:pt x="1438" y="1486"/>
                  </a:cubicBezTo>
                  <a:cubicBezTo>
                    <a:pt x="2082" y="1385"/>
                    <a:pt x="2517" y="601"/>
                    <a:pt x="2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824075" y="4151025"/>
              <a:ext cx="62950" cy="37475"/>
            </a:xfrm>
            <a:custGeom>
              <a:avLst/>
              <a:gdLst/>
              <a:ahLst/>
              <a:cxnLst/>
              <a:rect l="l" t="t" r="r" b="b"/>
              <a:pathLst>
                <a:path w="2518" h="1499" extrusionOk="0">
                  <a:moveTo>
                    <a:pt x="1" y="108"/>
                  </a:moveTo>
                  <a:cubicBezTo>
                    <a:pt x="51" y="210"/>
                    <a:pt x="117" y="304"/>
                    <a:pt x="194" y="387"/>
                  </a:cubicBezTo>
                  <a:lnTo>
                    <a:pt x="194" y="387"/>
                  </a:lnTo>
                  <a:cubicBezTo>
                    <a:pt x="195" y="367"/>
                    <a:pt x="196" y="348"/>
                    <a:pt x="197" y="328"/>
                  </a:cubicBezTo>
                  <a:lnTo>
                    <a:pt x="1" y="108"/>
                  </a:lnTo>
                  <a:close/>
                  <a:moveTo>
                    <a:pt x="2262" y="1"/>
                  </a:moveTo>
                  <a:cubicBezTo>
                    <a:pt x="2091" y="447"/>
                    <a:pt x="1643" y="773"/>
                    <a:pt x="1167" y="794"/>
                  </a:cubicBezTo>
                  <a:cubicBezTo>
                    <a:pt x="1149" y="795"/>
                    <a:pt x="1132" y="796"/>
                    <a:pt x="1115" y="796"/>
                  </a:cubicBezTo>
                  <a:cubicBezTo>
                    <a:pt x="769" y="796"/>
                    <a:pt x="429" y="640"/>
                    <a:pt x="194" y="387"/>
                  </a:cubicBezTo>
                  <a:lnTo>
                    <a:pt x="194" y="387"/>
                  </a:lnTo>
                  <a:cubicBezTo>
                    <a:pt x="181" y="966"/>
                    <a:pt x="722" y="1499"/>
                    <a:pt x="1297" y="1499"/>
                  </a:cubicBezTo>
                  <a:cubicBezTo>
                    <a:pt x="1345" y="1499"/>
                    <a:pt x="1392" y="1495"/>
                    <a:pt x="1440" y="1488"/>
                  </a:cubicBezTo>
                  <a:cubicBezTo>
                    <a:pt x="2083" y="1385"/>
                    <a:pt x="2517" y="601"/>
                    <a:pt x="2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4281325" y="4022375"/>
              <a:ext cx="20950" cy="459825"/>
            </a:xfrm>
            <a:custGeom>
              <a:avLst/>
              <a:gdLst/>
              <a:ahLst/>
              <a:cxnLst/>
              <a:rect l="l" t="t" r="r" b="b"/>
              <a:pathLst>
                <a:path w="838" h="18393" extrusionOk="0">
                  <a:moveTo>
                    <a:pt x="18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" y="2"/>
                    <a:pt x="12" y="260"/>
                    <a:pt x="44" y="724"/>
                  </a:cubicBezTo>
                  <a:cubicBezTo>
                    <a:pt x="80" y="1232"/>
                    <a:pt x="128" y="1895"/>
                    <a:pt x="184" y="2693"/>
                  </a:cubicBezTo>
                  <a:cubicBezTo>
                    <a:pt x="302" y="4354"/>
                    <a:pt x="443" y="6649"/>
                    <a:pt x="520" y="9189"/>
                  </a:cubicBezTo>
                  <a:cubicBezTo>
                    <a:pt x="596" y="11729"/>
                    <a:pt x="597" y="14030"/>
                    <a:pt x="581" y="15695"/>
                  </a:cubicBezTo>
                  <a:cubicBezTo>
                    <a:pt x="572" y="16495"/>
                    <a:pt x="565" y="17159"/>
                    <a:pt x="560" y="17667"/>
                  </a:cubicBezTo>
                  <a:cubicBezTo>
                    <a:pt x="556" y="18132"/>
                    <a:pt x="562" y="18391"/>
                    <a:pt x="578" y="18392"/>
                  </a:cubicBezTo>
                  <a:cubicBezTo>
                    <a:pt x="578" y="18392"/>
                    <a:pt x="579" y="18392"/>
                    <a:pt x="579" y="18392"/>
                  </a:cubicBezTo>
                  <a:cubicBezTo>
                    <a:pt x="595" y="18392"/>
                    <a:pt x="619" y="18135"/>
                    <a:pt x="653" y="17671"/>
                  </a:cubicBezTo>
                  <a:cubicBezTo>
                    <a:pt x="687" y="17206"/>
                    <a:pt x="720" y="16532"/>
                    <a:pt x="750" y="15698"/>
                  </a:cubicBezTo>
                  <a:cubicBezTo>
                    <a:pt x="811" y="14032"/>
                    <a:pt x="837" y="11725"/>
                    <a:pt x="759" y="9182"/>
                  </a:cubicBezTo>
                  <a:cubicBezTo>
                    <a:pt x="681" y="6638"/>
                    <a:pt x="515" y="4338"/>
                    <a:pt x="354" y="2678"/>
                  </a:cubicBezTo>
                  <a:cubicBezTo>
                    <a:pt x="273" y="1849"/>
                    <a:pt x="197" y="1178"/>
                    <a:pt x="136" y="716"/>
                  </a:cubicBezTo>
                  <a:cubicBezTo>
                    <a:pt x="75" y="255"/>
                    <a:pt x="35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53" name="Google Shape;1353;p15" descr="Expertos académicos | La Silla Vací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2469" y="138828"/>
            <a:ext cx="618644" cy="69404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543;p20">
            <a:extLst>
              <a:ext uri="{FF2B5EF4-FFF2-40B4-BE49-F238E27FC236}">
                <a16:creationId xmlns:a16="http://schemas.microsoft.com/office/drawing/2014/main" id="{A7BD5675-C900-46AE-BA3C-336F900A40B1}"/>
              </a:ext>
            </a:extLst>
          </p:cNvPr>
          <p:cNvSpPr txBox="1">
            <a:spLocks/>
          </p:cNvSpPr>
          <p:nvPr/>
        </p:nvSpPr>
        <p:spPr>
          <a:xfrm>
            <a:off x="3908071" y="1565489"/>
            <a:ext cx="4999462" cy="332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-330200">
              <a:buSzPts val="1600"/>
              <a:buFont typeface="Abel"/>
              <a:buChar char="●"/>
            </a:pPr>
            <a:r>
              <a:rPr lang="es-CO" sz="1600" b="1" dirty="0"/>
              <a:t>Modelia</a:t>
            </a:r>
            <a:r>
              <a:rPr lang="es-CO" sz="1600" dirty="0"/>
              <a:t> (Fontibón), </a:t>
            </a:r>
            <a:r>
              <a:rPr lang="es-CO" sz="1600" b="1" dirty="0"/>
              <a:t>Restrepo</a:t>
            </a:r>
            <a:r>
              <a:rPr lang="es-CO" sz="1600" dirty="0"/>
              <a:t> (Antonio Nariño), </a:t>
            </a:r>
            <a:r>
              <a:rPr lang="es-CO" sz="1600" b="1" dirty="0"/>
              <a:t>San</a:t>
            </a:r>
            <a:r>
              <a:rPr lang="es-CO" sz="1600" dirty="0"/>
              <a:t> </a:t>
            </a:r>
            <a:r>
              <a:rPr lang="es-CO" sz="1600" b="1" dirty="0"/>
              <a:t>Rafael</a:t>
            </a:r>
            <a:r>
              <a:rPr lang="es-CO" sz="1600" dirty="0"/>
              <a:t> (Puente Aranda), </a:t>
            </a:r>
            <a:r>
              <a:rPr lang="es-CO" sz="1600" b="1" dirty="0"/>
              <a:t>Teusaquillo</a:t>
            </a:r>
            <a:r>
              <a:rPr lang="es-CO" sz="1600" dirty="0"/>
              <a:t> (Teusaquillo), </a:t>
            </a:r>
            <a:r>
              <a:rPr lang="es-CO" sz="1600" b="1" dirty="0"/>
              <a:t>Bolivia</a:t>
            </a:r>
            <a:r>
              <a:rPr lang="es-CO" sz="1600" dirty="0"/>
              <a:t> (Engativá) y </a:t>
            </a:r>
            <a:r>
              <a:rPr lang="es-CO" sz="1600" b="1" dirty="0"/>
              <a:t>Timiza</a:t>
            </a:r>
            <a:r>
              <a:rPr lang="es-CO" sz="1600" dirty="0"/>
              <a:t> (Kennedy) contienen una alta cantidad de jóvenes desconectados del mercado laboral y a la vez pocas sedes de iniciativas de intermediación.</a:t>
            </a:r>
          </a:p>
          <a:p>
            <a:pPr indent="-330200">
              <a:buSzPts val="1600"/>
              <a:buFont typeface="Abel"/>
              <a:buChar char="●"/>
            </a:pPr>
            <a:r>
              <a:rPr lang="es-CO" sz="1600" dirty="0"/>
              <a:t>Posible desconexión entre la demanda del tramo 2 y la oferta de servicios y programas. Esta desconexión es especialmente dramática en las localidades de </a:t>
            </a:r>
            <a:r>
              <a:rPr lang="es-CO" sz="1600" b="1" dirty="0"/>
              <a:t>Usme</a:t>
            </a:r>
            <a:r>
              <a:rPr lang="es-CO" sz="1600" dirty="0"/>
              <a:t>, </a:t>
            </a:r>
            <a:r>
              <a:rPr lang="es-CO" sz="1600" b="1" dirty="0"/>
              <a:t>Ciudad</a:t>
            </a:r>
            <a:r>
              <a:rPr lang="es-CO" sz="1600" dirty="0"/>
              <a:t> </a:t>
            </a:r>
            <a:r>
              <a:rPr lang="es-CO" sz="1600" b="1" dirty="0"/>
              <a:t>Bolívar</a:t>
            </a:r>
            <a:r>
              <a:rPr lang="es-CO" sz="1600" dirty="0"/>
              <a:t>, </a:t>
            </a:r>
            <a:r>
              <a:rPr lang="es-CO" sz="1600" b="1" dirty="0"/>
              <a:t>San</a:t>
            </a:r>
            <a:r>
              <a:rPr lang="es-CO" sz="1600" dirty="0"/>
              <a:t> </a:t>
            </a:r>
            <a:r>
              <a:rPr lang="es-CO" sz="1600" b="1" dirty="0"/>
              <a:t>Cristóbal</a:t>
            </a:r>
            <a:r>
              <a:rPr lang="es-CO" sz="1600" dirty="0"/>
              <a:t> y </a:t>
            </a:r>
            <a:r>
              <a:rPr lang="es-CO" sz="1600" b="1" dirty="0"/>
              <a:t>Bosa</a:t>
            </a:r>
          </a:p>
        </p:txBody>
      </p:sp>
      <p:pic>
        <p:nvPicPr>
          <p:cNvPr id="109" name="Imagen 108" descr="Texto&#10;&#10;Descripción generada automáticamente con confianza media">
            <a:extLst>
              <a:ext uri="{FF2B5EF4-FFF2-40B4-BE49-F238E27FC236}">
                <a16:creationId xmlns:a16="http://schemas.microsoft.com/office/drawing/2014/main" id="{70C0297C-086B-4F4C-BE68-0602BB1EC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0"/>
          <p:cNvSpPr txBox="1">
            <a:spLocks noGrp="1"/>
          </p:cNvSpPr>
          <p:nvPr>
            <p:ph type="title"/>
          </p:nvPr>
        </p:nvSpPr>
        <p:spPr>
          <a:xfrm>
            <a:off x="259746" y="427563"/>
            <a:ext cx="5184124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 dirty="0"/>
              <a:t>Tablero de visualización </a:t>
            </a:r>
            <a:r>
              <a:rPr lang="es-CO" dirty="0" err="1"/>
              <a:t>Power</a:t>
            </a:r>
            <a:r>
              <a:rPr lang="es-CO" dirty="0"/>
              <a:t> BI</a:t>
            </a:r>
          </a:p>
        </p:txBody>
      </p:sp>
      <p:pic>
        <p:nvPicPr>
          <p:cNvPr id="1188" name="Google Shape;1188;p10" descr="Expertos académicos | La Silla Vací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2469" y="138828"/>
            <a:ext cx="618644" cy="69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10" descr="Interfaz de usuario gráfica, Teams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3178" y="1415457"/>
            <a:ext cx="3759941" cy="375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>
            <a:hlinkClick r:id="rId5"/>
            <a:extLst>
              <a:ext uri="{FF2B5EF4-FFF2-40B4-BE49-F238E27FC236}">
                <a16:creationId xmlns:a16="http://schemas.microsoft.com/office/drawing/2014/main" id="{2AE74962-83DE-4546-890E-52CAE597F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63" y="1415457"/>
            <a:ext cx="5784998" cy="34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CA288946-5982-4D8E-985D-7695F60BED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20"/>
          <p:cNvSpPr txBox="1">
            <a:spLocks noGrp="1"/>
          </p:cNvSpPr>
          <p:nvPr>
            <p:ph type="body" idx="1"/>
          </p:nvPr>
        </p:nvSpPr>
        <p:spPr>
          <a:xfrm>
            <a:off x="217768" y="1347478"/>
            <a:ext cx="6703834" cy="353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it-IT" sz="1200" dirty="0">
                <a:latin typeface="Abel" panose="020B0604020202020204" charset="0"/>
              </a:rPr>
              <a:t>Kossowski, T. &amp; Huake, J. (2011). Analysis of the labour market in metropolitan areas: A spatial filtering approach. Quaestiones Geographicae, 31(2), 39-48. DOI: 10.2478/v10117-012-0017-5 </a:t>
            </a:r>
          </a:p>
          <a:p>
            <a:pPr>
              <a:spcBef>
                <a:spcPts val="1000"/>
              </a:spcBef>
            </a:pPr>
            <a:r>
              <a:rPr lang="it-IT" sz="1200" dirty="0">
                <a:latin typeface="Abel" panose="020B0604020202020204" charset="0"/>
              </a:rPr>
              <a:t>Fundación Corona, Fundación Andi y USAID. (2016). Modelo de Empleo Inclusivo para Población Vulnerable. https://www.fundacioncorona.org/es/biblioteca/blog/modelo-de-empleo-inclusivo-para-poblacion-vulnerable </a:t>
            </a:r>
          </a:p>
          <a:p>
            <a:pPr>
              <a:spcBef>
                <a:spcPts val="1000"/>
              </a:spcBef>
            </a:pPr>
            <a:r>
              <a:rPr lang="it-IT" sz="1200" dirty="0">
                <a:latin typeface="Abel" panose="020B0604020202020204" charset="0"/>
              </a:rPr>
              <a:t>Schober, P., Boer, C. &amp; Schwarte, L. (2018). Correlation Coefficients: Appropriate Use and Interpretation. Anesthesia &amp; Analgesia, 126(5), 1763-1768. DOI: 10.1213/ANE.0000000000002864. </a:t>
            </a:r>
          </a:p>
          <a:p>
            <a:pPr>
              <a:spcBef>
                <a:spcPts val="1000"/>
              </a:spcBef>
            </a:pPr>
            <a:r>
              <a:rPr lang="it-IT" sz="1200" dirty="0">
                <a:latin typeface="Abel" panose="020B0604020202020204" charset="0"/>
              </a:rPr>
              <a:t>Secretaría Distrital de Planeación. (2019). Encuesta Multipropósito 2017 - Principales resultados Bogotá Región. http://www.sdp.gov.co/sites/default/files/encuesta_multiproposito_2017_-_principales_resultados_bogota_region.pdf </a:t>
            </a:r>
          </a:p>
          <a:p>
            <a:pPr>
              <a:spcBef>
                <a:spcPts val="1000"/>
              </a:spcBef>
            </a:pPr>
            <a:r>
              <a:rPr lang="it-IT" sz="1200" dirty="0">
                <a:latin typeface="Abel" panose="020B0604020202020204" charset="0"/>
              </a:rPr>
              <a:t>Secretaría Distrital de Planeación. (2018). Cifras Vivienda, Hogares y Personas desagregadas por áreas calculadas con base en las UPZ 2018-2024. https://sdpbogota.maps.arcgis.com/apps/MapSeries/index.html?appid=baabe888c3ab42c6bb3d10d4eaa993c5 </a:t>
            </a:r>
            <a:endParaRPr lang="es-CO" sz="1200" dirty="0"/>
          </a:p>
        </p:txBody>
      </p:sp>
      <p:sp>
        <p:nvSpPr>
          <p:cNvPr id="1544" name="Google Shape;1544;p20"/>
          <p:cNvSpPr txBox="1">
            <a:spLocks noGrp="1"/>
          </p:cNvSpPr>
          <p:nvPr>
            <p:ph type="title"/>
          </p:nvPr>
        </p:nvSpPr>
        <p:spPr>
          <a:xfrm>
            <a:off x="291423" y="493703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Referencias</a:t>
            </a:r>
            <a:endParaRPr dirty="0"/>
          </a:p>
        </p:txBody>
      </p:sp>
      <p:sp>
        <p:nvSpPr>
          <p:cNvPr id="1545" name="Google Shape;1545;p20"/>
          <p:cNvSpPr/>
          <p:nvPr/>
        </p:nvSpPr>
        <p:spPr>
          <a:xfrm flipH="1">
            <a:off x="2938198" y="4685995"/>
            <a:ext cx="5650312" cy="4533"/>
          </a:xfrm>
          <a:custGeom>
            <a:avLst/>
            <a:gdLst/>
            <a:ahLst/>
            <a:cxnLst/>
            <a:rect l="l" t="t" r="r" b="b"/>
            <a:pathLst>
              <a:path w="282940" h="227" extrusionOk="0">
                <a:moveTo>
                  <a:pt x="141477" y="0"/>
                </a:moveTo>
                <a:cubicBezTo>
                  <a:pt x="63330" y="0"/>
                  <a:pt x="0" y="52"/>
                  <a:pt x="0" y="113"/>
                </a:cubicBezTo>
                <a:cubicBezTo>
                  <a:pt x="0" y="175"/>
                  <a:pt x="63330" y="226"/>
                  <a:pt x="141477" y="226"/>
                </a:cubicBezTo>
                <a:cubicBezTo>
                  <a:pt x="219595" y="226"/>
                  <a:pt x="282940" y="175"/>
                  <a:pt x="282940" y="113"/>
                </a:cubicBezTo>
                <a:cubicBezTo>
                  <a:pt x="282940" y="52"/>
                  <a:pt x="219595" y="0"/>
                  <a:pt x="1414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0" name="Google Shape;1670;p20" descr="Expertos académicos | La Silla Vací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2469" y="146711"/>
            <a:ext cx="618644" cy="69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73;p1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00020C4-86CB-4EE3-BFF0-518D9930183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5949" y="1847795"/>
            <a:ext cx="2838200" cy="2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Imagen 130" descr="Texto&#10;&#10;Descripción generada automáticamente con confianza media">
            <a:extLst>
              <a:ext uri="{FF2B5EF4-FFF2-40B4-BE49-F238E27FC236}">
                <a16:creationId xmlns:a16="http://schemas.microsoft.com/office/drawing/2014/main" id="{D6360EDC-F644-4F85-BAF9-DEB0755E1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21"/>
          <p:cNvSpPr txBox="1">
            <a:spLocks noGrp="1"/>
          </p:cNvSpPr>
          <p:nvPr>
            <p:ph type="ctrTitle"/>
          </p:nvPr>
        </p:nvSpPr>
        <p:spPr>
          <a:xfrm>
            <a:off x="2056800" y="-533400"/>
            <a:ext cx="4116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400">
                <a:solidFill>
                  <a:srgbClr val="EF49A0"/>
                </a:solidFill>
              </a:rPr>
              <a:t>¡Gracias!</a:t>
            </a:r>
            <a:endParaRPr sz="5400">
              <a:solidFill>
                <a:srgbClr val="EF49A0"/>
              </a:solidFill>
            </a:endParaRPr>
          </a:p>
        </p:txBody>
      </p:sp>
      <p:sp>
        <p:nvSpPr>
          <p:cNvPr id="1676" name="Google Shape;1676;p21"/>
          <p:cNvSpPr txBox="1">
            <a:spLocks noGrp="1"/>
          </p:cNvSpPr>
          <p:nvPr>
            <p:ph type="subTitle" idx="1"/>
          </p:nvPr>
        </p:nvSpPr>
        <p:spPr>
          <a:xfrm>
            <a:off x="2293500" y="1676375"/>
            <a:ext cx="3642600" cy="1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O" sz="1400" u="sng" dirty="0">
                <a:solidFill>
                  <a:schemeClr val="hlink"/>
                </a:solidFill>
                <a:hlinkClick r:id="rId3"/>
              </a:rPr>
              <a:t>juanm.sarmiento@urosario.edu.co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O" sz="1400" u="sng" dirty="0">
                <a:solidFill>
                  <a:schemeClr val="hlink"/>
                </a:solidFill>
                <a:hlinkClick r:id="rId3"/>
              </a:rPr>
              <a:t>juanfelip.gomez@urosario.edu.co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O" sz="1400" u="sng" dirty="0">
                <a:solidFill>
                  <a:schemeClr val="hlink"/>
                </a:solidFill>
                <a:hlinkClick r:id="rId3"/>
              </a:rPr>
              <a:t>hernandov.padilla@urosario.edu.co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O" sz="1400" u="sng" dirty="0">
                <a:solidFill>
                  <a:schemeClr val="hlink"/>
                </a:solidFill>
                <a:hlinkClick r:id="rId4"/>
              </a:rPr>
              <a:t>maria.huertas@urosario.edu.co</a:t>
            </a:r>
            <a:endParaRPr lang="es-CO" sz="1400" u="sng" dirty="0">
              <a:solidFill>
                <a:schemeClr val="hlink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b="1" dirty="0">
                <a:solidFill>
                  <a:srgbClr val="EF49A0"/>
                </a:solidFill>
              </a:rPr>
              <a:t>Equipo Consultor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Maestría en Economía de las Políticas Públicas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Universidad del Rosario</a:t>
            </a:r>
            <a:endParaRPr sz="1400" dirty="0"/>
          </a:p>
        </p:txBody>
      </p:sp>
      <p:pic>
        <p:nvPicPr>
          <p:cNvPr id="1678" name="Google Shape;1678;p21" descr="Expertos académicos | La Silla Vací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22469" y="138828"/>
            <a:ext cx="618644" cy="6940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9" name="Google Shape;1679;p21"/>
          <p:cNvGrpSpPr/>
          <p:nvPr/>
        </p:nvGrpSpPr>
        <p:grpSpPr>
          <a:xfrm>
            <a:off x="6416566" y="1676375"/>
            <a:ext cx="2727434" cy="3287111"/>
            <a:chOff x="1467700" y="238125"/>
            <a:chExt cx="4678575" cy="5238250"/>
          </a:xfrm>
        </p:grpSpPr>
        <p:sp>
          <p:nvSpPr>
            <p:cNvPr id="1680" name="Google Shape;1680;p21"/>
            <p:cNvSpPr/>
            <p:nvPr/>
          </p:nvSpPr>
          <p:spPr>
            <a:xfrm>
              <a:off x="5763000" y="2730025"/>
              <a:ext cx="383275" cy="462125"/>
            </a:xfrm>
            <a:custGeom>
              <a:avLst/>
              <a:gdLst/>
              <a:ahLst/>
              <a:cxnLst/>
              <a:rect l="l" t="t" r="r" b="b"/>
              <a:pathLst>
                <a:path w="15331" h="18485" extrusionOk="0">
                  <a:moveTo>
                    <a:pt x="4097" y="1"/>
                  </a:moveTo>
                  <a:lnTo>
                    <a:pt x="0" y="6417"/>
                  </a:lnTo>
                  <a:lnTo>
                    <a:pt x="3856" y="10293"/>
                  </a:lnTo>
                  <a:cubicBezTo>
                    <a:pt x="3856" y="10293"/>
                    <a:pt x="5517" y="14565"/>
                    <a:pt x="6138" y="15735"/>
                  </a:cubicBezTo>
                  <a:cubicBezTo>
                    <a:pt x="7097" y="17537"/>
                    <a:pt x="7460" y="17928"/>
                    <a:pt x="7689" y="17928"/>
                  </a:cubicBezTo>
                  <a:cubicBezTo>
                    <a:pt x="7766" y="17928"/>
                    <a:pt x="7828" y="17884"/>
                    <a:pt x="7892" y="17834"/>
                  </a:cubicBezTo>
                  <a:cubicBezTo>
                    <a:pt x="8537" y="17336"/>
                    <a:pt x="6110" y="13942"/>
                    <a:pt x="6720" y="13942"/>
                  </a:cubicBezTo>
                  <a:cubicBezTo>
                    <a:pt x="6758" y="13942"/>
                    <a:pt x="6807" y="13955"/>
                    <a:pt x="6870" y="13982"/>
                  </a:cubicBezTo>
                  <a:cubicBezTo>
                    <a:pt x="7875" y="14423"/>
                    <a:pt x="9516" y="18485"/>
                    <a:pt x="10286" y="18485"/>
                  </a:cubicBezTo>
                  <a:cubicBezTo>
                    <a:pt x="10334" y="18485"/>
                    <a:pt x="10380" y="18468"/>
                    <a:pt x="10421" y="18433"/>
                  </a:cubicBezTo>
                  <a:cubicBezTo>
                    <a:pt x="11324" y="17674"/>
                    <a:pt x="8343" y="13756"/>
                    <a:pt x="8115" y="13406"/>
                  </a:cubicBezTo>
                  <a:cubicBezTo>
                    <a:pt x="7956" y="13162"/>
                    <a:pt x="8166" y="12911"/>
                    <a:pt x="8366" y="12911"/>
                  </a:cubicBezTo>
                  <a:cubicBezTo>
                    <a:pt x="8444" y="12911"/>
                    <a:pt x="8521" y="12950"/>
                    <a:pt x="8574" y="13042"/>
                  </a:cubicBezTo>
                  <a:cubicBezTo>
                    <a:pt x="8827" y="13479"/>
                    <a:pt x="11414" y="17720"/>
                    <a:pt x="12495" y="17720"/>
                  </a:cubicBezTo>
                  <a:cubicBezTo>
                    <a:pt x="12576" y="17720"/>
                    <a:pt x="12649" y="17696"/>
                    <a:pt x="12712" y="17644"/>
                  </a:cubicBezTo>
                  <a:cubicBezTo>
                    <a:pt x="13208" y="17236"/>
                    <a:pt x="12392" y="16413"/>
                    <a:pt x="12392" y="16413"/>
                  </a:cubicBezTo>
                  <a:cubicBezTo>
                    <a:pt x="12392" y="16413"/>
                    <a:pt x="9275" y="12063"/>
                    <a:pt x="9709" y="11729"/>
                  </a:cubicBezTo>
                  <a:cubicBezTo>
                    <a:pt x="9737" y="11707"/>
                    <a:pt x="9771" y="11697"/>
                    <a:pt x="9809" y="11697"/>
                  </a:cubicBezTo>
                  <a:cubicBezTo>
                    <a:pt x="10386" y="11697"/>
                    <a:pt x="12102" y="13938"/>
                    <a:pt x="12652" y="14769"/>
                  </a:cubicBezTo>
                  <a:cubicBezTo>
                    <a:pt x="12988" y="15276"/>
                    <a:pt x="13348" y="15516"/>
                    <a:pt x="13625" y="15516"/>
                  </a:cubicBezTo>
                  <a:cubicBezTo>
                    <a:pt x="13827" y="15516"/>
                    <a:pt x="13985" y="15390"/>
                    <a:pt x="14059" y="15146"/>
                  </a:cubicBezTo>
                  <a:cubicBezTo>
                    <a:pt x="14177" y="14752"/>
                    <a:pt x="12446" y="11994"/>
                    <a:pt x="11845" y="11132"/>
                  </a:cubicBezTo>
                  <a:cubicBezTo>
                    <a:pt x="11299" y="10346"/>
                    <a:pt x="9853" y="8343"/>
                    <a:pt x="10926" y="8343"/>
                  </a:cubicBezTo>
                  <a:cubicBezTo>
                    <a:pt x="11033" y="8343"/>
                    <a:pt x="11165" y="8363"/>
                    <a:pt x="11326" y="8406"/>
                  </a:cubicBezTo>
                  <a:cubicBezTo>
                    <a:pt x="11976" y="8581"/>
                    <a:pt x="12595" y="8650"/>
                    <a:pt x="13136" y="8650"/>
                  </a:cubicBezTo>
                  <a:cubicBezTo>
                    <a:pt x="14068" y="8650"/>
                    <a:pt x="14768" y="8443"/>
                    <a:pt x="14995" y="8208"/>
                  </a:cubicBezTo>
                  <a:cubicBezTo>
                    <a:pt x="15330" y="7862"/>
                    <a:pt x="15018" y="7287"/>
                    <a:pt x="14520" y="7287"/>
                  </a:cubicBezTo>
                  <a:cubicBezTo>
                    <a:pt x="14484" y="7287"/>
                    <a:pt x="14446" y="7290"/>
                    <a:pt x="14408" y="7296"/>
                  </a:cubicBezTo>
                  <a:cubicBezTo>
                    <a:pt x="14299" y="7315"/>
                    <a:pt x="14169" y="7323"/>
                    <a:pt x="14028" y="7323"/>
                  </a:cubicBezTo>
                  <a:cubicBezTo>
                    <a:pt x="13582" y="7323"/>
                    <a:pt x="13016" y="7244"/>
                    <a:pt x="12565" y="7165"/>
                  </a:cubicBezTo>
                  <a:cubicBezTo>
                    <a:pt x="12074" y="7082"/>
                    <a:pt x="11602" y="6914"/>
                    <a:pt x="11168" y="6670"/>
                  </a:cubicBezTo>
                  <a:cubicBezTo>
                    <a:pt x="10662" y="6386"/>
                    <a:pt x="10246" y="6125"/>
                    <a:pt x="9896" y="5893"/>
                  </a:cubicBezTo>
                  <a:lnTo>
                    <a:pt x="4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4276200" y="689400"/>
              <a:ext cx="632800" cy="981700"/>
            </a:xfrm>
            <a:custGeom>
              <a:avLst/>
              <a:gdLst/>
              <a:ahLst/>
              <a:cxnLst/>
              <a:rect l="l" t="t" r="r" b="b"/>
              <a:pathLst>
                <a:path w="25312" h="39268" extrusionOk="0">
                  <a:moveTo>
                    <a:pt x="19494" y="0"/>
                  </a:moveTo>
                  <a:cubicBezTo>
                    <a:pt x="16686" y="1023"/>
                    <a:pt x="14187" y="5565"/>
                    <a:pt x="14086" y="8816"/>
                  </a:cubicBezTo>
                  <a:cubicBezTo>
                    <a:pt x="14027" y="10708"/>
                    <a:pt x="14343" y="12907"/>
                    <a:pt x="12971" y="14214"/>
                  </a:cubicBezTo>
                  <a:cubicBezTo>
                    <a:pt x="11769" y="15363"/>
                    <a:pt x="9849" y="15206"/>
                    <a:pt x="8325" y="15871"/>
                  </a:cubicBezTo>
                  <a:cubicBezTo>
                    <a:pt x="6659" y="16598"/>
                    <a:pt x="5535" y="18419"/>
                    <a:pt x="5636" y="20234"/>
                  </a:cubicBezTo>
                  <a:cubicBezTo>
                    <a:pt x="5691" y="21228"/>
                    <a:pt x="6073" y="22216"/>
                    <a:pt x="5890" y="23192"/>
                  </a:cubicBezTo>
                  <a:cubicBezTo>
                    <a:pt x="5473" y="25398"/>
                    <a:pt x="2643" y="26113"/>
                    <a:pt x="1264" y="27884"/>
                  </a:cubicBezTo>
                  <a:cubicBezTo>
                    <a:pt x="0" y="29506"/>
                    <a:pt x="150" y="31922"/>
                    <a:pt x="1210" y="33685"/>
                  </a:cubicBezTo>
                  <a:cubicBezTo>
                    <a:pt x="2269" y="35447"/>
                    <a:pt x="4069" y="36642"/>
                    <a:pt x="5943" y="37488"/>
                  </a:cubicBezTo>
                  <a:cubicBezTo>
                    <a:pt x="8553" y="38663"/>
                    <a:pt x="11379" y="39268"/>
                    <a:pt x="14233" y="39268"/>
                  </a:cubicBezTo>
                  <a:cubicBezTo>
                    <a:pt x="14562" y="39268"/>
                    <a:pt x="14890" y="39260"/>
                    <a:pt x="15219" y="39244"/>
                  </a:cubicBezTo>
                  <a:cubicBezTo>
                    <a:pt x="17494" y="39130"/>
                    <a:pt x="19899" y="38541"/>
                    <a:pt x="21435" y="36859"/>
                  </a:cubicBezTo>
                  <a:cubicBezTo>
                    <a:pt x="23395" y="34713"/>
                    <a:pt x="23394" y="31486"/>
                    <a:pt x="23360" y="28580"/>
                  </a:cubicBezTo>
                  <a:cubicBezTo>
                    <a:pt x="23251" y="19512"/>
                    <a:pt x="23903" y="10452"/>
                    <a:pt x="25311" y="1494"/>
                  </a:cubicBezTo>
                  <a:lnTo>
                    <a:pt x="19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3399175" y="238125"/>
              <a:ext cx="377375" cy="476400"/>
            </a:xfrm>
            <a:custGeom>
              <a:avLst/>
              <a:gdLst/>
              <a:ahLst/>
              <a:cxnLst/>
              <a:rect l="l" t="t" r="r" b="b"/>
              <a:pathLst>
                <a:path w="15095" h="19056" extrusionOk="0">
                  <a:moveTo>
                    <a:pt x="6183" y="0"/>
                  </a:moveTo>
                  <a:cubicBezTo>
                    <a:pt x="6142" y="0"/>
                    <a:pt x="6103" y="12"/>
                    <a:pt x="6065" y="38"/>
                  </a:cubicBezTo>
                  <a:cubicBezTo>
                    <a:pt x="5084" y="693"/>
                    <a:pt x="7614" y="4915"/>
                    <a:pt x="7801" y="5288"/>
                  </a:cubicBezTo>
                  <a:cubicBezTo>
                    <a:pt x="7926" y="5537"/>
                    <a:pt x="7718" y="5754"/>
                    <a:pt x="7525" y="5754"/>
                  </a:cubicBezTo>
                  <a:cubicBezTo>
                    <a:pt x="7437" y="5754"/>
                    <a:pt x="7352" y="5709"/>
                    <a:pt x="7305" y="5600"/>
                  </a:cubicBezTo>
                  <a:cubicBezTo>
                    <a:pt x="7099" y="5131"/>
                    <a:pt x="4942" y="514"/>
                    <a:pt x="3882" y="514"/>
                  </a:cubicBezTo>
                  <a:cubicBezTo>
                    <a:pt x="3817" y="514"/>
                    <a:pt x="3756" y="532"/>
                    <a:pt x="3701" y="568"/>
                  </a:cubicBezTo>
                  <a:cubicBezTo>
                    <a:pt x="3162" y="919"/>
                    <a:pt x="3884" y="1827"/>
                    <a:pt x="3884" y="1827"/>
                  </a:cubicBezTo>
                  <a:cubicBezTo>
                    <a:pt x="3884" y="1827"/>
                    <a:pt x="6499" y="6495"/>
                    <a:pt x="6032" y="6780"/>
                  </a:cubicBezTo>
                  <a:cubicBezTo>
                    <a:pt x="6008" y="6795"/>
                    <a:pt x="5981" y="6801"/>
                    <a:pt x="5952" y="6801"/>
                  </a:cubicBezTo>
                  <a:cubicBezTo>
                    <a:pt x="5395" y="6801"/>
                    <a:pt x="3904" y="4331"/>
                    <a:pt x="3443" y="3432"/>
                  </a:cubicBezTo>
                  <a:cubicBezTo>
                    <a:pt x="3148" y="2858"/>
                    <a:pt x="2793" y="2579"/>
                    <a:pt x="2508" y="2579"/>
                  </a:cubicBezTo>
                  <a:cubicBezTo>
                    <a:pt x="2330" y="2579"/>
                    <a:pt x="2179" y="2688"/>
                    <a:pt x="2087" y="2902"/>
                  </a:cubicBezTo>
                  <a:cubicBezTo>
                    <a:pt x="1925" y="3281"/>
                    <a:pt x="3342" y="6213"/>
                    <a:pt x="3843" y="7137"/>
                  </a:cubicBezTo>
                  <a:cubicBezTo>
                    <a:pt x="4287" y="7955"/>
                    <a:pt x="5450" y="10014"/>
                    <a:pt x="4530" y="10014"/>
                  </a:cubicBezTo>
                  <a:cubicBezTo>
                    <a:pt x="4410" y="10014"/>
                    <a:pt x="4255" y="9979"/>
                    <a:pt x="4058" y="9902"/>
                  </a:cubicBezTo>
                  <a:cubicBezTo>
                    <a:pt x="3172" y="9555"/>
                    <a:pt x="2324" y="9424"/>
                    <a:pt x="1658" y="9424"/>
                  </a:cubicBezTo>
                  <a:cubicBezTo>
                    <a:pt x="1042" y="9424"/>
                    <a:pt x="581" y="9536"/>
                    <a:pt x="389" y="9695"/>
                  </a:cubicBezTo>
                  <a:cubicBezTo>
                    <a:pt x="1" y="10015"/>
                    <a:pt x="289" y="10666"/>
                    <a:pt x="831" y="10666"/>
                  </a:cubicBezTo>
                  <a:cubicBezTo>
                    <a:pt x="845" y="10666"/>
                    <a:pt x="859" y="10665"/>
                    <a:pt x="873" y="10665"/>
                  </a:cubicBezTo>
                  <a:cubicBezTo>
                    <a:pt x="902" y="10663"/>
                    <a:pt x="932" y="10662"/>
                    <a:pt x="963" y="10662"/>
                  </a:cubicBezTo>
                  <a:cubicBezTo>
                    <a:pt x="1429" y="10662"/>
                    <a:pt x="2148" y="10842"/>
                    <a:pt x="2690" y="11000"/>
                  </a:cubicBezTo>
                  <a:cubicBezTo>
                    <a:pt x="3168" y="11137"/>
                    <a:pt x="3619" y="11355"/>
                    <a:pt x="4024" y="11645"/>
                  </a:cubicBezTo>
                  <a:cubicBezTo>
                    <a:pt x="4494" y="11985"/>
                    <a:pt x="4880" y="12290"/>
                    <a:pt x="5201" y="12558"/>
                  </a:cubicBezTo>
                  <a:lnTo>
                    <a:pt x="10313" y="19056"/>
                  </a:lnTo>
                  <a:lnTo>
                    <a:pt x="15094" y="13132"/>
                  </a:lnTo>
                  <a:lnTo>
                    <a:pt x="11690" y="8853"/>
                  </a:lnTo>
                  <a:cubicBezTo>
                    <a:pt x="11690" y="8853"/>
                    <a:pt x="10512" y="4423"/>
                    <a:pt x="10023" y="3192"/>
                  </a:cubicBezTo>
                  <a:cubicBezTo>
                    <a:pt x="9245" y="1232"/>
                    <a:pt x="8932" y="839"/>
                    <a:pt x="8702" y="839"/>
                  </a:cubicBezTo>
                  <a:cubicBezTo>
                    <a:pt x="8635" y="839"/>
                    <a:pt x="8575" y="873"/>
                    <a:pt x="8512" y="911"/>
                  </a:cubicBezTo>
                  <a:cubicBezTo>
                    <a:pt x="7822" y="1332"/>
                    <a:pt x="9817" y="4912"/>
                    <a:pt x="9262" y="4912"/>
                  </a:cubicBezTo>
                  <a:cubicBezTo>
                    <a:pt x="9223" y="4912"/>
                    <a:pt x="9170" y="4893"/>
                    <a:pt x="9103" y="4854"/>
                  </a:cubicBezTo>
                  <a:cubicBezTo>
                    <a:pt x="8142" y="4299"/>
                    <a:pt x="6946" y="0"/>
                    <a:pt x="6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3560750" y="476325"/>
              <a:ext cx="2401200" cy="2467475"/>
            </a:xfrm>
            <a:custGeom>
              <a:avLst/>
              <a:gdLst/>
              <a:ahLst/>
              <a:cxnLst/>
              <a:rect l="l" t="t" r="r" b="b"/>
              <a:pathLst>
                <a:path w="96048" h="98699" extrusionOk="0">
                  <a:moveTo>
                    <a:pt x="7088" y="0"/>
                  </a:moveTo>
                  <a:lnTo>
                    <a:pt x="1" y="5813"/>
                  </a:lnTo>
                  <a:cubicBezTo>
                    <a:pt x="688" y="6271"/>
                    <a:pt x="3646" y="12020"/>
                    <a:pt x="3646" y="12020"/>
                  </a:cubicBezTo>
                  <a:cubicBezTo>
                    <a:pt x="3646" y="12020"/>
                    <a:pt x="4242" y="15723"/>
                    <a:pt x="5847" y="18244"/>
                  </a:cubicBezTo>
                  <a:cubicBezTo>
                    <a:pt x="7450" y="20765"/>
                    <a:pt x="32154" y="44522"/>
                    <a:pt x="32154" y="44522"/>
                  </a:cubicBezTo>
                  <a:cubicBezTo>
                    <a:pt x="32154" y="44522"/>
                    <a:pt x="31310" y="65293"/>
                    <a:pt x="31978" y="69690"/>
                  </a:cubicBezTo>
                  <a:cubicBezTo>
                    <a:pt x="32961" y="76148"/>
                    <a:pt x="37543" y="78763"/>
                    <a:pt x="37543" y="78763"/>
                  </a:cubicBezTo>
                  <a:cubicBezTo>
                    <a:pt x="37598" y="78884"/>
                    <a:pt x="38286" y="78934"/>
                    <a:pt x="39396" y="78934"/>
                  </a:cubicBezTo>
                  <a:cubicBezTo>
                    <a:pt x="45010" y="78934"/>
                    <a:pt x="61415" y="77642"/>
                    <a:pt x="61415" y="77642"/>
                  </a:cubicBezTo>
                  <a:cubicBezTo>
                    <a:pt x="61415" y="77642"/>
                    <a:pt x="65720" y="77148"/>
                    <a:pt x="65720" y="73165"/>
                  </a:cubicBezTo>
                  <a:lnTo>
                    <a:pt x="66030" y="68464"/>
                  </a:lnTo>
                  <a:cubicBezTo>
                    <a:pt x="68690" y="73740"/>
                    <a:pt x="76833" y="89806"/>
                    <a:pt x="78314" y="91692"/>
                  </a:cubicBezTo>
                  <a:cubicBezTo>
                    <a:pt x="80088" y="93953"/>
                    <a:pt x="86200" y="96135"/>
                    <a:pt x="86200" y="96135"/>
                  </a:cubicBezTo>
                  <a:lnTo>
                    <a:pt x="89947" y="98699"/>
                  </a:lnTo>
                  <a:lnTo>
                    <a:pt x="96048" y="94061"/>
                  </a:lnTo>
                  <a:cubicBezTo>
                    <a:pt x="96048" y="94061"/>
                    <a:pt x="95356" y="90343"/>
                    <a:pt x="94307" y="87711"/>
                  </a:cubicBezTo>
                  <a:cubicBezTo>
                    <a:pt x="93224" y="84993"/>
                    <a:pt x="70303" y="45810"/>
                    <a:pt x="70303" y="45810"/>
                  </a:cubicBezTo>
                  <a:cubicBezTo>
                    <a:pt x="69616" y="43748"/>
                    <a:pt x="57013" y="37204"/>
                    <a:pt x="57013" y="37204"/>
                  </a:cubicBezTo>
                  <a:cubicBezTo>
                    <a:pt x="57013" y="37204"/>
                    <a:pt x="35703" y="27736"/>
                    <a:pt x="33412" y="24743"/>
                  </a:cubicBezTo>
                  <a:cubicBezTo>
                    <a:pt x="31121" y="21750"/>
                    <a:pt x="19894" y="8003"/>
                    <a:pt x="17602" y="6627"/>
                  </a:cubicBezTo>
                  <a:cubicBezTo>
                    <a:pt x="15310" y="5252"/>
                    <a:pt x="12618" y="5135"/>
                    <a:pt x="12618" y="5135"/>
                  </a:cubicBezTo>
                  <a:lnTo>
                    <a:pt x="7088" y="0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4436675" y="1877175"/>
              <a:ext cx="100450" cy="89200"/>
            </a:xfrm>
            <a:custGeom>
              <a:avLst/>
              <a:gdLst/>
              <a:ahLst/>
              <a:cxnLst/>
              <a:rect l="l" t="t" r="r" b="b"/>
              <a:pathLst>
                <a:path w="4018" h="3568" extrusionOk="0">
                  <a:moveTo>
                    <a:pt x="1280" y="0"/>
                  </a:moveTo>
                  <a:cubicBezTo>
                    <a:pt x="988" y="0"/>
                    <a:pt x="728" y="89"/>
                    <a:pt x="538" y="274"/>
                  </a:cubicBezTo>
                  <a:cubicBezTo>
                    <a:pt x="0" y="798"/>
                    <a:pt x="222" y="1899"/>
                    <a:pt x="1034" y="2733"/>
                  </a:cubicBezTo>
                  <a:cubicBezTo>
                    <a:pt x="1560" y="3272"/>
                    <a:pt x="2204" y="3568"/>
                    <a:pt x="2738" y="3568"/>
                  </a:cubicBezTo>
                  <a:cubicBezTo>
                    <a:pt x="3030" y="3568"/>
                    <a:pt x="3290" y="3480"/>
                    <a:pt x="3480" y="3295"/>
                  </a:cubicBezTo>
                  <a:cubicBezTo>
                    <a:pt x="4018" y="2771"/>
                    <a:pt x="3796" y="1670"/>
                    <a:pt x="2983" y="836"/>
                  </a:cubicBezTo>
                  <a:cubicBezTo>
                    <a:pt x="2458" y="296"/>
                    <a:pt x="1815" y="0"/>
                    <a:pt x="12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4621100" y="1616025"/>
              <a:ext cx="86700" cy="110175"/>
            </a:xfrm>
            <a:custGeom>
              <a:avLst/>
              <a:gdLst/>
              <a:ahLst/>
              <a:cxnLst/>
              <a:rect l="l" t="t" r="r" b="b"/>
              <a:pathLst>
                <a:path w="3468" h="4407" extrusionOk="0">
                  <a:moveTo>
                    <a:pt x="2273" y="0"/>
                  </a:moveTo>
                  <a:cubicBezTo>
                    <a:pt x="1626" y="0"/>
                    <a:pt x="872" y="687"/>
                    <a:pt x="470" y="1702"/>
                  </a:cubicBezTo>
                  <a:cubicBezTo>
                    <a:pt x="0" y="2886"/>
                    <a:pt x="185" y="4072"/>
                    <a:pt x="883" y="4348"/>
                  </a:cubicBezTo>
                  <a:cubicBezTo>
                    <a:pt x="983" y="4387"/>
                    <a:pt x="1087" y="4406"/>
                    <a:pt x="1194" y="4406"/>
                  </a:cubicBezTo>
                  <a:cubicBezTo>
                    <a:pt x="1841" y="4406"/>
                    <a:pt x="2594" y="3721"/>
                    <a:pt x="2998" y="2705"/>
                  </a:cubicBezTo>
                  <a:cubicBezTo>
                    <a:pt x="3467" y="1519"/>
                    <a:pt x="3282" y="336"/>
                    <a:pt x="2584" y="58"/>
                  </a:cubicBezTo>
                  <a:cubicBezTo>
                    <a:pt x="2485" y="19"/>
                    <a:pt x="2381" y="0"/>
                    <a:pt x="227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4465750" y="1392250"/>
              <a:ext cx="84875" cy="84550"/>
            </a:xfrm>
            <a:custGeom>
              <a:avLst/>
              <a:gdLst/>
              <a:ahLst/>
              <a:cxnLst/>
              <a:rect l="l" t="t" r="r" b="b"/>
              <a:pathLst>
                <a:path w="3395" h="3382" extrusionOk="0">
                  <a:moveTo>
                    <a:pt x="1266" y="0"/>
                  </a:moveTo>
                  <a:cubicBezTo>
                    <a:pt x="1031" y="0"/>
                    <a:pt x="809" y="64"/>
                    <a:pt x="621" y="200"/>
                  </a:cubicBezTo>
                  <a:cubicBezTo>
                    <a:pt x="12" y="639"/>
                    <a:pt x="0" y="1663"/>
                    <a:pt x="595" y="2487"/>
                  </a:cubicBezTo>
                  <a:cubicBezTo>
                    <a:pt x="1007" y="3057"/>
                    <a:pt x="1601" y="3381"/>
                    <a:pt x="2130" y="3381"/>
                  </a:cubicBezTo>
                  <a:cubicBezTo>
                    <a:pt x="2365" y="3381"/>
                    <a:pt x="2587" y="3317"/>
                    <a:pt x="2774" y="3182"/>
                  </a:cubicBezTo>
                  <a:cubicBezTo>
                    <a:pt x="3383" y="2742"/>
                    <a:pt x="3394" y="1718"/>
                    <a:pt x="2799" y="895"/>
                  </a:cubicBezTo>
                  <a:cubicBezTo>
                    <a:pt x="2388" y="324"/>
                    <a:pt x="1794" y="0"/>
                    <a:pt x="12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4207475" y="1203850"/>
              <a:ext cx="88050" cy="68875"/>
            </a:xfrm>
            <a:custGeom>
              <a:avLst/>
              <a:gdLst/>
              <a:ahLst/>
              <a:cxnLst/>
              <a:rect l="l" t="t" r="r" b="b"/>
              <a:pathLst>
                <a:path w="3522" h="2755" extrusionOk="0">
                  <a:moveTo>
                    <a:pt x="1898" y="1"/>
                  </a:moveTo>
                  <a:cubicBezTo>
                    <a:pt x="1747" y="1"/>
                    <a:pt x="1592" y="19"/>
                    <a:pt x="1436" y="58"/>
                  </a:cubicBezTo>
                  <a:cubicBezTo>
                    <a:pt x="563" y="273"/>
                    <a:pt x="1" y="1038"/>
                    <a:pt x="181" y="1768"/>
                  </a:cubicBezTo>
                  <a:cubicBezTo>
                    <a:pt x="329" y="2366"/>
                    <a:pt x="933" y="2754"/>
                    <a:pt x="1627" y="2754"/>
                  </a:cubicBezTo>
                  <a:cubicBezTo>
                    <a:pt x="1777" y="2754"/>
                    <a:pt x="1932" y="2736"/>
                    <a:pt x="2087" y="2698"/>
                  </a:cubicBezTo>
                  <a:cubicBezTo>
                    <a:pt x="2961" y="2482"/>
                    <a:pt x="3521" y="1717"/>
                    <a:pt x="3342" y="988"/>
                  </a:cubicBezTo>
                  <a:cubicBezTo>
                    <a:pt x="3194" y="389"/>
                    <a:pt x="2592" y="1"/>
                    <a:pt x="18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4167200" y="937500"/>
              <a:ext cx="70150" cy="82925"/>
            </a:xfrm>
            <a:custGeom>
              <a:avLst/>
              <a:gdLst/>
              <a:ahLst/>
              <a:cxnLst/>
              <a:rect l="l" t="t" r="r" b="b"/>
              <a:pathLst>
                <a:path w="2806" h="3317" extrusionOk="0">
                  <a:moveTo>
                    <a:pt x="1428" y="1"/>
                  </a:moveTo>
                  <a:cubicBezTo>
                    <a:pt x="702" y="1"/>
                    <a:pt x="89" y="700"/>
                    <a:pt x="46" y="1592"/>
                  </a:cubicBezTo>
                  <a:cubicBezTo>
                    <a:pt x="1" y="2507"/>
                    <a:pt x="572" y="3279"/>
                    <a:pt x="1322" y="3315"/>
                  </a:cubicBezTo>
                  <a:cubicBezTo>
                    <a:pt x="1340" y="3316"/>
                    <a:pt x="1359" y="3317"/>
                    <a:pt x="1377" y="3317"/>
                  </a:cubicBezTo>
                  <a:cubicBezTo>
                    <a:pt x="2103" y="3317"/>
                    <a:pt x="2718" y="2618"/>
                    <a:pt x="2761" y="1726"/>
                  </a:cubicBezTo>
                  <a:cubicBezTo>
                    <a:pt x="2806" y="810"/>
                    <a:pt x="2236" y="39"/>
                    <a:pt x="1485" y="2"/>
                  </a:cubicBezTo>
                  <a:cubicBezTo>
                    <a:pt x="1466" y="1"/>
                    <a:pt x="1447" y="1"/>
                    <a:pt x="14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3873900" y="1000850"/>
              <a:ext cx="109350" cy="69100"/>
            </a:xfrm>
            <a:custGeom>
              <a:avLst/>
              <a:gdLst/>
              <a:ahLst/>
              <a:cxnLst/>
              <a:rect l="l" t="t" r="r" b="b"/>
              <a:pathLst>
                <a:path w="4374" h="2764" extrusionOk="0">
                  <a:moveTo>
                    <a:pt x="1908" y="0"/>
                  </a:moveTo>
                  <a:cubicBezTo>
                    <a:pt x="974" y="0"/>
                    <a:pt x="213" y="428"/>
                    <a:pt x="114" y="1063"/>
                  </a:cubicBezTo>
                  <a:cubicBezTo>
                    <a:pt x="1" y="1806"/>
                    <a:pt x="836" y="2550"/>
                    <a:pt x="1981" y="2726"/>
                  </a:cubicBezTo>
                  <a:cubicBezTo>
                    <a:pt x="2146" y="2752"/>
                    <a:pt x="2309" y="2764"/>
                    <a:pt x="2467" y="2764"/>
                  </a:cubicBezTo>
                  <a:cubicBezTo>
                    <a:pt x="3401" y="2764"/>
                    <a:pt x="4163" y="2337"/>
                    <a:pt x="4260" y="1702"/>
                  </a:cubicBezTo>
                  <a:cubicBezTo>
                    <a:pt x="4374" y="960"/>
                    <a:pt x="3539" y="215"/>
                    <a:pt x="2395" y="38"/>
                  </a:cubicBezTo>
                  <a:cubicBezTo>
                    <a:pt x="2229" y="13"/>
                    <a:pt x="2066" y="0"/>
                    <a:pt x="19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3853225" y="692900"/>
              <a:ext cx="72125" cy="66850"/>
            </a:xfrm>
            <a:custGeom>
              <a:avLst/>
              <a:gdLst/>
              <a:ahLst/>
              <a:cxnLst/>
              <a:rect l="l" t="t" r="r" b="b"/>
              <a:pathLst>
                <a:path w="2885" h="2674" extrusionOk="0">
                  <a:moveTo>
                    <a:pt x="1436" y="1"/>
                  </a:moveTo>
                  <a:cubicBezTo>
                    <a:pt x="761" y="1"/>
                    <a:pt x="178" y="492"/>
                    <a:pt x="93" y="1166"/>
                  </a:cubicBezTo>
                  <a:cubicBezTo>
                    <a:pt x="1" y="1899"/>
                    <a:pt x="529" y="2569"/>
                    <a:pt x="1274" y="2662"/>
                  </a:cubicBezTo>
                  <a:cubicBezTo>
                    <a:pt x="1333" y="2670"/>
                    <a:pt x="1392" y="2674"/>
                    <a:pt x="1450" y="2674"/>
                  </a:cubicBezTo>
                  <a:cubicBezTo>
                    <a:pt x="2123" y="2674"/>
                    <a:pt x="2706" y="2182"/>
                    <a:pt x="2792" y="1508"/>
                  </a:cubicBezTo>
                  <a:cubicBezTo>
                    <a:pt x="2884" y="777"/>
                    <a:pt x="2356" y="106"/>
                    <a:pt x="1611" y="12"/>
                  </a:cubicBezTo>
                  <a:cubicBezTo>
                    <a:pt x="1552" y="4"/>
                    <a:pt x="1494" y="1"/>
                    <a:pt x="143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3650625" y="639850"/>
              <a:ext cx="78350" cy="69850"/>
            </a:xfrm>
            <a:custGeom>
              <a:avLst/>
              <a:gdLst/>
              <a:ahLst/>
              <a:cxnLst/>
              <a:rect l="l" t="t" r="r" b="b"/>
              <a:pathLst>
                <a:path w="3134" h="2794" extrusionOk="0">
                  <a:moveTo>
                    <a:pt x="1525" y="1"/>
                  </a:moveTo>
                  <a:cubicBezTo>
                    <a:pt x="1304" y="1"/>
                    <a:pt x="1082" y="55"/>
                    <a:pt x="878" y="170"/>
                  </a:cubicBezTo>
                  <a:cubicBezTo>
                    <a:pt x="223" y="536"/>
                    <a:pt x="0" y="1384"/>
                    <a:pt x="381" y="2062"/>
                  </a:cubicBezTo>
                  <a:cubicBezTo>
                    <a:pt x="643" y="2528"/>
                    <a:pt x="1122" y="2793"/>
                    <a:pt x="1609" y="2793"/>
                  </a:cubicBezTo>
                  <a:cubicBezTo>
                    <a:pt x="1830" y="2793"/>
                    <a:pt x="2052" y="2739"/>
                    <a:pt x="2256" y="2625"/>
                  </a:cubicBezTo>
                  <a:cubicBezTo>
                    <a:pt x="2910" y="2257"/>
                    <a:pt x="3133" y="1410"/>
                    <a:pt x="2752" y="732"/>
                  </a:cubicBezTo>
                  <a:cubicBezTo>
                    <a:pt x="2490" y="265"/>
                    <a:pt x="2012" y="1"/>
                    <a:pt x="15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4670775" y="1313275"/>
              <a:ext cx="73525" cy="66725"/>
            </a:xfrm>
            <a:custGeom>
              <a:avLst/>
              <a:gdLst/>
              <a:ahLst/>
              <a:cxnLst/>
              <a:rect l="l" t="t" r="r" b="b"/>
              <a:pathLst>
                <a:path w="2941" h="2669" extrusionOk="0">
                  <a:moveTo>
                    <a:pt x="1555" y="1"/>
                  </a:moveTo>
                  <a:cubicBezTo>
                    <a:pt x="1110" y="1"/>
                    <a:pt x="662" y="240"/>
                    <a:pt x="396" y="668"/>
                  </a:cubicBezTo>
                  <a:cubicBezTo>
                    <a:pt x="0" y="1307"/>
                    <a:pt x="161" y="2122"/>
                    <a:pt x="754" y="2491"/>
                  </a:cubicBezTo>
                  <a:cubicBezTo>
                    <a:pt x="949" y="2612"/>
                    <a:pt x="1167" y="2669"/>
                    <a:pt x="1385" y="2669"/>
                  </a:cubicBezTo>
                  <a:cubicBezTo>
                    <a:pt x="1831" y="2669"/>
                    <a:pt x="2279" y="2429"/>
                    <a:pt x="2545" y="2001"/>
                  </a:cubicBezTo>
                  <a:cubicBezTo>
                    <a:pt x="2941" y="1363"/>
                    <a:pt x="2781" y="547"/>
                    <a:pt x="2187" y="180"/>
                  </a:cubicBezTo>
                  <a:cubicBezTo>
                    <a:pt x="1992" y="58"/>
                    <a:pt x="1774" y="1"/>
                    <a:pt x="15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4906150" y="1846275"/>
              <a:ext cx="80550" cy="75500"/>
            </a:xfrm>
            <a:custGeom>
              <a:avLst/>
              <a:gdLst/>
              <a:ahLst/>
              <a:cxnLst/>
              <a:rect l="l" t="t" r="r" b="b"/>
              <a:pathLst>
                <a:path w="3222" h="3020" extrusionOk="0">
                  <a:moveTo>
                    <a:pt x="1433" y="1"/>
                  </a:moveTo>
                  <a:cubicBezTo>
                    <a:pt x="1207" y="1"/>
                    <a:pt x="983" y="59"/>
                    <a:pt x="785" y="183"/>
                  </a:cubicBezTo>
                  <a:cubicBezTo>
                    <a:pt x="147" y="581"/>
                    <a:pt x="1" y="1497"/>
                    <a:pt x="457" y="2229"/>
                  </a:cubicBezTo>
                  <a:cubicBezTo>
                    <a:pt x="771" y="2733"/>
                    <a:pt x="1289" y="3019"/>
                    <a:pt x="1789" y="3019"/>
                  </a:cubicBezTo>
                  <a:cubicBezTo>
                    <a:pt x="2016" y="3019"/>
                    <a:pt x="2239" y="2960"/>
                    <a:pt x="2438" y="2836"/>
                  </a:cubicBezTo>
                  <a:cubicBezTo>
                    <a:pt x="3075" y="2439"/>
                    <a:pt x="3222" y="1523"/>
                    <a:pt x="2765" y="790"/>
                  </a:cubicBezTo>
                  <a:cubicBezTo>
                    <a:pt x="2450" y="286"/>
                    <a:pt x="1933" y="1"/>
                    <a:pt x="143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030100" y="2012625"/>
              <a:ext cx="94725" cy="77900"/>
            </a:xfrm>
            <a:custGeom>
              <a:avLst/>
              <a:gdLst/>
              <a:ahLst/>
              <a:cxnLst/>
              <a:rect l="l" t="t" r="r" b="b"/>
              <a:pathLst>
                <a:path w="3789" h="3116" extrusionOk="0">
                  <a:moveTo>
                    <a:pt x="1430" y="1"/>
                  </a:moveTo>
                  <a:cubicBezTo>
                    <a:pt x="1041" y="1"/>
                    <a:pt x="692" y="140"/>
                    <a:pt x="468" y="420"/>
                  </a:cubicBezTo>
                  <a:cubicBezTo>
                    <a:pt x="0" y="1007"/>
                    <a:pt x="258" y="1992"/>
                    <a:pt x="1045" y="2621"/>
                  </a:cubicBezTo>
                  <a:cubicBezTo>
                    <a:pt x="1456" y="2949"/>
                    <a:pt x="1931" y="3115"/>
                    <a:pt x="2357" y="3115"/>
                  </a:cubicBezTo>
                  <a:cubicBezTo>
                    <a:pt x="2747" y="3115"/>
                    <a:pt x="3096" y="2976"/>
                    <a:pt x="3320" y="2696"/>
                  </a:cubicBezTo>
                  <a:cubicBezTo>
                    <a:pt x="3788" y="2109"/>
                    <a:pt x="3529" y="1125"/>
                    <a:pt x="2742" y="496"/>
                  </a:cubicBezTo>
                  <a:cubicBezTo>
                    <a:pt x="2331" y="167"/>
                    <a:pt x="1856" y="1"/>
                    <a:pt x="14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4624225" y="2316375"/>
              <a:ext cx="72175" cy="74950"/>
            </a:xfrm>
            <a:custGeom>
              <a:avLst/>
              <a:gdLst/>
              <a:ahLst/>
              <a:cxnLst/>
              <a:rect l="l" t="t" r="r" b="b"/>
              <a:pathLst>
                <a:path w="2887" h="2998" extrusionOk="0">
                  <a:moveTo>
                    <a:pt x="1417" y="1"/>
                  </a:moveTo>
                  <a:cubicBezTo>
                    <a:pt x="1371" y="1"/>
                    <a:pt x="1325" y="3"/>
                    <a:pt x="1278" y="9"/>
                  </a:cubicBezTo>
                  <a:cubicBezTo>
                    <a:pt x="530" y="91"/>
                    <a:pt x="1" y="826"/>
                    <a:pt x="91" y="1650"/>
                  </a:cubicBezTo>
                  <a:cubicBezTo>
                    <a:pt x="177" y="2422"/>
                    <a:pt x="780" y="2998"/>
                    <a:pt x="1470" y="2998"/>
                  </a:cubicBezTo>
                  <a:cubicBezTo>
                    <a:pt x="1516" y="2998"/>
                    <a:pt x="1562" y="2995"/>
                    <a:pt x="1609" y="2990"/>
                  </a:cubicBezTo>
                  <a:cubicBezTo>
                    <a:pt x="2355" y="2907"/>
                    <a:pt x="2887" y="2173"/>
                    <a:pt x="2794" y="1349"/>
                  </a:cubicBezTo>
                  <a:cubicBezTo>
                    <a:pt x="2709" y="577"/>
                    <a:pt x="2107" y="1"/>
                    <a:pt x="14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4670925" y="2057575"/>
              <a:ext cx="109375" cy="95800"/>
            </a:xfrm>
            <a:custGeom>
              <a:avLst/>
              <a:gdLst/>
              <a:ahLst/>
              <a:cxnLst/>
              <a:rect l="l" t="t" r="r" b="b"/>
              <a:pathLst>
                <a:path w="4375" h="3832" extrusionOk="0">
                  <a:moveTo>
                    <a:pt x="1236" y="0"/>
                  </a:moveTo>
                  <a:cubicBezTo>
                    <a:pt x="952" y="0"/>
                    <a:pt x="707" y="83"/>
                    <a:pt x="531" y="259"/>
                  </a:cubicBezTo>
                  <a:cubicBezTo>
                    <a:pt x="1" y="790"/>
                    <a:pt x="312" y="1962"/>
                    <a:pt x="1227" y="2877"/>
                  </a:cubicBezTo>
                  <a:cubicBezTo>
                    <a:pt x="1839" y="3490"/>
                    <a:pt x="2566" y="3832"/>
                    <a:pt x="3140" y="3832"/>
                  </a:cubicBezTo>
                  <a:cubicBezTo>
                    <a:pt x="3423" y="3832"/>
                    <a:pt x="3669" y="3748"/>
                    <a:pt x="3844" y="3572"/>
                  </a:cubicBezTo>
                  <a:cubicBezTo>
                    <a:pt x="4375" y="3042"/>
                    <a:pt x="4065" y="1870"/>
                    <a:pt x="3149" y="955"/>
                  </a:cubicBezTo>
                  <a:cubicBezTo>
                    <a:pt x="2537" y="342"/>
                    <a:pt x="1809" y="0"/>
                    <a:pt x="12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1"/>
            <p:cNvSpPr/>
            <p:nvPr/>
          </p:nvSpPr>
          <p:spPr>
            <a:xfrm>
              <a:off x="4439450" y="2188275"/>
              <a:ext cx="70200" cy="103625"/>
            </a:xfrm>
            <a:custGeom>
              <a:avLst/>
              <a:gdLst/>
              <a:ahLst/>
              <a:cxnLst/>
              <a:rect l="l" t="t" r="r" b="b"/>
              <a:pathLst>
                <a:path w="2808" h="4145" extrusionOk="0">
                  <a:moveTo>
                    <a:pt x="1359" y="0"/>
                  </a:moveTo>
                  <a:cubicBezTo>
                    <a:pt x="1347" y="0"/>
                    <a:pt x="1335" y="1"/>
                    <a:pt x="1323" y="1"/>
                  </a:cubicBezTo>
                  <a:cubicBezTo>
                    <a:pt x="573" y="31"/>
                    <a:pt x="1" y="983"/>
                    <a:pt x="46" y="2126"/>
                  </a:cubicBezTo>
                  <a:cubicBezTo>
                    <a:pt x="90" y="3251"/>
                    <a:pt x="715" y="4144"/>
                    <a:pt x="1451" y="4144"/>
                  </a:cubicBezTo>
                  <a:cubicBezTo>
                    <a:pt x="1463" y="4144"/>
                    <a:pt x="1474" y="4144"/>
                    <a:pt x="1486" y="4144"/>
                  </a:cubicBezTo>
                  <a:cubicBezTo>
                    <a:pt x="2236" y="4115"/>
                    <a:pt x="2807" y="3164"/>
                    <a:pt x="2763" y="2019"/>
                  </a:cubicBezTo>
                  <a:cubicBezTo>
                    <a:pt x="2719" y="894"/>
                    <a:pt x="2094" y="0"/>
                    <a:pt x="13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1"/>
            <p:cNvSpPr/>
            <p:nvPr/>
          </p:nvSpPr>
          <p:spPr>
            <a:xfrm>
              <a:off x="4995125" y="2284200"/>
              <a:ext cx="97400" cy="99150"/>
            </a:xfrm>
            <a:custGeom>
              <a:avLst/>
              <a:gdLst/>
              <a:ahLst/>
              <a:cxnLst/>
              <a:rect l="l" t="t" r="r" b="b"/>
              <a:pathLst>
                <a:path w="3896" h="3966" extrusionOk="0">
                  <a:moveTo>
                    <a:pt x="1167" y="1"/>
                  </a:moveTo>
                  <a:cubicBezTo>
                    <a:pt x="955" y="1"/>
                    <a:pt x="762" y="57"/>
                    <a:pt x="603" y="176"/>
                  </a:cubicBezTo>
                  <a:cubicBezTo>
                    <a:pt x="1" y="623"/>
                    <a:pt x="115" y="1796"/>
                    <a:pt x="857" y="2795"/>
                  </a:cubicBezTo>
                  <a:cubicBezTo>
                    <a:pt x="1404" y="3529"/>
                    <a:pt x="2139" y="3965"/>
                    <a:pt x="2729" y="3965"/>
                  </a:cubicBezTo>
                  <a:cubicBezTo>
                    <a:pt x="2940" y="3965"/>
                    <a:pt x="3134" y="3909"/>
                    <a:pt x="3293" y="3791"/>
                  </a:cubicBezTo>
                  <a:cubicBezTo>
                    <a:pt x="3895" y="3343"/>
                    <a:pt x="3782" y="2170"/>
                    <a:pt x="3039" y="1172"/>
                  </a:cubicBezTo>
                  <a:cubicBezTo>
                    <a:pt x="2492" y="437"/>
                    <a:pt x="1757" y="1"/>
                    <a:pt x="11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1"/>
            <p:cNvSpPr/>
            <p:nvPr/>
          </p:nvSpPr>
          <p:spPr>
            <a:xfrm>
              <a:off x="5264250" y="2058875"/>
              <a:ext cx="98650" cy="81175"/>
            </a:xfrm>
            <a:custGeom>
              <a:avLst/>
              <a:gdLst/>
              <a:ahLst/>
              <a:cxnLst/>
              <a:rect l="l" t="t" r="r" b="b"/>
              <a:pathLst>
                <a:path w="3946" h="3247" extrusionOk="0">
                  <a:moveTo>
                    <a:pt x="1391" y="1"/>
                  </a:moveTo>
                  <a:cubicBezTo>
                    <a:pt x="1021" y="1"/>
                    <a:pt x="694" y="126"/>
                    <a:pt x="481" y="382"/>
                  </a:cubicBezTo>
                  <a:cubicBezTo>
                    <a:pt x="0" y="960"/>
                    <a:pt x="280" y="1983"/>
                    <a:pt x="1103" y="2668"/>
                  </a:cubicBezTo>
                  <a:cubicBezTo>
                    <a:pt x="1561" y="3050"/>
                    <a:pt x="2092" y="3246"/>
                    <a:pt x="2555" y="3246"/>
                  </a:cubicBezTo>
                  <a:cubicBezTo>
                    <a:pt x="2925" y="3246"/>
                    <a:pt x="3252" y="3121"/>
                    <a:pt x="3465" y="2865"/>
                  </a:cubicBezTo>
                  <a:cubicBezTo>
                    <a:pt x="3945" y="2288"/>
                    <a:pt x="3667" y="1265"/>
                    <a:pt x="2842" y="578"/>
                  </a:cubicBezTo>
                  <a:cubicBezTo>
                    <a:pt x="2384" y="197"/>
                    <a:pt x="1854" y="1"/>
                    <a:pt x="13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5464950" y="2050850"/>
              <a:ext cx="79175" cy="96950"/>
            </a:xfrm>
            <a:custGeom>
              <a:avLst/>
              <a:gdLst/>
              <a:ahLst/>
              <a:cxnLst/>
              <a:rect l="l" t="t" r="r" b="b"/>
              <a:pathLst>
                <a:path w="3167" h="3878" extrusionOk="0">
                  <a:moveTo>
                    <a:pt x="1828" y="1"/>
                  </a:moveTo>
                  <a:cubicBezTo>
                    <a:pt x="1168" y="1"/>
                    <a:pt x="501" y="666"/>
                    <a:pt x="264" y="1608"/>
                  </a:cubicBezTo>
                  <a:cubicBezTo>
                    <a:pt x="0" y="2663"/>
                    <a:pt x="376" y="3666"/>
                    <a:pt x="1104" y="3849"/>
                  </a:cubicBezTo>
                  <a:cubicBezTo>
                    <a:pt x="1182" y="3868"/>
                    <a:pt x="1260" y="3877"/>
                    <a:pt x="1338" y="3877"/>
                  </a:cubicBezTo>
                  <a:cubicBezTo>
                    <a:pt x="1997" y="3877"/>
                    <a:pt x="2665" y="3213"/>
                    <a:pt x="2902" y="2270"/>
                  </a:cubicBezTo>
                  <a:cubicBezTo>
                    <a:pt x="3166" y="1215"/>
                    <a:pt x="2790" y="212"/>
                    <a:pt x="2062" y="30"/>
                  </a:cubicBezTo>
                  <a:cubicBezTo>
                    <a:pt x="1985" y="10"/>
                    <a:pt x="1907" y="1"/>
                    <a:pt x="18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5631550" y="2534700"/>
              <a:ext cx="88400" cy="118675"/>
            </a:xfrm>
            <a:custGeom>
              <a:avLst/>
              <a:gdLst/>
              <a:ahLst/>
              <a:cxnLst/>
              <a:rect l="l" t="t" r="r" b="b"/>
              <a:pathLst>
                <a:path w="3536" h="4747" extrusionOk="0">
                  <a:moveTo>
                    <a:pt x="2391" y="0"/>
                  </a:moveTo>
                  <a:cubicBezTo>
                    <a:pt x="1731" y="0"/>
                    <a:pt x="938" y="763"/>
                    <a:pt x="502" y="1877"/>
                  </a:cubicBezTo>
                  <a:cubicBezTo>
                    <a:pt x="0" y="3159"/>
                    <a:pt x="159" y="4420"/>
                    <a:pt x="859" y="4694"/>
                  </a:cubicBezTo>
                  <a:cubicBezTo>
                    <a:pt x="951" y="4730"/>
                    <a:pt x="1046" y="4747"/>
                    <a:pt x="1145" y="4747"/>
                  </a:cubicBezTo>
                  <a:cubicBezTo>
                    <a:pt x="1803" y="4747"/>
                    <a:pt x="2596" y="3984"/>
                    <a:pt x="3033" y="2869"/>
                  </a:cubicBezTo>
                  <a:cubicBezTo>
                    <a:pt x="3536" y="1588"/>
                    <a:pt x="3376" y="327"/>
                    <a:pt x="2677" y="53"/>
                  </a:cubicBezTo>
                  <a:cubicBezTo>
                    <a:pt x="2585" y="18"/>
                    <a:pt x="2489" y="0"/>
                    <a:pt x="23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5799825" y="2752225"/>
              <a:ext cx="82400" cy="71625"/>
            </a:xfrm>
            <a:custGeom>
              <a:avLst/>
              <a:gdLst/>
              <a:ahLst/>
              <a:cxnLst/>
              <a:rect l="l" t="t" r="r" b="b"/>
              <a:pathLst>
                <a:path w="3296" h="2865" extrusionOk="0">
                  <a:moveTo>
                    <a:pt x="1308" y="1"/>
                  </a:moveTo>
                  <a:cubicBezTo>
                    <a:pt x="1162" y="1"/>
                    <a:pt x="1022" y="20"/>
                    <a:pt x="895" y="56"/>
                  </a:cubicBezTo>
                  <a:cubicBezTo>
                    <a:pt x="486" y="170"/>
                    <a:pt x="205" y="448"/>
                    <a:pt x="103" y="808"/>
                  </a:cubicBezTo>
                  <a:cubicBezTo>
                    <a:pt x="1" y="1170"/>
                    <a:pt x="77" y="1542"/>
                    <a:pt x="231" y="1861"/>
                  </a:cubicBezTo>
                  <a:cubicBezTo>
                    <a:pt x="388" y="2180"/>
                    <a:pt x="624" y="2448"/>
                    <a:pt x="937" y="2630"/>
                  </a:cubicBezTo>
                  <a:cubicBezTo>
                    <a:pt x="1214" y="2791"/>
                    <a:pt x="1518" y="2864"/>
                    <a:pt x="1829" y="2864"/>
                  </a:cubicBezTo>
                  <a:cubicBezTo>
                    <a:pt x="1871" y="2864"/>
                    <a:pt x="1914" y="2863"/>
                    <a:pt x="1957" y="2860"/>
                  </a:cubicBezTo>
                  <a:cubicBezTo>
                    <a:pt x="2310" y="2834"/>
                    <a:pt x="2671" y="2715"/>
                    <a:pt x="2934" y="2445"/>
                  </a:cubicBezTo>
                  <a:cubicBezTo>
                    <a:pt x="3195" y="2179"/>
                    <a:pt x="3296" y="1796"/>
                    <a:pt x="3191" y="1385"/>
                  </a:cubicBezTo>
                  <a:cubicBezTo>
                    <a:pt x="3090" y="977"/>
                    <a:pt x="2775" y="552"/>
                    <a:pt x="2300" y="277"/>
                  </a:cubicBezTo>
                  <a:cubicBezTo>
                    <a:pt x="1975" y="89"/>
                    <a:pt x="1625" y="1"/>
                    <a:pt x="13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5233000" y="1718700"/>
              <a:ext cx="86525" cy="126075"/>
            </a:xfrm>
            <a:custGeom>
              <a:avLst/>
              <a:gdLst/>
              <a:ahLst/>
              <a:cxnLst/>
              <a:rect l="l" t="t" r="r" b="b"/>
              <a:pathLst>
                <a:path w="3461" h="5043" extrusionOk="0">
                  <a:moveTo>
                    <a:pt x="1167" y="1"/>
                  </a:moveTo>
                  <a:cubicBezTo>
                    <a:pt x="1091" y="1"/>
                    <a:pt x="1017" y="12"/>
                    <a:pt x="944" y="35"/>
                  </a:cubicBezTo>
                  <a:cubicBezTo>
                    <a:pt x="229" y="261"/>
                    <a:pt x="0" y="1558"/>
                    <a:pt x="434" y="2931"/>
                  </a:cubicBezTo>
                  <a:cubicBezTo>
                    <a:pt x="824" y="4166"/>
                    <a:pt x="1618" y="5042"/>
                    <a:pt x="2294" y="5042"/>
                  </a:cubicBezTo>
                  <a:cubicBezTo>
                    <a:pt x="2370" y="5042"/>
                    <a:pt x="2444" y="5031"/>
                    <a:pt x="2517" y="5008"/>
                  </a:cubicBezTo>
                  <a:cubicBezTo>
                    <a:pt x="3233" y="4782"/>
                    <a:pt x="3461" y="3484"/>
                    <a:pt x="3027" y="2111"/>
                  </a:cubicBezTo>
                  <a:cubicBezTo>
                    <a:pt x="2637" y="877"/>
                    <a:pt x="1844" y="1"/>
                    <a:pt x="11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5787625" y="2877400"/>
              <a:ext cx="53300" cy="44125"/>
            </a:xfrm>
            <a:custGeom>
              <a:avLst/>
              <a:gdLst/>
              <a:ahLst/>
              <a:cxnLst/>
              <a:rect l="l" t="t" r="r" b="b"/>
              <a:pathLst>
                <a:path w="2132" h="1765" extrusionOk="0">
                  <a:moveTo>
                    <a:pt x="0" y="1"/>
                  </a:moveTo>
                  <a:lnTo>
                    <a:pt x="0" y="1"/>
                  </a:lnTo>
                  <a:cubicBezTo>
                    <a:pt x="588" y="723"/>
                    <a:pt x="1312" y="1322"/>
                    <a:pt x="2131" y="17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5786175" y="2877325"/>
              <a:ext cx="55625" cy="44450"/>
            </a:xfrm>
            <a:custGeom>
              <a:avLst/>
              <a:gdLst/>
              <a:ahLst/>
              <a:cxnLst/>
              <a:rect l="l" t="t" r="r" b="b"/>
              <a:pathLst>
                <a:path w="2225" h="1778" extrusionOk="0">
                  <a:moveTo>
                    <a:pt x="70" y="0"/>
                  </a:moveTo>
                  <a:cubicBezTo>
                    <a:pt x="65" y="0"/>
                    <a:pt x="61" y="1"/>
                    <a:pt x="58" y="4"/>
                  </a:cubicBezTo>
                  <a:cubicBezTo>
                    <a:pt x="0" y="46"/>
                    <a:pt x="342" y="594"/>
                    <a:pt x="951" y="1095"/>
                  </a:cubicBezTo>
                  <a:cubicBezTo>
                    <a:pt x="1491" y="1544"/>
                    <a:pt x="2028" y="1778"/>
                    <a:pt x="2160" y="1778"/>
                  </a:cubicBezTo>
                  <a:cubicBezTo>
                    <a:pt x="2176" y="1778"/>
                    <a:pt x="2186" y="1774"/>
                    <a:pt x="2189" y="1767"/>
                  </a:cubicBezTo>
                  <a:cubicBezTo>
                    <a:pt x="2225" y="1698"/>
                    <a:pt x="1703" y="1368"/>
                    <a:pt x="1124" y="886"/>
                  </a:cubicBezTo>
                  <a:cubicBezTo>
                    <a:pt x="570" y="430"/>
                    <a:pt x="163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5839925" y="2846400"/>
              <a:ext cx="44750" cy="40300"/>
            </a:xfrm>
            <a:custGeom>
              <a:avLst/>
              <a:gdLst/>
              <a:ahLst/>
              <a:cxnLst/>
              <a:rect l="l" t="t" r="r" b="b"/>
              <a:pathLst>
                <a:path w="1790" h="1612" extrusionOk="0">
                  <a:moveTo>
                    <a:pt x="72" y="1"/>
                  </a:moveTo>
                  <a:cubicBezTo>
                    <a:pt x="65" y="1"/>
                    <a:pt x="60" y="2"/>
                    <a:pt x="56" y="6"/>
                  </a:cubicBezTo>
                  <a:cubicBezTo>
                    <a:pt x="0" y="56"/>
                    <a:pt x="309" y="486"/>
                    <a:pt x="779" y="933"/>
                  </a:cubicBezTo>
                  <a:cubicBezTo>
                    <a:pt x="1209" y="1340"/>
                    <a:pt x="1619" y="1611"/>
                    <a:pt x="1723" y="1611"/>
                  </a:cubicBezTo>
                  <a:cubicBezTo>
                    <a:pt x="1732" y="1611"/>
                    <a:pt x="1739" y="1609"/>
                    <a:pt x="1743" y="1604"/>
                  </a:cubicBezTo>
                  <a:cubicBezTo>
                    <a:pt x="1790" y="1545"/>
                    <a:pt x="1429" y="1171"/>
                    <a:pt x="966" y="734"/>
                  </a:cubicBezTo>
                  <a:cubicBezTo>
                    <a:pt x="534" y="326"/>
                    <a:pt x="164" y="1"/>
                    <a:pt x="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5893650" y="2816125"/>
              <a:ext cx="32425" cy="40600"/>
            </a:xfrm>
            <a:custGeom>
              <a:avLst/>
              <a:gdLst/>
              <a:ahLst/>
              <a:cxnLst/>
              <a:rect l="l" t="t" r="r" b="b"/>
              <a:pathLst>
                <a:path w="1297" h="1624" extrusionOk="0">
                  <a:moveTo>
                    <a:pt x="75" y="0"/>
                  </a:moveTo>
                  <a:cubicBezTo>
                    <a:pt x="71" y="0"/>
                    <a:pt x="67" y="1"/>
                    <a:pt x="64" y="3"/>
                  </a:cubicBezTo>
                  <a:cubicBezTo>
                    <a:pt x="0" y="41"/>
                    <a:pt x="181" y="462"/>
                    <a:pt x="510" y="915"/>
                  </a:cubicBezTo>
                  <a:cubicBezTo>
                    <a:pt x="814" y="1335"/>
                    <a:pt x="1134" y="1624"/>
                    <a:pt x="1223" y="1624"/>
                  </a:cubicBezTo>
                  <a:cubicBezTo>
                    <a:pt x="1230" y="1624"/>
                    <a:pt x="1236" y="1622"/>
                    <a:pt x="1240" y="1618"/>
                  </a:cubicBezTo>
                  <a:cubicBezTo>
                    <a:pt x="1297" y="1568"/>
                    <a:pt x="1051" y="1196"/>
                    <a:pt x="729" y="755"/>
                  </a:cubicBezTo>
                  <a:cubicBezTo>
                    <a:pt x="423" y="336"/>
                    <a:pt x="156" y="0"/>
                    <a:pt x="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5199725" y="1910500"/>
              <a:ext cx="15775" cy="299775"/>
            </a:xfrm>
            <a:custGeom>
              <a:avLst/>
              <a:gdLst/>
              <a:ahLst/>
              <a:cxnLst/>
              <a:rect l="l" t="t" r="r" b="b"/>
              <a:pathLst>
                <a:path w="631" h="11991" extrusionOk="0">
                  <a:moveTo>
                    <a:pt x="40" y="1"/>
                  </a:moveTo>
                  <a:cubicBezTo>
                    <a:pt x="39" y="1"/>
                    <a:pt x="39" y="1"/>
                    <a:pt x="39" y="1"/>
                  </a:cubicBezTo>
                  <a:cubicBezTo>
                    <a:pt x="1" y="4"/>
                    <a:pt x="38" y="676"/>
                    <a:pt x="103" y="1760"/>
                  </a:cubicBezTo>
                  <a:cubicBezTo>
                    <a:pt x="167" y="2843"/>
                    <a:pt x="251" y="4339"/>
                    <a:pt x="304" y="5994"/>
                  </a:cubicBezTo>
                  <a:cubicBezTo>
                    <a:pt x="357" y="7648"/>
                    <a:pt x="371" y="9147"/>
                    <a:pt x="378" y="10232"/>
                  </a:cubicBezTo>
                  <a:cubicBezTo>
                    <a:pt x="383" y="11316"/>
                    <a:pt x="388" y="11989"/>
                    <a:pt x="427" y="11991"/>
                  </a:cubicBezTo>
                  <a:cubicBezTo>
                    <a:pt x="427" y="11991"/>
                    <a:pt x="427" y="11991"/>
                    <a:pt x="427" y="11991"/>
                  </a:cubicBezTo>
                  <a:cubicBezTo>
                    <a:pt x="464" y="11991"/>
                    <a:pt x="526" y="11321"/>
                    <a:pt x="570" y="10235"/>
                  </a:cubicBezTo>
                  <a:cubicBezTo>
                    <a:pt x="613" y="9148"/>
                    <a:pt x="631" y="7643"/>
                    <a:pt x="576" y="5984"/>
                  </a:cubicBezTo>
                  <a:cubicBezTo>
                    <a:pt x="521" y="4325"/>
                    <a:pt x="408" y="2825"/>
                    <a:pt x="294" y="1744"/>
                  </a:cubicBezTo>
                  <a:cubicBezTo>
                    <a:pt x="181" y="665"/>
                    <a:pt x="75" y="1"/>
                    <a:pt x="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4742425" y="2335525"/>
              <a:ext cx="72100" cy="108300"/>
            </a:xfrm>
            <a:custGeom>
              <a:avLst/>
              <a:gdLst/>
              <a:ahLst/>
              <a:cxnLst/>
              <a:rect l="l" t="t" r="r" b="b"/>
              <a:pathLst>
                <a:path w="2884" h="4332" extrusionOk="0">
                  <a:moveTo>
                    <a:pt x="54" y="1"/>
                  </a:moveTo>
                  <a:cubicBezTo>
                    <a:pt x="53" y="1"/>
                    <a:pt x="53" y="1"/>
                    <a:pt x="52" y="1"/>
                  </a:cubicBezTo>
                  <a:cubicBezTo>
                    <a:pt x="20" y="3"/>
                    <a:pt x="1" y="310"/>
                    <a:pt x="89" y="795"/>
                  </a:cubicBezTo>
                  <a:cubicBezTo>
                    <a:pt x="177" y="1278"/>
                    <a:pt x="399" y="1935"/>
                    <a:pt x="807" y="2573"/>
                  </a:cubicBezTo>
                  <a:cubicBezTo>
                    <a:pt x="1217" y="3209"/>
                    <a:pt x="1723" y="3685"/>
                    <a:pt x="2127" y="3965"/>
                  </a:cubicBezTo>
                  <a:cubicBezTo>
                    <a:pt x="2491" y="4219"/>
                    <a:pt x="2759" y="4331"/>
                    <a:pt x="2821" y="4331"/>
                  </a:cubicBezTo>
                  <a:cubicBezTo>
                    <a:pt x="2828" y="4331"/>
                    <a:pt x="2832" y="4330"/>
                    <a:pt x="2834" y="4327"/>
                  </a:cubicBezTo>
                  <a:cubicBezTo>
                    <a:pt x="2883" y="4256"/>
                    <a:pt x="1815" y="3658"/>
                    <a:pt x="1036" y="2426"/>
                  </a:cubicBezTo>
                  <a:cubicBezTo>
                    <a:pt x="243" y="1213"/>
                    <a:pt x="138" y="1"/>
                    <a:pt x="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4861500" y="2357375"/>
              <a:ext cx="19750" cy="79075"/>
            </a:xfrm>
            <a:custGeom>
              <a:avLst/>
              <a:gdLst/>
              <a:ahLst/>
              <a:cxnLst/>
              <a:rect l="l" t="t" r="r" b="b"/>
              <a:pathLst>
                <a:path w="790" h="3163" extrusionOk="0">
                  <a:moveTo>
                    <a:pt x="620" y="0"/>
                  </a:moveTo>
                  <a:cubicBezTo>
                    <a:pt x="620" y="0"/>
                    <a:pt x="620" y="0"/>
                    <a:pt x="619" y="0"/>
                  </a:cubicBezTo>
                  <a:cubicBezTo>
                    <a:pt x="541" y="3"/>
                    <a:pt x="517" y="721"/>
                    <a:pt x="365" y="1584"/>
                  </a:cubicBezTo>
                  <a:cubicBezTo>
                    <a:pt x="219" y="2449"/>
                    <a:pt x="1" y="3133"/>
                    <a:pt x="75" y="3162"/>
                  </a:cubicBezTo>
                  <a:cubicBezTo>
                    <a:pt x="76" y="3162"/>
                    <a:pt x="78" y="3163"/>
                    <a:pt x="79" y="3163"/>
                  </a:cubicBezTo>
                  <a:cubicBezTo>
                    <a:pt x="154" y="3163"/>
                    <a:pt x="484" y="2509"/>
                    <a:pt x="633" y="1630"/>
                  </a:cubicBezTo>
                  <a:cubicBezTo>
                    <a:pt x="789" y="737"/>
                    <a:pt x="691" y="0"/>
                    <a:pt x="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3583775" y="599475"/>
              <a:ext cx="71300" cy="103650"/>
            </a:xfrm>
            <a:custGeom>
              <a:avLst/>
              <a:gdLst/>
              <a:ahLst/>
              <a:cxnLst/>
              <a:rect l="l" t="t" r="r" b="b"/>
              <a:pathLst>
                <a:path w="2852" h="4146" extrusionOk="0">
                  <a:moveTo>
                    <a:pt x="69" y="0"/>
                  </a:moveTo>
                  <a:cubicBezTo>
                    <a:pt x="67" y="0"/>
                    <a:pt x="65" y="1"/>
                    <a:pt x="64" y="2"/>
                  </a:cubicBezTo>
                  <a:cubicBezTo>
                    <a:pt x="0" y="43"/>
                    <a:pt x="559" y="1004"/>
                    <a:pt x="1313" y="2148"/>
                  </a:cubicBezTo>
                  <a:cubicBezTo>
                    <a:pt x="2049" y="3266"/>
                    <a:pt x="2697" y="4145"/>
                    <a:pt x="2784" y="4145"/>
                  </a:cubicBezTo>
                  <a:cubicBezTo>
                    <a:pt x="2786" y="4145"/>
                    <a:pt x="2788" y="4145"/>
                    <a:pt x="2789" y="4144"/>
                  </a:cubicBezTo>
                  <a:cubicBezTo>
                    <a:pt x="2852" y="4102"/>
                    <a:pt x="2293" y="3142"/>
                    <a:pt x="1540" y="1998"/>
                  </a:cubicBezTo>
                  <a:cubicBezTo>
                    <a:pt x="804" y="879"/>
                    <a:pt x="157" y="0"/>
                    <a:pt x="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3635875" y="558375"/>
              <a:ext cx="71050" cy="90125"/>
            </a:xfrm>
            <a:custGeom>
              <a:avLst/>
              <a:gdLst/>
              <a:ahLst/>
              <a:cxnLst/>
              <a:rect l="l" t="t" r="r" b="b"/>
              <a:pathLst>
                <a:path w="2842" h="3605" extrusionOk="0">
                  <a:moveTo>
                    <a:pt x="68" y="1"/>
                  </a:moveTo>
                  <a:cubicBezTo>
                    <a:pt x="65" y="1"/>
                    <a:pt x="63" y="1"/>
                    <a:pt x="61" y="3"/>
                  </a:cubicBezTo>
                  <a:cubicBezTo>
                    <a:pt x="1" y="48"/>
                    <a:pt x="561" y="891"/>
                    <a:pt x="1313" y="1884"/>
                  </a:cubicBezTo>
                  <a:cubicBezTo>
                    <a:pt x="2042" y="2850"/>
                    <a:pt x="2684" y="3604"/>
                    <a:pt x="2775" y="3604"/>
                  </a:cubicBezTo>
                  <a:cubicBezTo>
                    <a:pt x="2777" y="3604"/>
                    <a:pt x="2780" y="3604"/>
                    <a:pt x="2781" y="3603"/>
                  </a:cubicBezTo>
                  <a:cubicBezTo>
                    <a:pt x="2842" y="3557"/>
                    <a:pt x="2281" y="2714"/>
                    <a:pt x="1530" y="1721"/>
                  </a:cubicBezTo>
                  <a:cubicBezTo>
                    <a:pt x="800" y="755"/>
                    <a:pt x="159" y="1"/>
                    <a:pt x="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3695850" y="515125"/>
              <a:ext cx="68125" cy="59700"/>
            </a:xfrm>
            <a:custGeom>
              <a:avLst/>
              <a:gdLst/>
              <a:ahLst/>
              <a:cxnLst/>
              <a:rect l="l" t="t" r="r" b="b"/>
              <a:pathLst>
                <a:path w="2725" h="2388" extrusionOk="0">
                  <a:moveTo>
                    <a:pt x="63" y="0"/>
                  </a:moveTo>
                  <a:cubicBezTo>
                    <a:pt x="57" y="0"/>
                    <a:pt x="53" y="2"/>
                    <a:pt x="51" y="5"/>
                  </a:cubicBezTo>
                  <a:cubicBezTo>
                    <a:pt x="0" y="59"/>
                    <a:pt x="548" y="637"/>
                    <a:pt x="1272" y="1294"/>
                  </a:cubicBezTo>
                  <a:cubicBezTo>
                    <a:pt x="1958" y="1917"/>
                    <a:pt x="2559" y="2388"/>
                    <a:pt x="2662" y="2388"/>
                  </a:cubicBezTo>
                  <a:cubicBezTo>
                    <a:pt x="2668" y="2388"/>
                    <a:pt x="2672" y="2386"/>
                    <a:pt x="2674" y="2383"/>
                  </a:cubicBezTo>
                  <a:cubicBezTo>
                    <a:pt x="2725" y="2328"/>
                    <a:pt x="2179" y="1750"/>
                    <a:pt x="1454" y="1092"/>
                  </a:cubicBezTo>
                  <a:cubicBezTo>
                    <a:pt x="767" y="471"/>
                    <a:pt x="167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1"/>
            <p:cNvSpPr/>
            <p:nvPr/>
          </p:nvSpPr>
          <p:spPr>
            <a:xfrm>
              <a:off x="4471550" y="5132675"/>
              <a:ext cx="528400" cy="240750"/>
            </a:xfrm>
            <a:custGeom>
              <a:avLst/>
              <a:gdLst/>
              <a:ahLst/>
              <a:cxnLst/>
              <a:rect l="l" t="t" r="r" b="b"/>
              <a:pathLst>
                <a:path w="21136" h="9630" extrusionOk="0">
                  <a:moveTo>
                    <a:pt x="20879" y="1"/>
                  </a:moveTo>
                  <a:lnTo>
                    <a:pt x="9503" y="281"/>
                  </a:lnTo>
                  <a:lnTo>
                    <a:pt x="9613" y="6354"/>
                  </a:lnTo>
                  <a:cubicBezTo>
                    <a:pt x="9613" y="6354"/>
                    <a:pt x="0" y="8769"/>
                    <a:pt x="2358" y="9422"/>
                  </a:cubicBezTo>
                  <a:cubicBezTo>
                    <a:pt x="2899" y="9571"/>
                    <a:pt x="4140" y="9630"/>
                    <a:pt x="5742" y="9630"/>
                  </a:cubicBezTo>
                  <a:cubicBezTo>
                    <a:pt x="10399" y="9630"/>
                    <a:pt x="18098" y="9135"/>
                    <a:pt x="20430" y="8948"/>
                  </a:cubicBezTo>
                  <a:lnTo>
                    <a:pt x="21135" y="8886"/>
                  </a:lnTo>
                  <a:lnTo>
                    <a:pt x="20879" y="1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896725" y="5271125"/>
              <a:ext cx="102825" cy="84000"/>
            </a:xfrm>
            <a:custGeom>
              <a:avLst/>
              <a:gdLst/>
              <a:ahLst/>
              <a:cxnLst/>
              <a:rect l="l" t="t" r="r" b="b"/>
              <a:pathLst>
                <a:path w="4113" h="3360" extrusionOk="0">
                  <a:moveTo>
                    <a:pt x="3835" y="0"/>
                  </a:moveTo>
                  <a:cubicBezTo>
                    <a:pt x="2943" y="0"/>
                    <a:pt x="2089" y="330"/>
                    <a:pt x="1394" y="898"/>
                  </a:cubicBezTo>
                  <a:cubicBezTo>
                    <a:pt x="646" y="1509"/>
                    <a:pt x="140" y="2405"/>
                    <a:pt x="1" y="3360"/>
                  </a:cubicBezTo>
                  <a:lnTo>
                    <a:pt x="4113" y="3186"/>
                  </a:lnTo>
                  <a:lnTo>
                    <a:pt x="4032" y="5"/>
                  </a:lnTo>
                  <a:cubicBezTo>
                    <a:pt x="3966" y="2"/>
                    <a:pt x="3901" y="0"/>
                    <a:pt x="3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510450" y="5325250"/>
              <a:ext cx="489500" cy="47150"/>
            </a:xfrm>
            <a:custGeom>
              <a:avLst/>
              <a:gdLst/>
              <a:ahLst/>
              <a:cxnLst/>
              <a:rect l="l" t="t" r="r" b="b"/>
              <a:pathLst>
                <a:path w="19580" h="1886" extrusionOk="0">
                  <a:moveTo>
                    <a:pt x="3364" y="0"/>
                  </a:moveTo>
                  <a:cubicBezTo>
                    <a:pt x="3364" y="0"/>
                    <a:pt x="0" y="1060"/>
                    <a:pt x="438" y="1608"/>
                  </a:cubicBezTo>
                  <a:cubicBezTo>
                    <a:pt x="591" y="1801"/>
                    <a:pt x="2304" y="1885"/>
                    <a:pt x="4708" y="1885"/>
                  </a:cubicBezTo>
                  <a:cubicBezTo>
                    <a:pt x="9126" y="1885"/>
                    <a:pt x="15877" y="1601"/>
                    <a:pt x="19579" y="1183"/>
                  </a:cubicBezTo>
                  <a:lnTo>
                    <a:pt x="19554" y="929"/>
                  </a:lnTo>
                  <a:lnTo>
                    <a:pt x="4407" y="1439"/>
                  </a:lnTo>
                  <a:cubicBezTo>
                    <a:pt x="4407" y="1439"/>
                    <a:pt x="4028" y="11"/>
                    <a:pt x="3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521125" y="5348075"/>
              <a:ext cx="482675" cy="14550"/>
            </a:xfrm>
            <a:custGeom>
              <a:avLst/>
              <a:gdLst/>
              <a:ahLst/>
              <a:cxnLst/>
              <a:rect l="l" t="t" r="r" b="b"/>
              <a:pathLst>
                <a:path w="19307" h="582" extrusionOk="0">
                  <a:moveTo>
                    <a:pt x="19243" y="1"/>
                  </a:moveTo>
                  <a:cubicBezTo>
                    <a:pt x="19210" y="1"/>
                    <a:pt x="19166" y="1"/>
                    <a:pt x="19109" y="3"/>
                  </a:cubicBezTo>
                  <a:lnTo>
                    <a:pt x="18547" y="26"/>
                  </a:lnTo>
                  <a:lnTo>
                    <a:pt x="16480" y="123"/>
                  </a:lnTo>
                  <a:cubicBezTo>
                    <a:pt x="14734" y="205"/>
                    <a:pt x="12323" y="305"/>
                    <a:pt x="9657" y="374"/>
                  </a:cubicBezTo>
                  <a:cubicBezTo>
                    <a:pt x="6991" y="443"/>
                    <a:pt x="4577" y="468"/>
                    <a:pt x="2830" y="477"/>
                  </a:cubicBezTo>
                  <a:lnTo>
                    <a:pt x="760" y="487"/>
                  </a:lnTo>
                  <a:lnTo>
                    <a:pt x="197" y="494"/>
                  </a:lnTo>
                  <a:cubicBezTo>
                    <a:pt x="69" y="497"/>
                    <a:pt x="2" y="502"/>
                    <a:pt x="2" y="506"/>
                  </a:cubicBezTo>
                  <a:cubicBezTo>
                    <a:pt x="1" y="510"/>
                    <a:pt x="69" y="516"/>
                    <a:pt x="197" y="522"/>
                  </a:cubicBezTo>
                  <a:lnTo>
                    <a:pt x="760" y="540"/>
                  </a:lnTo>
                  <a:lnTo>
                    <a:pt x="2830" y="575"/>
                  </a:lnTo>
                  <a:cubicBezTo>
                    <a:pt x="3305" y="579"/>
                    <a:pt x="3829" y="582"/>
                    <a:pt x="4394" y="582"/>
                  </a:cubicBezTo>
                  <a:cubicBezTo>
                    <a:pt x="5909" y="582"/>
                    <a:pt x="7719" y="563"/>
                    <a:pt x="9661" y="512"/>
                  </a:cubicBezTo>
                  <a:cubicBezTo>
                    <a:pt x="12327" y="443"/>
                    <a:pt x="14739" y="327"/>
                    <a:pt x="16484" y="220"/>
                  </a:cubicBezTo>
                  <a:lnTo>
                    <a:pt x="18551" y="80"/>
                  </a:lnTo>
                  <a:lnTo>
                    <a:pt x="19111" y="31"/>
                  </a:lnTo>
                  <a:cubicBezTo>
                    <a:pt x="19239" y="17"/>
                    <a:pt x="19307" y="9"/>
                    <a:pt x="19307" y="4"/>
                  </a:cubicBezTo>
                  <a:cubicBezTo>
                    <a:pt x="19306" y="2"/>
                    <a:pt x="19284" y="1"/>
                    <a:pt x="19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591825" y="5321775"/>
              <a:ext cx="30225" cy="43900"/>
            </a:xfrm>
            <a:custGeom>
              <a:avLst/>
              <a:gdLst/>
              <a:ahLst/>
              <a:cxnLst/>
              <a:rect l="l" t="t" r="r" b="b"/>
              <a:pathLst>
                <a:path w="1209" h="1756" extrusionOk="0">
                  <a:moveTo>
                    <a:pt x="32" y="0"/>
                  </a:moveTo>
                  <a:cubicBezTo>
                    <a:pt x="27" y="0"/>
                    <a:pt x="24" y="1"/>
                    <a:pt x="23" y="4"/>
                  </a:cubicBezTo>
                  <a:cubicBezTo>
                    <a:pt x="1" y="39"/>
                    <a:pt x="432" y="281"/>
                    <a:pt x="748" y="778"/>
                  </a:cubicBezTo>
                  <a:cubicBezTo>
                    <a:pt x="1070" y="1266"/>
                    <a:pt x="1117" y="1756"/>
                    <a:pt x="1159" y="1756"/>
                  </a:cubicBezTo>
                  <a:cubicBezTo>
                    <a:pt x="1159" y="1756"/>
                    <a:pt x="1159" y="1756"/>
                    <a:pt x="1159" y="1756"/>
                  </a:cubicBezTo>
                  <a:cubicBezTo>
                    <a:pt x="1160" y="1756"/>
                    <a:pt x="1160" y="1756"/>
                    <a:pt x="1160" y="1756"/>
                  </a:cubicBezTo>
                  <a:cubicBezTo>
                    <a:pt x="1194" y="1756"/>
                    <a:pt x="1209" y="1227"/>
                    <a:pt x="864" y="703"/>
                  </a:cubicBezTo>
                  <a:cubicBezTo>
                    <a:pt x="548" y="210"/>
                    <a:pt x="101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4687250" y="5297625"/>
              <a:ext cx="17200" cy="23400"/>
            </a:xfrm>
            <a:custGeom>
              <a:avLst/>
              <a:gdLst/>
              <a:ahLst/>
              <a:cxnLst/>
              <a:rect l="l" t="t" r="r" b="b"/>
              <a:pathLst>
                <a:path w="688" h="936" extrusionOk="0">
                  <a:moveTo>
                    <a:pt x="38" y="1"/>
                  </a:moveTo>
                  <a:cubicBezTo>
                    <a:pt x="35" y="1"/>
                    <a:pt x="33" y="1"/>
                    <a:pt x="32" y="2"/>
                  </a:cubicBezTo>
                  <a:cubicBezTo>
                    <a:pt x="1" y="23"/>
                    <a:pt x="114" y="249"/>
                    <a:pt x="286" y="506"/>
                  </a:cubicBezTo>
                  <a:cubicBezTo>
                    <a:pt x="450" y="750"/>
                    <a:pt x="608" y="935"/>
                    <a:pt x="651" y="935"/>
                  </a:cubicBezTo>
                  <a:cubicBezTo>
                    <a:pt x="653" y="935"/>
                    <a:pt x="655" y="935"/>
                    <a:pt x="657" y="933"/>
                  </a:cubicBezTo>
                  <a:cubicBezTo>
                    <a:pt x="688" y="913"/>
                    <a:pt x="574" y="686"/>
                    <a:pt x="401" y="430"/>
                  </a:cubicBezTo>
                  <a:cubicBezTo>
                    <a:pt x="238" y="185"/>
                    <a:pt x="80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4707600" y="5292600"/>
              <a:ext cx="19425" cy="15725"/>
            </a:xfrm>
            <a:custGeom>
              <a:avLst/>
              <a:gdLst/>
              <a:ahLst/>
              <a:cxnLst/>
              <a:rect l="l" t="t" r="r" b="b"/>
              <a:pathLst>
                <a:path w="777" h="629" extrusionOk="0">
                  <a:moveTo>
                    <a:pt x="38" y="0"/>
                  </a:moveTo>
                  <a:cubicBezTo>
                    <a:pt x="32" y="0"/>
                    <a:pt x="28" y="2"/>
                    <a:pt x="25" y="5"/>
                  </a:cubicBezTo>
                  <a:cubicBezTo>
                    <a:pt x="1" y="34"/>
                    <a:pt x="143" y="196"/>
                    <a:pt x="343" y="367"/>
                  </a:cubicBezTo>
                  <a:cubicBezTo>
                    <a:pt x="523" y="520"/>
                    <a:pt x="688" y="629"/>
                    <a:pt x="739" y="629"/>
                  </a:cubicBezTo>
                  <a:cubicBezTo>
                    <a:pt x="745" y="629"/>
                    <a:pt x="749" y="627"/>
                    <a:pt x="751" y="624"/>
                  </a:cubicBezTo>
                  <a:cubicBezTo>
                    <a:pt x="776" y="595"/>
                    <a:pt x="633" y="433"/>
                    <a:pt x="433" y="262"/>
                  </a:cubicBezTo>
                  <a:cubicBezTo>
                    <a:pt x="254" y="108"/>
                    <a:pt x="88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4710500" y="5279725"/>
              <a:ext cx="29800" cy="3625"/>
            </a:xfrm>
            <a:custGeom>
              <a:avLst/>
              <a:gdLst/>
              <a:ahLst/>
              <a:cxnLst/>
              <a:rect l="l" t="t" r="r" b="b"/>
              <a:pathLst>
                <a:path w="1192" h="145" extrusionOk="0">
                  <a:moveTo>
                    <a:pt x="774" y="1"/>
                  </a:moveTo>
                  <a:cubicBezTo>
                    <a:pt x="717" y="1"/>
                    <a:pt x="656" y="2"/>
                    <a:pt x="593" y="4"/>
                  </a:cubicBezTo>
                  <a:cubicBezTo>
                    <a:pt x="266" y="16"/>
                    <a:pt x="1" y="57"/>
                    <a:pt x="2" y="94"/>
                  </a:cubicBezTo>
                  <a:cubicBezTo>
                    <a:pt x="3" y="125"/>
                    <a:pt x="181" y="145"/>
                    <a:pt x="423" y="145"/>
                  </a:cubicBezTo>
                  <a:cubicBezTo>
                    <a:pt x="479" y="145"/>
                    <a:pt x="538" y="144"/>
                    <a:pt x="599" y="142"/>
                  </a:cubicBezTo>
                  <a:cubicBezTo>
                    <a:pt x="927" y="130"/>
                    <a:pt x="1192" y="89"/>
                    <a:pt x="1191" y="51"/>
                  </a:cubicBezTo>
                  <a:cubicBezTo>
                    <a:pt x="1190" y="20"/>
                    <a:pt x="1015" y="1"/>
                    <a:pt x="7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4711050" y="5261675"/>
              <a:ext cx="34075" cy="5800"/>
            </a:xfrm>
            <a:custGeom>
              <a:avLst/>
              <a:gdLst/>
              <a:ahLst/>
              <a:cxnLst/>
              <a:rect l="l" t="t" r="r" b="b"/>
              <a:pathLst>
                <a:path w="1363" h="232" extrusionOk="0">
                  <a:moveTo>
                    <a:pt x="1312" y="0"/>
                  </a:moveTo>
                  <a:cubicBezTo>
                    <a:pt x="1220" y="0"/>
                    <a:pt x="973" y="54"/>
                    <a:pt x="678" y="83"/>
                  </a:cubicBezTo>
                  <a:cubicBezTo>
                    <a:pt x="313" y="121"/>
                    <a:pt x="11" y="106"/>
                    <a:pt x="5" y="146"/>
                  </a:cubicBezTo>
                  <a:cubicBezTo>
                    <a:pt x="0" y="175"/>
                    <a:pt x="199" y="231"/>
                    <a:pt x="478" y="231"/>
                  </a:cubicBezTo>
                  <a:cubicBezTo>
                    <a:pt x="545" y="231"/>
                    <a:pt x="617" y="228"/>
                    <a:pt x="692" y="220"/>
                  </a:cubicBezTo>
                  <a:cubicBezTo>
                    <a:pt x="1077" y="183"/>
                    <a:pt x="1363" y="44"/>
                    <a:pt x="1349" y="11"/>
                  </a:cubicBezTo>
                  <a:cubicBezTo>
                    <a:pt x="1347" y="4"/>
                    <a:pt x="1334" y="0"/>
                    <a:pt x="1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4638850" y="5271700"/>
              <a:ext cx="54575" cy="29725"/>
            </a:xfrm>
            <a:custGeom>
              <a:avLst/>
              <a:gdLst/>
              <a:ahLst/>
              <a:cxnLst/>
              <a:rect l="l" t="t" r="r" b="b"/>
              <a:pathLst>
                <a:path w="2183" h="1189" extrusionOk="0">
                  <a:moveTo>
                    <a:pt x="724" y="135"/>
                  </a:moveTo>
                  <a:cubicBezTo>
                    <a:pt x="855" y="135"/>
                    <a:pt x="984" y="154"/>
                    <a:pt x="1094" y="183"/>
                  </a:cubicBezTo>
                  <a:cubicBezTo>
                    <a:pt x="1338" y="250"/>
                    <a:pt x="1559" y="385"/>
                    <a:pt x="1728" y="573"/>
                  </a:cubicBezTo>
                  <a:cubicBezTo>
                    <a:pt x="1856" y="717"/>
                    <a:pt x="1934" y="854"/>
                    <a:pt x="1983" y="963"/>
                  </a:cubicBezTo>
                  <a:lnTo>
                    <a:pt x="1983" y="963"/>
                  </a:lnTo>
                  <a:cubicBezTo>
                    <a:pt x="1858" y="953"/>
                    <a:pt x="1680" y="938"/>
                    <a:pt x="1463" y="905"/>
                  </a:cubicBezTo>
                  <a:cubicBezTo>
                    <a:pt x="1206" y="865"/>
                    <a:pt x="953" y="806"/>
                    <a:pt x="705" y="728"/>
                  </a:cubicBezTo>
                  <a:cubicBezTo>
                    <a:pt x="568" y="681"/>
                    <a:pt x="412" y="638"/>
                    <a:pt x="289" y="562"/>
                  </a:cubicBezTo>
                  <a:cubicBezTo>
                    <a:pt x="158" y="488"/>
                    <a:pt x="110" y="353"/>
                    <a:pt x="224" y="265"/>
                  </a:cubicBezTo>
                  <a:cubicBezTo>
                    <a:pt x="363" y="171"/>
                    <a:pt x="545" y="135"/>
                    <a:pt x="724" y="135"/>
                  </a:cubicBezTo>
                  <a:close/>
                  <a:moveTo>
                    <a:pt x="742" y="1"/>
                  </a:moveTo>
                  <a:cubicBezTo>
                    <a:pt x="546" y="1"/>
                    <a:pt x="339" y="47"/>
                    <a:pt x="134" y="160"/>
                  </a:cubicBezTo>
                  <a:cubicBezTo>
                    <a:pt x="54" y="221"/>
                    <a:pt x="0" y="344"/>
                    <a:pt x="31" y="455"/>
                  </a:cubicBezTo>
                  <a:cubicBezTo>
                    <a:pt x="62" y="565"/>
                    <a:pt x="144" y="630"/>
                    <a:pt x="218" y="677"/>
                  </a:cubicBezTo>
                  <a:cubicBezTo>
                    <a:pt x="375" y="769"/>
                    <a:pt x="524" y="802"/>
                    <a:pt x="668" y="849"/>
                  </a:cubicBezTo>
                  <a:cubicBezTo>
                    <a:pt x="924" y="924"/>
                    <a:pt x="1186" y="975"/>
                    <a:pt x="1451" y="1002"/>
                  </a:cubicBezTo>
                  <a:cubicBezTo>
                    <a:pt x="1598" y="1016"/>
                    <a:pt x="1727" y="1021"/>
                    <a:pt x="1833" y="1021"/>
                  </a:cubicBezTo>
                  <a:cubicBezTo>
                    <a:pt x="1900" y="1021"/>
                    <a:pt x="1957" y="1019"/>
                    <a:pt x="2006" y="1016"/>
                  </a:cubicBezTo>
                  <a:lnTo>
                    <a:pt x="2006" y="1016"/>
                  </a:lnTo>
                  <a:cubicBezTo>
                    <a:pt x="2049" y="1122"/>
                    <a:pt x="2064" y="1189"/>
                    <a:pt x="2076" y="1189"/>
                  </a:cubicBezTo>
                  <a:cubicBezTo>
                    <a:pt x="2076" y="1189"/>
                    <a:pt x="2077" y="1189"/>
                    <a:pt x="2077" y="1189"/>
                  </a:cubicBezTo>
                  <a:cubicBezTo>
                    <a:pt x="2084" y="1188"/>
                    <a:pt x="2086" y="1123"/>
                    <a:pt x="2059" y="1012"/>
                  </a:cubicBezTo>
                  <a:lnTo>
                    <a:pt x="2059" y="1012"/>
                  </a:lnTo>
                  <a:cubicBezTo>
                    <a:pt x="2139" y="1004"/>
                    <a:pt x="2183" y="994"/>
                    <a:pt x="2183" y="988"/>
                  </a:cubicBezTo>
                  <a:cubicBezTo>
                    <a:pt x="2182" y="978"/>
                    <a:pt x="2134" y="974"/>
                    <a:pt x="2047" y="967"/>
                  </a:cubicBezTo>
                  <a:lnTo>
                    <a:pt x="2047" y="967"/>
                  </a:lnTo>
                  <a:cubicBezTo>
                    <a:pt x="1996" y="800"/>
                    <a:pt x="1914" y="644"/>
                    <a:pt x="1802" y="510"/>
                  </a:cubicBezTo>
                  <a:cubicBezTo>
                    <a:pt x="1613" y="261"/>
                    <a:pt x="1207" y="1"/>
                    <a:pt x="7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4685600" y="5261600"/>
              <a:ext cx="26725" cy="35850"/>
            </a:xfrm>
            <a:custGeom>
              <a:avLst/>
              <a:gdLst/>
              <a:ahLst/>
              <a:cxnLst/>
              <a:rect l="l" t="t" r="r" b="b"/>
              <a:pathLst>
                <a:path w="1069" h="1434" extrusionOk="0">
                  <a:moveTo>
                    <a:pt x="801" y="1"/>
                  </a:moveTo>
                  <a:cubicBezTo>
                    <a:pt x="494" y="1"/>
                    <a:pt x="336" y="225"/>
                    <a:pt x="213" y="389"/>
                  </a:cubicBezTo>
                  <a:cubicBezTo>
                    <a:pt x="107" y="551"/>
                    <a:pt x="44" y="736"/>
                    <a:pt x="26" y="928"/>
                  </a:cubicBezTo>
                  <a:cubicBezTo>
                    <a:pt x="1" y="1251"/>
                    <a:pt x="108" y="1434"/>
                    <a:pt x="123" y="1434"/>
                  </a:cubicBezTo>
                  <a:cubicBezTo>
                    <a:pt x="123" y="1434"/>
                    <a:pt x="123" y="1434"/>
                    <a:pt x="123" y="1434"/>
                  </a:cubicBezTo>
                  <a:cubicBezTo>
                    <a:pt x="147" y="1427"/>
                    <a:pt x="74" y="1239"/>
                    <a:pt x="123" y="940"/>
                  </a:cubicBezTo>
                  <a:cubicBezTo>
                    <a:pt x="152" y="767"/>
                    <a:pt x="219" y="603"/>
                    <a:pt x="318" y="460"/>
                  </a:cubicBezTo>
                  <a:cubicBezTo>
                    <a:pt x="423" y="317"/>
                    <a:pt x="595" y="137"/>
                    <a:pt x="772" y="137"/>
                  </a:cubicBezTo>
                  <a:cubicBezTo>
                    <a:pt x="779" y="137"/>
                    <a:pt x="785" y="137"/>
                    <a:pt x="792" y="137"/>
                  </a:cubicBezTo>
                  <a:cubicBezTo>
                    <a:pt x="976" y="165"/>
                    <a:pt x="914" y="444"/>
                    <a:pt x="817" y="602"/>
                  </a:cubicBezTo>
                  <a:cubicBezTo>
                    <a:pt x="735" y="760"/>
                    <a:pt x="636" y="911"/>
                    <a:pt x="522" y="1048"/>
                  </a:cubicBezTo>
                  <a:cubicBezTo>
                    <a:pt x="326" y="1284"/>
                    <a:pt x="171" y="1402"/>
                    <a:pt x="185" y="1420"/>
                  </a:cubicBezTo>
                  <a:cubicBezTo>
                    <a:pt x="185" y="1421"/>
                    <a:pt x="186" y="1421"/>
                    <a:pt x="188" y="1421"/>
                  </a:cubicBezTo>
                  <a:cubicBezTo>
                    <a:pt x="216" y="1421"/>
                    <a:pt x="386" y="1328"/>
                    <a:pt x="595" y="1114"/>
                  </a:cubicBezTo>
                  <a:cubicBezTo>
                    <a:pt x="725" y="977"/>
                    <a:pt x="838" y="826"/>
                    <a:pt x="929" y="663"/>
                  </a:cubicBezTo>
                  <a:cubicBezTo>
                    <a:pt x="981" y="572"/>
                    <a:pt x="1035" y="461"/>
                    <a:pt x="1045" y="333"/>
                  </a:cubicBezTo>
                  <a:cubicBezTo>
                    <a:pt x="1069" y="209"/>
                    <a:pt x="982" y="18"/>
                    <a:pt x="812" y="1"/>
                  </a:cubicBezTo>
                  <a:cubicBezTo>
                    <a:pt x="808" y="1"/>
                    <a:pt x="805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4896750" y="5268950"/>
              <a:ext cx="99300" cy="84550"/>
            </a:xfrm>
            <a:custGeom>
              <a:avLst/>
              <a:gdLst/>
              <a:ahLst/>
              <a:cxnLst/>
              <a:rect l="l" t="t" r="r" b="b"/>
              <a:pathLst>
                <a:path w="3972" h="3382" extrusionOk="0">
                  <a:moveTo>
                    <a:pt x="3449" y="0"/>
                  </a:moveTo>
                  <a:cubicBezTo>
                    <a:pt x="3350" y="0"/>
                    <a:pt x="3240" y="5"/>
                    <a:pt x="3120" y="16"/>
                  </a:cubicBezTo>
                  <a:cubicBezTo>
                    <a:pt x="2594" y="62"/>
                    <a:pt x="1857" y="280"/>
                    <a:pt x="1227" y="810"/>
                  </a:cubicBezTo>
                  <a:cubicBezTo>
                    <a:pt x="599" y="1338"/>
                    <a:pt x="254" y="2027"/>
                    <a:pt x="118" y="2535"/>
                  </a:cubicBezTo>
                  <a:cubicBezTo>
                    <a:pt x="47" y="2791"/>
                    <a:pt x="18" y="3004"/>
                    <a:pt x="9" y="3151"/>
                  </a:cubicBezTo>
                  <a:cubicBezTo>
                    <a:pt x="1" y="3299"/>
                    <a:pt x="7" y="3381"/>
                    <a:pt x="16" y="3381"/>
                  </a:cubicBezTo>
                  <a:cubicBezTo>
                    <a:pt x="16" y="3381"/>
                    <a:pt x="16" y="3381"/>
                    <a:pt x="16" y="3381"/>
                  </a:cubicBezTo>
                  <a:cubicBezTo>
                    <a:pt x="42" y="3381"/>
                    <a:pt x="51" y="3054"/>
                    <a:pt x="211" y="2564"/>
                  </a:cubicBezTo>
                  <a:cubicBezTo>
                    <a:pt x="368" y="2075"/>
                    <a:pt x="713" y="1421"/>
                    <a:pt x="1316" y="915"/>
                  </a:cubicBezTo>
                  <a:cubicBezTo>
                    <a:pt x="1920" y="409"/>
                    <a:pt x="2623" y="183"/>
                    <a:pt x="3131" y="113"/>
                  </a:cubicBezTo>
                  <a:cubicBezTo>
                    <a:pt x="3394" y="76"/>
                    <a:pt x="3607" y="70"/>
                    <a:pt x="3753" y="70"/>
                  </a:cubicBezTo>
                  <a:cubicBezTo>
                    <a:pt x="3815" y="70"/>
                    <a:pt x="3865" y="71"/>
                    <a:pt x="3901" y="71"/>
                  </a:cubicBezTo>
                  <a:cubicBezTo>
                    <a:pt x="3946" y="71"/>
                    <a:pt x="3970" y="69"/>
                    <a:pt x="3970" y="62"/>
                  </a:cubicBezTo>
                  <a:cubicBezTo>
                    <a:pt x="3971" y="54"/>
                    <a:pt x="3892" y="33"/>
                    <a:pt x="3746" y="16"/>
                  </a:cubicBezTo>
                  <a:cubicBezTo>
                    <a:pt x="3666" y="7"/>
                    <a:pt x="3566" y="0"/>
                    <a:pt x="34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4962600" y="5152900"/>
              <a:ext cx="6350" cy="116875"/>
            </a:xfrm>
            <a:custGeom>
              <a:avLst/>
              <a:gdLst/>
              <a:ahLst/>
              <a:cxnLst/>
              <a:rect l="l" t="t" r="r" b="b"/>
              <a:pathLst>
                <a:path w="254" h="4675" extrusionOk="0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1"/>
                    <a:pt x="10" y="1049"/>
                    <a:pt x="58" y="2340"/>
                  </a:cubicBezTo>
                  <a:cubicBezTo>
                    <a:pt x="108" y="3630"/>
                    <a:pt x="177" y="4674"/>
                    <a:pt x="216" y="4674"/>
                  </a:cubicBezTo>
                  <a:cubicBezTo>
                    <a:pt x="216" y="4674"/>
                    <a:pt x="216" y="4674"/>
                    <a:pt x="216" y="4674"/>
                  </a:cubicBezTo>
                  <a:cubicBezTo>
                    <a:pt x="254" y="4673"/>
                    <a:pt x="245" y="3625"/>
                    <a:pt x="196" y="2334"/>
                  </a:cubicBezTo>
                  <a:cubicBezTo>
                    <a:pt x="147" y="1045"/>
                    <a:pt x="77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4777100" y="5328000"/>
              <a:ext cx="83325" cy="5650"/>
            </a:xfrm>
            <a:custGeom>
              <a:avLst/>
              <a:gdLst/>
              <a:ahLst/>
              <a:cxnLst/>
              <a:rect l="l" t="t" r="r" b="b"/>
              <a:pathLst>
                <a:path w="3333" h="226" extrusionOk="0">
                  <a:moveTo>
                    <a:pt x="3243" y="1"/>
                  </a:moveTo>
                  <a:cubicBezTo>
                    <a:pt x="3026" y="1"/>
                    <a:pt x="2402" y="56"/>
                    <a:pt x="1665" y="80"/>
                  </a:cubicBezTo>
                  <a:cubicBezTo>
                    <a:pt x="750" y="114"/>
                    <a:pt x="5" y="87"/>
                    <a:pt x="3" y="127"/>
                  </a:cubicBezTo>
                  <a:cubicBezTo>
                    <a:pt x="1" y="157"/>
                    <a:pt x="534" y="225"/>
                    <a:pt x="1258" y="225"/>
                  </a:cubicBezTo>
                  <a:cubicBezTo>
                    <a:pt x="1389" y="225"/>
                    <a:pt x="1528" y="223"/>
                    <a:pt x="1670" y="218"/>
                  </a:cubicBezTo>
                  <a:cubicBezTo>
                    <a:pt x="2594" y="188"/>
                    <a:pt x="3333" y="47"/>
                    <a:pt x="3326" y="12"/>
                  </a:cubicBezTo>
                  <a:cubicBezTo>
                    <a:pt x="3325" y="4"/>
                    <a:pt x="3296" y="1"/>
                    <a:pt x="3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4907500" y="5326700"/>
              <a:ext cx="9225" cy="16475"/>
            </a:xfrm>
            <a:custGeom>
              <a:avLst/>
              <a:gdLst/>
              <a:ahLst/>
              <a:cxnLst/>
              <a:rect l="l" t="t" r="r" b="b"/>
              <a:pathLst>
                <a:path w="369" h="659" extrusionOk="0">
                  <a:moveTo>
                    <a:pt x="328" y="0"/>
                  </a:moveTo>
                  <a:cubicBezTo>
                    <a:pt x="286" y="0"/>
                    <a:pt x="160" y="103"/>
                    <a:pt x="84" y="282"/>
                  </a:cubicBezTo>
                  <a:cubicBezTo>
                    <a:pt x="0" y="480"/>
                    <a:pt x="26" y="659"/>
                    <a:pt x="64" y="659"/>
                  </a:cubicBezTo>
                  <a:cubicBezTo>
                    <a:pt x="64" y="659"/>
                    <a:pt x="64" y="659"/>
                    <a:pt x="64" y="659"/>
                  </a:cubicBezTo>
                  <a:cubicBezTo>
                    <a:pt x="103" y="659"/>
                    <a:pt x="138" y="507"/>
                    <a:pt x="212" y="335"/>
                  </a:cubicBezTo>
                  <a:cubicBezTo>
                    <a:pt x="283" y="164"/>
                    <a:pt x="369" y="31"/>
                    <a:pt x="340" y="5"/>
                  </a:cubicBezTo>
                  <a:cubicBezTo>
                    <a:pt x="337" y="2"/>
                    <a:pt x="333" y="0"/>
                    <a:pt x="3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4925275" y="5300000"/>
              <a:ext cx="11775" cy="11350"/>
            </a:xfrm>
            <a:custGeom>
              <a:avLst/>
              <a:gdLst/>
              <a:ahLst/>
              <a:cxnLst/>
              <a:rect l="l" t="t" r="r" b="b"/>
              <a:pathLst>
                <a:path w="471" h="454" extrusionOk="0">
                  <a:moveTo>
                    <a:pt x="428" y="0"/>
                  </a:moveTo>
                  <a:cubicBezTo>
                    <a:pt x="385" y="0"/>
                    <a:pt x="285" y="73"/>
                    <a:pt x="185" y="180"/>
                  </a:cubicBezTo>
                  <a:cubicBezTo>
                    <a:pt x="70" y="301"/>
                    <a:pt x="0" y="423"/>
                    <a:pt x="28" y="449"/>
                  </a:cubicBezTo>
                  <a:cubicBezTo>
                    <a:pt x="32" y="452"/>
                    <a:pt x="37" y="453"/>
                    <a:pt x="43" y="453"/>
                  </a:cubicBezTo>
                  <a:cubicBezTo>
                    <a:pt x="85" y="453"/>
                    <a:pt x="186" y="380"/>
                    <a:pt x="286" y="274"/>
                  </a:cubicBezTo>
                  <a:cubicBezTo>
                    <a:pt x="400" y="151"/>
                    <a:pt x="471" y="32"/>
                    <a:pt x="443" y="5"/>
                  </a:cubicBezTo>
                  <a:cubicBezTo>
                    <a:pt x="439" y="2"/>
                    <a:pt x="434" y="0"/>
                    <a:pt x="4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4949350" y="5285925"/>
              <a:ext cx="16950" cy="7475"/>
            </a:xfrm>
            <a:custGeom>
              <a:avLst/>
              <a:gdLst/>
              <a:ahLst/>
              <a:cxnLst/>
              <a:rect l="l" t="t" r="r" b="b"/>
              <a:pathLst>
                <a:path w="678" h="299" extrusionOk="0">
                  <a:moveTo>
                    <a:pt x="492" y="0"/>
                  </a:moveTo>
                  <a:cubicBezTo>
                    <a:pt x="435" y="0"/>
                    <a:pt x="369" y="10"/>
                    <a:pt x="299" y="35"/>
                  </a:cubicBezTo>
                  <a:cubicBezTo>
                    <a:pt x="93" y="109"/>
                    <a:pt x="1" y="275"/>
                    <a:pt x="32" y="294"/>
                  </a:cubicBezTo>
                  <a:cubicBezTo>
                    <a:pt x="35" y="297"/>
                    <a:pt x="40" y="298"/>
                    <a:pt x="46" y="298"/>
                  </a:cubicBezTo>
                  <a:cubicBezTo>
                    <a:pt x="90" y="298"/>
                    <a:pt x="198" y="217"/>
                    <a:pt x="347" y="164"/>
                  </a:cubicBezTo>
                  <a:cubicBezTo>
                    <a:pt x="512" y="102"/>
                    <a:pt x="663" y="99"/>
                    <a:pt x="671" y="60"/>
                  </a:cubicBezTo>
                  <a:cubicBezTo>
                    <a:pt x="678" y="37"/>
                    <a:pt x="603" y="0"/>
                    <a:pt x="4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4978525" y="5280625"/>
              <a:ext cx="9225" cy="4775"/>
            </a:xfrm>
            <a:custGeom>
              <a:avLst/>
              <a:gdLst/>
              <a:ahLst/>
              <a:cxnLst/>
              <a:rect l="l" t="t" r="r" b="b"/>
              <a:pathLst>
                <a:path w="369" h="191" extrusionOk="0">
                  <a:moveTo>
                    <a:pt x="293" y="0"/>
                  </a:moveTo>
                  <a:cubicBezTo>
                    <a:pt x="257" y="0"/>
                    <a:pt x="208" y="11"/>
                    <a:pt x="158" y="33"/>
                  </a:cubicBezTo>
                  <a:cubicBezTo>
                    <a:pt x="65" y="71"/>
                    <a:pt x="0" y="131"/>
                    <a:pt x="15" y="167"/>
                  </a:cubicBezTo>
                  <a:cubicBezTo>
                    <a:pt x="22" y="183"/>
                    <a:pt x="45" y="191"/>
                    <a:pt x="77" y="191"/>
                  </a:cubicBezTo>
                  <a:cubicBezTo>
                    <a:pt x="113" y="191"/>
                    <a:pt x="161" y="180"/>
                    <a:pt x="211" y="159"/>
                  </a:cubicBezTo>
                  <a:cubicBezTo>
                    <a:pt x="305" y="121"/>
                    <a:pt x="368" y="60"/>
                    <a:pt x="353" y="25"/>
                  </a:cubicBezTo>
                  <a:cubicBezTo>
                    <a:pt x="347" y="9"/>
                    <a:pt x="324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154950" y="5088025"/>
              <a:ext cx="524325" cy="294075"/>
            </a:xfrm>
            <a:custGeom>
              <a:avLst/>
              <a:gdLst/>
              <a:ahLst/>
              <a:cxnLst/>
              <a:rect l="l" t="t" r="r" b="b"/>
              <a:pathLst>
                <a:path w="20973" h="11763" extrusionOk="0">
                  <a:moveTo>
                    <a:pt x="19571" y="1"/>
                  </a:moveTo>
                  <a:lnTo>
                    <a:pt x="8327" y="1748"/>
                  </a:lnTo>
                  <a:lnTo>
                    <a:pt x="9220" y="7757"/>
                  </a:lnTo>
                  <a:cubicBezTo>
                    <a:pt x="9220" y="7757"/>
                    <a:pt x="0" y="11393"/>
                    <a:pt x="2423" y="11736"/>
                  </a:cubicBezTo>
                  <a:cubicBezTo>
                    <a:pt x="2549" y="11754"/>
                    <a:pt x="2711" y="11762"/>
                    <a:pt x="2905" y="11762"/>
                  </a:cubicBezTo>
                  <a:cubicBezTo>
                    <a:pt x="6031" y="11762"/>
                    <a:pt x="17385" y="9548"/>
                    <a:pt x="20283" y="8932"/>
                  </a:cubicBezTo>
                  <a:lnTo>
                    <a:pt x="20973" y="8778"/>
                  </a:lnTo>
                  <a:lnTo>
                    <a:pt x="19571" y="1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5576975" y="5224925"/>
              <a:ext cx="101400" cy="96200"/>
            </a:xfrm>
            <a:custGeom>
              <a:avLst/>
              <a:gdLst/>
              <a:ahLst/>
              <a:cxnLst/>
              <a:rect l="l" t="t" r="r" b="b"/>
              <a:pathLst>
                <a:path w="4056" h="3848" extrusionOk="0">
                  <a:moveTo>
                    <a:pt x="3564" y="1"/>
                  </a:moveTo>
                  <a:cubicBezTo>
                    <a:pt x="2603" y="73"/>
                    <a:pt x="1725" y="525"/>
                    <a:pt x="1063" y="1227"/>
                  </a:cubicBezTo>
                  <a:cubicBezTo>
                    <a:pt x="402" y="1929"/>
                    <a:pt x="15" y="2883"/>
                    <a:pt x="1" y="3848"/>
                  </a:cubicBezTo>
                  <a:lnTo>
                    <a:pt x="4055" y="314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5193500" y="5301275"/>
              <a:ext cx="485775" cy="80475"/>
            </a:xfrm>
            <a:custGeom>
              <a:avLst/>
              <a:gdLst/>
              <a:ahLst/>
              <a:cxnLst/>
              <a:rect l="l" t="t" r="r" b="b"/>
              <a:pathLst>
                <a:path w="19431" h="3219" extrusionOk="0">
                  <a:moveTo>
                    <a:pt x="19374" y="0"/>
                  </a:moveTo>
                  <a:lnTo>
                    <a:pt x="4419" y="2464"/>
                  </a:lnTo>
                  <a:cubicBezTo>
                    <a:pt x="4419" y="2464"/>
                    <a:pt x="3887" y="1168"/>
                    <a:pt x="3252" y="1168"/>
                  </a:cubicBezTo>
                  <a:cubicBezTo>
                    <a:pt x="3234" y="1168"/>
                    <a:pt x="3217" y="1169"/>
                    <a:pt x="3200" y="1171"/>
                  </a:cubicBezTo>
                  <a:cubicBezTo>
                    <a:pt x="3200" y="1171"/>
                    <a:pt x="0" y="2657"/>
                    <a:pt x="504" y="3144"/>
                  </a:cubicBezTo>
                  <a:cubicBezTo>
                    <a:pt x="557" y="3195"/>
                    <a:pt x="745" y="3219"/>
                    <a:pt x="1045" y="3219"/>
                  </a:cubicBezTo>
                  <a:cubicBezTo>
                    <a:pt x="3617" y="3219"/>
                    <a:pt x="14431" y="1483"/>
                    <a:pt x="19431" y="248"/>
                  </a:cubicBezTo>
                  <a:lnTo>
                    <a:pt x="19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5205225" y="5300375"/>
              <a:ext cx="477025" cy="74850"/>
            </a:xfrm>
            <a:custGeom>
              <a:avLst/>
              <a:gdLst/>
              <a:ahLst/>
              <a:cxnLst/>
              <a:rect l="l" t="t" r="r" b="b"/>
              <a:pathLst>
                <a:path w="19081" h="2994" extrusionOk="0">
                  <a:moveTo>
                    <a:pt x="19072" y="0"/>
                  </a:moveTo>
                  <a:cubicBezTo>
                    <a:pt x="19051" y="0"/>
                    <a:pt x="18987" y="9"/>
                    <a:pt x="18884" y="25"/>
                  </a:cubicBezTo>
                  <a:lnTo>
                    <a:pt x="18329" y="119"/>
                  </a:lnTo>
                  <a:lnTo>
                    <a:pt x="16292" y="483"/>
                  </a:lnTo>
                  <a:cubicBezTo>
                    <a:pt x="14571" y="790"/>
                    <a:pt x="12195" y="1201"/>
                    <a:pt x="9559" y="1614"/>
                  </a:cubicBezTo>
                  <a:cubicBezTo>
                    <a:pt x="6925" y="2026"/>
                    <a:pt x="4535" y="2364"/>
                    <a:pt x="2803" y="2598"/>
                  </a:cubicBezTo>
                  <a:cubicBezTo>
                    <a:pt x="1994" y="2707"/>
                    <a:pt x="1309" y="2800"/>
                    <a:pt x="751" y="2876"/>
                  </a:cubicBezTo>
                  <a:lnTo>
                    <a:pt x="195" y="2955"/>
                  </a:lnTo>
                  <a:cubicBezTo>
                    <a:pt x="67" y="2975"/>
                    <a:pt x="1" y="2989"/>
                    <a:pt x="2" y="2992"/>
                  </a:cubicBezTo>
                  <a:cubicBezTo>
                    <a:pt x="2" y="2993"/>
                    <a:pt x="8" y="2994"/>
                    <a:pt x="19" y="2994"/>
                  </a:cubicBezTo>
                  <a:cubicBezTo>
                    <a:pt x="46" y="2994"/>
                    <a:pt x="107" y="2990"/>
                    <a:pt x="198" y="2983"/>
                  </a:cubicBezTo>
                  <a:lnTo>
                    <a:pt x="758" y="2929"/>
                  </a:lnTo>
                  <a:cubicBezTo>
                    <a:pt x="1317" y="2865"/>
                    <a:pt x="2005" y="2788"/>
                    <a:pt x="2816" y="2695"/>
                  </a:cubicBezTo>
                  <a:cubicBezTo>
                    <a:pt x="4551" y="2485"/>
                    <a:pt x="6946" y="2164"/>
                    <a:pt x="9582" y="1750"/>
                  </a:cubicBezTo>
                  <a:cubicBezTo>
                    <a:pt x="12216" y="1337"/>
                    <a:pt x="14594" y="910"/>
                    <a:pt x="16310" y="580"/>
                  </a:cubicBezTo>
                  <a:lnTo>
                    <a:pt x="18340" y="173"/>
                  </a:lnTo>
                  <a:lnTo>
                    <a:pt x="18891" y="52"/>
                  </a:lnTo>
                  <a:cubicBezTo>
                    <a:pt x="19015" y="23"/>
                    <a:pt x="19081" y="6"/>
                    <a:pt x="19080" y="2"/>
                  </a:cubicBezTo>
                  <a:cubicBezTo>
                    <a:pt x="19080" y="1"/>
                    <a:pt x="19077" y="0"/>
                    <a:pt x="190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5270475" y="5327350"/>
              <a:ext cx="35150" cy="39900"/>
            </a:xfrm>
            <a:custGeom>
              <a:avLst/>
              <a:gdLst/>
              <a:ahLst/>
              <a:cxnLst/>
              <a:rect l="l" t="t" r="r" b="b"/>
              <a:pathLst>
                <a:path w="1406" h="1596" extrusionOk="0">
                  <a:moveTo>
                    <a:pt x="33" y="0"/>
                  </a:moveTo>
                  <a:cubicBezTo>
                    <a:pt x="23" y="0"/>
                    <a:pt x="18" y="2"/>
                    <a:pt x="18" y="5"/>
                  </a:cubicBezTo>
                  <a:cubicBezTo>
                    <a:pt x="0" y="44"/>
                    <a:pt x="459" y="228"/>
                    <a:pt x="837" y="679"/>
                  </a:cubicBezTo>
                  <a:cubicBezTo>
                    <a:pt x="1217" y="1118"/>
                    <a:pt x="1327" y="1595"/>
                    <a:pt x="1369" y="1595"/>
                  </a:cubicBezTo>
                  <a:cubicBezTo>
                    <a:pt x="1370" y="1595"/>
                    <a:pt x="1370" y="1595"/>
                    <a:pt x="1371" y="1595"/>
                  </a:cubicBezTo>
                  <a:cubicBezTo>
                    <a:pt x="1371" y="1595"/>
                    <a:pt x="1371" y="1595"/>
                    <a:pt x="1371" y="1595"/>
                  </a:cubicBezTo>
                  <a:cubicBezTo>
                    <a:pt x="1406" y="1595"/>
                    <a:pt x="1352" y="1066"/>
                    <a:pt x="941" y="590"/>
                  </a:cubicBezTo>
                  <a:cubicBezTo>
                    <a:pt x="575" y="154"/>
                    <a:pt x="121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5361900" y="5291050"/>
              <a:ext cx="19950" cy="21225"/>
            </a:xfrm>
            <a:custGeom>
              <a:avLst/>
              <a:gdLst/>
              <a:ahLst/>
              <a:cxnLst/>
              <a:rect l="l" t="t" r="r" b="b"/>
              <a:pathLst>
                <a:path w="798" h="849" extrusionOk="0">
                  <a:moveTo>
                    <a:pt x="36" y="1"/>
                  </a:moveTo>
                  <a:cubicBezTo>
                    <a:pt x="33" y="1"/>
                    <a:pt x="30" y="2"/>
                    <a:pt x="28" y="3"/>
                  </a:cubicBezTo>
                  <a:cubicBezTo>
                    <a:pt x="0" y="28"/>
                    <a:pt x="142" y="237"/>
                    <a:pt x="347" y="470"/>
                  </a:cubicBezTo>
                  <a:cubicBezTo>
                    <a:pt x="538" y="687"/>
                    <a:pt x="716" y="849"/>
                    <a:pt x="761" y="849"/>
                  </a:cubicBezTo>
                  <a:cubicBezTo>
                    <a:pt x="764" y="849"/>
                    <a:pt x="766" y="848"/>
                    <a:pt x="768" y="846"/>
                  </a:cubicBezTo>
                  <a:cubicBezTo>
                    <a:pt x="797" y="821"/>
                    <a:pt x="654" y="612"/>
                    <a:pt x="450" y="379"/>
                  </a:cubicBezTo>
                  <a:cubicBezTo>
                    <a:pt x="260" y="161"/>
                    <a:pt x="82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5381475" y="5283425"/>
              <a:ext cx="21050" cy="13350"/>
            </a:xfrm>
            <a:custGeom>
              <a:avLst/>
              <a:gdLst/>
              <a:ahLst/>
              <a:cxnLst/>
              <a:rect l="l" t="t" r="r" b="b"/>
              <a:pathLst>
                <a:path w="842" h="534" extrusionOk="0">
                  <a:moveTo>
                    <a:pt x="38" y="0"/>
                  </a:moveTo>
                  <a:cubicBezTo>
                    <a:pt x="30" y="0"/>
                    <a:pt x="24" y="2"/>
                    <a:pt x="21" y="6"/>
                  </a:cubicBezTo>
                  <a:cubicBezTo>
                    <a:pt x="0" y="39"/>
                    <a:pt x="162" y="182"/>
                    <a:pt x="384" y="325"/>
                  </a:cubicBezTo>
                  <a:cubicBezTo>
                    <a:pt x="574" y="450"/>
                    <a:pt x="746" y="534"/>
                    <a:pt x="803" y="534"/>
                  </a:cubicBezTo>
                  <a:cubicBezTo>
                    <a:pt x="812" y="534"/>
                    <a:pt x="818" y="532"/>
                    <a:pt x="821" y="527"/>
                  </a:cubicBezTo>
                  <a:cubicBezTo>
                    <a:pt x="841" y="496"/>
                    <a:pt x="679" y="353"/>
                    <a:pt x="459" y="209"/>
                  </a:cubicBezTo>
                  <a:cubicBezTo>
                    <a:pt x="267" y="85"/>
                    <a:pt x="9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5382750" y="5267300"/>
              <a:ext cx="29675" cy="6000"/>
            </a:xfrm>
            <a:custGeom>
              <a:avLst/>
              <a:gdLst/>
              <a:ahLst/>
              <a:cxnLst/>
              <a:rect l="l" t="t" r="r" b="b"/>
              <a:pathLst>
                <a:path w="1187" h="240" extrusionOk="0">
                  <a:moveTo>
                    <a:pt x="1068" y="1"/>
                  </a:moveTo>
                  <a:cubicBezTo>
                    <a:pt x="959" y="1"/>
                    <a:pt x="781" y="18"/>
                    <a:pt x="582" y="52"/>
                  </a:cubicBezTo>
                  <a:cubicBezTo>
                    <a:pt x="259" y="106"/>
                    <a:pt x="1" y="181"/>
                    <a:pt x="7" y="219"/>
                  </a:cubicBezTo>
                  <a:cubicBezTo>
                    <a:pt x="10" y="233"/>
                    <a:pt x="50" y="239"/>
                    <a:pt x="117" y="239"/>
                  </a:cubicBezTo>
                  <a:cubicBezTo>
                    <a:pt x="226" y="239"/>
                    <a:pt x="405" y="221"/>
                    <a:pt x="605" y="187"/>
                  </a:cubicBezTo>
                  <a:cubicBezTo>
                    <a:pt x="929" y="134"/>
                    <a:pt x="1187" y="60"/>
                    <a:pt x="1180" y="22"/>
                  </a:cubicBezTo>
                  <a:cubicBezTo>
                    <a:pt x="1178" y="8"/>
                    <a:pt x="1136" y="1"/>
                    <a:pt x="10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5381350" y="5248175"/>
              <a:ext cx="33375" cy="8900"/>
            </a:xfrm>
            <a:custGeom>
              <a:avLst/>
              <a:gdLst/>
              <a:ahLst/>
              <a:cxnLst/>
              <a:rect l="l" t="t" r="r" b="b"/>
              <a:pathLst>
                <a:path w="1335" h="356" extrusionOk="0">
                  <a:moveTo>
                    <a:pt x="1297" y="1"/>
                  </a:moveTo>
                  <a:cubicBezTo>
                    <a:pt x="1225" y="1"/>
                    <a:pt x="971" y="94"/>
                    <a:pt x="659" y="165"/>
                  </a:cubicBezTo>
                  <a:cubicBezTo>
                    <a:pt x="303" y="251"/>
                    <a:pt x="2" y="275"/>
                    <a:pt x="2" y="316"/>
                  </a:cubicBezTo>
                  <a:cubicBezTo>
                    <a:pt x="1" y="335"/>
                    <a:pt x="93" y="355"/>
                    <a:pt x="238" y="355"/>
                  </a:cubicBezTo>
                  <a:cubicBezTo>
                    <a:pt x="361" y="355"/>
                    <a:pt x="520" y="341"/>
                    <a:pt x="692" y="300"/>
                  </a:cubicBezTo>
                  <a:cubicBezTo>
                    <a:pt x="1069" y="213"/>
                    <a:pt x="1335" y="40"/>
                    <a:pt x="1317" y="7"/>
                  </a:cubicBezTo>
                  <a:cubicBezTo>
                    <a:pt x="1314" y="3"/>
                    <a:pt x="1308" y="1"/>
                    <a:pt x="12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5311575" y="5269075"/>
              <a:ext cx="56225" cy="25425"/>
            </a:xfrm>
            <a:custGeom>
              <a:avLst/>
              <a:gdLst/>
              <a:ahLst/>
              <a:cxnLst/>
              <a:rect l="l" t="t" r="r" b="b"/>
              <a:pathLst>
                <a:path w="2249" h="1017" extrusionOk="0">
                  <a:moveTo>
                    <a:pt x="876" y="134"/>
                  </a:moveTo>
                  <a:cubicBezTo>
                    <a:pt x="942" y="134"/>
                    <a:pt x="1005" y="139"/>
                    <a:pt x="1064" y="147"/>
                  </a:cubicBezTo>
                  <a:cubicBezTo>
                    <a:pt x="1315" y="181"/>
                    <a:pt x="1552" y="287"/>
                    <a:pt x="1744" y="452"/>
                  </a:cubicBezTo>
                  <a:cubicBezTo>
                    <a:pt x="1888" y="577"/>
                    <a:pt x="1983" y="704"/>
                    <a:pt x="2046" y="805"/>
                  </a:cubicBezTo>
                  <a:lnTo>
                    <a:pt x="2046" y="805"/>
                  </a:lnTo>
                  <a:cubicBezTo>
                    <a:pt x="1948" y="810"/>
                    <a:pt x="1816" y="816"/>
                    <a:pt x="1657" y="816"/>
                  </a:cubicBezTo>
                  <a:cubicBezTo>
                    <a:pt x="1614" y="816"/>
                    <a:pt x="1570" y="816"/>
                    <a:pt x="1524" y="815"/>
                  </a:cubicBezTo>
                  <a:cubicBezTo>
                    <a:pt x="1264" y="809"/>
                    <a:pt x="1005" y="782"/>
                    <a:pt x="749" y="737"/>
                  </a:cubicBezTo>
                  <a:cubicBezTo>
                    <a:pt x="609" y="707"/>
                    <a:pt x="446" y="686"/>
                    <a:pt x="316" y="627"/>
                  </a:cubicBezTo>
                  <a:cubicBezTo>
                    <a:pt x="177" y="571"/>
                    <a:pt x="111" y="443"/>
                    <a:pt x="212" y="340"/>
                  </a:cubicBezTo>
                  <a:cubicBezTo>
                    <a:pt x="383" y="189"/>
                    <a:pt x="643" y="134"/>
                    <a:pt x="876" y="134"/>
                  </a:cubicBezTo>
                  <a:close/>
                  <a:moveTo>
                    <a:pt x="856" y="1"/>
                  </a:moveTo>
                  <a:cubicBezTo>
                    <a:pt x="611" y="1"/>
                    <a:pt x="352" y="70"/>
                    <a:pt x="110" y="248"/>
                  </a:cubicBezTo>
                  <a:cubicBezTo>
                    <a:pt x="38" y="319"/>
                    <a:pt x="1" y="448"/>
                    <a:pt x="46" y="554"/>
                  </a:cubicBezTo>
                  <a:cubicBezTo>
                    <a:pt x="91" y="659"/>
                    <a:pt x="181" y="714"/>
                    <a:pt x="260" y="750"/>
                  </a:cubicBezTo>
                  <a:cubicBezTo>
                    <a:pt x="427" y="820"/>
                    <a:pt x="580" y="834"/>
                    <a:pt x="728" y="862"/>
                  </a:cubicBezTo>
                  <a:cubicBezTo>
                    <a:pt x="949" y="897"/>
                    <a:pt x="1173" y="914"/>
                    <a:pt x="1397" y="914"/>
                  </a:cubicBezTo>
                  <a:cubicBezTo>
                    <a:pt x="1439" y="914"/>
                    <a:pt x="1482" y="913"/>
                    <a:pt x="1524" y="912"/>
                  </a:cubicBezTo>
                  <a:cubicBezTo>
                    <a:pt x="1763" y="904"/>
                    <a:pt x="1951" y="879"/>
                    <a:pt x="2076" y="854"/>
                  </a:cubicBezTo>
                  <a:lnTo>
                    <a:pt x="2076" y="854"/>
                  </a:lnTo>
                  <a:cubicBezTo>
                    <a:pt x="2132" y="952"/>
                    <a:pt x="2155" y="1017"/>
                    <a:pt x="2167" y="1017"/>
                  </a:cubicBezTo>
                  <a:cubicBezTo>
                    <a:pt x="2168" y="1017"/>
                    <a:pt x="2169" y="1017"/>
                    <a:pt x="2169" y="1016"/>
                  </a:cubicBezTo>
                  <a:cubicBezTo>
                    <a:pt x="2177" y="1014"/>
                    <a:pt x="2169" y="951"/>
                    <a:pt x="2128" y="843"/>
                  </a:cubicBezTo>
                  <a:lnTo>
                    <a:pt x="2128" y="843"/>
                  </a:lnTo>
                  <a:cubicBezTo>
                    <a:pt x="2207" y="825"/>
                    <a:pt x="2249" y="810"/>
                    <a:pt x="2247" y="804"/>
                  </a:cubicBezTo>
                  <a:cubicBezTo>
                    <a:pt x="2247" y="799"/>
                    <a:pt x="2234" y="797"/>
                    <a:pt x="2209" y="797"/>
                  </a:cubicBezTo>
                  <a:cubicBezTo>
                    <a:pt x="2186" y="797"/>
                    <a:pt x="2153" y="799"/>
                    <a:pt x="2111" y="801"/>
                  </a:cubicBezTo>
                  <a:lnTo>
                    <a:pt x="2111" y="801"/>
                  </a:lnTo>
                  <a:cubicBezTo>
                    <a:pt x="2039" y="642"/>
                    <a:pt x="1936" y="498"/>
                    <a:pt x="1809" y="380"/>
                  </a:cubicBezTo>
                  <a:cubicBezTo>
                    <a:pt x="1616" y="183"/>
                    <a:pt x="1254" y="1"/>
                    <a:pt x="8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5359000" y="5253050"/>
              <a:ext cx="23725" cy="37750"/>
            </a:xfrm>
            <a:custGeom>
              <a:avLst/>
              <a:gdLst/>
              <a:ahLst/>
              <a:cxnLst/>
              <a:rect l="l" t="t" r="r" b="b"/>
              <a:pathLst>
                <a:path w="949" h="1510" extrusionOk="0">
                  <a:moveTo>
                    <a:pt x="672" y="0"/>
                  </a:moveTo>
                  <a:cubicBezTo>
                    <a:pt x="670" y="0"/>
                    <a:pt x="668" y="0"/>
                    <a:pt x="666" y="0"/>
                  </a:cubicBezTo>
                  <a:cubicBezTo>
                    <a:pt x="355" y="36"/>
                    <a:pt x="225" y="282"/>
                    <a:pt x="123" y="462"/>
                  </a:cubicBezTo>
                  <a:cubicBezTo>
                    <a:pt x="40" y="636"/>
                    <a:pt x="0" y="828"/>
                    <a:pt x="8" y="1021"/>
                  </a:cubicBezTo>
                  <a:cubicBezTo>
                    <a:pt x="24" y="1342"/>
                    <a:pt x="152" y="1510"/>
                    <a:pt x="168" y="1510"/>
                  </a:cubicBezTo>
                  <a:cubicBezTo>
                    <a:pt x="168" y="1510"/>
                    <a:pt x="169" y="1510"/>
                    <a:pt x="169" y="1509"/>
                  </a:cubicBezTo>
                  <a:cubicBezTo>
                    <a:pt x="192" y="1501"/>
                    <a:pt x="95" y="1325"/>
                    <a:pt x="106" y="1021"/>
                  </a:cubicBezTo>
                  <a:cubicBezTo>
                    <a:pt x="112" y="846"/>
                    <a:pt x="156" y="675"/>
                    <a:pt x="237" y="519"/>
                  </a:cubicBezTo>
                  <a:cubicBezTo>
                    <a:pt x="324" y="358"/>
                    <a:pt x="480" y="150"/>
                    <a:pt x="664" y="138"/>
                  </a:cubicBezTo>
                  <a:cubicBezTo>
                    <a:pt x="851" y="143"/>
                    <a:pt x="825" y="428"/>
                    <a:pt x="750" y="596"/>
                  </a:cubicBezTo>
                  <a:cubicBezTo>
                    <a:pt x="689" y="764"/>
                    <a:pt x="610" y="925"/>
                    <a:pt x="515" y="1076"/>
                  </a:cubicBezTo>
                  <a:cubicBezTo>
                    <a:pt x="352" y="1336"/>
                    <a:pt x="213" y="1473"/>
                    <a:pt x="228" y="1489"/>
                  </a:cubicBezTo>
                  <a:cubicBezTo>
                    <a:pt x="229" y="1489"/>
                    <a:pt x="229" y="1490"/>
                    <a:pt x="230" y="1490"/>
                  </a:cubicBezTo>
                  <a:cubicBezTo>
                    <a:pt x="254" y="1490"/>
                    <a:pt x="413" y="1376"/>
                    <a:pt x="595" y="1131"/>
                  </a:cubicBezTo>
                  <a:cubicBezTo>
                    <a:pt x="707" y="980"/>
                    <a:pt x="799" y="815"/>
                    <a:pt x="869" y="642"/>
                  </a:cubicBezTo>
                  <a:cubicBezTo>
                    <a:pt x="908" y="545"/>
                    <a:pt x="948" y="428"/>
                    <a:pt x="941" y="299"/>
                  </a:cubicBezTo>
                  <a:cubicBezTo>
                    <a:pt x="949" y="175"/>
                    <a:pt x="840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5576000" y="5223975"/>
              <a:ext cx="88550" cy="95475"/>
            </a:xfrm>
            <a:custGeom>
              <a:avLst/>
              <a:gdLst/>
              <a:ahLst/>
              <a:cxnLst/>
              <a:rect l="l" t="t" r="r" b="b"/>
              <a:pathLst>
                <a:path w="3542" h="3819" extrusionOk="0">
                  <a:moveTo>
                    <a:pt x="3336" y="0"/>
                  </a:moveTo>
                  <a:cubicBezTo>
                    <a:pt x="3328" y="0"/>
                    <a:pt x="3320" y="0"/>
                    <a:pt x="3311" y="0"/>
                  </a:cubicBezTo>
                  <a:cubicBezTo>
                    <a:pt x="3163" y="2"/>
                    <a:pt x="2948" y="22"/>
                    <a:pt x="2689" y="81"/>
                  </a:cubicBezTo>
                  <a:cubicBezTo>
                    <a:pt x="2176" y="195"/>
                    <a:pt x="1472" y="506"/>
                    <a:pt x="916" y="1112"/>
                  </a:cubicBezTo>
                  <a:cubicBezTo>
                    <a:pt x="361" y="1718"/>
                    <a:pt x="109" y="2445"/>
                    <a:pt x="39" y="2967"/>
                  </a:cubicBezTo>
                  <a:cubicBezTo>
                    <a:pt x="2" y="3230"/>
                    <a:pt x="0" y="3444"/>
                    <a:pt x="11" y="3592"/>
                  </a:cubicBezTo>
                  <a:cubicBezTo>
                    <a:pt x="22" y="3738"/>
                    <a:pt x="39" y="3818"/>
                    <a:pt x="47" y="3818"/>
                  </a:cubicBezTo>
                  <a:cubicBezTo>
                    <a:pt x="47" y="3818"/>
                    <a:pt x="47" y="3818"/>
                    <a:pt x="47" y="3818"/>
                  </a:cubicBezTo>
                  <a:cubicBezTo>
                    <a:pt x="73" y="3818"/>
                    <a:pt x="39" y="3492"/>
                    <a:pt x="136" y="2983"/>
                  </a:cubicBezTo>
                  <a:cubicBezTo>
                    <a:pt x="228" y="2478"/>
                    <a:pt x="485" y="1785"/>
                    <a:pt x="1018" y="1205"/>
                  </a:cubicBezTo>
                  <a:cubicBezTo>
                    <a:pt x="1551" y="626"/>
                    <a:pt x="2219" y="310"/>
                    <a:pt x="2714" y="175"/>
                  </a:cubicBezTo>
                  <a:cubicBezTo>
                    <a:pt x="3214" y="37"/>
                    <a:pt x="3541" y="43"/>
                    <a:pt x="3540" y="17"/>
                  </a:cubicBezTo>
                  <a:cubicBezTo>
                    <a:pt x="3540" y="8"/>
                    <a:pt x="3467" y="0"/>
                    <a:pt x="3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5616150" y="5111950"/>
              <a:ext cx="21400" cy="115325"/>
            </a:xfrm>
            <a:custGeom>
              <a:avLst/>
              <a:gdLst/>
              <a:ahLst/>
              <a:cxnLst/>
              <a:rect l="l" t="t" r="r" b="b"/>
              <a:pathLst>
                <a:path w="856" h="4613" extrusionOk="0">
                  <a:moveTo>
                    <a:pt x="39" y="1"/>
                  </a:moveTo>
                  <a:cubicBezTo>
                    <a:pt x="39" y="1"/>
                    <a:pt x="39" y="1"/>
                    <a:pt x="38" y="1"/>
                  </a:cubicBezTo>
                  <a:cubicBezTo>
                    <a:pt x="1" y="7"/>
                    <a:pt x="145" y="1043"/>
                    <a:pt x="361" y="2318"/>
                  </a:cubicBezTo>
                  <a:cubicBezTo>
                    <a:pt x="575" y="3588"/>
                    <a:pt x="780" y="4612"/>
                    <a:pt x="818" y="4612"/>
                  </a:cubicBezTo>
                  <a:cubicBezTo>
                    <a:pt x="818" y="4612"/>
                    <a:pt x="818" y="4612"/>
                    <a:pt x="818" y="4612"/>
                  </a:cubicBezTo>
                  <a:cubicBezTo>
                    <a:pt x="856" y="4606"/>
                    <a:pt x="712" y="3569"/>
                    <a:pt x="496" y="2295"/>
                  </a:cubicBezTo>
                  <a:cubicBezTo>
                    <a:pt x="282" y="1025"/>
                    <a:pt x="77" y="1"/>
                    <a:pt x="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5455250" y="5299100"/>
              <a:ext cx="82375" cy="14200"/>
            </a:xfrm>
            <a:custGeom>
              <a:avLst/>
              <a:gdLst/>
              <a:ahLst/>
              <a:cxnLst/>
              <a:rect l="l" t="t" r="r" b="b"/>
              <a:pathLst>
                <a:path w="3295" h="568" extrusionOk="0">
                  <a:moveTo>
                    <a:pt x="3261" y="0"/>
                  </a:moveTo>
                  <a:cubicBezTo>
                    <a:pt x="3132" y="0"/>
                    <a:pt x="2462" y="154"/>
                    <a:pt x="1646" y="288"/>
                  </a:cubicBezTo>
                  <a:cubicBezTo>
                    <a:pt x="742" y="439"/>
                    <a:pt x="1" y="509"/>
                    <a:pt x="4" y="549"/>
                  </a:cubicBezTo>
                  <a:cubicBezTo>
                    <a:pt x="4" y="560"/>
                    <a:pt x="74" y="567"/>
                    <a:pt x="196" y="567"/>
                  </a:cubicBezTo>
                  <a:cubicBezTo>
                    <a:pt x="476" y="567"/>
                    <a:pt x="1033" y="531"/>
                    <a:pt x="1668" y="424"/>
                  </a:cubicBezTo>
                  <a:cubicBezTo>
                    <a:pt x="2580" y="274"/>
                    <a:pt x="3294" y="40"/>
                    <a:pt x="3284" y="6"/>
                  </a:cubicBezTo>
                  <a:cubicBezTo>
                    <a:pt x="3283" y="2"/>
                    <a:pt x="3275" y="0"/>
                    <a:pt x="32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5585550" y="5290450"/>
              <a:ext cx="7675" cy="17225"/>
            </a:xfrm>
            <a:custGeom>
              <a:avLst/>
              <a:gdLst/>
              <a:ahLst/>
              <a:cxnLst/>
              <a:rect l="l" t="t" r="r" b="b"/>
              <a:pathLst>
                <a:path w="307" h="689" extrusionOk="0">
                  <a:moveTo>
                    <a:pt x="267" y="1"/>
                  </a:moveTo>
                  <a:cubicBezTo>
                    <a:pt x="227" y="1"/>
                    <a:pt x="112" y="122"/>
                    <a:pt x="59" y="313"/>
                  </a:cubicBezTo>
                  <a:cubicBezTo>
                    <a:pt x="0" y="517"/>
                    <a:pt x="47" y="689"/>
                    <a:pt x="84" y="689"/>
                  </a:cubicBezTo>
                  <a:cubicBezTo>
                    <a:pt x="84" y="689"/>
                    <a:pt x="85" y="689"/>
                    <a:pt x="85" y="689"/>
                  </a:cubicBezTo>
                  <a:cubicBezTo>
                    <a:pt x="124" y="685"/>
                    <a:pt x="139" y="529"/>
                    <a:pt x="191" y="349"/>
                  </a:cubicBezTo>
                  <a:cubicBezTo>
                    <a:pt x="239" y="169"/>
                    <a:pt x="307" y="27"/>
                    <a:pt x="276" y="4"/>
                  </a:cubicBezTo>
                  <a:cubicBezTo>
                    <a:pt x="273" y="2"/>
                    <a:pt x="270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5599525" y="5261375"/>
              <a:ext cx="10425" cy="12500"/>
            </a:xfrm>
            <a:custGeom>
              <a:avLst/>
              <a:gdLst/>
              <a:ahLst/>
              <a:cxnLst/>
              <a:rect l="l" t="t" r="r" b="b"/>
              <a:pathLst>
                <a:path w="417" h="500" extrusionOk="0">
                  <a:moveTo>
                    <a:pt x="374" y="0"/>
                  </a:moveTo>
                  <a:cubicBezTo>
                    <a:pt x="334" y="0"/>
                    <a:pt x="240" y="87"/>
                    <a:pt x="153" y="210"/>
                  </a:cubicBezTo>
                  <a:cubicBezTo>
                    <a:pt x="55" y="346"/>
                    <a:pt x="0" y="475"/>
                    <a:pt x="31" y="496"/>
                  </a:cubicBezTo>
                  <a:cubicBezTo>
                    <a:pt x="34" y="499"/>
                    <a:pt x="38" y="500"/>
                    <a:pt x="43" y="500"/>
                  </a:cubicBezTo>
                  <a:cubicBezTo>
                    <a:pt x="84" y="500"/>
                    <a:pt x="177" y="413"/>
                    <a:pt x="264" y="290"/>
                  </a:cubicBezTo>
                  <a:cubicBezTo>
                    <a:pt x="362" y="154"/>
                    <a:pt x="417" y="26"/>
                    <a:pt x="386" y="3"/>
                  </a:cubicBezTo>
                  <a:cubicBezTo>
                    <a:pt x="383" y="1"/>
                    <a:pt x="379" y="0"/>
                    <a:pt x="3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5621100" y="5244000"/>
              <a:ext cx="16025" cy="8975"/>
            </a:xfrm>
            <a:custGeom>
              <a:avLst/>
              <a:gdLst/>
              <a:ahLst/>
              <a:cxnLst/>
              <a:rect l="l" t="t" r="r" b="b"/>
              <a:pathLst>
                <a:path w="641" h="359" extrusionOk="0">
                  <a:moveTo>
                    <a:pt x="512" y="1"/>
                  </a:moveTo>
                  <a:cubicBezTo>
                    <a:pt x="444" y="1"/>
                    <a:pt x="356" y="17"/>
                    <a:pt x="265" y="64"/>
                  </a:cubicBezTo>
                  <a:cubicBezTo>
                    <a:pt x="70" y="165"/>
                    <a:pt x="1" y="340"/>
                    <a:pt x="34" y="356"/>
                  </a:cubicBezTo>
                  <a:cubicBezTo>
                    <a:pt x="37" y="358"/>
                    <a:pt x="40" y="359"/>
                    <a:pt x="44" y="359"/>
                  </a:cubicBezTo>
                  <a:cubicBezTo>
                    <a:pt x="86" y="359"/>
                    <a:pt x="185" y="260"/>
                    <a:pt x="329" y="186"/>
                  </a:cubicBezTo>
                  <a:cubicBezTo>
                    <a:pt x="486" y="102"/>
                    <a:pt x="635" y="81"/>
                    <a:pt x="637" y="41"/>
                  </a:cubicBezTo>
                  <a:cubicBezTo>
                    <a:pt x="640" y="22"/>
                    <a:pt x="590" y="1"/>
                    <a:pt x="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5648900" y="5235700"/>
              <a:ext cx="8900" cy="5500"/>
            </a:xfrm>
            <a:custGeom>
              <a:avLst/>
              <a:gdLst/>
              <a:ahLst/>
              <a:cxnLst/>
              <a:rect l="l" t="t" r="r" b="b"/>
              <a:pathLst>
                <a:path w="356" h="220" extrusionOk="0">
                  <a:moveTo>
                    <a:pt x="291" y="1"/>
                  </a:moveTo>
                  <a:cubicBezTo>
                    <a:pt x="253" y="1"/>
                    <a:pt x="199" y="18"/>
                    <a:pt x="143" y="50"/>
                  </a:cubicBezTo>
                  <a:cubicBezTo>
                    <a:pt x="56" y="102"/>
                    <a:pt x="0" y="169"/>
                    <a:pt x="19" y="202"/>
                  </a:cubicBezTo>
                  <a:cubicBezTo>
                    <a:pt x="26" y="214"/>
                    <a:pt x="42" y="220"/>
                    <a:pt x="63" y="220"/>
                  </a:cubicBezTo>
                  <a:cubicBezTo>
                    <a:pt x="101" y="220"/>
                    <a:pt x="157" y="202"/>
                    <a:pt x="213" y="170"/>
                  </a:cubicBezTo>
                  <a:cubicBezTo>
                    <a:pt x="300" y="119"/>
                    <a:pt x="356" y="51"/>
                    <a:pt x="336" y="19"/>
                  </a:cubicBezTo>
                  <a:cubicBezTo>
                    <a:pt x="329" y="7"/>
                    <a:pt x="313" y="1"/>
                    <a:pt x="2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1"/>
            <p:cNvSpPr/>
            <p:nvPr/>
          </p:nvSpPr>
          <p:spPr>
            <a:xfrm>
              <a:off x="5404850" y="2386250"/>
              <a:ext cx="95275" cy="80400"/>
            </a:xfrm>
            <a:custGeom>
              <a:avLst/>
              <a:gdLst/>
              <a:ahLst/>
              <a:cxnLst/>
              <a:rect l="l" t="t" r="r" b="b"/>
              <a:pathLst>
                <a:path w="3811" h="3216" extrusionOk="0">
                  <a:moveTo>
                    <a:pt x="1386" y="0"/>
                  </a:moveTo>
                  <a:cubicBezTo>
                    <a:pt x="1032" y="0"/>
                    <a:pt x="713" y="120"/>
                    <a:pt x="497" y="365"/>
                  </a:cubicBezTo>
                  <a:cubicBezTo>
                    <a:pt x="1" y="929"/>
                    <a:pt x="228" y="1941"/>
                    <a:pt x="1006" y="2628"/>
                  </a:cubicBezTo>
                  <a:cubicBezTo>
                    <a:pt x="1445" y="3015"/>
                    <a:pt x="1965" y="3215"/>
                    <a:pt x="2424" y="3215"/>
                  </a:cubicBezTo>
                  <a:cubicBezTo>
                    <a:pt x="2779" y="3215"/>
                    <a:pt x="3097" y="3096"/>
                    <a:pt x="3314" y="2850"/>
                  </a:cubicBezTo>
                  <a:cubicBezTo>
                    <a:pt x="3810" y="2287"/>
                    <a:pt x="3582" y="1274"/>
                    <a:pt x="2805" y="588"/>
                  </a:cubicBezTo>
                  <a:cubicBezTo>
                    <a:pt x="2366" y="201"/>
                    <a:pt x="1846" y="0"/>
                    <a:pt x="138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1"/>
            <p:cNvSpPr/>
            <p:nvPr/>
          </p:nvSpPr>
          <p:spPr>
            <a:xfrm>
              <a:off x="4381750" y="2417375"/>
              <a:ext cx="1301800" cy="2823825"/>
            </a:xfrm>
            <a:custGeom>
              <a:avLst/>
              <a:gdLst/>
              <a:ahLst/>
              <a:cxnLst/>
              <a:rect l="l" t="t" r="r" b="b"/>
              <a:pathLst>
                <a:path w="52072" h="112953" extrusionOk="0">
                  <a:moveTo>
                    <a:pt x="28575" y="0"/>
                  </a:moveTo>
                  <a:lnTo>
                    <a:pt x="4703" y="1121"/>
                  </a:lnTo>
                  <a:cubicBezTo>
                    <a:pt x="4703" y="1121"/>
                    <a:pt x="2034" y="10143"/>
                    <a:pt x="1018" y="12741"/>
                  </a:cubicBezTo>
                  <a:cubicBezTo>
                    <a:pt x="1" y="15338"/>
                    <a:pt x="11385" y="112953"/>
                    <a:pt x="11385" y="112953"/>
                  </a:cubicBezTo>
                  <a:lnTo>
                    <a:pt x="25705" y="111757"/>
                  </a:lnTo>
                  <a:lnTo>
                    <a:pt x="17754" y="19528"/>
                  </a:lnTo>
                  <a:lnTo>
                    <a:pt x="37519" y="112430"/>
                  </a:lnTo>
                  <a:lnTo>
                    <a:pt x="52072" y="111548"/>
                  </a:lnTo>
                  <a:cubicBezTo>
                    <a:pt x="52072" y="111548"/>
                    <a:pt x="36229" y="16577"/>
                    <a:pt x="35374" y="12984"/>
                  </a:cubicBezTo>
                  <a:cubicBezTo>
                    <a:pt x="34518" y="9389"/>
                    <a:pt x="28575" y="0"/>
                    <a:pt x="28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1"/>
            <p:cNvSpPr/>
            <p:nvPr/>
          </p:nvSpPr>
          <p:spPr>
            <a:xfrm>
              <a:off x="4734925" y="2447350"/>
              <a:ext cx="87800" cy="448800"/>
            </a:xfrm>
            <a:custGeom>
              <a:avLst/>
              <a:gdLst/>
              <a:ahLst/>
              <a:cxnLst/>
              <a:rect l="l" t="t" r="r" b="b"/>
              <a:pathLst>
                <a:path w="3512" h="17952" extrusionOk="0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4"/>
                    <a:pt x="24" y="267"/>
                    <a:pt x="77" y="740"/>
                  </a:cubicBezTo>
                  <a:cubicBezTo>
                    <a:pt x="144" y="1263"/>
                    <a:pt x="230" y="1934"/>
                    <a:pt x="332" y="2739"/>
                  </a:cubicBezTo>
                  <a:cubicBezTo>
                    <a:pt x="559" y="4424"/>
                    <a:pt x="891" y="6751"/>
                    <a:pt x="1275" y="9318"/>
                  </a:cubicBezTo>
                  <a:cubicBezTo>
                    <a:pt x="1659" y="11883"/>
                    <a:pt x="2021" y="14205"/>
                    <a:pt x="2297" y="15884"/>
                  </a:cubicBezTo>
                  <a:cubicBezTo>
                    <a:pt x="2366" y="16296"/>
                    <a:pt x="2429" y="16673"/>
                    <a:pt x="2487" y="17016"/>
                  </a:cubicBezTo>
                  <a:cubicBezTo>
                    <a:pt x="2537" y="17345"/>
                    <a:pt x="2617" y="17668"/>
                    <a:pt x="2830" y="17837"/>
                  </a:cubicBezTo>
                  <a:cubicBezTo>
                    <a:pt x="2941" y="17921"/>
                    <a:pt x="3057" y="17951"/>
                    <a:pt x="3158" y="17951"/>
                  </a:cubicBezTo>
                  <a:cubicBezTo>
                    <a:pt x="3254" y="17951"/>
                    <a:pt x="3337" y="17924"/>
                    <a:pt x="3390" y="17890"/>
                  </a:cubicBezTo>
                  <a:cubicBezTo>
                    <a:pt x="3506" y="17813"/>
                    <a:pt x="3512" y="17730"/>
                    <a:pt x="3507" y="17730"/>
                  </a:cubicBezTo>
                  <a:lnTo>
                    <a:pt x="3507" y="17730"/>
                  </a:lnTo>
                  <a:cubicBezTo>
                    <a:pt x="3506" y="17730"/>
                    <a:pt x="3506" y="17730"/>
                    <a:pt x="3506" y="17730"/>
                  </a:cubicBezTo>
                  <a:cubicBezTo>
                    <a:pt x="3506" y="17730"/>
                    <a:pt x="3505" y="17730"/>
                    <a:pt x="3505" y="17730"/>
                  </a:cubicBezTo>
                  <a:cubicBezTo>
                    <a:pt x="3493" y="17730"/>
                    <a:pt x="3466" y="17795"/>
                    <a:pt x="3365" y="17843"/>
                  </a:cubicBezTo>
                  <a:cubicBezTo>
                    <a:pt x="3325" y="17861"/>
                    <a:pt x="3270" y="17874"/>
                    <a:pt x="3207" y="17874"/>
                  </a:cubicBezTo>
                  <a:cubicBezTo>
                    <a:pt x="3111" y="17874"/>
                    <a:pt x="2996" y="17843"/>
                    <a:pt x="2899" y="17756"/>
                  </a:cubicBezTo>
                  <a:cubicBezTo>
                    <a:pt x="2734" y="17609"/>
                    <a:pt x="2672" y="17326"/>
                    <a:pt x="2636" y="16993"/>
                  </a:cubicBezTo>
                  <a:cubicBezTo>
                    <a:pt x="2591" y="16649"/>
                    <a:pt x="2541" y="16270"/>
                    <a:pt x="2487" y="15855"/>
                  </a:cubicBezTo>
                  <a:cubicBezTo>
                    <a:pt x="2260" y="14169"/>
                    <a:pt x="1928" y="11844"/>
                    <a:pt x="1543" y="9277"/>
                  </a:cubicBezTo>
                  <a:cubicBezTo>
                    <a:pt x="1160" y="6710"/>
                    <a:pt x="798" y="4388"/>
                    <a:pt x="522" y="2710"/>
                  </a:cubicBezTo>
                  <a:cubicBezTo>
                    <a:pt x="384" y="1911"/>
                    <a:pt x="271" y="1244"/>
                    <a:pt x="181" y="724"/>
                  </a:cubicBezTo>
                  <a:cubicBezTo>
                    <a:pt x="96" y="259"/>
                    <a:pt x="39" y="1"/>
                    <a:pt x="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1"/>
            <p:cNvSpPr/>
            <p:nvPr/>
          </p:nvSpPr>
          <p:spPr>
            <a:xfrm>
              <a:off x="4772575" y="2487300"/>
              <a:ext cx="47425" cy="42600"/>
            </a:xfrm>
            <a:custGeom>
              <a:avLst/>
              <a:gdLst/>
              <a:ahLst/>
              <a:cxnLst/>
              <a:rect l="l" t="t" r="r" b="b"/>
              <a:pathLst>
                <a:path w="1897" h="1704" extrusionOk="0">
                  <a:moveTo>
                    <a:pt x="1042" y="1"/>
                  </a:moveTo>
                  <a:cubicBezTo>
                    <a:pt x="873" y="1"/>
                    <a:pt x="736" y="51"/>
                    <a:pt x="652" y="107"/>
                  </a:cubicBezTo>
                  <a:cubicBezTo>
                    <a:pt x="534" y="184"/>
                    <a:pt x="500" y="256"/>
                    <a:pt x="512" y="266"/>
                  </a:cubicBezTo>
                  <a:cubicBezTo>
                    <a:pt x="513" y="269"/>
                    <a:pt x="516" y="271"/>
                    <a:pt x="520" y="271"/>
                  </a:cubicBezTo>
                  <a:cubicBezTo>
                    <a:pt x="558" y="271"/>
                    <a:pt x="700" y="167"/>
                    <a:pt x="926" y="167"/>
                  </a:cubicBezTo>
                  <a:cubicBezTo>
                    <a:pt x="1001" y="167"/>
                    <a:pt x="1084" y="178"/>
                    <a:pt x="1176" y="207"/>
                  </a:cubicBezTo>
                  <a:cubicBezTo>
                    <a:pt x="1367" y="267"/>
                    <a:pt x="1561" y="434"/>
                    <a:pt x="1588" y="687"/>
                  </a:cubicBezTo>
                  <a:cubicBezTo>
                    <a:pt x="1622" y="933"/>
                    <a:pt x="1496" y="1247"/>
                    <a:pt x="1244" y="1373"/>
                  </a:cubicBezTo>
                  <a:cubicBezTo>
                    <a:pt x="1158" y="1415"/>
                    <a:pt x="1064" y="1434"/>
                    <a:pt x="970" y="1434"/>
                  </a:cubicBezTo>
                  <a:cubicBezTo>
                    <a:pt x="786" y="1434"/>
                    <a:pt x="602" y="1362"/>
                    <a:pt x="476" y="1251"/>
                  </a:cubicBezTo>
                  <a:cubicBezTo>
                    <a:pt x="278" y="1087"/>
                    <a:pt x="225" y="834"/>
                    <a:pt x="249" y="632"/>
                  </a:cubicBezTo>
                  <a:cubicBezTo>
                    <a:pt x="301" y="211"/>
                    <a:pt x="571" y="44"/>
                    <a:pt x="540" y="12"/>
                  </a:cubicBezTo>
                  <a:cubicBezTo>
                    <a:pt x="540" y="9"/>
                    <a:pt x="537" y="7"/>
                    <a:pt x="530" y="7"/>
                  </a:cubicBezTo>
                  <a:cubicBezTo>
                    <a:pt x="472" y="7"/>
                    <a:pt x="172" y="144"/>
                    <a:pt x="59" y="600"/>
                  </a:cubicBezTo>
                  <a:cubicBezTo>
                    <a:pt x="1" y="838"/>
                    <a:pt x="44" y="1193"/>
                    <a:pt x="308" y="1437"/>
                  </a:cubicBezTo>
                  <a:cubicBezTo>
                    <a:pt x="474" y="1594"/>
                    <a:pt x="719" y="1703"/>
                    <a:pt x="978" y="1703"/>
                  </a:cubicBezTo>
                  <a:cubicBezTo>
                    <a:pt x="1106" y="1703"/>
                    <a:pt x="1238" y="1677"/>
                    <a:pt x="1366" y="1615"/>
                  </a:cubicBezTo>
                  <a:cubicBezTo>
                    <a:pt x="1748" y="1416"/>
                    <a:pt x="1896" y="990"/>
                    <a:pt x="1836" y="649"/>
                  </a:cubicBezTo>
                  <a:cubicBezTo>
                    <a:pt x="1781" y="285"/>
                    <a:pt x="1469" y="62"/>
                    <a:pt x="1226" y="20"/>
                  </a:cubicBezTo>
                  <a:cubicBezTo>
                    <a:pt x="1161" y="7"/>
                    <a:pt x="1100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1"/>
            <p:cNvSpPr/>
            <p:nvPr/>
          </p:nvSpPr>
          <p:spPr>
            <a:xfrm>
              <a:off x="4671275" y="714950"/>
              <a:ext cx="443175" cy="846750"/>
            </a:xfrm>
            <a:custGeom>
              <a:avLst/>
              <a:gdLst/>
              <a:ahLst/>
              <a:cxnLst/>
              <a:rect l="l" t="t" r="r" b="b"/>
              <a:pathLst>
                <a:path w="17727" h="33870" extrusionOk="0">
                  <a:moveTo>
                    <a:pt x="9125" y="1"/>
                  </a:moveTo>
                  <a:cubicBezTo>
                    <a:pt x="5113" y="1"/>
                    <a:pt x="1667" y="3092"/>
                    <a:pt x="1056" y="7137"/>
                  </a:cubicBezTo>
                  <a:cubicBezTo>
                    <a:pt x="488" y="10903"/>
                    <a:pt x="1" y="14704"/>
                    <a:pt x="18" y="16084"/>
                  </a:cubicBezTo>
                  <a:cubicBezTo>
                    <a:pt x="71" y="20245"/>
                    <a:pt x="2506" y="21866"/>
                    <a:pt x="3493" y="22352"/>
                  </a:cubicBezTo>
                  <a:cubicBezTo>
                    <a:pt x="3719" y="22464"/>
                    <a:pt x="4339" y="22590"/>
                    <a:pt x="4589" y="22625"/>
                  </a:cubicBezTo>
                  <a:cubicBezTo>
                    <a:pt x="4604" y="22627"/>
                    <a:pt x="4614" y="22642"/>
                    <a:pt x="4612" y="22657"/>
                  </a:cubicBezTo>
                  <a:lnTo>
                    <a:pt x="3688" y="27436"/>
                  </a:lnTo>
                  <a:cubicBezTo>
                    <a:pt x="3269" y="30566"/>
                    <a:pt x="5016" y="33359"/>
                    <a:pt x="8141" y="33814"/>
                  </a:cubicBezTo>
                  <a:cubicBezTo>
                    <a:pt x="8399" y="33851"/>
                    <a:pt x="8653" y="33870"/>
                    <a:pt x="8901" y="33870"/>
                  </a:cubicBezTo>
                  <a:cubicBezTo>
                    <a:pt x="11667" y="33870"/>
                    <a:pt x="13768" y="31609"/>
                    <a:pt x="14207" y="28734"/>
                  </a:cubicBezTo>
                  <a:lnTo>
                    <a:pt x="17161" y="9120"/>
                  </a:lnTo>
                  <a:cubicBezTo>
                    <a:pt x="17727" y="4602"/>
                    <a:pt x="14458" y="473"/>
                    <a:pt x="9871" y="36"/>
                  </a:cubicBezTo>
                  <a:cubicBezTo>
                    <a:pt x="9621" y="12"/>
                    <a:pt x="9372" y="1"/>
                    <a:pt x="9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1"/>
            <p:cNvSpPr/>
            <p:nvPr/>
          </p:nvSpPr>
          <p:spPr>
            <a:xfrm>
              <a:off x="4720200" y="932400"/>
              <a:ext cx="35575" cy="31825"/>
            </a:xfrm>
            <a:custGeom>
              <a:avLst/>
              <a:gdLst/>
              <a:ahLst/>
              <a:cxnLst/>
              <a:rect l="l" t="t" r="r" b="b"/>
              <a:pathLst>
                <a:path w="1423" h="1273" extrusionOk="0">
                  <a:moveTo>
                    <a:pt x="689" y="0"/>
                  </a:moveTo>
                  <a:cubicBezTo>
                    <a:pt x="385" y="0"/>
                    <a:pt x="118" y="206"/>
                    <a:pt x="64" y="507"/>
                  </a:cubicBezTo>
                  <a:cubicBezTo>
                    <a:pt x="0" y="850"/>
                    <a:pt x="240" y="1187"/>
                    <a:pt x="599" y="1259"/>
                  </a:cubicBezTo>
                  <a:cubicBezTo>
                    <a:pt x="645" y="1268"/>
                    <a:pt x="691" y="1273"/>
                    <a:pt x="736" y="1273"/>
                  </a:cubicBezTo>
                  <a:cubicBezTo>
                    <a:pt x="1040" y="1273"/>
                    <a:pt x="1305" y="1067"/>
                    <a:pt x="1359" y="767"/>
                  </a:cubicBezTo>
                  <a:cubicBezTo>
                    <a:pt x="1422" y="423"/>
                    <a:pt x="1183" y="86"/>
                    <a:pt x="825" y="14"/>
                  </a:cubicBezTo>
                  <a:cubicBezTo>
                    <a:pt x="779" y="5"/>
                    <a:pt x="734" y="0"/>
                    <a:pt x="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4720850" y="908575"/>
              <a:ext cx="66475" cy="22375"/>
            </a:xfrm>
            <a:custGeom>
              <a:avLst/>
              <a:gdLst/>
              <a:ahLst/>
              <a:cxnLst/>
              <a:rect l="l" t="t" r="r" b="b"/>
              <a:pathLst>
                <a:path w="2659" h="895" extrusionOk="0">
                  <a:moveTo>
                    <a:pt x="1149" y="0"/>
                  </a:moveTo>
                  <a:cubicBezTo>
                    <a:pt x="815" y="0"/>
                    <a:pt x="525" y="91"/>
                    <a:pt x="336" y="199"/>
                  </a:cubicBezTo>
                  <a:cubicBezTo>
                    <a:pt x="96" y="334"/>
                    <a:pt x="0" y="478"/>
                    <a:pt x="34" y="522"/>
                  </a:cubicBezTo>
                  <a:cubicBezTo>
                    <a:pt x="45" y="536"/>
                    <a:pt x="65" y="542"/>
                    <a:pt x="94" y="542"/>
                  </a:cubicBezTo>
                  <a:cubicBezTo>
                    <a:pt x="235" y="542"/>
                    <a:pt x="588" y="407"/>
                    <a:pt x="1041" y="407"/>
                  </a:cubicBezTo>
                  <a:cubicBezTo>
                    <a:pt x="1142" y="407"/>
                    <a:pt x="1247" y="414"/>
                    <a:pt x="1357" y="430"/>
                  </a:cubicBezTo>
                  <a:cubicBezTo>
                    <a:pt x="2007" y="516"/>
                    <a:pt x="2452" y="895"/>
                    <a:pt x="2587" y="895"/>
                  </a:cubicBezTo>
                  <a:cubicBezTo>
                    <a:pt x="2599" y="895"/>
                    <a:pt x="2608" y="892"/>
                    <a:pt x="2615" y="886"/>
                  </a:cubicBezTo>
                  <a:cubicBezTo>
                    <a:pt x="2658" y="853"/>
                    <a:pt x="2598" y="687"/>
                    <a:pt x="2396" y="490"/>
                  </a:cubicBezTo>
                  <a:cubicBezTo>
                    <a:pt x="2199" y="295"/>
                    <a:pt x="1844" y="81"/>
                    <a:pt x="1405" y="19"/>
                  </a:cubicBezTo>
                  <a:cubicBezTo>
                    <a:pt x="1317" y="6"/>
                    <a:pt x="1232" y="0"/>
                    <a:pt x="1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4886900" y="959450"/>
              <a:ext cx="35575" cy="31850"/>
            </a:xfrm>
            <a:custGeom>
              <a:avLst/>
              <a:gdLst/>
              <a:ahLst/>
              <a:cxnLst/>
              <a:rect l="l" t="t" r="r" b="b"/>
              <a:pathLst>
                <a:path w="1423" h="1274" extrusionOk="0">
                  <a:moveTo>
                    <a:pt x="690" y="1"/>
                  </a:moveTo>
                  <a:cubicBezTo>
                    <a:pt x="386" y="1"/>
                    <a:pt x="119" y="207"/>
                    <a:pt x="64" y="507"/>
                  </a:cubicBezTo>
                  <a:cubicBezTo>
                    <a:pt x="1" y="851"/>
                    <a:pt x="240" y="1187"/>
                    <a:pt x="599" y="1259"/>
                  </a:cubicBezTo>
                  <a:cubicBezTo>
                    <a:pt x="645" y="1269"/>
                    <a:pt x="691" y="1273"/>
                    <a:pt x="736" y="1273"/>
                  </a:cubicBezTo>
                  <a:cubicBezTo>
                    <a:pt x="1040" y="1273"/>
                    <a:pt x="1305" y="1067"/>
                    <a:pt x="1359" y="767"/>
                  </a:cubicBezTo>
                  <a:cubicBezTo>
                    <a:pt x="1423" y="424"/>
                    <a:pt x="1183" y="86"/>
                    <a:pt x="825" y="14"/>
                  </a:cubicBezTo>
                  <a:cubicBezTo>
                    <a:pt x="780" y="5"/>
                    <a:pt x="735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4893500" y="937125"/>
              <a:ext cx="66475" cy="22350"/>
            </a:xfrm>
            <a:custGeom>
              <a:avLst/>
              <a:gdLst/>
              <a:ahLst/>
              <a:cxnLst/>
              <a:rect l="l" t="t" r="r" b="b"/>
              <a:pathLst>
                <a:path w="2659" h="894" extrusionOk="0">
                  <a:moveTo>
                    <a:pt x="1149" y="0"/>
                  </a:moveTo>
                  <a:cubicBezTo>
                    <a:pt x="816" y="0"/>
                    <a:pt x="526" y="91"/>
                    <a:pt x="337" y="199"/>
                  </a:cubicBezTo>
                  <a:cubicBezTo>
                    <a:pt x="96" y="334"/>
                    <a:pt x="1" y="478"/>
                    <a:pt x="34" y="522"/>
                  </a:cubicBezTo>
                  <a:cubicBezTo>
                    <a:pt x="44" y="536"/>
                    <a:pt x="64" y="542"/>
                    <a:pt x="93" y="542"/>
                  </a:cubicBezTo>
                  <a:cubicBezTo>
                    <a:pt x="235" y="542"/>
                    <a:pt x="589" y="406"/>
                    <a:pt x="1044" y="406"/>
                  </a:cubicBezTo>
                  <a:cubicBezTo>
                    <a:pt x="1144" y="406"/>
                    <a:pt x="1249" y="412"/>
                    <a:pt x="1357" y="428"/>
                  </a:cubicBezTo>
                  <a:cubicBezTo>
                    <a:pt x="2006" y="515"/>
                    <a:pt x="2452" y="894"/>
                    <a:pt x="2588" y="894"/>
                  </a:cubicBezTo>
                  <a:cubicBezTo>
                    <a:pt x="2599" y="894"/>
                    <a:pt x="2609" y="891"/>
                    <a:pt x="2616" y="885"/>
                  </a:cubicBezTo>
                  <a:cubicBezTo>
                    <a:pt x="2659" y="853"/>
                    <a:pt x="2599" y="686"/>
                    <a:pt x="2397" y="490"/>
                  </a:cubicBezTo>
                  <a:cubicBezTo>
                    <a:pt x="2199" y="294"/>
                    <a:pt x="1845" y="80"/>
                    <a:pt x="1406" y="18"/>
                  </a:cubicBezTo>
                  <a:cubicBezTo>
                    <a:pt x="1318" y="6"/>
                    <a:pt x="1232" y="0"/>
                    <a:pt x="1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4767150" y="925850"/>
              <a:ext cx="75575" cy="145925"/>
            </a:xfrm>
            <a:custGeom>
              <a:avLst/>
              <a:gdLst/>
              <a:ahLst/>
              <a:cxnLst/>
              <a:rect l="l" t="t" r="r" b="b"/>
              <a:pathLst>
                <a:path w="3023" h="5837" extrusionOk="0">
                  <a:moveTo>
                    <a:pt x="2944" y="0"/>
                  </a:moveTo>
                  <a:cubicBezTo>
                    <a:pt x="2850" y="0"/>
                    <a:pt x="1970" y="1446"/>
                    <a:pt x="960" y="3265"/>
                  </a:cubicBezTo>
                  <a:cubicBezTo>
                    <a:pt x="713" y="3719"/>
                    <a:pt x="475" y="4154"/>
                    <a:pt x="250" y="4569"/>
                  </a:cubicBezTo>
                  <a:cubicBezTo>
                    <a:pt x="152" y="4763"/>
                    <a:pt x="1" y="4978"/>
                    <a:pt x="53" y="5261"/>
                  </a:cubicBezTo>
                  <a:cubicBezTo>
                    <a:pt x="82" y="5402"/>
                    <a:pt x="200" y="5519"/>
                    <a:pt x="311" y="5567"/>
                  </a:cubicBezTo>
                  <a:cubicBezTo>
                    <a:pt x="421" y="5619"/>
                    <a:pt x="522" y="5636"/>
                    <a:pt x="611" y="5654"/>
                  </a:cubicBezTo>
                  <a:cubicBezTo>
                    <a:pt x="1185" y="5770"/>
                    <a:pt x="1583" y="5836"/>
                    <a:pt x="1719" y="5836"/>
                  </a:cubicBezTo>
                  <a:cubicBezTo>
                    <a:pt x="1751" y="5836"/>
                    <a:pt x="1768" y="5833"/>
                    <a:pt x="1770" y="5825"/>
                  </a:cubicBezTo>
                  <a:cubicBezTo>
                    <a:pt x="1779" y="5785"/>
                    <a:pt x="1352" y="5646"/>
                    <a:pt x="656" y="5451"/>
                  </a:cubicBezTo>
                  <a:cubicBezTo>
                    <a:pt x="479" y="5406"/>
                    <a:pt x="313" y="5346"/>
                    <a:pt x="301" y="5218"/>
                  </a:cubicBezTo>
                  <a:cubicBezTo>
                    <a:pt x="278" y="5082"/>
                    <a:pt x="382" y="4899"/>
                    <a:pt x="499" y="4703"/>
                  </a:cubicBezTo>
                  <a:cubicBezTo>
                    <a:pt x="731" y="4293"/>
                    <a:pt x="976" y="3862"/>
                    <a:pt x="1230" y="3411"/>
                  </a:cubicBezTo>
                  <a:cubicBezTo>
                    <a:pt x="2254" y="1568"/>
                    <a:pt x="3023" y="42"/>
                    <a:pt x="2948" y="1"/>
                  </a:cubicBezTo>
                  <a:cubicBezTo>
                    <a:pt x="2947" y="0"/>
                    <a:pt x="2946" y="0"/>
                    <a:pt x="2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4780475" y="1257450"/>
              <a:ext cx="165950" cy="62000"/>
            </a:xfrm>
            <a:custGeom>
              <a:avLst/>
              <a:gdLst/>
              <a:ahLst/>
              <a:cxnLst/>
              <a:rect l="l" t="t" r="r" b="b"/>
              <a:pathLst>
                <a:path w="6638" h="2480" extrusionOk="0">
                  <a:moveTo>
                    <a:pt x="6638" y="1"/>
                  </a:moveTo>
                  <a:lnTo>
                    <a:pt x="6638" y="1"/>
                  </a:lnTo>
                  <a:cubicBezTo>
                    <a:pt x="4582" y="861"/>
                    <a:pt x="2839" y="1052"/>
                    <a:pt x="1696" y="1052"/>
                  </a:cubicBezTo>
                  <a:cubicBezTo>
                    <a:pt x="781" y="1052"/>
                    <a:pt x="250" y="930"/>
                    <a:pt x="250" y="930"/>
                  </a:cubicBezTo>
                  <a:lnTo>
                    <a:pt x="0" y="2217"/>
                  </a:lnTo>
                  <a:cubicBezTo>
                    <a:pt x="761" y="2402"/>
                    <a:pt x="1443" y="2480"/>
                    <a:pt x="2053" y="2480"/>
                  </a:cubicBezTo>
                  <a:cubicBezTo>
                    <a:pt x="5486" y="2480"/>
                    <a:pt x="6638" y="1"/>
                    <a:pt x="6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4809950" y="1106325"/>
              <a:ext cx="55100" cy="40800"/>
            </a:xfrm>
            <a:custGeom>
              <a:avLst/>
              <a:gdLst/>
              <a:ahLst/>
              <a:cxnLst/>
              <a:rect l="l" t="t" r="r" b="b"/>
              <a:pathLst>
                <a:path w="2204" h="1632" extrusionOk="0">
                  <a:moveTo>
                    <a:pt x="988" y="1"/>
                  </a:moveTo>
                  <a:cubicBezTo>
                    <a:pt x="658" y="1"/>
                    <a:pt x="336" y="124"/>
                    <a:pt x="108" y="347"/>
                  </a:cubicBezTo>
                  <a:lnTo>
                    <a:pt x="75" y="366"/>
                  </a:lnTo>
                  <a:cubicBezTo>
                    <a:pt x="6" y="426"/>
                    <a:pt x="1" y="538"/>
                    <a:pt x="36" y="628"/>
                  </a:cubicBezTo>
                  <a:cubicBezTo>
                    <a:pt x="72" y="718"/>
                    <a:pt x="139" y="794"/>
                    <a:pt x="207" y="866"/>
                  </a:cubicBezTo>
                  <a:cubicBezTo>
                    <a:pt x="450" y="1127"/>
                    <a:pt x="706" y="1390"/>
                    <a:pt x="1028" y="1535"/>
                  </a:cubicBezTo>
                  <a:cubicBezTo>
                    <a:pt x="1168" y="1597"/>
                    <a:pt x="1323" y="1632"/>
                    <a:pt x="1473" y="1632"/>
                  </a:cubicBezTo>
                  <a:cubicBezTo>
                    <a:pt x="1669" y="1632"/>
                    <a:pt x="1857" y="1572"/>
                    <a:pt x="1986" y="1436"/>
                  </a:cubicBezTo>
                  <a:cubicBezTo>
                    <a:pt x="2190" y="1222"/>
                    <a:pt x="2203" y="864"/>
                    <a:pt x="2053" y="588"/>
                  </a:cubicBezTo>
                  <a:cubicBezTo>
                    <a:pt x="1904" y="312"/>
                    <a:pt x="1616" y="119"/>
                    <a:pt x="1315" y="42"/>
                  </a:cubicBezTo>
                  <a:cubicBezTo>
                    <a:pt x="1207" y="14"/>
                    <a:pt x="1097" y="1"/>
                    <a:pt x="9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4798050" y="1091175"/>
              <a:ext cx="66200" cy="45025"/>
            </a:xfrm>
            <a:custGeom>
              <a:avLst/>
              <a:gdLst/>
              <a:ahLst/>
              <a:cxnLst/>
              <a:rect l="l" t="t" r="r" b="b"/>
              <a:pathLst>
                <a:path w="2648" h="1801" extrusionOk="0">
                  <a:moveTo>
                    <a:pt x="2531" y="1"/>
                  </a:moveTo>
                  <a:cubicBezTo>
                    <a:pt x="2419" y="1"/>
                    <a:pt x="2299" y="749"/>
                    <a:pt x="1575" y="1190"/>
                  </a:cubicBezTo>
                  <a:cubicBezTo>
                    <a:pt x="842" y="1637"/>
                    <a:pt x="41" y="1434"/>
                    <a:pt x="18" y="1540"/>
                  </a:cubicBezTo>
                  <a:cubicBezTo>
                    <a:pt x="1" y="1587"/>
                    <a:pt x="178" y="1716"/>
                    <a:pt x="522" y="1776"/>
                  </a:cubicBezTo>
                  <a:cubicBezTo>
                    <a:pt x="609" y="1791"/>
                    <a:pt x="709" y="1801"/>
                    <a:pt x="816" y="1801"/>
                  </a:cubicBezTo>
                  <a:cubicBezTo>
                    <a:pt x="1119" y="1801"/>
                    <a:pt x="1483" y="1728"/>
                    <a:pt x="1815" y="1525"/>
                  </a:cubicBezTo>
                  <a:cubicBezTo>
                    <a:pt x="2264" y="1253"/>
                    <a:pt x="2499" y="832"/>
                    <a:pt x="2571" y="522"/>
                  </a:cubicBezTo>
                  <a:cubicBezTo>
                    <a:pt x="2647" y="207"/>
                    <a:pt x="2589" y="5"/>
                    <a:pt x="2537" y="1"/>
                  </a:cubicBezTo>
                  <a:cubicBezTo>
                    <a:pt x="2535" y="1"/>
                    <a:pt x="2533" y="1"/>
                    <a:pt x="2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4890500" y="909125"/>
              <a:ext cx="80800" cy="30550"/>
            </a:xfrm>
            <a:custGeom>
              <a:avLst/>
              <a:gdLst/>
              <a:ahLst/>
              <a:cxnLst/>
              <a:rect l="l" t="t" r="r" b="b"/>
              <a:pathLst>
                <a:path w="3232" h="1222" extrusionOk="0">
                  <a:moveTo>
                    <a:pt x="1034" y="1"/>
                  </a:moveTo>
                  <a:cubicBezTo>
                    <a:pt x="831" y="1"/>
                    <a:pt x="647" y="23"/>
                    <a:pt x="497" y="61"/>
                  </a:cubicBezTo>
                  <a:cubicBezTo>
                    <a:pt x="176" y="138"/>
                    <a:pt x="1" y="266"/>
                    <a:pt x="18" y="362"/>
                  </a:cubicBezTo>
                  <a:cubicBezTo>
                    <a:pt x="59" y="564"/>
                    <a:pt x="776" y="575"/>
                    <a:pt x="1588" y="796"/>
                  </a:cubicBezTo>
                  <a:cubicBezTo>
                    <a:pt x="2260" y="963"/>
                    <a:pt x="2806" y="1222"/>
                    <a:pt x="3054" y="1222"/>
                  </a:cubicBezTo>
                  <a:cubicBezTo>
                    <a:pt x="3107" y="1222"/>
                    <a:pt x="3147" y="1210"/>
                    <a:pt x="3171" y="1182"/>
                  </a:cubicBezTo>
                  <a:cubicBezTo>
                    <a:pt x="3231" y="1107"/>
                    <a:pt x="3142" y="910"/>
                    <a:pt x="2899" y="686"/>
                  </a:cubicBezTo>
                  <a:cubicBezTo>
                    <a:pt x="2659" y="462"/>
                    <a:pt x="2258" y="223"/>
                    <a:pt x="1770" y="96"/>
                  </a:cubicBezTo>
                  <a:cubicBezTo>
                    <a:pt x="1513" y="29"/>
                    <a:pt x="1261" y="1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4732325" y="872325"/>
              <a:ext cx="62525" cy="22475"/>
            </a:xfrm>
            <a:custGeom>
              <a:avLst/>
              <a:gdLst/>
              <a:ahLst/>
              <a:cxnLst/>
              <a:rect l="l" t="t" r="r" b="b"/>
              <a:pathLst>
                <a:path w="2501" h="899" extrusionOk="0">
                  <a:moveTo>
                    <a:pt x="1114" y="0"/>
                  </a:moveTo>
                  <a:cubicBezTo>
                    <a:pt x="794" y="0"/>
                    <a:pt x="510" y="85"/>
                    <a:pt x="322" y="196"/>
                  </a:cubicBezTo>
                  <a:cubicBezTo>
                    <a:pt x="92" y="330"/>
                    <a:pt x="1" y="485"/>
                    <a:pt x="44" y="571"/>
                  </a:cubicBezTo>
                  <a:cubicBezTo>
                    <a:pt x="145" y="749"/>
                    <a:pt x="654" y="653"/>
                    <a:pt x="1239" y="731"/>
                  </a:cubicBezTo>
                  <a:cubicBezTo>
                    <a:pt x="1675" y="773"/>
                    <a:pt x="2049" y="899"/>
                    <a:pt x="2269" y="899"/>
                  </a:cubicBezTo>
                  <a:cubicBezTo>
                    <a:pt x="2346" y="899"/>
                    <a:pt x="2403" y="884"/>
                    <a:pt x="2439" y="845"/>
                  </a:cubicBezTo>
                  <a:cubicBezTo>
                    <a:pt x="2501" y="770"/>
                    <a:pt x="2446" y="599"/>
                    <a:pt x="2253" y="416"/>
                  </a:cubicBezTo>
                  <a:cubicBezTo>
                    <a:pt x="2062" y="235"/>
                    <a:pt x="1723" y="58"/>
                    <a:pt x="1321" y="12"/>
                  </a:cubicBezTo>
                  <a:cubicBezTo>
                    <a:pt x="1251" y="4"/>
                    <a:pt x="1182" y="0"/>
                    <a:pt x="1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4663775" y="651500"/>
              <a:ext cx="632375" cy="1170200"/>
            </a:xfrm>
            <a:custGeom>
              <a:avLst/>
              <a:gdLst/>
              <a:ahLst/>
              <a:cxnLst/>
              <a:rect l="l" t="t" r="r" b="b"/>
              <a:pathLst>
                <a:path w="25295" h="46808" extrusionOk="0">
                  <a:moveTo>
                    <a:pt x="8677" y="0"/>
                  </a:moveTo>
                  <a:cubicBezTo>
                    <a:pt x="5884" y="0"/>
                    <a:pt x="3102" y="1300"/>
                    <a:pt x="1454" y="3791"/>
                  </a:cubicBezTo>
                  <a:cubicBezTo>
                    <a:pt x="547" y="5165"/>
                    <a:pt x="1" y="7013"/>
                    <a:pt x="539" y="8658"/>
                  </a:cubicBezTo>
                  <a:cubicBezTo>
                    <a:pt x="864" y="9154"/>
                    <a:pt x="1455" y="9347"/>
                    <a:pt x="2154" y="9347"/>
                  </a:cubicBezTo>
                  <a:cubicBezTo>
                    <a:pt x="3309" y="9347"/>
                    <a:pt x="4757" y="8820"/>
                    <a:pt x="5785" y="8258"/>
                  </a:cubicBezTo>
                  <a:cubicBezTo>
                    <a:pt x="6419" y="8678"/>
                    <a:pt x="7143" y="8878"/>
                    <a:pt x="7865" y="8878"/>
                  </a:cubicBezTo>
                  <a:cubicBezTo>
                    <a:pt x="9124" y="8878"/>
                    <a:pt x="10380" y="8268"/>
                    <a:pt x="11146" y="7147"/>
                  </a:cubicBezTo>
                  <a:cubicBezTo>
                    <a:pt x="11490" y="7587"/>
                    <a:pt x="11964" y="7810"/>
                    <a:pt x="12461" y="7854"/>
                  </a:cubicBezTo>
                  <a:cubicBezTo>
                    <a:pt x="12514" y="8340"/>
                    <a:pt x="12575" y="8750"/>
                    <a:pt x="12612" y="9011"/>
                  </a:cubicBezTo>
                  <a:cubicBezTo>
                    <a:pt x="12777" y="10209"/>
                    <a:pt x="14579" y="11945"/>
                    <a:pt x="14599" y="13155"/>
                  </a:cubicBezTo>
                  <a:cubicBezTo>
                    <a:pt x="14638" y="15433"/>
                    <a:pt x="12886" y="15547"/>
                    <a:pt x="12403" y="17774"/>
                  </a:cubicBezTo>
                  <a:cubicBezTo>
                    <a:pt x="12039" y="19451"/>
                    <a:pt x="13312" y="20433"/>
                    <a:pt x="13553" y="22132"/>
                  </a:cubicBezTo>
                  <a:cubicBezTo>
                    <a:pt x="13590" y="22392"/>
                    <a:pt x="13435" y="22807"/>
                    <a:pt x="13286" y="23225"/>
                  </a:cubicBezTo>
                  <a:cubicBezTo>
                    <a:pt x="12580" y="24602"/>
                    <a:pt x="11990" y="26057"/>
                    <a:pt x="12129" y="27575"/>
                  </a:cubicBezTo>
                  <a:cubicBezTo>
                    <a:pt x="12261" y="29011"/>
                    <a:pt x="13040" y="30337"/>
                    <a:pt x="13112" y="31777"/>
                  </a:cubicBezTo>
                  <a:cubicBezTo>
                    <a:pt x="13238" y="34296"/>
                    <a:pt x="11253" y="36348"/>
                    <a:pt x="10095" y="38589"/>
                  </a:cubicBezTo>
                  <a:cubicBezTo>
                    <a:pt x="9033" y="40645"/>
                    <a:pt x="8640" y="43040"/>
                    <a:pt x="8991" y="45326"/>
                  </a:cubicBezTo>
                  <a:cubicBezTo>
                    <a:pt x="13637" y="46154"/>
                    <a:pt x="18337" y="46647"/>
                    <a:pt x="23054" y="46804"/>
                  </a:cubicBezTo>
                  <a:cubicBezTo>
                    <a:pt x="23114" y="46806"/>
                    <a:pt x="23175" y="46807"/>
                    <a:pt x="23236" y="46807"/>
                  </a:cubicBezTo>
                  <a:cubicBezTo>
                    <a:pt x="23502" y="46807"/>
                    <a:pt x="23772" y="46777"/>
                    <a:pt x="23974" y="46613"/>
                  </a:cubicBezTo>
                  <a:cubicBezTo>
                    <a:pt x="24257" y="46384"/>
                    <a:pt x="24309" y="45981"/>
                    <a:pt x="24342" y="45620"/>
                  </a:cubicBezTo>
                  <a:lnTo>
                    <a:pt x="25025" y="37895"/>
                  </a:lnTo>
                  <a:cubicBezTo>
                    <a:pt x="25171" y="36243"/>
                    <a:pt x="25294" y="34476"/>
                    <a:pt x="24485" y="33028"/>
                  </a:cubicBezTo>
                  <a:cubicBezTo>
                    <a:pt x="23834" y="31862"/>
                    <a:pt x="22638" y="31036"/>
                    <a:pt x="22144" y="29795"/>
                  </a:cubicBezTo>
                  <a:cubicBezTo>
                    <a:pt x="21299" y="27670"/>
                    <a:pt x="22793" y="25314"/>
                    <a:pt x="23168" y="23072"/>
                  </a:cubicBezTo>
                  <a:cubicBezTo>
                    <a:pt x="23428" y="22476"/>
                    <a:pt x="23656" y="21925"/>
                    <a:pt x="23774" y="21566"/>
                  </a:cubicBezTo>
                  <a:cubicBezTo>
                    <a:pt x="24238" y="20157"/>
                    <a:pt x="24242" y="17921"/>
                    <a:pt x="23573" y="16598"/>
                  </a:cubicBezTo>
                  <a:cubicBezTo>
                    <a:pt x="22951" y="15366"/>
                    <a:pt x="21376" y="14143"/>
                    <a:pt x="20921" y="12949"/>
                  </a:cubicBezTo>
                  <a:cubicBezTo>
                    <a:pt x="20221" y="11110"/>
                    <a:pt x="20738" y="10632"/>
                    <a:pt x="20200" y="6799"/>
                  </a:cubicBezTo>
                  <a:cubicBezTo>
                    <a:pt x="19918" y="4779"/>
                    <a:pt x="17391" y="2030"/>
                    <a:pt x="14593" y="2030"/>
                  </a:cubicBezTo>
                  <a:cubicBezTo>
                    <a:pt x="14381" y="2030"/>
                    <a:pt x="14167" y="2046"/>
                    <a:pt x="13953" y="2079"/>
                  </a:cubicBezTo>
                  <a:cubicBezTo>
                    <a:pt x="12995" y="969"/>
                    <a:pt x="11641" y="396"/>
                    <a:pt x="10298" y="148"/>
                  </a:cubicBezTo>
                  <a:cubicBezTo>
                    <a:pt x="9763" y="49"/>
                    <a:pt x="9220" y="0"/>
                    <a:pt x="8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4055025" y="2642525"/>
              <a:ext cx="406350" cy="665500"/>
            </a:xfrm>
            <a:custGeom>
              <a:avLst/>
              <a:gdLst/>
              <a:ahLst/>
              <a:cxnLst/>
              <a:rect l="l" t="t" r="r" b="b"/>
              <a:pathLst>
                <a:path w="16254" h="26620" extrusionOk="0">
                  <a:moveTo>
                    <a:pt x="13230" y="1"/>
                  </a:moveTo>
                  <a:cubicBezTo>
                    <a:pt x="10384" y="1170"/>
                    <a:pt x="8654" y="4016"/>
                    <a:pt x="7121" y="6684"/>
                  </a:cubicBezTo>
                  <a:lnTo>
                    <a:pt x="1514" y="16443"/>
                  </a:lnTo>
                  <a:cubicBezTo>
                    <a:pt x="770" y="17739"/>
                    <a:pt x="1" y="19138"/>
                    <a:pt x="124" y="20625"/>
                  </a:cubicBezTo>
                  <a:cubicBezTo>
                    <a:pt x="239" y="22030"/>
                    <a:pt x="1158" y="23271"/>
                    <a:pt x="2304" y="24090"/>
                  </a:cubicBezTo>
                  <a:cubicBezTo>
                    <a:pt x="3450" y="24911"/>
                    <a:pt x="4810" y="25368"/>
                    <a:pt x="6158" y="25778"/>
                  </a:cubicBezTo>
                  <a:cubicBezTo>
                    <a:pt x="7604" y="26219"/>
                    <a:pt x="9096" y="26620"/>
                    <a:pt x="10600" y="26620"/>
                  </a:cubicBezTo>
                  <a:cubicBezTo>
                    <a:pt x="10838" y="26620"/>
                    <a:pt x="11076" y="26610"/>
                    <a:pt x="11315" y="26588"/>
                  </a:cubicBezTo>
                  <a:cubicBezTo>
                    <a:pt x="13059" y="26430"/>
                    <a:pt x="14832" y="25541"/>
                    <a:pt x="15606" y="23971"/>
                  </a:cubicBezTo>
                  <a:cubicBezTo>
                    <a:pt x="16253" y="22655"/>
                    <a:pt x="16116" y="21108"/>
                    <a:pt x="15963" y="19649"/>
                  </a:cubicBezTo>
                  <a:cubicBezTo>
                    <a:pt x="15423" y="14488"/>
                    <a:pt x="14883" y="9325"/>
                    <a:pt x="14344" y="4163"/>
                  </a:cubicBezTo>
                  <a:cubicBezTo>
                    <a:pt x="14203" y="2825"/>
                    <a:pt x="14063" y="1487"/>
                    <a:pt x="13923" y="149"/>
                  </a:cubicBezTo>
                  <a:lnTo>
                    <a:pt x="13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133275" y="2669175"/>
              <a:ext cx="248775" cy="335475"/>
            </a:xfrm>
            <a:custGeom>
              <a:avLst/>
              <a:gdLst/>
              <a:ahLst/>
              <a:cxnLst/>
              <a:rect l="l" t="t" r="r" b="b"/>
              <a:pathLst>
                <a:path w="9951" h="13419" extrusionOk="0">
                  <a:moveTo>
                    <a:pt x="9932" y="1"/>
                  </a:moveTo>
                  <a:cubicBezTo>
                    <a:pt x="9912" y="1"/>
                    <a:pt x="9776" y="206"/>
                    <a:pt x="9548" y="581"/>
                  </a:cubicBezTo>
                  <a:cubicBezTo>
                    <a:pt x="9292" y="1012"/>
                    <a:pt x="8969" y="1560"/>
                    <a:pt x="8582" y="2211"/>
                  </a:cubicBezTo>
                  <a:cubicBezTo>
                    <a:pt x="7777" y="3594"/>
                    <a:pt x="6681" y="5514"/>
                    <a:pt x="5486" y="7643"/>
                  </a:cubicBezTo>
                  <a:cubicBezTo>
                    <a:pt x="4893" y="8706"/>
                    <a:pt x="4328" y="9719"/>
                    <a:pt x="3810" y="10648"/>
                  </a:cubicBezTo>
                  <a:cubicBezTo>
                    <a:pt x="3297" y="11569"/>
                    <a:pt x="2875" y="12439"/>
                    <a:pt x="2242" y="12899"/>
                  </a:cubicBezTo>
                  <a:cubicBezTo>
                    <a:pt x="1884" y="13174"/>
                    <a:pt x="1493" y="13272"/>
                    <a:pt x="1153" y="13272"/>
                  </a:cubicBezTo>
                  <a:cubicBezTo>
                    <a:pt x="907" y="13272"/>
                    <a:pt x="689" y="13221"/>
                    <a:pt x="530" y="13149"/>
                  </a:cubicBezTo>
                  <a:cubicBezTo>
                    <a:pt x="149" y="12973"/>
                    <a:pt x="40" y="12730"/>
                    <a:pt x="10" y="12730"/>
                  </a:cubicBezTo>
                  <a:cubicBezTo>
                    <a:pt x="9" y="12730"/>
                    <a:pt x="8" y="12730"/>
                    <a:pt x="7" y="12731"/>
                  </a:cubicBezTo>
                  <a:cubicBezTo>
                    <a:pt x="0" y="12734"/>
                    <a:pt x="20" y="12794"/>
                    <a:pt x="85" y="12895"/>
                  </a:cubicBezTo>
                  <a:cubicBezTo>
                    <a:pt x="151" y="12997"/>
                    <a:pt x="278" y="13132"/>
                    <a:pt x="484" y="13243"/>
                  </a:cubicBezTo>
                  <a:cubicBezTo>
                    <a:pt x="668" y="13344"/>
                    <a:pt x="936" y="13419"/>
                    <a:pt x="1240" y="13419"/>
                  </a:cubicBezTo>
                  <a:cubicBezTo>
                    <a:pt x="1587" y="13419"/>
                    <a:pt x="1982" y="13321"/>
                    <a:pt x="2354" y="13053"/>
                  </a:cubicBezTo>
                  <a:cubicBezTo>
                    <a:pt x="3057" y="12571"/>
                    <a:pt x="3508" y="11673"/>
                    <a:pt x="4029" y="10769"/>
                  </a:cubicBezTo>
                  <a:cubicBezTo>
                    <a:pt x="4552" y="9843"/>
                    <a:pt x="5123" y="8835"/>
                    <a:pt x="5722" y="7775"/>
                  </a:cubicBezTo>
                  <a:cubicBezTo>
                    <a:pt x="6919" y="5646"/>
                    <a:pt x="7987" y="3712"/>
                    <a:pt x="8750" y="2305"/>
                  </a:cubicBezTo>
                  <a:cubicBezTo>
                    <a:pt x="9106" y="1636"/>
                    <a:pt x="9404" y="1075"/>
                    <a:pt x="9640" y="633"/>
                  </a:cubicBezTo>
                  <a:cubicBezTo>
                    <a:pt x="9844" y="235"/>
                    <a:pt x="9951" y="11"/>
                    <a:pt x="9933" y="1"/>
                  </a:cubicBezTo>
                  <a:cubicBezTo>
                    <a:pt x="9933" y="1"/>
                    <a:pt x="9933" y="1"/>
                    <a:pt x="9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217075" y="2645375"/>
              <a:ext cx="176550" cy="658975"/>
            </a:xfrm>
            <a:custGeom>
              <a:avLst/>
              <a:gdLst/>
              <a:ahLst/>
              <a:cxnLst/>
              <a:rect l="l" t="t" r="r" b="b"/>
              <a:pathLst>
                <a:path w="7062" h="26359" extrusionOk="0">
                  <a:moveTo>
                    <a:pt x="6988" y="1"/>
                  </a:moveTo>
                  <a:cubicBezTo>
                    <a:pt x="6911" y="1"/>
                    <a:pt x="5306" y="5878"/>
                    <a:pt x="3399" y="13145"/>
                  </a:cubicBezTo>
                  <a:cubicBezTo>
                    <a:pt x="1490" y="20422"/>
                    <a:pt x="0" y="26339"/>
                    <a:pt x="72" y="26358"/>
                  </a:cubicBezTo>
                  <a:cubicBezTo>
                    <a:pt x="72" y="26358"/>
                    <a:pt x="72" y="26358"/>
                    <a:pt x="72" y="26358"/>
                  </a:cubicBezTo>
                  <a:cubicBezTo>
                    <a:pt x="150" y="26358"/>
                    <a:pt x="1756" y="20480"/>
                    <a:pt x="3662" y="13214"/>
                  </a:cubicBezTo>
                  <a:cubicBezTo>
                    <a:pt x="5572" y="5934"/>
                    <a:pt x="7062" y="19"/>
                    <a:pt x="6988" y="1"/>
                  </a:cubicBezTo>
                  <a:cubicBezTo>
                    <a:pt x="6988" y="1"/>
                    <a:pt x="6988" y="1"/>
                    <a:pt x="6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4067825" y="2937700"/>
              <a:ext cx="73325" cy="65600"/>
            </a:xfrm>
            <a:custGeom>
              <a:avLst/>
              <a:gdLst/>
              <a:ahLst/>
              <a:cxnLst/>
              <a:rect l="l" t="t" r="r" b="b"/>
              <a:pathLst>
                <a:path w="2933" h="2624" extrusionOk="0">
                  <a:moveTo>
                    <a:pt x="1559" y="1"/>
                  </a:moveTo>
                  <a:cubicBezTo>
                    <a:pt x="1076" y="1"/>
                    <a:pt x="585" y="247"/>
                    <a:pt x="353" y="676"/>
                  </a:cubicBezTo>
                  <a:cubicBezTo>
                    <a:pt x="1" y="1327"/>
                    <a:pt x="329" y="2251"/>
                    <a:pt x="1014" y="2535"/>
                  </a:cubicBezTo>
                  <a:cubicBezTo>
                    <a:pt x="1161" y="2595"/>
                    <a:pt x="1317" y="2623"/>
                    <a:pt x="1473" y="2623"/>
                  </a:cubicBezTo>
                  <a:cubicBezTo>
                    <a:pt x="1881" y="2623"/>
                    <a:pt x="2293" y="2431"/>
                    <a:pt x="2557" y="2120"/>
                  </a:cubicBezTo>
                  <a:lnTo>
                    <a:pt x="2557" y="2120"/>
                  </a:lnTo>
                  <a:lnTo>
                    <a:pt x="2531" y="2167"/>
                  </a:lnTo>
                  <a:cubicBezTo>
                    <a:pt x="2584" y="2105"/>
                    <a:pt x="2629" y="2039"/>
                    <a:pt x="2668" y="1968"/>
                  </a:cubicBezTo>
                  <a:lnTo>
                    <a:pt x="2668" y="1968"/>
                  </a:lnTo>
                  <a:cubicBezTo>
                    <a:pt x="2722" y="1880"/>
                    <a:pt x="2766" y="1786"/>
                    <a:pt x="2795" y="1685"/>
                  </a:cubicBezTo>
                  <a:lnTo>
                    <a:pt x="2795" y="1685"/>
                  </a:lnTo>
                  <a:lnTo>
                    <a:pt x="2761" y="1749"/>
                  </a:lnTo>
                  <a:lnTo>
                    <a:pt x="2761" y="1749"/>
                  </a:lnTo>
                  <a:cubicBezTo>
                    <a:pt x="2932" y="1204"/>
                    <a:pt x="2749" y="539"/>
                    <a:pt x="2270" y="212"/>
                  </a:cubicBezTo>
                  <a:cubicBezTo>
                    <a:pt x="2061" y="68"/>
                    <a:pt x="1811" y="1"/>
                    <a:pt x="1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4369650" y="1518075"/>
              <a:ext cx="791900" cy="1190050"/>
            </a:xfrm>
            <a:custGeom>
              <a:avLst/>
              <a:gdLst/>
              <a:ahLst/>
              <a:cxnLst/>
              <a:rect l="l" t="t" r="r" b="b"/>
              <a:pathLst>
                <a:path w="31676" h="47602" extrusionOk="0">
                  <a:moveTo>
                    <a:pt x="31659" y="1"/>
                  </a:moveTo>
                  <a:cubicBezTo>
                    <a:pt x="31634" y="1"/>
                    <a:pt x="31493" y="142"/>
                    <a:pt x="31246" y="412"/>
                  </a:cubicBezTo>
                  <a:lnTo>
                    <a:pt x="30133" y="1659"/>
                  </a:lnTo>
                  <a:cubicBezTo>
                    <a:pt x="29173" y="2746"/>
                    <a:pt x="27822" y="4353"/>
                    <a:pt x="26189" y="6369"/>
                  </a:cubicBezTo>
                  <a:cubicBezTo>
                    <a:pt x="24554" y="8383"/>
                    <a:pt x="22661" y="10824"/>
                    <a:pt x="20615" y="13578"/>
                  </a:cubicBezTo>
                  <a:cubicBezTo>
                    <a:pt x="18582" y="16341"/>
                    <a:pt x="16402" y="19420"/>
                    <a:pt x="14206" y="22714"/>
                  </a:cubicBezTo>
                  <a:cubicBezTo>
                    <a:pt x="12017" y="26016"/>
                    <a:pt x="10022" y="29217"/>
                    <a:pt x="8262" y="32162"/>
                  </a:cubicBezTo>
                  <a:cubicBezTo>
                    <a:pt x="6513" y="35114"/>
                    <a:pt x="4995" y="37805"/>
                    <a:pt x="3771" y="40093"/>
                  </a:cubicBezTo>
                  <a:cubicBezTo>
                    <a:pt x="2544" y="42379"/>
                    <a:pt x="1585" y="44245"/>
                    <a:pt x="954" y="45552"/>
                  </a:cubicBezTo>
                  <a:lnTo>
                    <a:pt x="235" y="47059"/>
                  </a:lnTo>
                  <a:cubicBezTo>
                    <a:pt x="76" y="47406"/>
                    <a:pt x="1" y="47593"/>
                    <a:pt x="17" y="47601"/>
                  </a:cubicBezTo>
                  <a:cubicBezTo>
                    <a:pt x="17" y="47602"/>
                    <a:pt x="18" y="47602"/>
                    <a:pt x="18" y="47602"/>
                  </a:cubicBezTo>
                  <a:cubicBezTo>
                    <a:pt x="39" y="47602"/>
                    <a:pt x="147" y="47432"/>
                    <a:pt x="332" y="47108"/>
                  </a:cubicBezTo>
                  <a:lnTo>
                    <a:pt x="1142" y="45649"/>
                  </a:lnTo>
                  <a:cubicBezTo>
                    <a:pt x="1830" y="44374"/>
                    <a:pt x="2840" y="42537"/>
                    <a:pt x="4107" y="40278"/>
                  </a:cubicBezTo>
                  <a:cubicBezTo>
                    <a:pt x="5373" y="38018"/>
                    <a:pt x="6923" y="35353"/>
                    <a:pt x="8691" y="32420"/>
                  </a:cubicBezTo>
                  <a:cubicBezTo>
                    <a:pt x="10471" y="29495"/>
                    <a:pt x="12476" y="26309"/>
                    <a:pt x="14658" y="23015"/>
                  </a:cubicBezTo>
                  <a:cubicBezTo>
                    <a:pt x="16850" y="19727"/>
                    <a:pt x="19012" y="16647"/>
                    <a:pt x="21019" y="13874"/>
                  </a:cubicBezTo>
                  <a:cubicBezTo>
                    <a:pt x="23038" y="11110"/>
                    <a:pt x="24896" y="8648"/>
                    <a:pt x="26491" y="6608"/>
                  </a:cubicBezTo>
                  <a:cubicBezTo>
                    <a:pt x="28083" y="4565"/>
                    <a:pt x="29386" y="2922"/>
                    <a:pt x="30296" y="1794"/>
                  </a:cubicBezTo>
                  <a:lnTo>
                    <a:pt x="31328" y="483"/>
                  </a:lnTo>
                  <a:cubicBezTo>
                    <a:pt x="31560" y="179"/>
                    <a:pt x="31675" y="13"/>
                    <a:pt x="31661" y="2"/>
                  </a:cubicBezTo>
                  <a:cubicBezTo>
                    <a:pt x="31661" y="1"/>
                    <a:pt x="31660" y="1"/>
                    <a:pt x="31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1887900" y="872425"/>
              <a:ext cx="206550" cy="218850"/>
            </a:xfrm>
            <a:custGeom>
              <a:avLst/>
              <a:gdLst/>
              <a:ahLst/>
              <a:cxnLst/>
              <a:rect l="l" t="t" r="r" b="b"/>
              <a:pathLst>
                <a:path w="8262" h="8754" extrusionOk="0">
                  <a:moveTo>
                    <a:pt x="5425" y="0"/>
                  </a:moveTo>
                  <a:cubicBezTo>
                    <a:pt x="5149" y="0"/>
                    <a:pt x="4873" y="35"/>
                    <a:pt x="4605" y="107"/>
                  </a:cubicBezTo>
                  <a:cubicBezTo>
                    <a:pt x="3261" y="469"/>
                    <a:pt x="2220" y="1749"/>
                    <a:pt x="2138" y="3138"/>
                  </a:cubicBezTo>
                  <a:cubicBezTo>
                    <a:pt x="2099" y="3801"/>
                    <a:pt x="2256" y="4485"/>
                    <a:pt x="2076" y="5124"/>
                  </a:cubicBezTo>
                  <a:cubicBezTo>
                    <a:pt x="1846" y="5935"/>
                    <a:pt x="1029" y="6532"/>
                    <a:pt x="192" y="6532"/>
                  </a:cubicBezTo>
                  <a:cubicBezTo>
                    <a:pt x="128" y="6532"/>
                    <a:pt x="64" y="6529"/>
                    <a:pt x="1" y="6522"/>
                  </a:cubicBezTo>
                  <a:lnTo>
                    <a:pt x="1" y="6522"/>
                  </a:lnTo>
                  <a:cubicBezTo>
                    <a:pt x="303" y="6936"/>
                    <a:pt x="714" y="7258"/>
                    <a:pt x="1187" y="7451"/>
                  </a:cubicBezTo>
                  <a:lnTo>
                    <a:pt x="1187" y="7451"/>
                  </a:lnTo>
                  <a:cubicBezTo>
                    <a:pt x="1170" y="7449"/>
                    <a:pt x="1152" y="7447"/>
                    <a:pt x="1133" y="7447"/>
                  </a:cubicBezTo>
                  <a:cubicBezTo>
                    <a:pt x="908" y="7447"/>
                    <a:pt x="673" y="7647"/>
                    <a:pt x="647" y="7886"/>
                  </a:cubicBezTo>
                  <a:cubicBezTo>
                    <a:pt x="615" y="8193"/>
                    <a:pt x="846" y="8482"/>
                    <a:pt x="1126" y="8613"/>
                  </a:cubicBezTo>
                  <a:cubicBezTo>
                    <a:pt x="1407" y="8744"/>
                    <a:pt x="1728" y="8753"/>
                    <a:pt x="2037" y="8754"/>
                  </a:cubicBezTo>
                  <a:cubicBezTo>
                    <a:pt x="2046" y="8754"/>
                    <a:pt x="2055" y="8754"/>
                    <a:pt x="2064" y="8754"/>
                  </a:cubicBezTo>
                  <a:cubicBezTo>
                    <a:pt x="3563" y="8754"/>
                    <a:pt x="5172" y="8576"/>
                    <a:pt x="6303" y="7594"/>
                  </a:cubicBezTo>
                  <a:cubicBezTo>
                    <a:pt x="7530" y="6528"/>
                    <a:pt x="7887" y="4797"/>
                    <a:pt x="8172" y="3196"/>
                  </a:cubicBezTo>
                  <a:lnTo>
                    <a:pt x="8262" y="1487"/>
                  </a:lnTo>
                  <a:cubicBezTo>
                    <a:pt x="7646" y="558"/>
                    <a:pt x="6534" y="0"/>
                    <a:pt x="5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2297600" y="751325"/>
              <a:ext cx="473675" cy="617450"/>
            </a:xfrm>
            <a:custGeom>
              <a:avLst/>
              <a:gdLst/>
              <a:ahLst/>
              <a:cxnLst/>
              <a:rect l="l" t="t" r="r" b="b"/>
              <a:pathLst>
                <a:path w="18947" h="24698" extrusionOk="0">
                  <a:moveTo>
                    <a:pt x="5569" y="0"/>
                  </a:moveTo>
                  <a:cubicBezTo>
                    <a:pt x="5499" y="0"/>
                    <a:pt x="5428" y="2"/>
                    <a:pt x="5358" y="6"/>
                  </a:cubicBezTo>
                  <a:lnTo>
                    <a:pt x="1" y="23637"/>
                  </a:lnTo>
                  <a:cubicBezTo>
                    <a:pt x="2408" y="24345"/>
                    <a:pt x="4918" y="24698"/>
                    <a:pt x="7427" y="24698"/>
                  </a:cubicBezTo>
                  <a:cubicBezTo>
                    <a:pt x="10318" y="24698"/>
                    <a:pt x="13208" y="24230"/>
                    <a:pt x="15944" y="23297"/>
                  </a:cubicBezTo>
                  <a:cubicBezTo>
                    <a:pt x="16621" y="23066"/>
                    <a:pt x="17314" y="22791"/>
                    <a:pt x="17802" y="22267"/>
                  </a:cubicBezTo>
                  <a:cubicBezTo>
                    <a:pt x="18425" y="21597"/>
                    <a:pt x="18608" y="20639"/>
                    <a:pt x="18724" y="19731"/>
                  </a:cubicBezTo>
                  <a:cubicBezTo>
                    <a:pt x="18892" y="18424"/>
                    <a:pt x="18947" y="16992"/>
                    <a:pt x="18207" y="15902"/>
                  </a:cubicBezTo>
                  <a:cubicBezTo>
                    <a:pt x="17614" y="15031"/>
                    <a:pt x="16598" y="14517"/>
                    <a:pt x="16024" y="13633"/>
                  </a:cubicBezTo>
                  <a:cubicBezTo>
                    <a:pt x="15006" y="12066"/>
                    <a:pt x="15683" y="9888"/>
                    <a:pt x="14874" y="8203"/>
                  </a:cubicBezTo>
                  <a:cubicBezTo>
                    <a:pt x="14366" y="7143"/>
                    <a:pt x="13351" y="6440"/>
                    <a:pt x="12512" y="5616"/>
                  </a:cubicBezTo>
                  <a:cubicBezTo>
                    <a:pt x="11389" y="4514"/>
                    <a:pt x="10551" y="3152"/>
                    <a:pt x="9468" y="2009"/>
                  </a:cubicBezTo>
                  <a:cubicBezTo>
                    <a:pt x="8434" y="918"/>
                    <a:pt x="7059" y="0"/>
                    <a:pt x="5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2146925" y="786475"/>
              <a:ext cx="443175" cy="846750"/>
            </a:xfrm>
            <a:custGeom>
              <a:avLst/>
              <a:gdLst/>
              <a:ahLst/>
              <a:cxnLst/>
              <a:rect l="l" t="t" r="r" b="b"/>
              <a:pathLst>
                <a:path w="17727" h="33870" extrusionOk="0">
                  <a:moveTo>
                    <a:pt x="8600" y="1"/>
                  </a:moveTo>
                  <a:cubicBezTo>
                    <a:pt x="8354" y="1"/>
                    <a:pt x="8106" y="13"/>
                    <a:pt x="7856" y="36"/>
                  </a:cubicBezTo>
                  <a:cubicBezTo>
                    <a:pt x="3269" y="473"/>
                    <a:pt x="0" y="4603"/>
                    <a:pt x="566" y="9120"/>
                  </a:cubicBezTo>
                  <a:lnTo>
                    <a:pt x="3520" y="28734"/>
                  </a:lnTo>
                  <a:cubicBezTo>
                    <a:pt x="3959" y="31609"/>
                    <a:pt x="6060" y="33870"/>
                    <a:pt x="8826" y="33870"/>
                  </a:cubicBezTo>
                  <a:cubicBezTo>
                    <a:pt x="9074" y="33870"/>
                    <a:pt x="9328" y="33852"/>
                    <a:pt x="9586" y="33814"/>
                  </a:cubicBezTo>
                  <a:cubicBezTo>
                    <a:pt x="12710" y="33359"/>
                    <a:pt x="14458" y="30566"/>
                    <a:pt x="14039" y="27437"/>
                  </a:cubicBezTo>
                  <a:lnTo>
                    <a:pt x="13115" y="22659"/>
                  </a:lnTo>
                  <a:cubicBezTo>
                    <a:pt x="13113" y="22642"/>
                    <a:pt x="13122" y="22629"/>
                    <a:pt x="13138" y="22626"/>
                  </a:cubicBezTo>
                  <a:cubicBezTo>
                    <a:pt x="13386" y="22590"/>
                    <a:pt x="14008" y="22464"/>
                    <a:pt x="14234" y="22354"/>
                  </a:cubicBezTo>
                  <a:cubicBezTo>
                    <a:pt x="15221" y="21867"/>
                    <a:pt x="17656" y="20245"/>
                    <a:pt x="17709" y="16084"/>
                  </a:cubicBezTo>
                  <a:cubicBezTo>
                    <a:pt x="17726" y="14704"/>
                    <a:pt x="17239" y="10903"/>
                    <a:pt x="16671" y="7139"/>
                  </a:cubicBezTo>
                  <a:cubicBezTo>
                    <a:pt x="16060" y="3093"/>
                    <a:pt x="12613" y="1"/>
                    <a:pt x="86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2480125" y="1012775"/>
              <a:ext cx="66475" cy="22375"/>
            </a:xfrm>
            <a:custGeom>
              <a:avLst/>
              <a:gdLst/>
              <a:ahLst/>
              <a:cxnLst/>
              <a:rect l="l" t="t" r="r" b="b"/>
              <a:pathLst>
                <a:path w="2659" h="895" extrusionOk="0">
                  <a:moveTo>
                    <a:pt x="1510" y="1"/>
                  </a:moveTo>
                  <a:cubicBezTo>
                    <a:pt x="1427" y="1"/>
                    <a:pt x="1341" y="6"/>
                    <a:pt x="1254" y="19"/>
                  </a:cubicBezTo>
                  <a:cubicBezTo>
                    <a:pt x="815" y="81"/>
                    <a:pt x="460" y="295"/>
                    <a:pt x="261" y="490"/>
                  </a:cubicBezTo>
                  <a:cubicBezTo>
                    <a:pt x="61" y="687"/>
                    <a:pt x="1" y="853"/>
                    <a:pt x="43" y="886"/>
                  </a:cubicBezTo>
                  <a:cubicBezTo>
                    <a:pt x="50" y="892"/>
                    <a:pt x="59" y="895"/>
                    <a:pt x="71" y="895"/>
                  </a:cubicBezTo>
                  <a:cubicBezTo>
                    <a:pt x="206" y="895"/>
                    <a:pt x="651" y="515"/>
                    <a:pt x="1302" y="429"/>
                  </a:cubicBezTo>
                  <a:cubicBezTo>
                    <a:pt x="1411" y="413"/>
                    <a:pt x="1516" y="406"/>
                    <a:pt x="1616" y="406"/>
                  </a:cubicBezTo>
                  <a:cubicBezTo>
                    <a:pt x="2071" y="406"/>
                    <a:pt x="2424" y="542"/>
                    <a:pt x="2565" y="542"/>
                  </a:cubicBezTo>
                  <a:cubicBezTo>
                    <a:pt x="2594" y="542"/>
                    <a:pt x="2614" y="536"/>
                    <a:pt x="2624" y="522"/>
                  </a:cubicBezTo>
                  <a:cubicBezTo>
                    <a:pt x="2659" y="477"/>
                    <a:pt x="2563" y="334"/>
                    <a:pt x="2322" y="199"/>
                  </a:cubicBezTo>
                  <a:cubicBezTo>
                    <a:pt x="2133" y="92"/>
                    <a:pt x="1843" y="1"/>
                    <a:pt x="1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2323400" y="1046700"/>
              <a:ext cx="66475" cy="22375"/>
            </a:xfrm>
            <a:custGeom>
              <a:avLst/>
              <a:gdLst/>
              <a:ahLst/>
              <a:cxnLst/>
              <a:rect l="l" t="t" r="r" b="b"/>
              <a:pathLst>
                <a:path w="2659" h="895" extrusionOk="0">
                  <a:moveTo>
                    <a:pt x="1509" y="0"/>
                  </a:moveTo>
                  <a:cubicBezTo>
                    <a:pt x="1426" y="0"/>
                    <a:pt x="1341" y="6"/>
                    <a:pt x="1254" y="18"/>
                  </a:cubicBezTo>
                  <a:cubicBezTo>
                    <a:pt x="815" y="80"/>
                    <a:pt x="460" y="294"/>
                    <a:pt x="263" y="491"/>
                  </a:cubicBezTo>
                  <a:cubicBezTo>
                    <a:pt x="60" y="687"/>
                    <a:pt x="1" y="853"/>
                    <a:pt x="44" y="886"/>
                  </a:cubicBezTo>
                  <a:cubicBezTo>
                    <a:pt x="51" y="892"/>
                    <a:pt x="60" y="894"/>
                    <a:pt x="71" y="894"/>
                  </a:cubicBezTo>
                  <a:cubicBezTo>
                    <a:pt x="207" y="894"/>
                    <a:pt x="652" y="516"/>
                    <a:pt x="1302" y="429"/>
                  </a:cubicBezTo>
                  <a:cubicBezTo>
                    <a:pt x="1411" y="413"/>
                    <a:pt x="1516" y="407"/>
                    <a:pt x="1616" y="407"/>
                  </a:cubicBezTo>
                  <a:cubicBezTo>
                    <a:pt x="2069" y="407"/>
                    <a:pt x="2423" y="542"/>
                    <a:pt x="2565" y="542"/>
                  </a:cubicBezTo>
                  <a:cubicBezTo>
                    <a:pt x="2595" y="542"/>
                    <a:pt x="2615" y="536"/>
                    <a:pt x="2626" y="522"/>
                  </a:cubicBezTo>
                  <a:cubicBezTo>
                    <a:pt x="2659" y="478"/>
                    <a:pt x="2563" y="335"/>
                    <a:pt x="2323" y="200"/>
                  </a:cubicBezTo>
                  <a:cubicBezTo>
                    <a:pt x="2133" y="92"/>
                    <a:pt x="1843" y="0"/>
                    <a:pt x="1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2418650" y="997375"/>
              <a:ext cx="75575" cy="145925"/>
            </a:xfrm>
            <a:custGeom>
              <a:avLst/>
              <a:gdLst/>
              <a:ahLst/>
              <a:cxnLst/>
              <a:rect l="l" t="t" r="r" b="b"/>
              <a:pathLst>
                <a:path w="3023" h="5837" extrusionOk="0">
                  <a:moveTo>
                    <a:pt x="79" y="0"/>
                  </a:moveTo>
                  <a:cubicBezTo>
                    <a:pt x="77" y="0"/>
                    <a:pt x="76" y="0"/>
                    <a:pt x="75" y="1"/>
                  </a:cubicBezTo>
                  <a:cubicBezTo>
                    <a:pt x="0" y="43"/>
                    <a:pt x="769" y="1569"/>
                    <a:pt x="1793" y="3411"/>
                  </a:cubicBezTo>
                  <a:cubicBezTo>
                    <a:pt x="2047" y="3862"/>
                    <a:pt x="2291" y="4293"/>
                    <a:pt x="2524" y="4704"/>
                  </a:cubicBezTo>
                  <a:cubicBezTo>
                    <a:pt x="2641" y="4900"/>
                    <a:pt x="2745" y="5083"/>
                    <a:pt x="2722" y="5219"/>
                  </a:cubicBezTo>
                  <a:cubicBezTo>
                    <a:pt x="2710" y="5347"/>
                    <a:pt x="2544" y="5407"/>
                    <a:pt x="2367" y="5452"/>
                  </a:cubicBezTo>
                  <a:cubicBezTo>
                    <a:pt x="1671" y="5647"/>
                    <a:pt x="1244" y="5785"/>
                    <a:pt x="1252" y="5825"/>
                  </a:cubicBezTo>
                  <a:cubicBezTo>
                    <a:pt x="1254" y="5833"/>
                    <a:pt x="1272" y="5836"/>
                    <a:pt x="1304" y="5836"/>
                  </a:cubicBezTo>
                  <a:cubicBezTo>
                    <a:pt x="1440" y="5836"/>
                    <a:pt x="1839" y="5770"/>
                    <a:pt x="2412" y="5654"/>
                  </a:cubicBezTo>
                  <a:cubicBezTo>
                    <a:pt x="2500" y="5636"/>
                    <a:pt x="2601" y="5619"/>
                    <a:pt x="2712" y="5567"/>
                  </a:cubicBezTo>
                  <a:cubicBezTo>
                    <a:pt x="2823" y="5519"/>
                    <a:pt x="2941" y="5403"/>
                    <a:pt x="2970" y="5261"/>
                  </a:cubicBezTo>
                  <a:cubicBezTo>
                    <a:pt x="3022" y="4978"/>
                    <a:pt x="2871" y="4763"/>
                    <a:pt x="2773" y="4569"/>
                  </a:cubicBezTo>
                  <a:cubicBezTo>
                    <a:pt x="2548" y="4154"/>
                    <a:pt x="2310" y="3720"/>
                    <a:pt x="2062" y="3265"/>
                  </a:cubicBezTo>
                  <a:cubicBezTo>
                    <a:pt x="1054" y="1447"/>
                    <a:pt x="174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2314925" y="1328975"/>
              <a:ext cx="165975" cy="62025"/>
            </a:xfrm>
            <a:custGeom>
              <a:avLst/>
              <a:gdLst/>
              <a:ahLst/>
              <a:cxnLst/>
              <a:rect l="l" t="t" r="r" b="b"/>
              <a:pathLst>
                <a:path w="6639" h="2481" extrusionOk="0">
                  <a:moveTo>
                    <a:pt x="0" y="1"/>
                  </a:moveTo>
                  <a:cubicBezTo>
                    <a:pt x="0" y="1"/>
                    <a:pt x="1152" y="2480"/>
                    <a:pt x="4585" y="2480"/>
                  </a:cubicBezTo>
                  <a:cubicBezTo>
                    <a:pt x="5195" y="2480"/>
                    <a:pt x="5878" y="2402"/>
                    <a:pt x="6639" y="2217"/>
                  </a:cubicBezTo>
                  <a:lnTo>
                    <a:pt x="6389" y="931"/>
                  </a:lnTo>
                  <a:cubicBezTo>
                    <a:pt x="6389" y="931"/>
                    <a:pt x="5859" y="1053"/>
                    <a:pt x="4944" y="1053"/>
                  </a:cubicBezTo>
                  <a:cubicBezTo>
                    <a:pt x="3800" y="1053"/>
                    <a:pt x="2057" y="86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2396325" y="1177850"/>
              <a:ext cx="55100" cy="40825"/>
            </a:xfrm>
            <a:custGeom>
              <a:avLst/>
              <a:gdLst/>
              <a:ahLst/>
              <a:cxnLst/>
              <a:rect l="l" t="t" r="r" b="b"/>
              <a:pathLst>
                <a:path w="2204" h="1633" extrusionOk="0">
                  <a:moveTo>
                    <a:pt x="1216" y="1"/>
                  </a:moveTo>
                  <a:cubicBezTo>
                    <a:pt x="1107" y="1"/>
                    <a:pt x="997" y="14"/>
                    <a:pt x="889" y="42"/>
                  </a:cubicBezTo>
                  <a:cubicBezTo>
                    <a:pt x="588" y="119"/>
                    <a:pt x="300" y="313"/>
                    <a:pt x="150" y="589"/>
                  </a:cubicBezTo>
                  <a:cubicBezTo>
                    <a:pt x="1" y="865"/>
                    <a:pt x="14" y="1223"/>
                    <a:pt x="218" y="1436"/>
                  </a:cubicBezTo>
                  <a:cubicBezTo>
                    <a:pt x="348" y="1572"/>
                    <a:pt x="535" y="1632"/>
                    <a:pt x="731" y="1632"/>
                  </a:cubicBezTo>
                  <a:cubicBezTo>
                    <a:pt x="881" y="1632"/>
                    <a:pt x="1036" y="1598"/>
                    <a:pt x="1176" y="1535"/>
                  </a:cubicBezTo>
                  <a:cubicBezTo>
                    <a:pt x="1498" y="1391"/>
                    <a:pt x="1754" y="1127"/>
                    <a:pt x="1997" y="867"/>
                  </a:cubicBezTo>
                  <a:cubicBezTo>
                    <a:pt x="2064" y="794"/>
                    <a:pt x="2132" y="719"/>
                    <a:pt x="2168" y="628"/>
                  </a:cubicBezTo>
                  <a:cubicBezTo>
                    <a:pt x="2203" y="539"/>
                    <a:pt x="2198" y="428"/>
                    <a:pt x="2129" y="366"/>
                  </a:cubicBezTo>
                  <a:lnTo>
                    <a:pt x="2096" y="348"/>
                  </a:lnTo>
                  <a:cubicBezTo>
                    <a:pt x="1868" y="124"/>
                    <a:pt x="1546" y="1"/>
                    <a:pt x="1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2397125" y="1162750"/>
              <a:ext cx="66200" cy="45000"/>
            </a:xfrm>
            <a:custGeom>
              <a:avLst/>
              <a:gdLst/>
              <a:ahLst/>
              <a:cxnLst/>
              <a:rect l="l" t="t" r="r" b="b"/>
              <a:pathLst>
                <a:path w="2648" h="1800" extrusionOk="0">
                  <a:moveTo>
                    <a:pt x="117" y="0"/>
                  </a:moveTo>
                  <a:cubicBezTo>
                    <a:pt x="115" y="0"/>
                    <a:pt x="113" y="0"/>
                    <a:pt x="111" y="1"/>
                  </a:cubicBezTo>
                  <a:cubicBezTo>
                    <a:pt x="59" y="4"/>
                    <a:pt x="1" y="205"/>
                    <a:pt x="77" y="520"/>
                  </a:cubicBezTo>
                  <a:cubicBezTo>
                    <a:pt x="148" y="831"/>
                    <a:pt x="384" y="1251"/>
                    <a:pt x="833" y="1525"/>
                  </a:cubicBezTo>
                  <a:cubicBezTo>
                    <a:pt x="1164" y="1726"/>
                    <a:pt x="1527" y="1799"/>
                    <a:pt x="1829" y="1799"/>
                  </a:cubicBezTo>
                  <a:cubicBezTo>
                    <a:pt x="1938" y="1799"/>
                    <a:pt x="2038" y="1790"/>
                    <a:pt x="2126" y="1774"/>
                  </a:cubicBezTo>
                  <a:cubicBezTo>
                    <a:pt x="2469" y="1714"/>
                    <a:pt x="2647" y="1586"/>
                    <a:pt x="2629" y="1540"/>
                  </a:cubicBezTo>
                  <a:cubicBezTo>
                    <a:pt x="2607" y="1433"/>
                    <a:pt x="1804" y="1638"/>
                    <a:pt x="1072" y="1188"/>
                  </a:cubicBezTo>
                  <a:cubicBezTo>
                    <a:pt x="349" y="748"/>
                    <a:pt x="229" y="0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2296525" y="993400"/>
              <a:ext cx="80800" cy="30575"/>
            </a:xfrm>
            <a:custGeom>
              <a:avLst/>
              <a:gdLst/>
              <a:ahLst/>
              <a:cxnLst/>
              <a:rect l="l" t="t" r="r" b="b"/>
              <a:pathLst>
                <a:path w="3232" h="1223" extrusionOk="0">
                  <a:moveTo>
                    <a:pt x="2196" y="0"/>
                  </a:moveTo>
                  <a:cubicBezTo>
                    <a:pt x="1969" y="0"/>
                    <a:pt x="1718" y="28"/>
                    <a:pt x="1461" y="96"/>
                  </a:cubicBezTo>
                  <a:cubicBezTo>
                    <a:pt x="974" y="223"/>
                    <a:pt x="573" y="462"/>
                    <a:pt x="333" y="685"/>
                  </a:cubicBezTo>
                  <a:cubicBezTo>
                    <a:pt x="91" y="910"/>
                    <a:pt x="1" y="1107"/>
                    <a:pt x="62" y="1182"/>
                  </a:cubicBezTo>
                  <a:cubicBezTo>
                    <a:pt x="86" y="1210"/>
                    <a:pt x="125" y="1222"/>
                    <a:pt x="178" y="1222"/>
                  </a:cubicBezTo>
                  <a:cubicBezTo>
                    <a:pt x="426" y="1222"/>
                    <a:pt x="972" y="963"/>
                    <a:pt x="1644" y="795"/>
                  </a:cubicBezTo>
                  <a:cubicBezTo>
                    <a:pt x="2457" y="576"/>
                    <a:pt x="3173" y="563"/>
                    <a:pt x="3215" y="362"/>
                  </a:cubicBezTo>
                  <a:cubicBezTo>
                    <a:pt x="3231" y="266"/>
                    <a:pt x="3057" y="137"/>
                    <a:pt x="2735" y="60"/>
                  </a:cubicBezTo>
                  <a:cubicBezTo>
                    <a:pt x="2584" y="23"/>
                    <a:pt x="2400" y="0"/>
                    <a:pt x="21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2466500" y="957225"/>
              <a:ext cx="62550" cy="22475"/>
            </a:xfrm>
            <a:custGeom>
              <a:avLst/>
              <a:gdLst/>
              <a:ahLst/>
              <a:cxnLst/>
              <a:rect l="l" t="t" r="r" b="b"/>
              <a:pathLst>
                <a:path w="2502" h="899" extrusionOk="0">
                  <a:moveTo>
                    <a:pt x="1388" y="0"/>
                  </a:moveTo>
                  <a:cubicBezTo>
                    <a:pt x="1320" y="0"/>
                    <a:pt x="1251" y="4"/>
                    <a:pt x="1181" y="12"/>
                  </a:cubicBezTo>
                  <a:cubicBezTo>
                    <a:pt x="779" y="59"/>
                    <a:pt x="440" y="234"/>
                    <a:pt x="249" y="416"/>
                  </a:cubicBezTo>
                  <a:cubicBezTo>
                    <a:pt x="56" y="600"/>
                    <a:pt x="1" y="771"/>
                    <a:pt x="62" y="844"/>
                  </a:cubicBezTo>
                  <a:cubicBezTo>
                    <a:pt x="98" y="883"/>
                    <a:pt x="156" y="899"/>
                    <a:pt x="232" y="899"/>
                  </a:cubicBezTo>
                  <a:cubicBezTo>
                    <a:pt x="453" y="899"/>
                    <a:pt x="827" y="773"/>
                    <a:pt x="1263" y="731"/>
                  </a:cubicBezTo>
                  <a:cubicBezTo>
                    <a:pt x="1847" y="653"/>
                    <a:pt x="2357" y="749"/>
                    <a:pt x="2458" y="571"/>
                  </a:cubicBezTo>
                  <a:cubicBezTo>
                    <a:pt x="2501" y="485"/>
                    <a:pt x="2409" y="330"/>
                    <a:pt x="2179" y="196"/>
                  </a:cubicBezTo>
                  <a:cubicBezTo>
                    <a:pt x="1992" y="85"/>
                    <a:pt x="1708" y="0"/>
                    <a:pt x="13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2212375" y="725175"/>
              <a:ext cx="385175" cy="233700"/>
            </a:xfrm>
            <a:custGeom>
              <a:avLst/>
              <a:gdLst/>
              <a:ahLst/>
              <a:cxnLst/>
              <a:rect l="l" t="t" r="r" b="b"/>
              <a:pathLst>
                <a:path w="15407" h="9348" extrusionOk="0">
                  <a:moveTo>
                    <a:pt x="6729" y="1"/>
                  </a:moveTo>
                  <a:cubicBezTo>
                    <a:pt x="6187" y="1"/>
                    <a:pt x="5644" y="50"/>
                    <a:pt x="5110" y="148"/>
                  </a:cubicBezTo>
                  <a:cubicBezTo>
                    <a:pt x="3722" y="404"/>
                    <a:pt x="2316" y="1004"/>
                    <a:pt x="1355" y="2190"/>
                  </a:cubicBezTo>
                  <a:cubicBezTo>
                    <a:pt x="395" y="3375"/>
                    <a:pt x="1" y="5242"/>
                    <a:pt x="700" y="6597"/>
                  </a:cubicBezTo>
                  <a:cubicBezTo>
                    <a:pt x="1114" y="7398"/>
                    <a:pt x="1952" y="7865"/>
                    <a:pt x="2764" y="7865"/>
                  </a:cubicBezTo>
                  <a:cubicBezTo>
                    <a:pt x="3326" y="7865"/>
                    <a:pt x="3876" y="7641"/>
                    <a:pt x="4263" y="7148"/>
                  </a:cubicBezTo>
                  <a:cubicBezTo>
                    <a:pt x="5029" y="8268"/>
                    <a:pt x="6284" y="8878"/>
                    <a:pt x="7544" y="8878"/>
                  </a:cubicBezTo>
                  <a:cubicBezTo>
                    <a:pt x="8266" y="8878"/>
                    <a:pt x="8989" y="8678"/>
                    <a:pt x="9623" y="8258"/>
                  </a:cubicBezTo>
                  <a:cubicBezTo>
                    <a:pt x="10651" y="8820"/>
                    <a:pt x="12100" y="9347"/>
                    <a:pt x="13254" y="9347"/>
                  </a:cubicBezTo>
                  <a:cubicBezTo>
                    <a:pt x="13953" y="9347"/>
                    <a:pt x="14544" y="9154"/>
                    <a:pt x="14869" y="8658"/>
                  </a:cubicBezTo>
                  <a:cubicBezTo>
                    <a:pt x="15407" y="7014"/>
                    <a:pt x="14862" y="5165"/>
                    <a:pt x="13954" y="3792"/>
                  </a:cubicBezTo>
                  <a:cubicBezTo>
                    <a:pt x="12305" y="1300"/>
                    <a:pt x="9523" y="1"/>
                    <a:pt x="6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1991550" y="775725"/>
              <a:ext cx="312275" cy="601250"/>
            </a:xfrm>
            <a:custGeom>
              <a:avLst/>
              <a:gdLst/>
              <a:ahLst/>
              <a:cxnLst/>
              <a:rect l="l" t="t" r="r" b="b"/>
              <a:pathLst>
                <a:path w="12491" h="24050" extrusionOk="0">
                  <a:moveTo>
                    <a:pt x="9651" y="1"/>
                  </a:moveTo>
                  <a:cubicBezTo>
                    <a:pt x="6851" y="1"/>
                    <a:pt x="4324" y="2756"/>
                    <a:pt x="4041" y="4777"/>
                  </a:cubicBezTo>
                  <a:cubicBezTo>
                    <a:pt x="3504" y="8611"/>
                    <a:pt x="4021" y="9089"/>
                    <a:pt x="3320" y="10927"/>
                  </a:cubicBezTo>
                  <a:cubicBezTo>
                    <a:pt x="2866" y="12121"/>
                    <a:pt x="1290" y="13345"/>
                    <a:pt x="668" y="14576"/>
                  </a:cubicBezTo>
                  <a:cubicBezTo>
                    <a:pt x="0" y="15900"/>
                    <a:pt x="4" y="18136"/>
                    <a:pt x="468" y="19546"/>
                  </a:cubicBezTo>
                  <a:cubicBezTo>
                    <a:pt x="860" y="20733"/>
                    <a:pt x="2457" y="24050"/>
                    <a:pt x="2457" y="24050"/>
                  </a:cubicBezTo>
                  <a:cubicBezTo>
                    <a:pt x="2457" y="24050"/>
                    <a:pt x="7062" y="23898"/>
                    <a:pt x="9418" y="23296"/>
                  </a:cubicBezTo>
                  <a:cubicBezTo>
                    <a:pt x="10006" y="23146"/>
                    <a:pt x="10632" y="22926"/>
                    <a:pt x="11081" y="22518"/>
                  </a:cubicBezTo>
                  <a:cubicBezTo>
                    <a:pt x="11526" y="22113"/>
                    <a:pt x="10604" y="20708"/>
                    <a:pt x="10689" y="20112"/>
                  </a:cubicBezTo>
                  <a:cubicBezTo>
                    <a:pt x="10930" y="18411"/>
                    <a:pt x="12203" y="17430"/>
                    <a:pt x="11839" y="15752"/>
                  </a:cubicBezTo>
                  <a:cubicBezTo>
                    <a:pt x="11356" y="13525"/>
                    <a:pt x="9604" y="13412"/>
                    <a:pt x="9641" y="11133"/>
                  </a:cubicBezTo>
                  <a:cubicBezTo>
                    <a:pt x="9663" y="9924"/>
                    <a:pt x="11465" y="8188"/>
                    <a:pt x="11630" y="6990"/>
                  </a:cubicBezTo>
                  <a:cubicBezTo>
                    <a:pt x="11796" y="5791"/>
                    <a:pt x="12491" y="1618"/>
                    <a:pt x="10434" y="74"/>
                  </a:cubicBezTo>
                  <a:cubicBezTo>
                    <a:pt x="10172" y="24"/>
                    <a:pt x="9910" y="1"/>
                    <a:pt x="9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2080625" y="895400"/>
              <a:ext cx="11975" cy="84825"/>
            </a:xfrm>
            <a:custGeom>
              <a:avLst/>
              <a:gdLst/>
              <a:ahLst/>
              <a:cxnLst/>
              <a:rect l="l" t="t" r="r" b="b"/>
              <a:pathLst>
                <a:path w="479" h="3393" extrusionOk="0">
                  <a:moveTo>
                    <a:pt x="398" y="0"/>
                  </a:moveTo>
                  <a:cubicBezTo>
                    <a:pt x="327" y="0"/>
                    <a:pt x="27" y="733"/>
                    <a:pt x="17" y="1691"/>
                  </a:cubicBezTo>
                  <a:cubicBezTo>
                    <a:pt x="0" y="2651"/>
                    <a:pt x="279" y="3392"/>
                    <a:pt x="351" y="3392"/>
                  </a:cubicBezTo>
                  <a:cubicBezTo>
                    <a:pt x="352" y="3392"/>
                    <a:pt x="353" y="3392"/>
                    <a:pt x="354" y="3392"/>
                  </a:cubicBezTo>
                  <a:cubicBezTo>
                    <a:pt x="433" y="3371"/>
                    <a:pt x="271" y="2624"/>
                    <a:pt x="289" y="1696"/>
                  </a:cubicBezTo>
                  <a:cubicBezTo>
                    <a:pt x="297" y="767"/>
                    <a:pt x="479" y="25"/>
                    <a:pt x="401" y="1"/>
                  </a:cubicBezTo>
                  <a:cubicBezTo>
                    <a:pt x="400" y="1"/>
                    <a:pt x="399" y="0"/>
                    <a:pt x="398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2091775" y="842900"/>
              <a:ext cx="173600" cy="107125"/>
            </a:xfrm>
            <a:custGeom>
              <a:avLst/>
              <a:gdLst/>
              <a:ahLst/>
              <a:cxnLst/>
              <a:rect l="l" t="t" r="r" b="b"/>
              <a:pathLst>
                <a:path w="6944" h="4285" extrusionOk="0">
                  <a:moveTo>
                    <a:pt x="6773" y="0"/>
                  </a:moveTo>
                  <a:cubicBezTo>
                    <a:pt x="6723" y="0"/>
                    <a:pt x="6664" y="3"/>
                    <a:pt x="6595" y="9"/>
                  </a:cubicBezTo>
                  <a:cubicBezTo>
                    <a:pt x="6376" y="28"/>
                    <a:pt x="6059" y="83"/>
                    <a:pt x="5689" y="229"/>
                  </a:cubicBezTo>
                  <a:cubicBezTo>
                    <a:pt x="5254" y="401"/>
                    <a:pt x="4856" y="653"/>
                    <a:pt x="4516" y="974"/>
                  </a:cubicBezTo>
                  <a:cubicBezTo>
                    <a:pt x="4122" y="1335"/>
                    <a:pt x="3822" y="1838"/>
                    <a:pt x="3506" y="2324"/>
                  </a:cubicBezTo>
                  <a:cubicBezTo>
                    <a:pt x="2911" y="3330"/>
                    <a:pt x="1952" y="3855"/>
                    <a:pt x="1224" y="4034"/>
                  </a:cubicBezTo>
                  <a:cubicBezTo>
                    <a:pt x="490" y="4222"/>
                    <a:pt x="6" y="4143"/>
                    <a:pt x="3" y="4193"/>
                  </a:cubicBezTo>
                  <a:cubicBezTo>
                    <a:pt x="1" y="4208"/>
                    <a:pt x="117" y="4248"/>
                    <a:pt x="336" y="4270"/>
                  </a:cubicBezTo>
                  <a:cubicBezTo>
                    <a:pt x="418" y="4279"/>
                    <a:pt x="516" y="4284"/>
                    <a:pt x="626" y="4284"/>
                  </a:cubicBezTo>
                  <a:cubicBezTo>
                    <a:pt x="807" y="4284"/>
                    <a:pt x="1024" y="4269"/>
                    <a:pt x="1267" y="4221"/>
                  </a:cubicBezTo>
                  <a:cubicBezTo>
                    <a:pt x="1725" y="4131"/>
                    <a:pt x="2162" y="3954"/>
                    <a:pt x="2554" y="3699"/>
                  </a:cubicBezTo>
                  <a:cubicBezTo>
                    <a:pt x="3001" y="3419"/>
                    <a:pt x="3418" y="2978"/>
                    <a:pt x="3734" y="2474"/>
                  </a:cubicBezTo>
                  <a:cubicBezTo>
                    <a:pt x="4058" y="1973"/>
                    <a:pt x="4335" y="1496"/>
                    <a:pt x="4691" y="1154"/>
                  </a:cubicBezTo>
                  <a:cubicBezTo>
                    <a:pt x="5040" y="805"/>
                    <a:pt x="5425" y="565"/>
                    <a:pt x="5766" y="405"/>
                  </a:cubicBezTo>
                  <a:cubicBezTo>
                    <a:pt x="6453" y="86"/>
                    <a:pt x="6944" y="71"/>
                    <a:pt x="6936" y="23"/>
                  </a:cubicBezTo>
                  <a:cubicBezTo>
                    <a:pt x="6936" y="12"/>
                    <a:pt x="6879" y="0"/>
                    <a:pt x="6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1902750" y="923600"/>
              <a:ext cx="172550" cy="145875"/>
            </a:xfrm>
            <a:custGeom>
              <a:avLst/>
              <a:gdLst/>
              <a:ahLst/>
              <a:cxnLst/>
              <a:rect l="l" t="t" r="r" b="b"/>
              <a:pathLst>
                <a:path w="6902" h="5835" extrusionOk="0">
                  <a:moveTo>
                    <a:pt x="5173" y="1"/>
                  </a:moveTo>
                  <a:cubicBezTo>
                    <a:pt x="4775" y="1"/>
                    <a:pt x="4328" y="94"/>
                    <a:pt x="3915" y="363"/>
                  </a:cubicBezTo>
                  <a:cubicBezTo>
                    <a:pt x="3343" y="726"/>
                    <a:pt x="2986" y="1404"/>
                    <a:pt x="2780" y="2101"/>
                  </a:cubicBezTo>
                  <a:cubicBezTo>
                    <a:pt x="2572" y="2807"/>
                    <a:pt x="2476" y="3485"/>
                    <a:pt x="2270" y="4059"/>
                  </a:cubicBezTo>
                  <a:cubicBezTo>
                    <a:pt x="2077" y="4637"/>
                    <a:pt x="1765" y="5093"/>
                    <a:pt x="1395" y="5357"/>
                  </a:cubicBezTo>
                  <a:cubicBezTo>
                    <a:pt x="1032" y="5629"/>
                    <a:pt x="660" y="5719"/>
                    <a:pt x="409" y="5723"/>
                  </a:cubicBezTo>
                  <a:cubicBezTo>
                    <a:pt x="406" y="5723"/>
                    <a:pt x="404" y="5723"/>
                    <a:pt x="401" y="5723"/>
                  </a:cubicBezTo>
                  <a:cubicBezTo>
                    <a:pt x="198" y="5723"/>
                    <a:pt x="69" y="5690"/>
                    <a:pt x="25" y="5690"/>
                  </a:cubicBezTo>
                  <a:cubicBezTo>
                    <a:pt x="14" y="5690"/>
                    <a:pt x="9" y="5692"/>
                    <a:pt x="7" y="5696"/>
                  </a:cubicBezTo>
                  <a:cubicBezTo>
                    <a:pt x="1" y="5708"/>
                    <a:pt x="131" y="5796"/>
                    <a:pt x="406" y="5828"/>
                  </a:cubicBezTo>
                  <a:cubicBezTo>
                    <a:pt x="443" y="5832"/>
                    <a:pt x="484" y="5834"/>
                    <a:pt x="528" y="5834"/>
                  </a:cubicBezTo>
                  <a:cubicBezTo>
                    <a:pt x="793" y="5834"/>
                    <a:pt x="1153" y="5752"/>
                    <a:pt x="1506" y="5513"/>
                  </a:cubicBezTo>
                  <a:cubicBezTo>
                    <a:pt x="1926" y="5248"/>
                    <a:pt x="2293" y="4744"/>
                    <a:pt x="2506" y="4144"/>
                  </a:cubicBezTo>
                  <a:cubicBezTo>
                    <a:pt x="2735" y="3545"/>
                    <a:pt x="2840" y="2855"/>
                    <a:pt x="3041" y="2180"/>
                  </a:cubicBezTo>
                  <a:cubicBezTo>
                    <a:pt x="3239" y="1509"/>
                    <a:pt x="3563" y="896"/>
                    <a:pt x="4055" y="570"/>
                  </a:cubicBezTo>
                  <a:cubicBezTo>
                    <a:pt x="4446" y="302"/>
                    <a:pt x="4891" y="209"/>
                    <a:pt x="5282" y="209"/>
                  </a:cubicBezTo>
                  <a:cubicBezTo>
                    <a:pt x="5377" y="209"/>
                    <a:pt x="5469" y="214"/>
                    <a:pt x="5556" y="224"/>
                  </a:cubicBezTo>
                  <a:cubicBezTo>
                    <a:pt x="6440" y="338"/>
                    <a:pt x="6826" y="833"/>
                    <a:pt x="6886" y="833"/>
                  </a:cubicBezTo>
                  <a:cubicBezTo>
                    <a:pt x="6889" y="833"/>
                    <a:pt x="6891" y="832"/>
                    <a:pt x="6892" y="830"/>
                  </a:cubicBezTo>
                  <a:cubicBezTo>
                    <a:pt x="6901" y="823"/>
                    <a:pt x="6831" y="687"/>
                    <a:pt x="6625" y="508"/>
                  </a:cubicBezTo>
                  <a:cubicBezTo>
                    <a:pt x="6422" y="329"/>
                    <a:pt x="6070" y="122"/>
                    <a:pt x="5584" y="34"/>
                  </a:cubicBezTo>
                  <a:cubicBezTo>
                    <a:pt x="5457" y="13"/>
                    <a:pt x="5318" y="1"/>
                    <a:pt x="5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2089425" y="805250"/>
              <a:ext cx="173100" cy="131375"/>
            </a:xfrm>
            <a:custGeom>
              <a:avLst/>
              <a:gdLst/>
              <a:ahLst/>
              <a:cxnLst/>
              <a:rect l="l" t="t" r="r" b="b"/>
              <a:pathLst>
                <a:path w="6924" h="5255" extrusionOk="0">
                  <a:moveTo>
                    <a:pt x="5696" y="1"/>
                  </a:moveTo>
                  <a:cubicBezTo>
                    <a:pt x="5648" y="1"/>
                    <a:pt x="5599" y="2"/>
                    <a:pt x="5549" y="4"/>
                  </a:cubicBezTo>
                  <a:cubicBezTo>
                    <a:pt x="4692" y="24"/>
                    <a:pt x="3411" y="454"/>
                    <a:pt x="2627" y="1595"/>
                  </a:cubicBezTo>
                  <a:cubicBezTo>
                    <a:pt x="2241" y="2159"/>
                    <a:pt x="2065" y="2773"/>
                    <a:pt x="1857" y="3288"/>
                  </a:cubicBezTo>
                  <a:cubicBezTo>
                    <a:pt x="1660" y="3812"/>
                    <a:pt x="1425" y="4247"/>
                    <a:pt x="1146" y="4553"/>
                  </a:cubicBezTo>
                  <a:cubicBezTo>
                    <a:pt x="591" y="5192"/>
                    <a:pt x="0" y="5191"/>
                    <a:pt x="17" y="5236"/>
                  </a:cubicBezTo>
                  <a:cubicBezTo>
                    <a:pt x="17" y="5244"/>
                    <a:pt x="56" y="5254"/>
                    <a:pt x="128" y="5254"/>
                  </a:cubicBezTo>
                  <a:cubicBezTo>
                    <a:pt x="193" y="5254"/>
                    <a:pt x="283" y="5246"/>
                    <a:pt x="397" y="5220"/>
                  </a:cubicBezTo>
                  <a:cubicBezTo>
                    <a:pt x="639" y="5168"/>
                    <a:pt x="974" y="5000"/>
                    <a:pt x="1286" y="4685"/>
                  </a:cubicBezTo>
                  <a:cubicBezTo>
                    <a:pt x="1603" y="4376"/>
                    <a:pt x="1876" y="3910"/>
                    <a:pt x="2089" y="3383"/>
                  </a:cubicBezTo>
                  <a:cubicBezTo>
                    <a:pt x="2312" y="2860"/>
                    <a:pt x="2496" y="2263"/>
                    <a:pt x="2851" y="1748"/>
                  </a:cubicBezTo>
                  <a:cubicBezTo>
                    <a:pt x="3570" y="700"/>
                    <a:pt x="4750" y="263"/>
                    <a:pt x="5562" y="195"/>
                  </a:cubicBezTo>
                  <a:cubicBezTo>
                    <a:pt x="5699" y="182"/>
                    <a:pt x="5828" y="177"/>
                    <a:pt x="5947" y="177"/>
                  </a:cubicBezTo>
                  <a:cubicBezTo>
                    <a:pt x="6468" y="177"/>
                    <a:pt x="6804" y="278"/>
                    <a:pt x="6895" y="278"/>
                  </a:cubicBezTo>
                  <a:cubicBezTo>
                    <a:pt x="6909" y="278"/>
                    <a:pt x="6917" y="275"/>
                    <a:pt x="6919" y="269"/>
                  </a:cubicBezTo>
                  <a:cubicBezTo>
                    <a:pt x="6924" y="254"/>
                    <a:pt x="6805" y="191"/>
                    <a:pt x="6572" y="119"/>
                  </a:cubicBezTo>
                  <a:cubicBezTo>
                    <a:pt x="6366" y="57"/>
                    <a:pt x="6066" y="1"/>
                    <a:pt x="5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2045550" y="883375"/>
              <a:ext cx="223025" cy="497025"/>
            </a:xfrm>
            <a:custGeom>
              <a:avLst/>
              <a:gdLst/>
              <a:ahLst/>
              <a:cxnLst/>
              <a:rect l="l" t="t" r="r" b="b"/>
              <a:pathLst>
                <a:path w="8921" h="19881" extrusionOk="0">
                  <a:moveTo>
                    <a:pt x="8622" y="16"/>
                  </a:moveTo>
                  <a:cubicBezTo>
                    <a:pt x="8460" y="16"/>
                    <a:pt x="8232" y="43"/>
                    <a:pt x="7965" y="145"/>
                  </a:cubicBezTo>
                  <a:cubicBezTo>
                    <a:pt x="7380" y="355"/>
                    <a:pt x="6610" y="1000"/>
                    <a:pt x="6250" y="2075"/>
                  </a:cubicBezTo>
                  <a:cubicBezTo>
                    <a:pt x="6057" y="2602"/>
                    <a:pt x="5949" y="3205"/>
                    <a:pt x="5854" y="3845"/>
                  </a:cubicBezTo>
                  <a:cubicBezTo>
                    <a:pt x="5761" y="4485"/>
                    <a:pt x="5676" y="5167"/>
                    <a:pt x="5458" y="5844"/>
                  </a:cubicBezTo>
                  <a:cubicBezTo>
                    <a:pt x="5249" y="6524"/>
                    <a:pt x="4846" y="7160"/>
                    <a:pt x="4236" y="7639"/>
                  </a:cubicBezTo>
                  <a:cubicBezTo>
                    <a:pt x="3642" y="8134"/>
                    <a:pt x="2914" y="8521"/>
                    <a:pt x="2248" y="9060"/>
                  </a:cubicBezTo>
                  <a:cubicBezTo>
                    <a:pt x="895" y="10155"/>
                    <a:pt x="250" y="11799"/>
                    <a:pt x="132" y="13258"/>
                  </a:cubicBezTo>
                  <a:cubicBezTo>
                    <a:pt x="0" y="14741"/>
                    <a:pt x="401" y="16063"/>
                    <a:pt x="878" y="17056"/>
                  </a:cubicBezTo>
                  <a:cubicBezTo>
                    <a:pt x="1260" y="17844"/>
                    <a:pt x="1753" y="18572"/>
                    <a:pt x="2342" y="19220"/>
                  </a:cubicBezTo>
                  <a:cubicBezTo>
                    <a:pt x="2500" y="19397"/>
                    <a:pt x="2667" y="19566"/>
                    <a:pt x="2842" y="19726"/>
                  </a:cubicBezTo>
                  <a:cubicBezTo>
                    <a:pt x="2956" y="19827"/>
                    <a:pt x="3020" y="19881"/>
                    <a:pt x="3034" y="19881"/>
                  </a:cubicBezTo>
                  <a:cubicBezTo>
                    <a:pt x="3035" y="19881"/>
                    <a:pt x="3036" y="19881"/>
                    <a:pt x="3036" y="19880"/>
                  </a:cubicBezTo>
                  <a:cubicBezTo>
                    <a:pt x="3052" y="19864"/>
                    <a:pt x="2812" y="19624"/>
                    <a:pt x="2423" y="19151"/>
                  </a:cubicBezTo>
                  <a:cubicBezTo>
                    <a:pt x="2037" y="18679"/>
                    <a:pt x="1506" y="17963"/>
                    <a:pt x="1053" y="16974"/>
                  </a:cubicBezTo>
                  <a:cubicBezTo>
                    <a:pt x="607" y="15992"/>
                    <a:pt x="242" y="14707"/>
                    <a:pt x="382" y="13281"/>
                  </a:cubicBezTo>
                  <a:cubicBezTo>
                    <a:pt x="510" y="11874"/>
                    <a:pt x="1137" y="10308"/>
                    <a:pt x="2420" y="9270"/>
                  </a:cubicBezTo>
                  <a:cubicBezTo>
                    <a:pt x="3058" y="8754"/>
                    <a:pt x="3787" y="8364"/>
                    <a:pt x="4407" y="7844"/>
                  </a:cubicBezTo>
                  <a:cubicBezTo>
                    <a:pt x="5045" y="7342"/>
                    <a:pt x="5489" y="6631"/>
                    <a:pt x="5695" y="5921"/>
                  </a:cubicBezTo>
                  <a:cubicBezTo>
                    <a:pt x="5917" y="5210"/>
                    <a:pt x="5991" y="4513"/>
                    <a:pt x="6078" y="3876"/>
                  </a:cubicBezTo>
                  <a:cubicBezTo>
                    <a:pt x="6160" y="3238"/>
                    <a:pt x="6257" y="2648"/>
                    <a:pt x="6430" y="2138"/>
                  </a:cubicBezTo>
                  <a:cubicBezTo>
                    <a:pt x="6753" y="1100"/>
                    <a:pt x="7458" y="475"/>
                    <a:pt x="8004" y="244"/>
                  </a:cubicBezTo>
                  <a:cubicBezTo>
                    <a:pt x="8561" y="1"/>
                    <a:pt x="8921" y="88"/>
                    <a:pt x="8917" y="51"/>
                  </a:cubicBezTo>
                  <a:cubicBezTo>
                    <a:pt x="8918" y="45"/>
                    <a:pt x="8835" y="21"/>
                    <a:pt x="8670" y="17"/>
                  </a:cubicBezTo>
                  <a:cubicBezTo>
                    <a:pt x="8655" y="16"/>
                    <a:pt x="8639" y="16"/>
                    <a:pt x="862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2556950" y="887475"/>
              <a:ext cx="147000" cy="442825"/>
            </a:xfrm>
            <a:custGeom>
              <a:avLst/>
              <a:gdLst/>
              <a:ahLst/>
              <a:cxnLst/>
              <a:rect l="l" t="t" r="r" b="b"/>
              <a:pathLst>
                <a:path w="5880" h="17713" extrusionOk="0">
                  <a:moveTo>
                    <a:pt x="18" y="1"/>
                  </a:moveTo>
                  <a:cubicBezTo>
                    <a:pt x="16" y="1"/>
                    <a:pt x="15" y="1"/>
                    <a:pt x="14" y="2"/>
                  </a:cubicBezTo>
                  <a:cubicBezTo>
                    <a:pt x="0" y="27"/>
                    <a:pt x="244" y="159"/>
                    <a:pt x="629" y="468"/>
                  </a:cubicBezTo>
                  <a:cubicBezTo>
                    <a:pt x="1173" y="903"/>
                    <a:pt x="1627" y="1439"/>
                    <a:pt x="1968" y="2047"/>
                  </a:cubicBezTo>
                  <a:cubicBezTo>
                    <a:pt x="2402" y="2806"/>
                    <a:pt x="2704" y="3835"/>
                    <a:pt x="2733" y="4997"/>
                  </a:cubicBezTo>
                  <a:cubicBezTo>
                    <a:pt x="2758" y="5578"/>
                    <a:pt x="2688" y="6184"/>
                    <a:pt x="2621" y="6826"/>
                  </a:cubicBezTo>
                  <a:cubicBezTo>
                    <a:pt x="2557" y="7464"/>
                    <a:pt x="2499" y="8152"/>
                    <a:pt x="2658" y="8846"/>
                  </a:cubicBezTo>
                  <a:cubicBezTo>
                    <a:pt x="2810" y="9550"/>
                    <a:pt x="3226" y="10132"/>
                    <a:pt x="3641" y="10622"/>
                  </a:cubicBezTo>
                  <a:cubicBezTo>
                    <a:pt x="4058" y="11117"/>
                    <a:pt x="4490" y="11556"/>
                    <a:pt x="4799" y="12043"/>
                  </a:cubicBezTo>
                  <a:cubicBezTo>
                    <a:pt x="5432" y="13009"/>
                    <a:pt x="5662" y="14070"/>
                    <a:pt x="5683" y="14941"/>
                  </a:cubicBezTo>
                  <a:cubicBezTo>
                    <a:pt x="5702" y="15637"/>
                    <a:pt x="5598" y="16332"/>
                    <a:pt x="5374" y="16992"/>
                  </a:cubicBezTo>
                  <a:cubicBezTo>
                    <a:pt x="5209" y="17458"/>
                    <a:pt x="5074" y="17699"/>
                    <a:pt x="5098" y="17712"/>
                  </a:cubicBezTo>
                  <a:cubicBezTo>
                    <a:pt x="5099" y="17712"/>
                    <a:pt x="5099" y="17712"/>
                    <a:pt x="5099" y="17712"/>
                  </a:cubicBezTo>
                  <a:cubicBezTo>
                    <a:pt x="5109" y="17712"/>
                    <a:pt x="5148" y="17656"/>
                    <a:pt x="5213" y="17546"/>
                  </a:cubicBezTo>
                  <a:cubicBezTo>
                    <a:pt x="5286" y="17434"/>
                    <a:pt x="5370" y="17259"/>
                    <a:pt x="5473" y="17028"/>
                  </a:cubicBezTo>
                  <a:cubicBezTo>
                    <a:pt x="5665" y="16565"/>
                    <a:pt x="5874" y="15847"/>
                    <a:pt x="5875" y="14939"/>
                  </a:cubicBezTo>
                  <a:cubicBezTo>
                    <a:pt x="5879" y="14038"/>
                    <a:pt x="5662" y="12930"/>
                    <a:pt x="5009" y="11907"/>
                  </a:cubicBezTo>
                  <a:cubicBezTo>
                    <a:pt x="4689" y="11391"/>
                    <a:pt x="4251" y="10939"/>
                    <a:pt x="3845" y="10451"/>
                  </a:cubicBezTo>
                  <a:cubicBezTo>
                    <a:pt x="3440" y="9966"/>
                    <a:pt x="3061" y="9426"/>
                    <a:pt x="2924" y="8785"/>
                  </a:cubicBezTo>
                  <a:cubicBezTo>
                    <a:pt x="2647" y="7492"/>
                    <a:pt x="3072" y="6191"/>
                    <a:pt x="2985" y="4989"/>
                  </a:cubicBezTo>
                  <a:cubicBezTo>
                    <a:pt x="2941" y="3790"/>
                    <a:pt x="2607" y="2726"/>
                    <a:pt x="2134" y="1950"/>
                  </a:cubicBezTo>
                  <a:cubicBezTo>
                    <a:pt x="1666" y="1169"/>
                    <a:pt x="1104" y="670"/>
                    <a:pt x="693" y="385"/>
                  </a:cubicBezTo>
                  <a:cubicBezTo>
                    <a:pt x="486" y="242"/>
                    <a:pt x="319" y="140"/>
                    <a:pt x="199" y="83"/>
                  </a:cubicBezTo>
                  <a:cubicBezTo>
                    <a:pt x="96" y="29"/>
                    <a:pt x="34" y="1"/>
                    <a:pt x="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2356625" y="737200"/>
              <a:ext cx="209800" cy="219400"/>
            </a:xfrm>
            <a:custGeom>
              <a:avLst/>
              <a:gdLst/>
              <a:ahLst/>
              <a:cxnLst/>
              <a:rect l="l" t="t" r="r" b="b"/>
              <a:pathLst>
                <a:path w="8392" h="8776" extrusionOk="0">
                  <a:moveTo>
                    <a:pt x="1159" y="1"/>
                  </a:moveTo>
                  <a:cubicBezTo>
                    <a:pt x="917" y="1"/>
                    <a:pt x="708" y="15"/>
                    <a:pt x="538" y="34"/>
                  </a:cubicBezTo>
                  <a:cubicBezTo>
                    <a:pt x="188" y="72"/>
                    <a:pt x="0" y="123"/>
                    <a:pt x="2" y="138"/>
                  </a:cubicBezTo>
                  <a:cubicBezTo>
                    <a:pt x="3" y="148"/>
                    <a:pt x="30" y="152"/>
                    <a:pt x="82" y="152"/>
                  </a:cubicBezTo>
                  <a:cubicBezTo>
                    <a:pt x="183" y="152"/>
                    <a:pt x="381" y="138"/>
                    <a:pt x="658" y="138"/>
                  </a:cubicBezTo>
                  <a:cubicBezTo>
                    <a:pt x="996" y="138"/>
                    <a:pt x="1453" y="158"/>
                    <a:pt x="1999" y="249"/>
                  </a:cubicBezTo>
                  <a:cubicBezTo>
                    <a:pt x="3195" y="450"/>
                    <a:pt x="4880" y="1074"/>
                    <a:pt x="6135" y="2475"/>
                  </a:cubicBezTo>
                  <a:cubicBezTo>
                    <a:pt x="7361" y="3895"/>
                    <a:pt x="7919" y="5578"/>
                    <a:pt x="8122" y="6780"/>
                  </a:cubicBezTo>
                  <a:cubicBezTo>
                    <a:pt x="8328" y="8000"/>
                    <a:pt x="8171" y="8771"/>
                    <a:pt x="8224" y="8776"/>
                  </a:cubicBezTo>
                  <a:cubicBezTo>
                    <a:pt x="8224" y="8776"/>
                    <a:pt x="8224" y="8776"/>
                    <a:pt x="8224" y="8776"/>
                  </a:cubicBezTo>
                  <a:cubicBezTo>
                    <a:pt x="8241" y="8776"/>
                    <a:pt x="8292" y="8588"/>
                    <a:pt x="8336" y="8242"/>
                  </a:cubicBezTo>
                  <a:cubicBezTo>
                    <a:pt x="8376" y="7893"/>
                    <a:pt x="8391" y="7378"/>
                    <a:pt x="8313" y="6752"/>
                  </a:cubicBezTo>
                  <a:cubicBezTo>
                    <a:pt x="8152" y="5512"/>
                    <a:pt x="7616" y="3775"/>
                    <a:pt x="6339" y="2294"/>
                  </a:cubicBezTo>
                  <a:cubicBezTo>
                    <a:pt x="5024" y="828"/>
                    <a:pt x="3264" y="216"/>
                    <a:pt x="2028" y="59"/>
                  </a:cubicBezTo>
                  <a:cubicBezTo>
                    <a:pt x="1706" y="17"/>
                    <a:pt x="1414" y="1"/>
                    <a:pt x="1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2260900" y="747050"/>
              <a:ext cx="209050" cy="146550"/>
            </a:xfrm>
            <a:custGeom>
              <a:avLst/>
              <a:gdLst/>
              <a:ahLst/>
              <a:cxnLst/>
              <a:rect l="l" t="t" r="r" b="b"/>
              <a:pathLst>
                <a:path w="8362" h="5862" extrusionOk="0">
                  <a:moveTo>
                    <a:pt x="3023" y="0"/>
                  </a:moveTo>
                  <a:cubicBezTo>
                    <a:pt x="2478" y="0"/>
                    <a:pt x="1980" y="79"/>
                    <a:pt x="1575" y="199"/>
                  </a:cubicBezTo>
                  <a:cubicBezTo>
                    <a:pt x="1048" y="349"/>
                    <a:pt x="645" y="543"/>
                    <a:pt x="387" y="705"/>
                  </a:cubicBezTo>
                  <a:cubicBezTo>
                    <a:pt x="128" y="867"/>
                    <a:pt x="0" y="976"/>
                    <a:pt x="9" y="989"/>
                  </a:cubicBezTo>
                  <a:cubicBezTo>
                    <a:pt x="11" y="992"/>
                    <a:pt x="14" y="993"/>
                    <a:pt x="18" y="993"/>
                  </a:cubicBezTo>
                  <a:cubicBezTo>
                    <a:pt x="99" y="993"/>
                    <a:pt x="644" y="615"/>
                    <a:pt x="1622" y="386"/>
                  </a:cubicBezTo>
                  <a:cubicBezTo>
                    <a:pt x="1983" y="297"/>
                    <a:pt x="2415" y="239"/>
                    <a:pt x="2883" y="239"/>
                  </a:cubicBezTo>
                  <a:cubicBezTo>
                    <a:pt x="3730" y="239"/>
                    <a:pt x="4700" y="427"/>
                    <a:pt x="5601" y="953"/>
                  </a:cubicBezTo>
                  <a:cubicBezTo>
                    <a:pt x="6994" y="1780"/>
                    <a:pt x="7754" y="3149"/>
                    <a:pt x="8026" y="4158"/>
                  </a:cubicBezTo>
                  <a:cubicBezTo>
                    <a:pt x="8316" y="5181"/>
                    <a:pt x="8225" y="5862"/>
                    <a:pt x="8281" y="5862"/>
                  </a:cubicBezTo>
                  <a:cubicBezTo>
                    <a:pt x="8281" y="5862"/>
                    <a:pt x="8281" y="5862"/>
                    <a:pt x="8281" y="5862"/>
                  </a:cubicBezTo>
                  <a:cubicBezTo>
                    <a:pt x="8296" y="5862"/>
                    <a:pt x="8331" y="5697"/>
                    <a:pt x="8346" y="5393"/>
                  </a:cubicBezTo>
                  <a:cubicBezTo>
                    <a:pt x="8361" y="5089"/>
                    <a:pt x="8338" y="4643"/>
                    <a:pt x="8212" y="4108"/>
                  </a:cubicBezTo>
                  <a:cubicBezTo>
                    <a:pt x="7978" y="3054"/>
                    <a:pt x="7213" y="1595"/>
                    <a:pt x="5740" y="719"/>
                  </a:cubicBezTo>
                  <a:cubicBezTo>
                    <a:pt x="4837" y="192"/>
                    <a:pt x="3873" y="0"/>
                    <a:pt x="3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1467700" y="2240650"/>
              <a:ext cx="587825" cy="917150"/>
            </a:xfrm>
            <a:custGeom>
              <a:avLst/>
              <a:gdLst/>
              <a:ahLst/>
              <a:cxnLst/>
              <a:rect l="l" t="t" r="r" b="b"/>
              <a:pathLst>
                <a:path w="23513" h="36686" extrusionOk="0">
                  <a:moveTo>
                    <a:pt x="13925" y="0"/>
                  </a:moveTo>
                  <a:lnTo>
                    <a:pt x="6622" y="25510"/>
                  </a:lnTo>
                  <a:cubicBezTo>
                    <a:pt x="6622" y="25510"/>
                    <a:pt x="3022" y="28347"/>
                    <a:pt x="2087" y="29285"/>
                  </a:cubicBezTo>
                  <a:cubicBezTo>
                    <a:pt x="158" y="31215"/>
                    <a:pt x="329" y="31390"/>
                    <a:pt x="592" y="31576"/>
                  </a:cubicBezTo>
                  <a:cubicBezTo>
                    <a:pt x="636" y="31608"/>
                    <a:pt x="689" y="31622"/>
                    <a:pt x="749" y="31622"/>
                  </a:cubicBezTo>
                  <a:cubicBezTo>
                    <a:pt x="1512" y="31622"/>
                    <a:pt x="3428" y="29247"/>
                    <a:pt x="3884" y="29247"/>
                  </a:cubicBezTo>
                  <a:cubicBezTo>
                    <a:pt x="3960" y="29247"/>
                    <a:pt x="3995" y="29314"/>
                    <a:pt x="3977" y="29470"/>
                  </a:cubicBezTo>
                  <a:cubicBezTo>
                    <a:pt x="3842" y="30630"/>
                    <a:pt x="0" y="33676"/>
                    <a:pt x="759" y="34169"/>
                  </a:cubicBezTo>
                  <a:cubicBezTo>
                    <a:pt x="833" y="34216"/>
                    <a:pt x="916" y="34239"/>
                    <a:pt x="1009" y="34239"/>
                  </a:cubicBezTo>
                  <a:cubicBezTo>
                    <a:pt x="2162" y="34239"/>
                    <a:pt x="4643" y="30789"/>
                    <a:pt x="4892" y="30493"/>
                  </a:cubicBezTo>
                  <a:cubicBezTo>
                    <a:pt x="4963" y="30408"/>
                    <a:pt x="5050" y="30374"/>
                    <a:pt x="5134" y="30374"/>
                  </a:cubicBezTo>
                  <a:cubicBezTo>
                    <a:pt x="5359" y="30374"/>
                    <a:pt x="5563" y="30623"/>
                    <a:pt x="5375" y="30825"/>
                  </a:cubicBezTo>
                  <a:cubicBezTo>
                    <a:pt x="5005" y="31222"/>
                    <a:pt x="1219" y="35489"/>
                    <a:pt x="2186" y="36129"/>
                  </a:cubicBezTo>
                  <a:cubicBezTo>
                    <a:pt x="2265" y="36181"/>
                    <a:pt x="2344" y="36204"/>
                    <a:pt x="2422" y="36204"/>
                  </a:cubicBezTo>
                  <a:cubicBezTo>
                    <a:pt x="2871" y="36204"/>
                    <a:pt x="3269" y="35462"/>
                    <a:pt x="3269" y="35462"/>
                  </a:cubicBezTo>
                  <a:cubicBezTo>
                    <a:pt x="3269" y="35462"/>
                    <a:pt x="6287" y="31509"/>
                    <a:pt x="6905" y="31509"/>
                  </a:cubicBezTo>
                  <a:cubicBezTo>
                    <a:pt x="6928" y="31509"/>
                    <a:pt x="6948" y="31515"/>
                    <a:pt x="6964" y="31526"/>
                  </a:cubicBezTo>
                  <a:cubicBezTo>
                    <a:pt x="7417" y="31848"/>
                    <a:pt x="5593" y="34409"/>
                    <a:pt x="4918" y="35230"/>
                  </a:cubicBezTo>
                  <a:cubicBezTo>
                    <a:pt x="4251" y="36040"/>
                    <a:pt x="4363" y="36685"/>
                    <a:pt x="4965" y="36685"/>
                  </a:cubicBezTo>
                  <a:cubicBezTo>
                    <a:pt x="4966" y="36685"/>
                    <a:pt x="4967" y="36685"/>
                    <a:pt x="4968" y="36685"/>
                  </a:cubicBezTo>
                  <a:cubicBezTo>
                    <a:pt x="5381" y="36683"/>
                    <a:pt x="7509" y="34220"/>
                    <a:pt x="8159" y="33394"/>
                  </a:cubicBezTo>
                  <a:cubicBezTo>
                    <a:pt x="8632" y="32791"/>
                    <a:pt x="9684" y="31408"/>
                    <a:pt x="10245" y="31408"/>
                  </a:cubicBezTo>
                  <a:cubicBezTo>
                    <a:pt x="10454" y="31408"/>
                    <a:pt x="10596" y="31601"/>
                    <a:pt x="10613" y="32098"/>
                  </a:cubicBezTo>
                  <a:cubicBezTo>
                    <a:pt x="10678" y="33931"/>
                    <a:pt x="11416" y="35314"/>
                    <a:pt x="11877" y="35549"/>
                  </a:cubicBezTo>
                  <a:cubicBezTo>
                    <a:pt x="11952" y="35587"/>
                    <a:pt x="12028" y="35605"/>
                    <a:pt x="12102" y="35605"/>
                  </a:cubicBezTo>
                  <a:cubicBezTo>
                    <a:pt x="12479" y="35605"/>
                    <a:pt x="12791" y="35146"/>
                    <a:pt x="12576" y="34721"/>
                  </a:cubicBezTo>
                  <a:cubicBezTo>
                    <a:pt x="12370" y="34310"/>
                    <a:pt x="12238" y="33518"/>
                    <a:pt x="12163" y="32920"/>
                  </a:cubicBezTo>
                  <a:cubicBezTo>
                    <a:pt x="12099" y="32426"/>
                    <a:pt x="12121" y="31925"/>
                    <a:pt x="12226" y="31439"/>
                  </a:cubicBezTo>
                  <a:cubicBezTo>
                    <a:pt x="12352" y="30873"/>
                    <a:pt x="12479" y="30398"/>
                    <a:pt x="12599" y="29997"/>
                  </a:cubicBezTo>
                  <a:lnTo>
                    <a:pt x="235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2839950" y="278475"/>
              <a:ext cx="922650" cy="1290450"/>
            </a:xfrm>
            <a:custGeom>
              <a:avLst/>
              <a:gdLst/>
              <a:ahLst/>
              <a:cxnLst/>
              <a:rect l="l" t="t" r="r" b="b"/>
              <a:pathLst>
                <a:path w="36906" h="51618" extrusionOk="0">
                  <a:moveTo>
                    <a:pt x="31843" y="0"/>
                  </a:moveTo>
                  <a:cubicBezTo>
                    <a:pt x="31829" y="0"/>
                    <a:pt x="31816" y="1"/>
                    <a:pt x="31802" y="1"/>
                  </a:cubicBezTo>
                  <a:cubicBezTo>
                    <a:pt x="31391" y="23"/>
                    <a:pt x="29380" y="2583"/>
                    <a:pt x="28770" y="3438"/>
                  </a:cubicBezTo>
                  <a:cubicBezTo>
                    <a:pt x="28321" y="4067"/>
                    <a:pt x="27321" y="5520"/>
                    <a:pt x="26763" y="5520"/>
                  </a:cubicBezTo>
                  <a:cubicBezTo>
                    <a:pt x="26562" y="5520"/>
                    <a:pt x="26419" y="5331"/>
                    <a:pt x="26379" y="4847"/>
                  </a:cubicBezTo>
                  <a:cubicBezTo>
                    <a:pt x="26230" y="3020"/>
                    <a:pt x="25426" y="1672"/>
                    <a:pt x="24955" y="1460"/>
                  </a:cubicBezTo>
                  <a:cubicBezTo>
                    <a:pt x="24886" y="1428"/>
                    <a:pt x="24817" y="1414"/>
                    <a:pt x="24750" y="1414"/>
                  </a:cubicBezTo>
                  <a:cubicBezTo>
                    <a:pt x="24363" y="1414"/>
                    <a:pt x="24056" y="1897"/>
                    <a:pt x="24295" y="2319"/>
                  </a:cubicBezTo>
                  <a:cubicBezTo>
                    <a:pt x="24521" y="2719"/>
                    <a:pt x="24689" y="3505"/>
                    <a:pt x="24793" y="4098"/>
                  </a:cubicBezTo>
                  <a:cubicBezTo>
                    <a:pt x="24880" y="4589"/>
                    <a:pt x="24881" y="5091"/>
                    <a:pt x="24798" y="5582"/>
                  </a:cubicBezTo>
                  <a:cubicBezTo>
                    <a:pt x="24700" y="6153"/>
                    <a:pt x="24595" y="6633"/>
                    <a:pt x="24494" y="7040"/>
                  </a:cubicBezTo>
                  <a:lnTo>
                    <a:pt x="23263" y="9060"/>
                  </a:lnTo>
                  <a:cubicBezTo>
                    <a:pt x="23263" y="9060"/>
                    <a:pt x="14253" y="25015"/>
                    <a:pt x="12733" y="27296"/>
                  </a:cubicBezTo>
                  <a:cubicBezTo>
                    <a:pt x="11212" y="29576"/>
                    <a:pt x="1" y="39077"/>
                    <a:pt x="1" y="39077"/>
                  </a:cubicBezTo>
                  <a:lnTo>
                    <a:pt x="889" y="51618"/>
                  </a:lnTo>
                  <a:lnTo>
                    <a:pt x="19186" y="35456"/>
                  </a:lnTo>
                  <a:lnTo>
                    <a:pt x="30397" y="11825"/>
                  </a:lnTo>
                  <a:lnTo>
                    <a:pt x="30674" y="11241"/>
                  </a:lnTo>
                  <a:cubicBezTo>
                    <a:pt x="30674" y="11241"/>
                    <a:pt x="34137" y="8239"/>
                    <a:pt x="35028" y="7259"/>
                  </a:cubicBezTo>
                  <a:cubicBezTo>
                    <a:pt x="36864" y="5241"/>
                    <a:pt x="36685" y="5074"/>
                    <a:pt x="36413" y="4900"/>
                  </a:cubicBezTo>
                  <a:cubicBezTo>
                    <a:pt x="36371" y="4873"/>
                    <a:pt x="36324" y="4861"/>
                    <a:pt x="36271" y="4861"/>
                  </a:cubicBezTo>
                  <a:cubicBezTo>
                    <a:pt x="35515" y="4861"/>
                    <a:pt x="33677" y="7381"/>
                    <a:pt x="33229" y="7381"/>
                  </a:cubicBezTo>
                  <a:cubicBezTo>
                    <a:pt x="33156" y="7381"/>
                    <a:pt x="33120" y="7315"/>
                    <a:pt x="33131" y="7163"/>
                  </a:cubicBezTo>
                  <a:cubicBezTo>
                    <a:pt x="33211" y="5997"/>
                    <a:pt x="36906" y="2774"/>
                    <a:pt x="36124" y="2318"/>
                  </a:cubicBezTo>
                  <a:cubicBezTo>
                    <a:pt x="36056" y="2278"/>
                    <a:pt x="35980" y="2259"/>
                    <a:pt x="35898" y="2259"/>
                  </a:cubicBezTo>
                  <a:cubicBezTo>
                    <a:pt x="34756" y="2259"/>
                    <a:pt x="32405" y="5872"/>
                    <a:pt x="32169" y="6183"/>
                  </a:cubicBezTo>
                  <a:cubicBezTo>
                    <a:pt x="32098" y="6276"/>
                    <a:pt x="32008" y="6313"/>
                    <a:pt x="31919" y="6313"/>
                  </a:cubicBezTo>
                  <a:cubicBezTo>
                    <a:pt x="31700" y="6313"/>
                    <a:pt x="31497" y="6079"/>
                    <a:pt x="31671" y="5874"/>
                  </a:cubicBezTo>
                  <a:cubicBezTo>
                    <a:pt x="32023" y="5460"/>
                    <a:pt x="35604" y="1020"/>
                    <a:pt x="34609" y="427"/>
                  </a:cubicBezTo>
                  <a:cubicBezTo>
                    <a:pt x="34534" y="382"/>
                    <a:pt x="34460" y="363"/>
                    <a:pt x="34388" y="363"/>
                  </a:cubicBezTo>
                  <a:cubicBezTo>
                    <a:pt x="33931" y="363"/>
                    <a:pt x="33558" y="1144"/>
                    <a:pt x="33558" y="1144"/>
                  </a:cubicBezTo>
                  <a:cubicBezTo>
                    <a:pt x="33558" y="1144"/>
                    <a:pt x="30707" y="5263"/>
                    <a:pt x="30105" y="5263"/>
                  </a:cubicBezTo>
                  <a:cubicBezTo>
                    <a:pt x="30084" y="5263"/>
                    <a:pt x="30067" y="5258"/>
                    <a:pt x="30052" y="5249"/>
                  </a:cubicBezTo>
                  <a:cubicBezTo>
                    <a:pt x="29584" y="4948"/>
                    <a:pt x="31285" y="2304"/>
                    <a:pt x="31922" y="1453"/>
                  </a:cubicBezTo>
                  <a:cubicBezTo>
                    <a:pt x="32537" y="631"/>
                    <a:pt x="32412" y="0"/>
                    <a:pt x="31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1736100" y="1091250"/>
              <a:ext cx="1393175" cy="1413725"/>
            </a:xfrm>
            <a:custGeom>
              <a:avLst/>
              <a:gdLst/>
              <a:ahLst/>
              <a:cxnLst/>
              <a:rect l="l" t="t" r="r" b="b"/>
              <a:pathLst>
                <a:path w="55727" h="56549" extrusionOk="0">
                  <a:moveTo>
                    <a:pt x="50154" y="1"/>
                  </a:moveTo>
                  <a:lnTo>
                    <a:pt x="30943" y="13706"/>
                  </a:lnTo>
                  <a:lnTo>
                    <a:pt x="30599" y="12640"/>
                  </a:lnTo>
                  <a:lnTo>
                    <a:pt x="19406" y="14059"/>
                  </a:lnTo>
                  <a:lnTo>
                    <a:pt x="19406" y="16037"/>
                  </a:lnTo>
                  <a:lnTo>
                    <a:pt x="19085" y="16076"/>
                  </a:lnTo>
                  <a:cubicBezTo>
                    <a:pt x="19085" y="16076"/>
                    <a:pt x="8433" y="18012"/>
                    <a:pt x="6293" y="25991"/>
                  </a:cubicBezTo>
                  <a:cubicBezTo>
                    <a:pt x="4814" y="31500"/>
                    <a:pt x="1753" y="41762"/>
                    <a:pt x="1" y="47585"/>
                  </a:cubicBezTo>
                  <a:lnTo>
                    <a:pt x="12777" y="48703"/>
                  </a:lnTo>
                  <a:lnTo>
                    <a:pt x="16024" y="38010"/>
                  </a:lnTo>
                  <a:cubicBezTo>
                    <a:pt x="16024" y="38010"/>
                    <a:pt x="18065" y="42663"/>
                    <a:pt x="17948" y="44865"/>
                  </a:cubicBezTo>
                  <a:cubicBezTo>
                    <a:pt x="17830" y="47065"/>
                    <a:pt x="15725" y="54214"/>
                    <a:pt x="15725" y="54214"/>
                  </a:cubicBezTo>
                  <a:lnTo>
                    <a:pt x="40675" y="56549"/>
                  </a:lnTo>
                  <a:lnTo>
                    <a:pt x="40675" y="56549"/>
                  </a:lnTo>
                  <a:lnTo>
                    <a:pt x="40307" y="35492"/>
                  </a:lnTo>
                  <a:lnTo>
                    <a:pt x="41665" y="26721"/>
                  </a:lnTo>
                  <a:lnTo>
                    <a:pt x="55727" y="12075"/>
                  </a:lnTo>
                  <a:lnTo>
                    <a:pt x="50154" y="1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1879850" y="1808300"/>
              <a:ext cx="872525" cy="6800"/>
            </a:xfrm>
            <a:custGeom>
              <a:avLst/>
              <a:gdLst/>
              <a:ahLst/>
              <a:cxnLst/>
              <a:rect l="l" t="t" r="r" b="b"/>
              <a:pathLst>
                <a:path w="34901" h="272" extrusionOk="0">
                  <a:moveTo>
                    <a:pt x="17452" y="0"/>
                  </a:moveTo>
                  <a:cubicBezTo>
                    <a:pt x="7812" y="0"/>
                    <a:pt x="1" y="61"/>
                    <a:pt x="1" y="137"/>
                  </a:cubicBezTo>
                  <a:cubicBezTo>
                    <a:pt x="1" y="212"/>
                    <a:pt x="7813" y="272"/>
                    <a:pt x="17452" y="272"/>
                  </a:cubicBezTo>
                  <a:cubicBezTo>
                    <a:pt x="27087" y="272"/>
                    <a:pt x="34901" y="212"/>
                    <a:pt x="34901" y="137"/>
                  </a:cubicBezTo>
                  <a:cubicBezTo>
                    <a:pt x="34901" y="61"/>
                    <a:pt x="27087" y="0"/>
                    <a:pt x="17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1897925" y="1755275"/>
              <a:ext cx="872525" cy="6825"/>
            </a:xfrm>
            <a:custGeom>
              <a:avLst/>
              <a:gdLst/>
              <a:ahLst/>
              <a:cxnLst/>
              <a:rect l="l" t="t" r="r" b="b"/>
              <a:pathLst>
                <a:path w="34901" h="273" extrusionOk="0">
                  <a:moveTo>
                    <a:pt x="17451" y="0"/>
                  </a:moveTo>
                  <a:cubicBezTo>
                    <a:pt x="7813" y="0"/>
                    <a:pt x="0" y="61"/>
                    <a:pt x="0" y="137"/>
                  </a:cubicBezTo>
                  <a:cubicBezTo>
                    <a:pt x="0" y="212"/>
                    <a:pt x="7813" y="273"/>
                    <a:pt x="17451" y="273"/>
                  </a:cubicBezTo>
                  <a:cubicBezTo>
                    <a:pt x="27087" y="273"/>
                    <a:pt x="34900" y="212"/>
                    <a:pt x="34900" y="137"/>
                  </a:cubicBezTo>
                  <a:cubicBezTo>
                    <a:pt x="34900" y="61"/>
                    <a:pt x="27087" y="0"/>
                    <a:pt x="17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1472925" y="4903075"/>
              <a:ext cx="412325" cy="572950"/>
            </a:xfrm>
            <a:custGeom>
              <a:avLst/>
              <a:gdLst/>
              <a:ahLst/>
              <a:cxnLst/>
              <a:rect l="l" t="t" r="r" b="b"/>
              <a:pathLst>
                <a:path w="16493" h="22918" extrusionOk="0">
                  <a:moveTo>
                    <a:pt x="7898" y="0"/>
                  </a:moveTo>
                  <a:lnTo>
                    <a:pt x="5224" y="12090"/>
                  </a:lnTo>
                  <a:lnTo>
                    <a:pt x="352" y="21042"/>
                  </a:lnTo>
                  <a:cubicBezTo>
                    <a:pt x="0" y="21687"/>
                    <a:pt x="269" y="22494"/>
                    <a:pt x="937" y="22801"/>
                  </a:cubicBezTo>
                  <a:cubicBezTo>
                    <a:pt x="1105" y="22879"/>
                    <a:pt x="1285" y="22917"/>
                    <a:pt x="1465" y="22917"/>
                  </a:cubicBezTo>
                  <a:cubicBezTo>
                    <a:pt x="1684" y="22917"/>
                    <a:pt x="1902" y="22860"/>
                    <a:pt x="2097" y="22748"/>
                  </a:cubicBezTo>
                  <a:cubicBezTo>
                    <a:pt x="4364" y="21439"/>
                    <a:pt x="12679" y="16579"/>
                    <a:pt x="12825" y="15683"/>
                  </a:cubicBezTo>
                  <a:cubicBezTo>
                    <a:pt x="12994" y="14646"/>
                    <a:pt x="16492" y="3118"/>
                    <a:pt x="16492" y="3118"/>
                  </a:cubicBezTo>
                  <a:lnTo>
                    <a:pt x="7898" y="0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1496325" y="5274875"/>
              <a:ext cx="302225" cy="201500"/>
            </a:xfrm>
            <a:custGeom>
              <a:avLst/>
              <a:gdLst/>
              <a:ahLst/>
              <a:cxnLst/>
              <a:rect l="l" t="t" r="r" b="b"/>
              <a:pathLst>
                <a:path w="12089" h="8060" extrusionOk="0">
                  <a:moveTo>
                    <a:pt x="12089" y="0"/>
                  </a:moveTo>
                  <a:lnTo>
                    <a:pt x="1" y="7930"/>
                  </a:lnTo>
                  <a:cubicBezTo>
                    <a:pt x="177" y="8016"/>
                    <a:pt x="368" y="8059"/>
                    <a:pt x="559" y="8059"/>
                  </a:cubicBezTo>
                  <a:cubicBezTo>
                    <a:pt x="780" y="8059"/>
                    <a:pt x="1001" y="8001"/>
                    <a:pt x="1197" y="7887"/>
                  </a:cubicBezTo>
                  <a:cubicBezTo>
                    <a:pt x="7486" y="4216"/>
                    <a:pt x="10245" y="2315"/>
                    <a:pt x="11228" y="1605"/>
                  </a:cubicBezTo>
                  <a:cubicBezTo>
                    <a:pt x="11596" y="1339"/>
                    <a:pt x="11857" y="951"/>
                    <a:pt x="11963" y="510"/>
                  </a:cubicBezTo>
                  <a:lnTo>
                    <a:pt x="1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1746725" y="5161525"/>
              <a:ext cx="41200" cy="36450"/>
            </a:xfrm>
            <a:custGeom>
              <a:avLst/>
              <a:gdLst/>
              <a:ahLst/>
              <a:cxnLst/>
              <a:rect l="l" t="t" r="r" b="b"/>
              <a:pathLst>
                <a:path w="1648" h="1458" extrusionOk="0">
                  <a:moveTo>
                    <a:pt x="773" y="0"/>
                  </a:moveTo>
                  <a:cubicBezTo>
                    <a:pt x="673" y="0"/>
                    <a:pt x="576" y="24"/>
                    <a:pt x="494" y="77"/>
                  </a:cubicBezTo>
                  <a:lnTo>
                    <a:pt x="494" y="77"/>
                  </a:lnTo>
                  <a:cubicBezTo>
                    <a:pt x="180" y="235"/>
                    <a:pt x="1" y="637"/>
                    <a:pt x="114" y="973"/>
                  </a:cubicBezTo>
                  <a:cubicBezTo>
                    <a:pt x="209" y="1261"/>
                    <a:pt x="511" y="1458"/>
                    <a:pt x="809" y="1458"/>
                  </a:cubicBezTo>
                  <a:cubicBezTo>
                    <a:pt x="882" y="1458"/>
                    <a:pt x="955" y="1446"/>
                    <a:pt x="1024" y="1421"/>
                  </a:cubicBezTo>
                  <a:cubicBezTo>
                    <a:pt x="1379" y="1292"/>
                    <a:pt x="1647" y="782"/>
                    <a:pt x="1488" y="440"/>
                  </a:cubicBezTo>
                  <a:cubicBezTo>
                    <a:pt x="1372" y="190"/>
                    <a:pt x="1056" y="0"/>
                    <a:pt x="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1543600" y="5311975"/>
              <a:ext cx="55100" cy="46650"/>
            </a:xfrm>
            <a:custGeom>
              <a:avLst/>
              <a:gdLst/>
              <a:ahLst/>
              <a:cxnLst/>
              <a:rect l="l" t="t" r="r" b="b"/>
              <a:pathLst>
                <a:path w="2204" h="1866" extrusionOk="0">
                  <a:moveTo>
                    <a:pt x="310" y="0"/>
                  </a:moveTo>
                  <a:cubicBezTo>
                    <a:pt x="114" y="0"/>
                    <a:pt x="1" y="41"/>
                    <a:pt x="2" y="67"/>
                  </a:cubicBezTo>
                  <a:cubicBezTo>
                    <a:pt x="0" y="145"/>
                    <a:pt x="706" y="138"/>
                    <a:pt x="1322" y="672"/>
                  </a:cubicBezTo>
                  <a:cubicBezTo>
                    <a:pt x="1947" y="1179"/>
                    <a:pt x="2068" y="1865"/>
                    <a:pt x="2144" y="1865"/>
                  </a:cubicBezTo>
                  <a:cubicBezTo>
                    <a:pt x="2145" y="1865"/>
                    <a:pt x="2146" y="1865"/>
                    <a:pt x="2147" y="1865"/>
                  </a:cubicBezTo>
                  <a:cubicBezTo>
                    <a:pt x="2179" y="1863"/>
                    <a:pt x="2204" y="1680"/>
                    <a:pt x="2124" y="1399"/>
                  </a:cubicBezTo>
                  <a:cubicBezTo>
                    <a:pt x="2047" y="1120"/>
                    <a:pt x="1842" y="751"/>
                    <a:pt x="1497" y="464"/>
                  </a:cubicBezTo>
                  <a:cubicBezTo>
                    <a:pt x="1153" y="175"/>
                    <a:pt x="755" y="35"/>
                    <a:pt x="466" y="8"/>
                  </a:cubicBezTo>
                  <a:cubicBezTo>
                    <a:pt x="409" y="3"/>
                    <a:pt x="357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1513875" y="5361375"/>
              <a:ext cx="53900" cy="32300"/>
            </a:xfrm>
            <a:custGeom>
              <a:avLst/>
              <a:gdLst/>
              <a:ahLst/>
              <a:cxnLst/>
              <a:rect l="l" t="t" r="r" b="b"/>
              <a:pathLst>
                <a:path w="2156" h="1292" extrusionOk="0">
                  <a:moveTo>
                    <a:pt x="320" y="1"/>
                  </a:moveTo>
                  <a:cubicBezTo>
                    <a:pt x="123" y="1"/>
                    <a:pt x="0" y="41"/>
                    <a:pt x="9" y="72"/>
                  </a:cubicBezTo>
                  <a:cubicBezTo>
                    <a:pt x="10" y="151"/>
                    <a:pt x="575" y="167"/>
                    <a:pt x="1146" y="511"/>
                  </a:cubicBezTo>
                  <a:cubicBezTo>
                    <a:pt x="1703" y="829"/>
                    <a:pt x="1993" y="1292"/>
                    <a:pt x="2076" y="1292"/>
                  </a:cubicBezTo>
                  <a:cubicBezTo>
                    <a:pt x="2079" y="1292"/>
                    <a:pt x="2082" y="1291"/>
                    <a:pt x="2085" y="1290"/>
                  </a:cubicBezTo>
                  <a:cubicBezTo>
                    <a:pt x="2156" y="1272"/>
                    <a:pt x="1941" y="658"/>
                    <a:pt x="1285" y="277"/>
                  </a:cubicBezTo>
                  <a:cubicBezTo>
                    <a:pt x="922" y="62"/>
                    <a:pt x="564" y="1"/>
                    <a:pt x="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1573150" y="5262400"/>
              <a:ext cx="78325" cy="54450"/>
            </a:xfrm>
            <a:custGeom>
              <a:avLst/>
              <a:gdLst/>
              <a:ahLst/>
              <a:cxnLst/>
              <a:rect l="l" t="t" r="r" b="b"/>
              <a:pathLst>
                <a:path w="3133" h="2178" extrusionOk="0">
                  <a:moveTo>
                    <a:pt x="124" y="1"/>
                  </a:moveTo>
                  <a:cubicBezTo>
                    <a:pt x="55" y="1"/>
                    <a:pt x="17" y="10"/>
                    <a:pt x="18" y="24"/>
                  </a:cubicBezTo>
                  <a:cubicBezTo>
                    <a:pt x="1" y="104"/>
                    <a:pt x="854" y="271"/>
                    <a:pt x="1700" y="876"/>
                  </a:cubicBezTo>
                  <a:cubicBezTo>
                    <a:pt x="2530" y="1454"/>
                    <a:pt x="2971" y="2178"/>
                    <a:pt x="3059" y="2178"/>
                  </a:cubicBezTo>
                  <a:cubicBezTo>
                    <a:pt x="3062" y="2178"/>
                    <a:pt x="3064" y="2177"/>
                    <a:pt x="3066" y="2176"/>
                  </a:cubicBezTo>
                  <a:cubicBezTo>
                    <a:pt x="3132" y="2157"/>
                    <a:pt x="2770" y="1293"/>
                    <a:pt x="1856" y="655"/>
                  </a:cubicBezTo>
                  <a:cubicBezTo>
                    <a:pt x="1133" y="139"/>
                    <a:pt x="393" y="1"/>
                    <a:pt x="1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1599925" y="5200950"/>
              <a:ext cx="79175" cy="25825"/>
            </a:xfrm>
            <a:custGeom>
              <a:avLst/>
              <a:gdLst/>
              <a:ahLst/>
              <a:cxnLst/>
              <a:rect l="l" t="t" r="r" b="b"/>
              <a:pathLst>
                <a:path w="3167" h="1033" extrusionOk="0">
                  <a:moveTo>
                    <a:pt x="696" y="1"/>
                  </a:moveTo>
                  <a:cubicBezTo>
                    <a:pt x="276" y="1"/>
                    <a:pt x="1" y="82"/>
                    <a:pt x="12" y="122"/>
                  </a:cubicBezTo>
                  <a:cubicBezTo>
                    <a:pt x="20" y="204"/>
                    <a:pt x="759" y="152"/>
                    <a:pt x="1612" y="407"/>
                  </a:cubicBezTo>
                  <a:cubicBezTo>
                    <a:pt x="2412" y="634"/>
                    <a:pt x="2985" y="1033"/>
                    <a:pt x="3098" y="1033"/>
                  </a:cubicBezTo>
                  <a:cubicBezTo>
                    <a:pt x="3106" y="1033"/>
                    <a:pt x="3112" y="1031"/>
                    <a:pt x="3115" y="1026"/>
                  </a:cubicBezTo>
                  <a:cubicBezTo>
                    <a:pt x="3166" y="980"/>
                    <a:pt x="2608" y="410"/>
                    <a:pt x="1689" y="146"/>
                  </a:cubicBezTo>
                  <a:cubicBezTo>
                    <a:pt x="1321" y="37"/>
                    <a:pt x="976" y="1"/>
                    <a:pt x="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1618350" y="5113075"/>
              <a:ext cx="81950" cy="25425"/>
            </a:xfrm>
            <a:custGeom>
              <a:avLst/>
              <a:gdLst/>
              <a:ahLst/>
              <a:cxnLst/>
              <a:rect l="l" t="t" r="r" b="b"/>
              <a:pathLst>
                <a:path w="3278" h="1017" extrusionOk="0">
                  <a:moveTo>
                    <a:pt x="1184" y="1"/>
                  </a:moveTo>
                  <a:cubicBezTo>
                    <a:pt x="914" y="1"/>
                    <a:pt x="673" y="39"/>
                    <a:pt x="486" y="94"/>
                  </a:cubicBezTo>
                  <a:cubicBezTo>
                    <a:pt x="169" y="186"/>
                    <a:pt x="0" y="306"/>
                    <a:pt x="14" y="336"/>
                  </a:cubicBezTo>
                  <a:cubicBezTo>
                    <a:pt x="17" y="345"/>
                    <a:pt x="31" y="349"/>
                    <a:pt x="54" y="349"/>
                  </a:cubicBezTo>
                  <a:cubicBezTo>
                    <a:pt x="172" y="349"/>
                    <a:pt x="532" y="252"/>
                    <a:pt x="1011" y="252"/>
                  </a:cubicBezTo>
                  <a:cubicBezTo>
                    <a:pt x="1223" y="252"/>
                    <a:pt x="1459" y="271"/>
                    <a:pt x="1707" y="326"/>
                  </a:cubicBezTo>
                  <a:cubicBezTo>
                    <a:pt x="2584" y="500"/>
                    <a:pt x="3141" y="1017"/>
                    <a:pt x="3242" y="1017"/>
                  </a:cubicBezTo>
                  <a:cubicBezTo>
                    <a:pt x="3247" y="1017"/>
                    <a:pt x="3252" y="1015"/>
                    <a:pt x="3254" y="1012"/>
                  </a:cubicBezTo>
                  <a:cubicBezTo>
                    <a:pt x="3278" y="991"/>
                    <a:pt x="3170" y="815"/>
                    <a:pt x="2918" y="603"/>
                  </a:cubicBezTo>
                  <a:cubicBezTo>
                    <a:pt x="2668" y="392"/>
                    <a:pt x="2259" y="163"/>
                    <a:pt x="1763" y="60"/>
                  </a:cubicBezTo>
                  <a:cubicBezTo>
                    <a:pt x="1562" y="18"/>
                    <a:pt x="1367" y="1"/>
                    <a:pt x="1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1626200" y="5046700"/>
              <a:ext cx="93175" cy="57900"/>
            </a:xfrm>
            <a:custGeom>
              <a:avLst/>
              <a:gdLst/>
              <a:ahLst/>
              <a:cxnLst/>
              <a:rect l="l" t="t" r="r" b="b"/>
              <a:pathLst>
                <a:path w="3727" h="2316" extrusionOk="0">
                  <a:moveTo>
                    <a:pt x="523" y="230"/>
                  </a:moveTo>
                  <a:cubicBezTo>
                    <a:pt x="561" y="230"/>
                    <a:pt x="601" y="237"/>
                    <a:pt x="641" y="251"/>
                  </a:cubicBezTo>
                  <a:cubicBezTo>
                    <a:pt x="892" y="338"/>
                    <a:pt x="1086" y="574"/>
                    <a:pt x="1256" y="764"/>
                  </a:cubicBezTo>
                  <a:cubicBezTo>
                    <a:pt x="1499" y="1061"/>
                    <a:pt x="1668" y="1340"/>
                    <a:pt x="1787" y="1575"/>
                  </a:cubicBezTo>
                  <a:lnTo>
                    <a:pt x="1787" y="1575"/>
                  </a:lnTo>
                  <a:cubicBezTo>
                    <a:pt x="1744" y="1666"/>
                    <a:pt x="1707" y="1760"/>
                    <a:pt x="1673" y="1856"/>
                  </a:cubicBezTo>
                  <a:cubicBezTo>
                    <a:pt x="1654" y="1910"/>
                    <a:pt x="1639" y="1961"/>
                    <a:pt x="1626" y="2007"/>
                  </a:cubicBezTo>
                  <a:lnTo>
                    <a:pt x="1626" y="2007"/>
                  </a:lnTo>
                  <a:cubicBezTo>
                    <a:pt x="953" y="1855"/>
                    <a:pt x="424" y="1279"/>
                    <a:pt x="280" y="714"/>
                  </a:cubicBezTo>
                  <a:cubicBezTo>
                    <a:pt x="248" y="564"/>
                    <a:pt x="260" y="407"/>
                    <a:pt x="329" y="321"/>
                  </a:cubicBezTo>
                  <a:cubicBezTo>
                    <a:pt x="376" y="260"/>
                    <a:pt x="445" y="230"/>
                    <a:pt x="523" y="230"/>
                  </a:cubicBezTo>
                  <a:close/>
                  <a:moveTo>
                    <a:pt x="3170" y="451"/>
                  </a:moveTo>
                  <a:cubicBezTo>
                    <a:pt x="3273" y="451"/>
                    <a:pt x="3364" y="501"/>
                    <a:pt x="3415" y="595"/>
                  </a:cubicBezTo>
                  <a:cubicBezTo>
                    <a:pt x="3472" y="702"/>
                    <a:pt x="3475" y="861"/>
                    <a:pt x="3438" y="1008"/>
                  </a:cubicBezTo>
                  <a:cubicBezTo>
                    <a:pt x="3291" y="1543"/>
                    <a:pt x="2708" y="2000"/>
                    <a:pt x="2065" y="2043"/>
                  </a:cubicBezTo>
                  <a:lnTo>
                    <a:pt x="2065" y="2043"/>
                  </a:lnTo>
                  <a:cubicBezTo>
                    <a:pt x="2051" y="1972"/>
                    <a:pt x="2029" y="1883"/>
                    <a:pt x="1997" y="1779"/>
                  </a:cubicBezTo>
                  <a:cubicBezTo>
                    <a:pt x="1977" y="1715"/>
                    <a:pt x="1955" y="1651"/>
                    <a:pt x="1932" y="1588"/>
                  </a:cubicBezTo>
                  <a:lnTo>
                    <a:pt x="1932" y="1588"/>
                  </a:lnTo>
                  <a:cubicBezTo>
                    <a:pt x="2058" y="1376"/>
                    <a:pt x="2230" y="1133"/>
                    <a:pt x="2468" y="884"/>
                  </a:cubicBezTo>
                  <a:cubicBezTo>
                    <a:pt x="2647" y="705"/>
                    <a:pt x="2866" y="492"/>
                    <a:pt x="3124" y="454"/>
                  </a:cubicBezTo>
                  <a:cubicBezTo>
                    <a:pt x="3139" y="452"/>
                    <a:pt x="3155" y="451"/>
                    <a:pt x="3170" y="451"/>
                  </a:cubicBezTo>
                  <a:close/>
                  <a:moveTo>
                    <a:pt x="1857" y="1721"/>
                  </a:moveTo>
                  <a:lnTo>
                    <a:pt x="1857" y="1721"/>
                  </a:lnTo>
                  <a:cubicBezTo>
                    <a:pt x="1917" y="1850"/>
                    <a:pt x="1960" y="1960"/>
                    <a:pt x="1992" y="2046"/>
                  </a:cubicBezTo>
                  <a:lnTo>
                    <a:pt x="1992" y="2046"/>
                  </a:lnTo>
                  <a:cubicBezTo>
                    <a:pt x="1984" y="2046"/>
                    <a:pt x="1976" y="2046"/>
                    <a:pt x="1968" y="2046"/>
                  </a:cubicBezTo>
                  <a:cubicBezTo>
                    <a:pt x="1909" y="2046"/>
                    <a:pt x="1850" y="2042"/>
                    <a:pt x="1791" y="2035"/>
                  </a:cubicBezTo>
                  <a:cubicBezTo>
                    <a:pt x="1764" y="2032"/>
                    <a:pt x="1738" y="2028"/>
                    <a:pt x="1711" y="2024"/>
                  </a:cubicBezTo>
                  <a:lnTo>
                    <a:pt x="1711" y="2024"/>
                  </a:lnTo>
                  <a:cubicBezTo>
                    <a:pt x="1748" y="1937"/>
                    <a:pt x="1796" y="1835"/>
                    <a:pt x="1857" y="1721"/>
                  </a:cubicBezTo>
                  <a:close/>
                  <a:moveTo>
                    <a:pt x="519" y="0"/>
                  </a:moveTo>
                  <a:cubicBezTo>
                    <a:pt x="383" y="0"/>
                    <a:pt x="237" y="50"/>
                    <a:pt x="144" y="171"/>
                  </a:cubicBezTo>
                  <a:cubicBezTo>
                    <a:pt x="1" y="350"/>
                    <a:pt x="1" y="572"/>
                    <a:pt x="34" y="761"/>
                  </a:cubicBezTo>
                  <a:cubicBezTo>
                    <a:pt x="201" y="1451"/>
                    <a:pt x="782" y="2090"/>
                    <a:pt x="1573" y="2271"/>
                  </a:cubicBezTo>
                  <a:lnTo>
                    <a:pt x="1573" y="2271"/>
                  </a:lnTo>
                  <a:cubicBezTo>
                    <a:pt x="1571" y="2299"/>
                    <a:pt x="1573" y="2313"/>
                    <a:pt x="1577" y="2314"/>
                  </a:cubicBezTo>
                  <a:cubicBezTo>
                    <a:pt x="1578" y="2315"/>
                    <a:pt x="1579" y="2315"/>
                    <a:pt x="1580" y="2315"/>
                  </a:cubicBezTo>
                  <a:cubicBezTo>
                    <a:pt x="1587" y="2315"/>
                    <a:pt x="1596" y="2302"/>
                    <a:pt x="1607" y="2279"/>
                  </a:cubicBezTo>
                  <a:lnTo>
                    <a:pt x="1607" y="2279"/>
                  </a:lnTo>
                  <a:cubicBezTo>
                    <a:pt x="1657" y="2289"/>
                    <a:pt x="1707" y="2298"/>
                    <a:pt x="1759" y="2305"/>
                  </a:cubicBezTo>
                  <a:cubicBezTo>
                    <a:pt x="1827" y="2312"/>
                    <a:pt x="1894" y="2316"/>
                    <a:pt x="1961" y="2316"/>
                  </a:cubicBezTo>
                  <a:cubicBezTo>
                    <a:pt x="2768" y="2316"/>
                    <a:pt x="3496" y="1770"/>
                    <a:pt x="3680" y="1068"/>
                  </a:cubicBezTo>
                  <a:cubicBezTo>
                    <a:pt x="3723" y="876"/>
                    <a:pt x="3726" y="668"/>
                    <a:pt x="3623" y="479"/>
                  </a:cubicBezTo>
                  <a:cubicBezTo>
                    <a:pt x="3536" y="314"/>
                    <a:pt x="3349" y="223"/>
                    <a:pt x="3181" y="223"/>
                  </a:cubicBezTo>
                  <a:cubicBezTo>
                    <a:pt x="3150" y="223"/>
                    <a:pt x="3120" y="226"/>
                    <a:pt x="3092" y="232"/>
                  </a:cubicBezTo>
                  <a:cubicBezTo>
                    <a:pt x="2718" y="307"/>
                    <a:pt x="2512" y="561"/>
                    <a:pt x="2327" y="753"/>
                  </a:cubicBezTo>
                  <a:cubicBezTo>
                    <a:pt x="2145" y="955"/>
                    <a:pt x="1989" y="1179"/>
                    <a:pt x="1863" y="1418"/>
                  </a:cubicBezTo>
                  <a:lnTo>
                    <a:pt x="1863" y="1418"/>
                  </a:lnTo>
                  <a:cubicBezTo>
                    <a:pt x="1744" y="1143"/>
                    <a:pt x="1590" y="883"/>
                    <a:pt x="1407" y="644"/>
                  </a:cubicBezTo>
                  <a:cubicBezTo>
                    <a:pt x="1234" y="440"/>
                    <a:pt x="1059" y="179"/>
                    <a:pt x="715" y="38"/>
                  </a:cubicBezTo>
                  <a:cubicBezTo>
                    <a:pt x="658" y="14"/>
                    <a:pt x="590" y="0"/>
                    <a:pt x="5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2392325" y="4988500"/>
              <a:ext cx="469575" cy="395700"/>
            </a:xfrm>
            <a:custGeom>
              <a:avLst/>
              <a:gdLst/>
              <a:ahLst/>
              <a:cxnLst/>
              <a:rect l="l" t="t" r="r" b="b"/>
              <a:pathLst>
                <a:path w="18783" h="15828" extrusionOk="0">
                  <a:moveTo>
                    <a:pt x="509" y="0"/>
                  </a:moveTo>
                  <a:lnTo>
                    <a:pt x="1" y="15099"/>
                  </a:lnTo>
                  <a:lnTo>
                    <a:pt x="18782" y="15828"/>
                  </a:lnTo>
                  <a:cubicBezTo>
                    <a:pt x="18743" y="14030"/>
                    <a:pt x="9165" y="10051"/>
                    <a:pt x="9165" y="10051"/>
                  </a:cubicBezTo>
                  <a:lnTo>
                    <a:pt x="9888" y="389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2461300" y="5213125"/>
              <a:ext cx="40325" cy="36550"/>
            </a:xfrm>
            <a:custGeom>
              <a:avLst/>
              <a:gdLst/>
              <a:ahLst/>
              <a:cxnLst/>
              <a:rect l="l" t="t" r="r" b="b"/>
              <a:pathLst>
                <a:path w="1613" h="1462" extrusionOk="0">
                  <a:moveTo>
                    <a:pt x="772" y="1"/>
                  </a:moveTo>
                  <a:cubicBezTo>
                    <a:pt x="701" y="1"/>
                    <a:pt x="632" y="14"/>
                    <a:pt x="568" y="44"/>
                  </a:cubicBezTo>
                  <a:lnTo>
                    <a:pt x="568" y="44"/>
                  </a:lnTo>
                  <a:cubicBezTo>
                    <a:pt x="233" y="157"/>
                    <a:pt x="0" y="532"/>
                    <a:pt x="66" y="881"/>
                  </a:cubicBezTo>
                  <a:cubicBezTo>
                    <a:pt x="129" y="1209"/>
                    <a:pt x="451" y="1461"/>
                    <a:pt x="779" y="1461"/>
                  </a:cubicBezTo>
                  <a:cubicBezTo>
                    <a:pt x="822" y="1461"/>
                    <a:pt x="865" y="1457"/>
                    <a:pt x="908" y="1448"/>
                  </a:cubicBezTo>
                  <a:cubicBezTo>
                    <a:pt x="1278" y="1369"/>
                    <a:pt x="1613" y="900"/>
                    <a:pt x="1501" y="539"/>
                  </a:cubicBezTo>
                  <a:cubicBezTo>
                    <a:pt x="1412" y="250"/>
                    <a:pt x="1077" y="1"/>
                    <a:pt x="7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2392325" y="5327975"/>
              <a:ext cx="472500" cy="56225"/>
            </a:xfrm>
            <a:custGeom>
              <a:avLst/>
              <a:gdLst/>
              <a:ahLst/>
              <a:cxnLst/>
              <a:rect l="l" t="t" r="r" b="b"/>
              <a:pathLst>
                <a:path w="18900" h="2249" extrusionOk="0">
                  <a:moveTo>
                    <a:pt x="111" y="1"/>
                  </a:moveTo>
                  <a:lnTo>
                    <a:pt x="1" y="1520"/>
                  </a:lnTo>
                  <a:lnTo>
                    <a:pt x="18782" y="2249"/>
                  </a:lnTo>
                  <a:cubicBezTo>
                    <a:pt x="18899" y="1663"/>
                    <a:pt x="18078" y="1267"/>
                    <a:pt x="18078" y="1267"/>
                  </a:cubicBezTo>
                  <a:lnTo>
                    <a:pt x="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2583800" y="5235225"/>
              <a:ext cx="45675" cy="27700"/>
            </a:xfrm>
            <a:custGeom>
              <a:avLst/>
              <a:gdLst/>
              <a:ahLst/>
              <a:cxnLst/>
              <a:rect l="l" t="t" r="r" b="b"/>
              <a:pathLst>
                <a:path w="1827" h="1108" extrusionOk="0">
                  <a:moveTo>
                    <a:pt x="1478" y="0"/>
                  </a:moveTo>
                  <a:cubicBezTo>
                    <a:pt x="1274" y="0"/>
                    <a:pt x="1001" y="52"/>
                    <a:pt x="724" y="214"/>
                  </a:cubicBezTo>
                  <a:cubicBezTo>
                    <a:pt x="158" y="540"/>
                    <a:pt x="0" y="1083"/>
                    <a:pt x="84" y="1104"/>
                  </a:cubicBezTo>
                  <a:cubicBezTo>
                    <a:pt x="88" y="1106"/>
                    <a:pt x="92" y="1107"/>
                    <a:pt x="97" y="1107"/>
                  </a:cubicBezTo>
                  <a:cubicBezTo>
                    <a:pt x="191" y="1107"/>
                    <a:pt x="437" y="743"/>
                    <a:pt x="885" y="490"/>
                  </a:cubicBezTo>
                  <a:cubicBezTo>
                    <a:pt x="1348" y="213"/>
                    <a:pt x="1808" y="189"/>
                    <a:pt x="1814" y="98"/>
                  </a:cubicBezTo>
                  <a:cubicBezTo>
                    <a:pt x="1826" y="55"/>
                    <a:pt x="1690" y="0"/>
                    <a:pt x="14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2643625" y="5258900"/>
              <a:ext cx="34450" cy="35575"/>
            </a:xfrm>
            <a:custGeom>
              <a:avLst/>
              <a:gdLst/>
              <a:ahLst/>
              <a:cxnLst/>
              <a:rect l="l" t="t" r="r" b="b"/>
              <a:pathLst>
                <a:path w="1378" h="1423" extrusionOk="0">
                  <a:moveTo>
                    <a:pt x="1243" y="1"/>
                  </a:moveTo>
                  <a:cubicBezTo>
                    <a:pt x="1062" y="1"/>
                    <a:pt x="703" y="104"/>
                    <a:pt x="410" y="434"/>
                  </a:cubicBezTo>
                  <a:cubicBezTo>
                    <a:pt x="0" y="889"/>
                    <a:pt x="37" y="1423"/>
                    <a:pt x="122" y="1423"/>
                  </a:cubicBezTo>
                  <a:cubicBezTo>
                    <a:pt x="123" y="1423"/>
                    <a:pt x="124" y="1423"/>
                    <a:pt x="125" y="1422"/>
                  </a:cubicBezTo>
                  <a:cubicBezTo>
                    <a:pt x="125" y="1422"/>
                    <a:pt x="126" y="1423"/>
                    <a:pt x="127" y="1423"/>
                  </a:cubicBezTo>
                  <a:cubicBezTo>
                    <a:pt x="218" y="1423"/>
                    <a:pt x="313" y="1011"/>
                    <a:pt x="649" y="648"/>
                  </a:cubicBezTo>
                  <a:cubicBezTo>
                    <a:pt x="974" y="272"/>
                    <a:pt x="1378" y="131"/>
                    <a:pt x="1360" y="42"/>
                  </a:cubicBezTo>
                  <a:cubicBezTo>
                    <a:pt x="1360" y="17"/>
                    <a:pt x="1316" y="1"/>
                    <a:pt x="1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2698550" y="5281075"/>
              <a:ext cx="25725" cy="38925"/>
            </a:xfrm>
            <a:custGeom>
              <a:avLst/>
              <a:gdLst/>
              <a:ahLst/>
              <a:cxnLst/>
              <a:rect l="l" t="t" r="r" b="b"/>
              <a:pathLst>
                <a:path w="1029" h="1557" extrusionOk="0">
                  <a:moveTo>
                    <a:pt x="938" y="0"/>
                  </a:moveTo>
                  <a:cubicBezTo>
                    <a:pt x="817" y="0"/>
                    <a:pt x="466" y="194"/>
                    <a:pt x="252" y="616"/>
                  </a:cubicBezTo>
                  <a:cubicBezTo>
                    <a:pt x="0" y="1101"/>
                    <a:pt x="103" y="1556"/>
                    <a:pt x="186" y="1556"/>
                  </a:cubicBezTo>
                  <a:cubicBezTo>
                    <a:pt x="188" y="1556"/>
                    <a:pt x="189" y="1556"/>
                    <a:pt x="190" y="1556"/>
                  </a:cubicBezTo>
                  <a:cubicBezTo>
                    <a:pt x="282" y="1550"/>
                    <a:pt x="322" y="1165"/>
                    <a:pt x="536" y="762"/>
                  </a:cubicBezTo>
                  <a:cubicBezTo>
                    <a:pt x="739" y="353"/>
                    <a:pt x="1028" y="95"/>
                    <a:pt x="979" y="18"/>
                  </a:cubicBezTo>
                  <a:cubicBezTo>
                    <a:pt x="973" y="6"/>
                    <a:pt x="959" y="0"/>
                    <a:pt x="9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2577100" y="5173025"/>
              <a:ext cx="51250" cy="10650"/>
            </a:xfrm>
            <a:custGeom>
              <a:avLst/>
              <a:gdLst/>
              <a:ahLst/>
              <a:cxnLst/>
              <a:rect l="l" t="t" r="r" b="b"/>
              <a:pathLst>
                <a:path w="2050" h="426" extrusionOk="0">
                  <a:moveTo>
                    <a:pt x="1060" y="0"/>
                  </a:moveTo>
                  <a:cubicBezTo>
                    <a:pt x="1047" y="0"/>
                    <a:pt x="1033" y="1"/>
                    <a:pt x="1020" y="1"/>
                  </a:cubicBezTo>
                  <a:cubicBezTo>
                    <a:pt x="407" y="9"/>
                    <a:pt x="1" y="334"/>
                    <a:pt x="51" y="403"/>
                  </a:cubicBezTo>
                  <a:cubicBezTo>
                    <a:pt x="60" y="419"/>
                    <a:pt x="84" y="425"/>
                    <a:pt x="120" y="425"/>
                  </a:cubicBezTo>
                  <a:cubicBezTo>
                    <a:pt x="265" y="425"/>
                    <a:pt x="610" y="323"/>
                    <a:pt x="1025" y="320"/>
                  </a:cubicBezTo>
                  <a:cubicBezTo>
                    <a:pt x="1052" y="319"/>
                    <a:pt x="1078" y="319"/>
                    <a:pt x="1104" y="319"/>
                  </a:cubicBezTo>
                  <a:cubicBezTo>
                    <a:pt x="1472" y="319"/>
                    <a:pt x="1778" y="391"/>
                    <a:pt x="1921" y="391"/>
                  </a:cubicBezTo>
                  <a:cubicBezTo>
                    <a:pt x="1965" y="391"/>
                    <a:pt x="1993" y="384"/>
                    <a:pt x="2003" y="366"/>
                  </a:cubicBezTo>
                  <a:cubicBezTo>
                    <a:pt x="2050" y="297"/>
                    <a:pt x="1650" y="0"/>
                    <a:pt x="10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2402025" y="5039200"/>
              <a:ext cx="233875" cy="49925"/>
            </a:xfrm>
            <a:custGeom>
              <a:avLst/>
              <a:gdLst/>
              <a:ahLst/>
              <a:cxnLst/>
              <a:rect l="l" t="t" r="r" b="b"/>
              <a:pathLst>
                <a:path w="9355" h="1997" extrusionOk="0">
                  <a:moveTo>
                    <a:pt x="49" y="0"/>
                  </a:moveTo>
                  <a:lnTo>
                    <a:pt x="0" y="1554"/>
                  </a:lnTo>
                  <a:lnTo>
                    <a:pt x="9228" y="1997"/>
                  </a:lnTo>
                  <a:lnTo>
                    <a:pt x="9355" y="27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2558300" y="5093225"/>
              <a:ext cx="71675" cy="41925"/>
            </a:xfrm>
            <a:custGeom>
              <a:avLst/>
              <a:gdLst/>
              <a:ahLst/>
              <a:cxnLst/>
              <a:rect l="l" t="t" r="r" b="b"/>
              <a:pathLst>
                <a:path w="2867" h="1677" extrusionOk="0">
                  <a:moveTo>
                    <a:pt x="548" y="318"/>
                  </a:moveTo>
                  <a:cubicBezTo>
                    <a:pt x="620" y="318"/>
                    <a:pt x="709" y="335"/>
                    <a:pt x="803" y="364"/>
                  </a:cubicBezTo>
                  <a:cubicBezTo>
                    <a:pt x="986" y="412"/>
                    <a:pt x="1164" y="475"/>
                    <a:pt x="1337" y="552"/>
                  </a:cubicBezTo>
                  <a:cubicBezTo>
                    <a:pt x="1631" y="684"/>
                    <a:pt x="1907" y="854"/>
                    <a:pt x="2157" y="1057"/>
                  </a:cubicBezTo>
                  <a:cubicBezTo>
                    <a:pt x="2387" y="1244"/>
                    <a:pt x="2551" y="1415"/>
                    <a:pt x="2661" y="1530"/>
                  </a:cubicBezTo>
                  <a:lnTo>
                    <a:pt x="2661" y="1530"/>
                  </a:lnTo>
                  <a:cubicBezTo>
                    <a:pt x="2506" y="1492"/>
                    <a:pt x="2271" y="1438"/>
                    <a:pt x="1983" y="1346"/>
                  </a:cubicBezTo>
                  <a:cubicBezTo>
                    <a:pt x="1674" y="1246"/>
                    <a:pt x="1373" y="1117"/>
                    <a:pt x="1088" y="962"/>
                  </a:cubicBezTo>
                  <a:cubicBezTo>
                    <a:pt x="920" y="870"/>
                    <a:pt x="758" y="769"/>
                    <a:pt x="602" y="658"/>
                  </a:cubicBezTo>
                  <a:cubicBezTo>
                    <a:pt x="519" y="600"/>
                    <a:pt x="440" y="544"/>
                    <a:pt x="399" y="489"/>
                  </a:cubicBezTo>
                  <a:cubicBezTo>
                    <a:pt x="360" y="430"/>
                    <a:pt x="363" y="416"/>
                    <a:pt x="383" y="382"/>
                  </a:cubicBezTo>
                  <a:cubicBezTo>
                    <a:pt x="411" y="338"/>
                    <a:pt x="470" y="318"/>
                    <a:pt x="548" y="318"/>
                  </a:cubicBezTo>
                  <a:close/>
                  <a:moveTo>
                    <a:pt x="527" y="1"/>
                  </a:moveTo>
                  <a:cubicBezTo>
                    <a:pt x="392" y="1"/>
                    <a:pt x="225" y="57"/>
                    <a:pt x="124" y="194"/>
                  </a:cubicBezTo>
                  <a:cubicBezTo>
                    <a:pt x="1" y="339"/>
                    <a:pt x="49" y="585"/>
                    <a:pt x="147" y="684"/>
                  </a:cubicBezTo>
                  <a:cubicBezTo>
                    <a:pt x="238" y="798"/>
                    <a:pt x="338" y="858"/>
                    <a:pt x="423" y="916"/>
                  </a:cubicBezTo>
                  <a:cubicBezTo>
                    <a:pt x="592" y="1031"/>
                    <a:pt x="769" y="1134"/>
                    <a:pt x="951" y="1224"/>
                  </a:cubicBezTo>
                  <a:cubicBezTo>
                    <a:pt x="1261" y="1377"/>
                    <a:pt x="1587" y="1491"/>
                    <a:pt x="1924" y="1565"/>
                  </a:cubicBezTo>
                  <a:cubicBezTo>
                    <a:pt x="2211" y="1625"/>
                    <a:pt x="2446" y="1645"/>
                    <a:pt x="2609" y="1645"/>
                  </a:cubicBezTo>
                  <a:cubicBezTo>
                    <a:pt x="2673" y="1645"/>
                    <a:pt x="2726" y="1642"/>
                    <a:pt x="2767" y="1637"/>
                  </a:cubicBezTo>
                  <a:lnTo>
                    <a:pt x="2767" y="1637"/>
                  </a:lnTo>
                  <a:cubicBezTo>
                    <a:pt x="2794" y="1662"/>
                    <a:pt x="2813" y="1676"/>
                    <a:pt x="2825" y="1676"/>
                  </a:cubicBezTo>
                  <a:cubicBezTo>
                    <a:pt x="2828" y="1676"/>
                    <a:pt x="2830" y="1676"/>
                    <a:pt x="2832" y="1674"/>
                  </a:cubicBezTo>
                  <a:cubicBezTo>
                    <a:pt x="2838" y="1671"/>
                    <a:pt x="2838" y="1654"/>
                    <a:pt x="2830" y="1626"/>
                  </a:cubicBezTo>
                  <a:lnTo>
                    <a:pt x="2830" y="1626"/>
                  </a:lnTo>
                  <a:cubicBezTo>
                    <a:pt x="2853" y="1620"/>
                    <a:pt x="2865" y="1613"/>
                    <a:pt x="2865" y="1606"/>
                  </a:cubicBezTo>
                  <a:cubicBezTo>
                    <a:pt x="2866" y="1594"/>
                    <a:pt x="2847" y="1583"/>
                    <a:pt x="2809" y="1570"/>
                  </a:cubicBezTo>
                  <a:lnTo>
                    <a:pt x="2809" y="1570"/>
                  </a:lnTo>
                  <a:cubicBezTo>
                    <a:pt x="2751" y="1434"/>
                    <a:pt x="2597" y="1179"/>
                    <a:pt x="2308" y="889"/>
                  </a:cubicBezTo>
                  <a:cubicBezTo>
                    <a:pt x="2060" y="645"/>
                    <a:pt x="1774" y="441"/>
                    <a:pt x="1463" y="287"/>
                  </a:cubicBezTo>
                  <a:cubicBezTo>
                    <a:pt x="1277" y="194"/>
                    <a:pt x="1083" y="119"/>
                    <a:pt x="885" y="63"/>
                  </a:cubicBezTo>
                  <a:cubicBezTo>
                    <a:pt x="784" y="34"/>
                    <a:pt x="673" y="2"/>
                    <a:pt x="535" y="1"/>
                  </a:cubicBezTo>
                  <a:cubicBezTo>
                    <a:pt x="532" y="1"/>
                    <a:pt x="530" y="1"/>
                    <a:pt x="5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2621400" y="5062625"/>
              <a:ext cx="38550" cy="73950"/>
            </a:xfrm>
            <a:custGeom>
              <a:avLst/>
              <a:gdLst/>
              <a:ahLst/>
              <a:cxnLst/>
              <a:rect l="l" t="t" r="r" b="b"/>
              <a:pathLst>
                <a:path w="1542" h="2958" extrusionOk="0">
                  <a:moveTo>
                    <a:pt x="1052" y="1"/>
                  </a:moveTo>
                  <a:cubicBezTo>
                    <a:pt x="695" y="28"/>
                    <a:pt x="551" y="270"/>
                    <a:pt x="434" y="452"/>
                  </a:cubicBezTo>
                  <a:cubicBezTo>
                    <a:pt x="327" y="630"/>
                    <a:pt x="240" y="818"/>
                    <a:pt x="172" y="1013"/>
                  </a:cubicBezTo>
                  <a:cubicBezTo>
                    <a:pt x="58" y="1343"/>
                    <a:pt x="1" y="1690"/>
                    <a:pt x="3" y="2039"/>
                  </a:cubicBezTo>
                  <a:cubicBezTo>
                    <a:pt x="13" y="2624"/>
                    <a:pt x="177" y="2958"/>
                    <a:pt x="215" y="2958"/>
                  </a:cubicBezTo>
                  <a:cubicBezTo>
                    <a:pt x="215" y="2958"/>
                    <a:pt x="216" y="2958"/>
                    <a:pt x="217" y="2957"/>
                  </a:cubicBezTo>
                  <a:cubicBezTo>
                    <a:pt x="267" y="2944"/>
                    <a:pt x="182" y="2598"/>
                    <a:pt x="230" y="2048"/>
                  </a:cubicBezTo>
                  <a:cubicBezTo>
                    <a:pt x="259" y="1728"/>
                    <a:pt x="332" y="1414"/>
                    <a:pt x="449" y="1115"/>
                  </a:cubicBezTo>
                  <a:cubicBezTo>
                    <a:pt x="517" y="942"/>
                    <a:pt x="602" y="774"/>
                    <a:pt x="701" y="615"/>
                  </a:cubicBezTo>
                  <a:cubicBezTo>
                    <a:pt x="783" y="462"/>
                    <a:pt x="942" y="320"/>
                    <a:pt x="1037" y="320"/>
                  </a:cubicBezTo>
                  <a:cubicBezTo>
                    <a:pt x="1039" y="320"/>
                    <a:pt x="1041" y="320"/>
                    <a:pt x="1043" y="320"/>
                  </a:cubicBezTo>
                  <a:cubicBezTo>
                    <a:pt x="1046" y="319"/>
                    <a:pt x="1050" y="318"/>
                    <a:pt x="1053" y="318"/>
                  </a:cubicBezTo>
                  <a:cubicBezTo>
                    <a:pt x="1124" y="318"/>
                    <a:pt x="1187" y="475"/>
                    <a:pt x="1208" y="667"/>
                  </a:cubicBezTo>
                  <a:cubicBezTo>
                    <a:pt x="1233" y="848"/>
                    <a:pt x="1230" y="1031"/>
                    <a:pt x="1204" y="1211"/>
                  </a:cubicBezTo>
                  <a:cubicBezTo>
                    <a:pt x="1159" y="1523"/>
                    <a:pt x="1045" y="1820"/>
                    <a:pt x="873" y="2084"/>
                  </a:cubicBezTo>
                  <a:cubicBezTo>
                    <a:pt x="573" y="2541"/>
                    <a:pt x="247" y="2705"/>
                    <a:pt x="276" y="2752"/>
                  </a:cubicBezTo>
                  <a:cubicBezTo>
                    <a:pt x="276" y="2756"/>
                    <a:pt x="282" y="2758"/>
                    <a:pt x="291" y="2758"/>
                  </a:cubicBezTo>
                  <a:cubicBezTo>
                    <a:pt x="367" y="2758"/>
                    <a:pt x="712" y="2636"/>
                    <a:pt x="1054" y="2216"/>
                  </a:cubicBezTo>
                  <a:cubicBezTo>
                    <a:pt x="1277" y="1939"/>
                    <a:pt x="1428" y="1611"/>
                    <a:pt x="1494" y="1260"/>
                  </a:cubicBezTo>
                  <a:cubicBezTo>
                    <a:pt x="1533" y="1052"/>
                    <a:pt x="1542" y="838"/>
                    <a:pt x="1517" y="627"/>
                  </a:cubicBezTo>
                  <a:cubicBezTo>
                    <a:pt x="1500" y="517"/>
                    <a:pt x="1491" y="408"/>
                    <a:pt x="1435" y="278"/>
                  </a:cubicBezTo>
                  <a:cubicBezTo>
                    <a:pt x="1386" y="152"/>
                    <a:pt x="1238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1565725" y="2357200"/>
              <a:ext cx="1299900" cy="2710825"/>
            </a:xfrm>
            <a:custGeom>
              <a:avLst/>
              <a:gdLst/>
              <a:ahLst/>
              <a:cxnLst/>
              <a:rect l="l" t="t" r="r" b="b"/>
              <a:pathLst>
                <a:path w="51996" h="108433" extrusionOk="0">
                  <a:moveTo>
                    <a:pt x="23534" y="1"/>
                  </a:moveTo>
                  <a:cubicBezTo>
                    <a:pt x="23534" y="1"/>
                    <a:pt x="17591" y="9389"/>
                    <a:pt x="16736" y="12984"/>
                  </a:cubicBezTo>
                  <a:cubicBezTo>
                    <a:pt x="15969" y="16206"/>
                    <a:pt x="2965" y="86214"/>
                    <a:pt x="276" y="100706"/>
                  </a:cubicBezTo>
                  <a:cubicBezTo>
                    <a:pt x="0" y="102195"/>
                    <a:pt x="889" y="103648"/>
                    <a:pt x="2338" y="104084"/>
                  </a:cubicBezTo>
                  <a:lnTo>
                    <a:pt x="14096" y="107619"/>
                  </a:lnTo>
                  <a:cubicBezTo>
                    <a:pt x="14381" y="107705"/>
                    <a:pt x="14669" y="107746"/>
                    <a:pt x="14951" y="107746"/>
                  </a:cubicBezTo>
                  <a:cubicBezTo>
                    <a:pt x="16311" y="107746"/>
                    <a:pt x="17550" y="106803"/>
                    <a:pt x="17850" y="105400"/>
                  </a:cubicBezTo>
                  <a:lnTo>
                    <a:pt x="32354" y="37577"/>
                  </a:lnTo>
                  <a:lnTo>
                    <a:pt x="28105" y="104775"/>
                  </a:lnTo>
                  <a:cubicBezTo>
                    <a:pt x="27980" y="106761"/>
                    <a:pt x="29559" y="108432"/>
                    <a:pt x="31535" y="108432"/>
                  </a:cubicBezTo>
                  <a:cubicBezTo>
                    <a:pt x="31571" y="108432"/>
                    <a:pt x="31608" y="108431"/>
                    <a:pt x="31645" y="108430"/>
                  </a:cubicBezTo>
                  <a:lnTo>
                    <a:pt x="43164" y="108076"/>
                  </a:lnTo>
                  <a:cubicBezTo>
                    <a:pt x="44940" y="108021"/>
                    <a:pt x="46382" y="106626"/>
                    <a:pt x="46491" y="104854"/>
                  </a:cubicBezTo>
                  <a:cubicBezTo>
                    <a:pt x="47495" y="88670"/>
                    <a:pt x="51996" y="15055"/>
                    <a:pt x="51091" y="12743"/>
                  </a:cubicBezTo>
                  <a:cubicBezTo>
                    <a:pt x="50075" y="10145"/>
                    <a:pt x="47406" y="1123"/>
                    <a:pt x="47406" y="1123"/>
                  </a:cubicBezTo>
                  <a:lnTo>
                    <a:pt x="23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1595100" y="4780850"/>
              <a:ext cx="441500" cy="128675"/>
            </a:xfrm>
            <a:custGeom>
              <a:avLst/>
              <a:gdLst/>
              <a:ahLst/>
              <a:cxnLst/>
              <a:rect l="l" t="t" r="r" b="b"/>
              <a:pathLst>
                <a:path w="17660" h="5147" extrusionOk="0">
                  <a:moveTo>
                    <a:pt x="14" y="0"/>
                  </a:moveTo>
                  <a:cubicBezTo>
                    <a:pt x="10" y="0"/>
                    <a:pt x="7" y="1"/>
                    <a:pt x="6" y="2"/>
                  </a:cubicBezTo>
                  <a:cubicBezTo>
                    <a:pt x="0" y="20"/>
                    <a:pt x="234" y="128"/>
                    <a:pt x="662" y="314"/>
                  </a:cubicBezTo>
                  <a:cubicBezTo>
                    <a:pt x="1090" y="499"/>
                    <a:pt x="1716" y="750"/>
                    <a:pt x="2495" y="1047"/>
                  </a:cubicBezTo>
                  <a:cubicBezTo>
                    <a:pt x="4052" y="1642"/>
                    <a:pt x="6230" y="2399"/>
                    <a:pt x="8675" y="3112"/>
                  </a:cubicBezTo>
                  <a:cubicBezTo>
                    <a:pt x="11119" y="3823"/>
                    <a:pt x="13362" y="4353"/>
                    <a:pt x="14996" y="4687"/>
                  </a:cubicBezTo>
                  <a:cubicBezTo>
                    <a:pt x="15812" y="4855"/>
                    <a:pt x="16476" y="4977"/>
                    <a:pt x="16936" y="5052"/>
                  </a:cubicBezTo>
                  <a:cubicBezTo>
                    <a:pt x="17310" y="5113"/>
                    <a:pt x="17549" y="5147"/>
                    <a:pt x="17628" y="5147"/>
                  </a:cubicBezTo>
                  <a:cubicBezTo>
                    <a:pt x="17646" y="5147"/>
                    <a:pt x="17655" y="5145"/>
                    <a:pt x="17656" y="5141"/>
                  </a:cubicBezTo>
                  <a:cubicBezTo>
                    <a:pt x="17659" y="5123"/>
                    <a:pt x="17410" y="5056"/>
                    <a:pt x="16957" y="4949"/>
                  </a:cubicBezTo>
                  <a:lnTo>
                    <a:pt x="15037" y="4500"/>
                  </a:lnTo>
                  <a:cubicBezTo>
                    <a:pt x="13417" y="4119"/>
                    <a:pt x="11188" y="3559"/>
                    <a:pt x="8751" y="2852"/>
                  </a:cubicBezTo>
                  <a:cubicBezTo>
                    <a:pt x="6313" y="2141"/>
                    <a:pt x="4132" y="1415"/>
                    <a:pt x="2560" y="867"/>
                  </a:cubicBezTo>
                  <a:lnTo>
                    <a:pt x="700" y="215"/>
                  </a:lnTo>
                  <a:cubicBezTo>
                    <a:pt x="301" y="76"/>
                    <a:pt x="60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1648600" y="4733025"/>
              <a:ext cx="25075" cy="69125"/>
            </a:xfrm>
            <a:custGeom>
              <a:avLst/>
              <a:gdLst/>
              <a:ahLst/>
              <a:cxnLst/>
              <a:rect l="l" t="t" r="r" b="b"/>
              <a:pathLst>
                <a:path w="1003" h="2765" extrusionOk="0">
                  <a:moveTo>
                    <a:pt x="286" y="1"/>
                  </a:moveTo>
                  <a:cubicBezTo>
                    <a:pt x="216" y="1"/>
                    <a:pt x="1" y="667"/>
                    <a:pt x="196" y="1479"/>
                  </a:cubicBezTo>
                  <a:cubicBezTo>
                    <a:pt x="377" y="2270"/>
                    <a:pt x="843" y="2764"/>
                    <a:pt x="928" y="2764"/>
                  </a:cubicBezTo>
                  <a:cubicBezTo>
                    <a:pt x="933" y="2764"/>
                    <a:pt x="936" y="2763"/>
                    <a:pt x="938" y="2761"/>
                  </a:cubicBezTo>
                  <a:cubicBezTo>
                    <a:pt x="1003" y="2713"/>
                    <a:pt x="633" y="2176"/>
                    <a:pt x="461" y="1417"/>
                  </a:cubicBezTo>
                  <a:cubicBezTo>
                    <a:pt x="276" y="660"/>
                    <a:pt x="369" y="17"/>
                    <a:pt x="289" y="2"/>
                  </a:cubicBezTo>
                  <a:cubicBezTo>
                    <a:pt x="288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1686825" y="4739600"/>
              <a:ext cx="23600" cy="65700"/>
            </a:xfrm>
            <a:custGeom>
              <a:avLst/>
              <a:gdLst/>
              <a:ahLst/>
              <a:cxnLst/>
              <a:rect l="l" t="t" r="r" b="b"/>
              <a:pathLst>
                <a:path w="944" h="2628" extrusionOk="0">
                  <a:moveTo>
                    <a:pt x="856" y="1"/>
                  </a:moveTo>
                  <a:cubicBezTo>
                    <a:pt x="778" y="1"/>
                    <a:pt x="673" y="602"/>
                    <a:pt x="457" y="1311"/>
                  </a:cubicBezTo>
                  <a:cubicBezTo>
                    <a:pt x="245" y="2027"/>
                    <a:pt x="1" y="2588"/>
                    <a:pt x="70" y="2625"/>
                  </a:cubicBezTo>
                  <a:cubicBezTo>
                    <a:pt x="72" y="2627"/>
                    <a:pt x="74" y="2627"/>
                    <a:pt x="77" y="2627"/>
                  </a:cubicBezTo>
                  <a:cubicBezTo>
                    <a:pt x="156" y="2627"/>
                    <a:pt x="502" y="2112"/>
                    <a:pt x="717" y="1389"/>
                  </a:cubicBezTo>
                  <a:cubicBezTo>
                    <a:pt x="944" y="643"/>
                    <a:pt x="929" y="4"/>
                    <a:pt x="857" y="1"/>
                  </a:cubicBezTo>
                  <a:cubicBezTo>
                    <a:pt x="856" y="1"/>
                    <a:pt x="856" y="1"/>
                    <a:pt x="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2628800" y="4828100"/>
              <a:ext cx="13800" cy="62350"/>
            </a:xfrm>
            <a:custGeom>
              <a:avLst/>
              <a:gdLst/>
              <a:ahLst/>
              <a:cxnLst/>
              <a:rect l="l" t="t" r="r" b="b"/>
              <a:pathLst>
                <a:path w="552" h="2494" extrusionOk="0">
                  <a:moveTo>
                    <a:pt x="77" y="0"/>
                  </a:moveTo>
                  <a:cubicBezTo>
                    <a:pt x="76" y="0"/>
                    <a:pt x="75" y="0"/>
                    <a:pt x="74" y="1"/>
                  </a:cubicBezTo>
                  <a:cubicBezTo>
                    <a:pt x="0" y="13"/>
                    <a:pt x="30" y="580"/>
                    <a:pt x="141" y="1269"/>
                  </a:cubicBezTo>
                  <a:cubicBezTo>
                    <a:pt x="251" y="1949"/>
                    <a:pt x="400" y="2493"/>
                    <a:pt x="475" y="2493"/>
                  </a:cubicBezTo>
                  <a:cubicBezTo>
                    <a:pt x="475" y="2493"/>
                    <a:pt x="476" y="2493"/>
                    <a:pt x="477" y="2493"/>
                  </a:cubicBezTo>
                  <a:cubicBezTo>
                    <a:pt x="551" y="2480"/>
                    <a:pt x="521" y="1913"/>
                    <a:pt x="409" y="1225"/>
                  </a:cubicBezTo>
                  <a:cubicBezTo>
                    <a:pt x="300" y="545"/>
                    <a:pt x="151" y="0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2661575" y="4811775"/>
              <a:ext cx="7325" cy="65625"/>
            </a:xfrm>
            <a:custGeom>
              <a:avLst/>
              <a:gdLst/>
              <a:ahLst/>
              <a:cxnLst/>
              <a:rect l="l" t="t" r="r" b="b"/>
              <a:pathLst>
                <a:path w="293" h="2625" extrusionOk="0">
                  <a:moveTo>
                    <a:pt x="165" y="1"/>
                  </a:moveTo>
                  <a:cubicBezTo>
                    <a:pt x="89" y="1"/>
                    <a:pt x="20" y="587"/>
                    <a:pt x="10" y="1311"/>
                  </a:cubicBezTo>
                  <a:cubicBezTo>
                    <a:pt x="0" y="2036"/>
                    <a:pt x="53" y="2623"/>
                    <a:pt x="128" y="2624"/>
                  </a:cubicBezTo>
                  <a:cubicBezTo>
                    <a:pt x="128" y="2624"/>
                    <a:pt x="128" y="2624"/>
                    <a:pt x="128" y="2624"/>
                  </a:cubicBezTo>
                  <a:cubicBezTo>
                    <a:pt x="204" y="2624"/>
                    <a:pt x="272" y="2038"/>
                    <a:pt x="282" y="1314"/>
                  </a:cubicBezTo>
                  <a:cubicBezTo>
                    <a:pt x="293" y="590"/>
                    <a:pt x="239" y="2"/>
                    <a:pt x="165" y="1"/>
                  </a:cubicBezTo>
                  <a:cubicBezTo>
                    <a:pt x="165" y="1"/>
                    <a:pt x="165" y="1"/>
                    <a:pt x="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2375675" y="2439075"/>
              <a:ext cx="128400" cy="897825"/>
            </a:xfrm>
            <a:custGeom>
              <a:avLst/>
              <a:gdLst/>
              <a:ahLst/>
              <a:cxnLst/>
              <a:rect l="l" t="t" r="r" b="b"/>
              <a:pathLst>
                <a:path w="5136" h="35913" extrusionOk="0">
                  <a:moveTo>
                    <a:pt x="5126" y="0"/>
                  </a:moveTo>
                  <a:cubicBezTo>
                    <a:pt x="5116" y="0"/>
                    <a:pt x="5100" y="126"/>
                    <a:pt x="5074" y="367"/>
                  </a:cubicBezTo>
                  <a:cubicBezTo>
                    <a:pt x="5051" y="635"/>
                    <a:pt x="5022" y="985"/>
                    <a:pt x="4984" y="1421"/>
                  </a:cubicBezTo>
                  <a:cubicBezTo>
                    <a:pt x="4906" y="2368"/>
                    <a:pt x="4796" y="3685"/>
                    <a:pt x="4662" y="5298"/>
                  </a:cubicBezTo>
                  <a:cubicBezTo>
                    <a:pt x="4373" y="8569"/>
                    <a:pt x="3896" y="13082"/>
                    <a:pt x="3169" y="18040"/>
                  </a:cubicBezTo>
                  <a:cubicBezTo>
                    <a:pt x="2439" y="22998"/>
                    <a:pt x="1614" y="27462"/>
                    <a:pt x="994" y="30687"/>
                  </a:cubicBezTo>
                  <a:cubicBezTo>
                    <a:pt x="686" y="32276"/>
                    <a:pt x="435" y="33574"/>
                    <a:pt x="253" y="34507"/>
                  </a:cubicBezTo>
                  <a:cubicBezTo>
                    <a:pt x="174" y="34937"/>
                    <a:pt x="109" y="35282"/>
                    <a:pt x="60" y="35547"/>
                  </a:cubicBezTo>
                  <a:cubicBezTo>
                    <a:pt x="18" y="35785"/>
                    <a:pt x="1" y="35912"/>
                    <a:pt x="10" y="35913"/>
                  </a:cubicBezTo>
                  <a:cubicBezTo>
                    <a:pt x="10" y="35913"/>
                    <a:pt x="11" y="35913"/>
                    <a:pt x="11" y="35913"/>
                  </a:cubicBezTo>
                  <a:cubicBezTo>
                    <a:pt x="20" y="35913"/>
                    <a:pt x="55" y="35791"/>
                    <a:pt x="114" y="35558"/>
                  </a:cubicBezTo>
                  <a:lnTo>
                    <a:pt x="357" y="34529"/>
                  </a:lnTo>
                  <a:cubicBezTo>
                    <a:pt x="565" y="33633"/>
                    <a:pt x="847" y="32333"/>
                    <a:pt x="1183" y="30724"/>
                  </a:cubicBezTo>
                  <a:cubicBezTo>
                    <a:pt x="1850" y="27507"/>
                    <a:pt x="2706" y="23044"/>
                    <a:pt x="3439" y="18078"/>
                  </a:cubicBezTo>
                  <a:cubicBezTo>
                    <a:pt x="4167" y="13114"/>
                    <a:pt x="4613" y="8592"/>
                    <a:pt x="4853" y="5313"/>
                  </a:cubicBezTo>
                  <a:cubicBezTo>
                    <a:pt x="4972" y="3674"/>
                    <a:pt x="5053" y="2347"/>
                    <a:pt x="5089" y="1427"/>
                  </a:cubicBezTo>
                  <a:lnTo>
                    <a:pt x="5130" y="370"/>
                  </a:lnTo>
                  <a:cubicBezTo>
                    <a:pt x="5135" y="128"/>
                    <a:pt x="5134" y="0"/>
                    <a:pt x="5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2118250" y="2429125"/>
              <a:ext cx="647775" cy="22500"/>
            </a:xfrm>
            <a:custGeom>
              <a:avLst/>
              <a:gdLst/>
              <a:ahLst/>
              <a:cxnLst/>
              <a:rect l="l" t="t" r="r" b="b"/>
              <a:pathLst>
                <a:path w="25911" h="900" extrusionOk="0">
                  <a:moveTo>
                    <a:pt x="139" y="0"/>
                  </a:moveTo>
                  <a:cubicBezTo>
                    <a:pt x="49" y="0"/>
                    <a:pt x="2" y="4"/>
                    <a:pt x="2" y="10"/>
                  </a:cubicBezTo>
                  <a:cubicBezTo>
                    <a:pt x="0" y="20"/>
                    <a:pt x="91" y="35"/>
                    <a:pt x="263" y="57"/>
                  </a:cubicBezTo>
                  <a:lnTo>
                    <a:pt x="1014" y="137"/>
                  </a:lnTo>
                  <a:cubicBezTo>
                    <a:pt x="1667" y="202"/>
                    <a:pt x="2613" y="279"/>
                    <a:pt x="3784" y="364"/>
                  </a:cubicBezTo>
                  <a:cubicBezTo>
                    <a:pt x="6124" y="533"/>
                    <a:pt x="9364" y="714"/>
                    <a:pt x="12944" y="814"/>
                  </a:cubicBezTo>
                  <a:cubicBezTo>
                    <a:pt x="15175" y="875"/>
                    <a:pt x="17276" y="899"/>
                    <a:pt x="19111" y="899"/>
                  </a:cubicBezTo>
                  <a:cubicBezTo>
                    <a:pt x="20219" y="899"/>
                    <a:pt x="21230" y="891"/>
                    <a:pt x="22114" y="876"/>
                  </a:cubicBezTo>
                  <a:cubicBezTo>
                    <a:pt x="23287" y="858"/>
                    <a:pt x="24236" y="832"/>
                    <a:pt x="24892" y="804"/>
                  </a:cubicBezTo>
                  <a:lnTo>
                    <a:pt x="25647" y="767"/>
                  </a:lnTo>
                  <a:cubicBezTo>
                    <a:pt x="25820" y="755"/>
                    <a:pt x="25910" y="744"/>
                    <a:pt x="25910" y="735"/>
                  </a:cubicBezTo>
                  <a:cubicBezTo>
                    <a:pt x="25910" y="726"/>
                    <a:pt x="25819" y="718"/>
                    <a:pt x="25645" y="712"/>
                  </a:cubicBezTo>
                  <a:lnTo>
                    <a:pt x="24890" y="699"/>
                  </a:lnTo>
                  <a:lnTo>
                    <a:pt x="22111" y="684"/>
                  </a:lnTo>
                  <a:cubicBezTo>
                    <a:pt x="19767" y="673"/>
                    <a:pt x="16528" y="643"/>
                    <a:pt x="12952" y="542"/>
                  </a:cubicBezTo>
                  <a:cubicBezTo>
                    <a:pt x="9374" y="440"/>
                    <a:pt x="6137" y="293"/>
                    <a:pt x="3796" y="172"/>
                  </a:cubicBezTo>
                  <a:lnTo>
                    <a:pt x="1022" y="31"/>
                  </a:lnTo>
                  <a:lnTo>
                    <a:pt x="267" y="2"/>
                  </a:lnTo>
                  <a:cubicBezTo>
                    <a:pt x="218" y="1"/>
                    <a:pt x="175" y="0"/>
                    <a:pt x="13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2450875" y="2435925"/>
              <a:ext cx="103350" cy="530850"/>
            </a:xfrm>
            <a:custGeom>
              <a:avLst/>
              <a:gdLst/>
              <a:ahLst/>
              <a:cxnLst/>
              <a:rect l="l" t="t" r="r" b="b"/>
              <a:pathLst>
                <a:path w="4134" h="21234" extrusionOk="0">
                  <a:moveTo>
                    <a:pt x="4112" y="0"/>
                  </a:moveTo>
                  <a:cubicBezTo>
                    <a:pt x="4094" y="0"/>
                    <a:pt x="4059" y="314"/>
                    <a:pt x="4014" y="884"/>
                  </a:cubicBezTo>
                  <a:cubicBezTo>
                    <a:pt x="3973" y="1500"/>
                    <a:pt x="3917" y="2314"/>
                    <a:pt x="3849" y="3298"/>
                  </a:cubicBezTo>
                  <a:cubicBezTo>
                    <a:pt x="3721" y="5335"/>
                    <a:pt x="3563" y="8151"/>
                    <a:pt x="3407" y="11262"/>
                  </a:cubicBezTo>
                  <a:cubicBezTo>
                    <a:pt x="3321" y="12816"/>
                    <a:pt x="3270" y="14305"/>
                    <a:pt x="3180" y="15644"/>
                  </a:cubicBezTo>
                  <a:cubicBezTo>
                    <a:pt x="3085" y="16980"/>
                    <a:pt x="2827" y="18174"/>
                    <a:pt x="2348" y="19060"/>
                  </a:cubicBezTo>
                  <a:cubicBezTo>
                    <a:pt x="1880" y="19954"/>
                    <a:pt x="1262" y="20522"/>
                    <a:pt x="790" y="20823"/>
                  </a:cubicBezTo>
                  <a:cubicBezTo>
                    <a:pt x="317" y="21132"/>
                    <a:pt x="1" y="21203"/>
                    <a:pt x="12" y="21231"/>
                  </a:cubicBezTo>
                  <a:cubicBezTo>
                    <a:pt x="12" y="21233"/>
                    <a:pt x="15" y="21233"/>
                    <a:pt x="21" y="21233"/>
                  </a:cubicBezTo>
                  <a:cubicBezTo>
                    <a:pt x="45" y="21233"/>
                    <a:pt x="119" y="21216"/>
                    <a:pt x="238" y="21183"/>
                  </a:cubicBezTo>
                  <a:cubicBezTo>
                    <a:pt x="450" y="21116"/>
                    <a:pt x="654" y="21026"/>
                    <a:pt x="846" y="20914"/>
                  </a:cubicBezTo>
                  <a:cubicBezTo>
                    <a:pt x="1348" y="20633"/>
                    <a:pt x="2011" y="20065"/>
                    <a:pt x="2517" y="19153"/>
                  </a:cubicBezTo>
                  <a:cubicBezTo>
                    <a:pt x="3036" y="18245"/>
                    <a:pt x="3321" y="17016"/>
                    <a:pt x="3430" y="15666"/>
                  </a:cubicBezTo>
                  <a:cubicBezTo>
                    <a:pt x="3534" y="14311"/>
                    <a:pt x="3593" y="12832"/>
                    <a:pt x="3678" y="11275"/>
                  </a:cubicBezTo>
                  <a:cubicBezTo>
                    <a:pt x="3835" y="8164"/>
                    <a:pt x="3963" y="5347"/>
                    <a:pt x="4041" y="3306"/>
                  </a:cubicBezTo>
                  <a:cubicBezTo>
                    <a:pt x="4073" y="2320"/>
                    <a:pt x="4100" y="1506"/>
                    <a:pt x="4121" y="889"/>
                  </a:cubicBezTo>
                  <a:cubicBezTo>
                    <a:pt x="4134" y="318"/>
                    <a:pt x="4131" y="2"/>
                    <a:pt x="4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1964425" y="2580800"/>
              <a:ext cx="254275" cy="237750"/>
            </a:xfrm>
            <a:custGeom>
              <a:avLst/>
              <a:gdLst/>
              <a:ahLst/>
              <a:cxnLst/>
              <a:rect l="l" t="t" r="r" b="b"/>
              <a:pathLst>
                <a:path w="10171" h="9510" extrusionOk="0">
                  <a:moveTo>
                    <a:pt x="10145" y="1"/>
                  </a:moveTo>
                  <a:cubicBezTo>
                    <a:pt x="10092" y="1"/>
                    <a:pt x="10070" y="867"/>
                    <a:pt x="9668" y="2177"/>
                  </a:cubicBezTo>
                  <a:cubicBezTo>
                    <a:pt x="9274" y="3483"/>
                    <a:pt x="8410" y="5236"/>
                    <a:pt x="6877" y="6666"/>
                  </a:cubicBezTo>
                  <a:cubicBezTo>
                    <a:pt x="5345" y="8096"/>
                    <a:pt x="3536" y="8841"/>
                    <a:pt x="2207" y="9143"/>
                  </a:cubicBezTo>
                  <a:cubicBezTo>
                    <a:pt x="867" y="9457"/>
                    <a:pt x="1" y="9417"/>
                    <a:pt x="4" y="9471"/>
                  </a:cubicBezTo>
                  <a:cubicBezTo>
                    <a:pt x="4" y="9487"/>
                    <a:pt x="218" y="9510"/>
                    <a:pt x="607" y="9510"/>
                  </a:cubicBezTo>
                  <a:cubicBezTo>
                    <a:pt x="997" y="9510"/>
                    <a:pt x="1562" y="9467"/>
                    <a:pt x="2248" y="9331"/>
                  </a:cubicBezTo>
                  <a:cubicBezTo>
                    <a:pt x="3614" y="9071"/>
                    <a:pt x="5488" y="8337"/>
                    <a:pt x="7063" y="6866"/>
                  </a:cubicBezTo>
                  <a:cubicBezTo>
                    <a:pt x="8639" y="5393"/>
                    <a:pt x="9500" y="3574"/>
                    <a:pt x="9852" y="2231"/>
                  </a:cubicBezTo>
                  <a:cubicBezTo>
                    <a:pt x="10034" y="1556"/>
                    <a:pt x="10114" y="995"/>
                    <a:pt x="10142" y="606"/>
                  </a:cubicBezTo>
                  <a:cubicBezTo>
                    <a:pt x="10170" y="218"/>
                    <a:pt x="10162" y="2"/>
                    <a:pt x="10145" y="1"/>
                  </a:cubicBezTo>
                  <a:cubicBezTo>
                    <a:pt x="10145" y="1"/>
                    <a:pt x="10145" y="1"/>
                    <a:pt x="10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2686150" y="2625950"/>
              <a:ext cx="155350" cy="200725"/>
            </a:xfrm>
            <a:custGeom>
              <a:avLst/>
              <a:gdLst/>
              <a:ahLst/>
              <a:cxnLst/>
              <a:rect l="l" t="t" r="r" b="b"/>
              <a:pathLst>
                <a:path w="6214" h="8029" extrusionOk="0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" y="2"/>
                    <a:pt x="0" y="151"/>
                    <a:pt x="15" y="424"/>
                  </a:cubicBezTo>
                  <a:cubicBezTo>
                    <a:pt x="24" y="697"/>
                    <a:pt x="81" y="1089"/>
                    <a:pt x="189" y="1566"/>
                  </a:cubicBezTo>
                  <a:cubicBezTo>
                    <a:pt x="294" y="2043"/>
                    <a:pt x="482" y="2598"/>
                    <a:pt x="745" y="3190"/>
                  </a:cubicBezTo>
                  <a:cubicBezTo>
                    <a:pt x="1333" y="4475"/>
                    <a:pt x="2205" y="5609"/>
                    <a:pt x="3297" y="6506"/>
                  </a:cubicBezTo>
                  <a:cubicBezTo>
                    <a:pt x="3802" y="6912"/>
                    <a:pt x="4291" y="7235"/>
                    <a:pt x="4726" y="7459"/>
                  </a:cubicBezTo>
                  <a:cubicBezTo>
                    <a:pt x="5157" y="7686"/>
                    <a:pt x="5522" y="7842"/>
                    <a:pt x="5785" y="7921"/>
                  </a:cubicBezTo>
                  <a:cubicBezTo>
                    <a:pt x="6002" y="7991"/>
                    <a:pt x="6140" y="8029"/>
                    <a:pt x="6182" y="8029"/>
                  </a:cubicBezTo>
                  <a:cubicBezTo>
                    <a:pt x="6190" y="8029"/>
                    <a:pt x="6195" y="8028"/>
                    <a:pt x="6196" y="8025"/>
                  </a:cubicBezTo>
                  <a:cubicBezTo>
                    <a:pt x="6213" y="7976"/>
                    <a:pt x="5644" y="7780"/>
                    <a:pt x="4820" y="7291"/>
                  </a:cubicBezTo>
                  <a:cubicBezTo>
                    <a:pt x="4406" y="7051"/>
                    <a:pt x="3942" y="6719"/>
                    <a:pt x="3458" y="6314"/>
                  </a:cubicBezTo>
                  <a:cubicBezTo>
                    <a:pt x="2415" y="5420"/>
                    <a:pt x="1569" y="4321"/>
                    <a:pt x="973" y="3084"/>
                  </a:cubicBezTo>
                  <a:cubicBezTo>
                    <a:pt x="705" y="2513"/>
                    <a:pt x="503" y="1979"/>
                    <a:pt x="376" y="1518"/>
                  </a:cubicBezTo>
                  <a:cubicBezTo>
                    <a:pt x="116" y="599"/>
                    <a:pt x="71" y="0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1859125" y="2623600"/>
              <a:ext cx="459200" cy="2228850"/>
            </a:xfrm>
            <a:custGeom>
              <a:avLst/>
              <a:gdLst/>
              <a:ahLst/>
              <a:cxnLst/>
              <a:rect l="l" t="t" r="r" b="b"/>
              <a:pathLst>
                <a:path w="18368" h="89154" extrusionOk="0">
                  <a:moveTo>
                    <a:pt x="18368" y="1"/>
                  </a:moveTo>
                  <a:cubicBezTo>
                    <a:pt x="18368" y="1"/>
                    <a:pt x="18347" y="78"/>
                    <a:pt x="18320" y="230"/>
                  </a:cubicBezTo>
                  <a:cubicBezTo>
                    <a:pt x="18292" y="396"/>
                    <a:pt x="18255" y="622"/>
                    <a:pt x="18207" y="911"/>
                  </a:cubicBezTo>
                  <a:cubicBezTo>
                    <a:pt x="18110" y="1525"/>
                    <a:pt x="17972" y="2405"/>
                    <a:pt x="17795" y="3533"/>
                  </a:cubicBezTo>
                  <a:cubicBezTo>
                    <a:pt x="17448" y="5812"/>
                    <a:pt x="16927" y="9105"/>
                    <a:pt x="16259" y="13171"/>
                  </a:cubicBezTo>
                  <a:cubicBezTo>
                    <a:pt x="14929" y="21303"/>
                    <a:pt x="12944" y="32513"/>
                    <a:pt x="10411" y="44827"/>
                  </a:cubicBezTo>
                  <a:cubicBezTo>
                    <a:pt x="7870" y="57145"/>
                    <a:pt x="5262" y="68228"/>
                    <a:pt x="3270" y="76224"/>
                  </a:cubicBezTo>
                  <a:cubicBezTo>
                    <a:pt x="2275" y="80221"/>
                    <a:pt x="1453" y="83453"/>
                    <a:pt x="870" y="85682"/>
                  </a:cubicBezTo>
                  <a:cubicBezTo>
                    <a:pt x="588" y="86789"/>
                    <a:pt x="367" y="87652"/>
                    <a:pt x="213" y="88252"/>
                  </a:cubicBezTo>
                  <a:cubicBezTo>
                    <a:pt x="142" y="88538"/>
                    <a:pt x="89" y="88760"/>
                    <a:pt x="48" y="88924"/>
                  </a:cubicBezTo>
                  <a:cubicBezTo>
                    <a:pt x="12" y="89074"/>
                    <a:pt x="1" y="89154"/>
                    <a:pt x="1" y="89154"/>
                  </a:cubicBezTo>
                  <a:cubicBezTo>
                    <a:pt x="1" y="89154"/>
                    <a:pt x="31" y="89079"/>
                    <a:pt x="75" y="88930"/>
                  </a:cubicBezTo>
                  <a:lnTo>
                    <a:pt x="266" y="88268"/>
                  </a:lnTo>
                  <a:lnTo>
                    <a:pt x="974" y="85709"/>
                  </a:lnTo>
                  <a:cubicBezTo>
                    <a:pt x="1587" y="83488"/>
                    <a:pt x="2438" y="80263"/>
                    <a:pt x="3457" y="76270"/>
                  </a:cubicBezTo>
                  <a:cubicBezTo>
                    <a:pt x="5496" y="68285"/>
                    <a:pt x="8136" y="57204"/>
                    <a:pt x="10677" y="44882"/>
                  </a:cubicBezTo>
                  <a:cubicBezTo>
                    <a:pt x="13211" y="32564"/>
                    <a:pt x="15167" y="21343"/>
                    <a:pt x="16450" y="13202"/>
                  </a:cubicBezTo>
                  <a:cubicBezTo>
                    <a:pt x="17093" y="9132"/>
                    <a:pt x="17585" y="5832"/>
                    <a:pt x="17899" y="3549"/>
                  </a:cubicBezTo>
                  <a:cubicBezTo>
                    <a:pt x="18056" y="2418"/>
                    <a:pt x="18176" y="1534"/>
                    <a:pt x="18260" y="920"/>
                  </a:cubicBezTo>
                  <a:cubicBezTo>
                    <a:pt x="18298" y="629"/>
                    <a:pt x="18327" y="401"/>
                    <a:pt x="18347" y="235"/>
                  </a:cubicBezTo>
                  <a:cubicBezTo>
                    <a:pt x="18365" y="81"/>
                    <a:pt x="18368" y="1"/>
                    <a:pt x="18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2557000" y="2768175"/>
              <a:ext cx="120575" cy="2139525"/>
            </a:xfrm>
            <a:custGeom>
              <a:avLst/>
              <a:gdLst/>
              <a:ahLst/>
              <a:cxnLst/>
              <a:rect l="l" t="t" r="r" b="b"/>
              <a:pathLst>
                <a:path w="4823" h="85581" extrusionOk="0">
                  <a:moveTo>
                    <a:pt x="3774" y="1"/>
                  </a:moveTo>
                  <a:cubicBezTo>
                    <a:pt x="3774" y="1"/>
                    <a:pt x="3774" y="1"/>
                    <a:pt x="3774" y="1"/>
                  </a:cubicBezTo>
                  <a:cubicBezTo>
                    <a:pt x="3770" y="1"/>
                    <a:pt x="3771" y="76"/>
                    <a:pt x="3779" y="222"/>
                  </a:cubicBezTo>
                  <a:cubicBezTo>
                    <a:pt x="3789" y="381"/>
                    <a:pt x="3802" y="596"/>
                    <a:pt x="3819" y="872"/>
                  </a:cubicBezTo>
                  <a:cubicBezTo>
                    <a:pt x="3861" y="1455"/>
                    <a:pt x="3922" y="2293"/>
                    <a:pt x="4000" y="3364"/>
                  </a:cubicBezTo>
                  <a:cubicBezTo>
                    <a:pt x="4152" y="5529"/>
                    <a:pt x="4327" y="8665"/>
                    <a:pt x="4451" y="12542"/>
                  </a:cubicBezTo>
                  <a:cubicBezTo>
                    <a:pt x="4548" y="16421"/>
                    <a:pt x="4586" y="21041"/>
                    <a:pt x="4466" y="26171"/>
                  </a:cubicBezTo>
                  <a:cubicBezTo>
                    <a:pt x="4350" y="31300"/>
                    <a:pt x="4077" y="36936"/>
                    <a:pt x="3677" y="42845"/>
                  </a:cubicBezTo>
                  <a:cubicBezTo>
                    <a:pt x="2861" y="54659"/>
                    <a:pt x="1778" y="65330"/>
                    <a:pt x="1091" y="73063"/>
                  </a:cubicBezTo>
                  <a:cubicBezTo>
                    <a:pt x="746" y="76918"/>
                    <a:pt x="465" y="80043"/>
                    <a:pt x="270" y="82220"/>
                  </a:cubicBezTo>
                  <a:cubicBezTo>
                    <a:pt x="180" y="83290"/>
                    <a:pt x="109" y="84128"/>
                    <a:pt x="60" y="84711"/>
                  </a:cubicBezTo>
                  <a:cubicBezTo>
                    <a:pt x="39" y="84986"/>
                    <a:pt x="24" y="85201"/>
                    <a:pt x="12" y="85360"/>
                  </a:cubicBezTo>
                  <a:cubicBezTo>
                    <a:pt x="4" y="85506"/>
                    <a:pt x="0" y="85581"/>
                    <a:pt x="6" y="85581"/>
                  </a:cubicBezTo>
                  <a:cubicBezTo>
                    <a:pt x="6" y="85581"/>
                    <a:pt x="6" y="85581"/>
                    <a:pt x="6" y="85581"/>
                  </a:cubicBezTo>
                  <a:cubicBezTo>
                    <a:pt x="10" y="85581"/>
                    <a:pt x="22" y="85507"/>
                    <a:pt x="39" y="85362"/>
                  </a:cubicBezTo>
                  <a:cubicBezTo>
                    <a:pt x="57" y="85204"/>
                    <a:pt x="82" y="84990"/>
                    <a:pt x="114" y="84716"/>
                  </a:cubicBezTo>
                  <a:cubicBezTo>
                    <a:pt x="175" y="84133"/>
                    <a:pt x="262" y="83299"/>
                    <a:pt x="374" y="82230"/>
                  </a:cubicBezTo>
                  <a:cubicBezTo>
                    <a:pt x="590" y="80055"/>
                    <a:pt x="900" y="76933"/>
                    <a:pt x="1283" y="73081"/>
                  </a:cubicBezTo>
                  <a:cubicBezTo>
                    <a:pt x="2017" y="65354"/>
                    <a:pt x="3132" y="54685"/>
                    <a:pt x="3947" y="42863"/>
                  </a:cubicBezTo>
                  <a:cubicBezTo>
                    <a:pt x="4348" y="36951"/>
                    <a:pt x="4614" y="31311"/>
                    <a:pt x="4716" y="26177"/>
                  </a:cubicBezTo>
                  <a:cubicBezTo>
                    <a:pt x="4822" y="21042"/>
                    <a:pt x="4764" y="16417"/>
                    <a:pt x="4642" y="12536"/>
                  </a:cubicBezTo>
                  <a:cubicBezTo>
                    <a:pt x="4495" y="8655"/>
                    <a:pt x="4291" y="5519"/>
                    <a:pt x="4105" y="3356"/>
                  </a:cubicBezTo>
                  <a:cubicBezTo>
                    <a:pt x="4006" y="2286"/>
                    <a:pt x="3928" y="1450"/>
                    <a:pt x="3874" y="867"/>
                  </a:cubicBezTo>
                  <a:cubicBezTo>
                    <a:pt x="3845" y="593"/>
                    <a:pt x="3824" y="378"/>
                    <a:pt x="3806" y="220"/>
                  </a:cubicBezTo>
                  <a:cubicBezTo>
                    <a:pt x="3790" y="75"/>
                    <a:pt x="3780" y="1"/>
                    <a:pt x="3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2272525" y="4877050"/>
              <a:ext cx="463175" cy="51450"/>
            </a:xfrm>
            <a:custGeom>
              <a:avLst/>
              <a:gdLst/>
              <a:ahLst/>
              <a:cxnLst/>
              <a:rect l="l" t="t" r="r" b="b"/>
              <a:pathLst>
                <a:path w="18527" h="2058" extrusionOk="0">
                  <a:moveTo>
                    <a:pt x="18437" y="0"/>
                  </a:moveTo>
                  <a:cubicBezTo>
                    <a:pt x="17833" y="0"/>
                    <a:pt x="13948" y="377"/>
                    <a:pt x="9250" y="894"/>
                  </a:cubicBezTo>
                  <a:cubicBezTo>
                    <a:pt x="4136" y="1457"/>
                    <a:pt x="1" y="1973"/>
                    <a:pt x="8" y="2048"/>
                  </a:cubicBezTo>
                  <a:cubicBezTo>
                    <a:pt x="9" y="2055"/>
                    <a:pt x="37" y="2058"/>
                    <a:pt x="91" y="2058"/>
                  </a:cubicBezTo>
                  <a:cubicBezTo>
                    <a:pt x="702" y="2058"/>
                    <a:pt x="4586" y="1680"/>
                    <a:pt x="9279" y="1163"/>
                  </a:cubicBezTo>
                  <a:cubicBezTo>
                    <a:pt x="14390" y="601"/>
                    <a:pt x="18527" y="84"/>
                    <a:pt x="18519" y="9"/>
                  </a:cubicBezTo>
                  <a:cubicBezTo>
                    <a:pt x="18518" y="3"/>
                    <a:pt x="18491" y="0"/>
                    <a:pt x="18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7" name="Imagen 15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F2BC512-86E1-4801-B1A1-27FF57E37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3587932" y="1424734"/>
            <a:ext cx="807600" cy="807600"/>
          </a:xfrm>
          <a:prstGeom prst="ellipse">
            <a:avLst/>
          </a:prstGeom>
          <a:solidFill>
            <a:srgbClr val="FBD0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title" idx="2"/>
          </p:nvPr>
        </p:nvSpPr>
        <p:spPr>
          <a:xfrm>
            <a:off x="3193725" y="1452784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6" name="Google Shape;86;p2"/>
          <p:cNvSpPr/>
          <p:nvPr/>
        </p:nvSpPr>
        <p:spPr>
          <a:xfrm>
            <a:off x="4779857" y="3459484"/>
            <a:ext cx="807600" cy="807600"/>
          </a:xfrm>
          <a:prstGeom prst="ellipse">
            <a:avLst/>
          </a:prstGeom>
          <a:solidFill>
            <a:srgbClr val="EF49A0">
              <a:alpha val="2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14"/>
          </p:nvPr>
        </p:nvSpPr>
        <p:spPr>
          <a:xfrm>
            <a:off x="4691419" y="3487534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4779857" y="1424734"/>
            <a:ext cx="807600" cy="807600"/>
          </a:xfrm>
          <a:prstGeom prst="ellipse">
            <a:avLst/>
          </a:prstGeom>
          <a:solidFill>
            <a:srgbClr val="EF49A0">
              <a:alpha val="2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3587932" y="3459484"/>
            <a:ext cx="807600" cy="807600"/>
          </a:xfrm>
          <a:prstGeom prst="ellipse">
            <a:avLst/>
          </a:prstGeom>
          <a:solidFill>
            <a:srgbClr val="EF49A0">
              <a:alpha val="2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186117" y="1341372"/>
            <a:ext cx="2845633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EF49A0"/>
                </a:solidFill>
              </a:rPr>
              <a:t>Objetivo general</a:t>
            </a:r>
            <a:endParaRPr dirty="0">
              <a:solidFill>
                <a:srgbClr val="EF49A0"/>
              </a:solidFill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935650" y="1704547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Alcance del proyecto de investigación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 idx="5"/>
          </p:nvPr>
        </p:nvSpPr>
        <p:spPr>
          <a:xfrm>
            <a:off x="3193725" y="3487534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title" idx="6"/>
          </p:nvPr>
        </p:nvSpPr>
        <p:spPr>
          <a:xfrm>
            <a:off x="6070553" y="3285634"/>
            <a:ext cx="2724278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EF49A0"/>
                </a:solidFill>
              </a:rPr>
              <a:t>Tercera fase</a:t>
            </a:r>
            <a:endParaRPr dirty="0">
              <a:solidFill>
                <a:srgbClr val="EF49A0"/>
              </a:solidFill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7"/>
          </p:nvPr>
        </p:nvSpPr>
        <p:spPr>
          <a:xfrm>
            <a:off x="6075320" y="361338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dirty="0"/>
              <a:t>Territorios a priorizar y visualización en </a:t>
            </a:r>
            <a:r>
              <a:rPr lang="es-CO" dirty="0" err="1"/>
              <a:t>Powe</a:t>
            </a:r>
            <a:r>
              <a:rPr lang="es-CO" dirty="0"/>
              <a:t> BI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 idx="8"/>
          </p:nvPr>
        </p:nvSpPr>
        <p:spPr>
          <a:xfrm>
            <a:off x="4691419" y="1452784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96" name="Google Shape;96;p2"/>
          <p:cNvCxnSpPr/>
          <p:nvPr/>
        </p:nvCxnSpPr>
        <p:spPr>
          <a:xfrm>
            <a:off x="1674600" y="2790234"/>
            <a:ext cx="579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8" name="Google Shape;98;p2" descr="Expertos académicos | La Silla Vací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4048" y="112882"/>
            <a:ext cx="618644" cy="69404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666636" y="3083734"/>
            <a:ext cx="2536971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ighteous"/>
              <a:buNone/>
            </a:pPr>
            <a:r>
              <a:rPr lang="en" sz="1800" b="0" i="0" u="none" strike="noStrike" cap="none" dirty="0">
                <a:solidFill>
                  <a:srgbClr val="EF49A0"/>
                </a:solidFill>
                <a:latin typeface="Righteous"/>
                <a:ea typeface="Righteous"/>
                <a:cs typeface="Righteous"/>
                <a:sym typeface="Righteous"/>
              </a:rPr>
              <a:t>Segunda fase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935650" y="3459484"/>
            <a:ext cx="20961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</a:pPr>
            <a:r>
              <a:rPr lang="es-CO" sz="1400" b="0" i="0" u="none" strike="noStrike" cap="none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Identificación de jóvenes con potencial en la Encuesta Multipropósito 2017 y correlaciones de oferta y demanda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81657" y="1160636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ighteous"/>
              <a:buNone/>
            </a:pPr>
            <a:r>
              <a:rPr lang="en" sz="1800" b="0" i="0" u="none" strike="noStrike" cap="none" dirty="0">
                <a:solidFill>
                  <a:srgbClr val="EF49A0"/>
                </a:solidFill>
                <a:latin typeface="Righteous"/>
                <a:ea typeface="Righteous"/>
                <a:cs typeface="Righteous"/>
                <a:sym typeface="Righteous"/>
              </a:rPr>
              <a:t>Primera fase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981657" y="1523811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</a:pPr>
            <a:r>
              <a:rPr lang="es-CO" sz="1400" b="0" i="0" u="none" strike="noStrike" cap="none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Metodología</a:t>
            </a:r>
            <a:r>
              <a:rPr lang="es-CO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 de construcción de la base de datos y resultados</a:t>
            </a:r>
            <a:endParaRPr lang="es-CO" sz="1400" b="0" i="0" u="none" strike="noStrike" cap="none"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1" name="Imagen 20" descr="Texto&#10;&#10;Descripción generada automáticamente con confianza media">
            <a:extLst>
              <a:ext uri="{FF2B5EF4-FFF2-40B4-BE49-F238E27FC236}">
                <a16:creationId xmlns:a16="http://schemas.microsoft.com/office/drawing/2014/main" id="{EB28EADE-46FF-4B27-ABD1-0742FBC2F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1101;p9">
            <a:extLst>
              <a:ext uri="{FF2B5EF4-FFF2-40B4-BE49-F238E27FC236}">
                <a16:creationId xmlns:a16="http://schemas.microsoft.com/office/drawing/2014/main" id="{220CCE06-2871-4A1D-ACD3-EB82C6D2955B}"/>
              </a:ext>
            </a:extLst>
          </p:cNvPr>
          <p:cNvSpPr/>
          <p:nvPr/>
        </p:nvSpPr>
        <p:spPr>
          <a:xfrm rot="20188102">
            <a:off x="326271" y="2097354"/>
            <a:ext cx="3728776" cy="3154965"/>
          </a:xfrm>
          <a:custGeom>
            <a:avLst/>
            <a:gdLst/>
            <a:ahLst/>
            <a:cxnLst/>
            <a:rect l="l" t="t" r="r" b="b"/>
            <a:pathLst>
              <a:path w="161723" h="143889" extrusionOk="0">
                <a:moveTo>
                  <a:pt x="103111" y="0"/>
                </a:moveTo>
                <a:cubicBezTo>
                  <a:pt x="101060" y="0"/>
                  <a:pt x="99005" y="229"/>
                  <a:pt x="97030" y="661"/>
                </a:cubicBezTo>
                <a:cubicBezTo>
                  <a:pt x="87330" y="2784"/>
                  <a:pt x="84184" y="12198"/>
                  <a:pt x="77356" y="16749"/>
                </a:cubicBezTo>
                <a:cubicBezTo>
                  <a:pt x="74011" y="18979"/>
                  <a:pt x="71123" y="19820"/>
                  <a:pt x="68068" y="19820"/>
                </a:cubicBezTo>
                <a:cubicBezTo>
                  <a:pt x="65383" y="19820"/>
                  <a:pt x="62569" y="19171"/>
                  <a:pt x="59201" y="18245"/>
                </a:cubicBezTo>
                <a:cubicBezTo>
                  <a:pt x="53224" y="16603"/>
                  <a:pt x="48614" y="15871"/>
                  <a:pt x="44606" y="15871"/>
                </a:cubicBezTo>
                <a:cubicBezTo>
                  <a:pt x="39193" y="15871"/>
                  <a:pt x="34878" y="17207"/>
                  <a:pt x="29777" y="19442"/>
                </a:cubicBezTo>
                <a:cubicBezTo>
                  <a:pt x="28006" y="20219"/>
                  <a:pt x="24853" y="22146"/>
                  <a:pt x="23220" y="23182"/>
                </a:cubicBezTo>
                <a:cubicBezTo>
                  <a:pt x="8588" y="32465"/>
                  <a:pt x="0" y="50803"/>
                  <a:pt x="2760" y="67987"/>
                </a:cubicBezTo>
                <a:cubicBezTo>
                  <a:pt x="5756" y="86642"/>
                  <a:pt x="21878" y="102411"/>
                  <a:pt x="40596" y="104993"/>
                </a:cubicBezTo>
                <a:cubicBezTo>
                  <a:pt x="45887" y="105722"/>
                  <a:pt x="51588" y="105589"/>
                  <a:pt x="56077" y="108484"/>
                </a:cubicBezTo>
                <a:cubicBezTo>
                  <a:pt x="64669" y="114025"/>
                  <a:pt x="64019" y="126965"/>
                  <a:pt x="70054" y="135217"/>
                </a:cubicBezTo>
                <a:cubicBezTo>
                  <a:pt x="74278" y="140996"/>
                  <a:pt x="81610" y="143888"/>
                  <a:pt x="88812" y="143888"/>
                </a:cubicBezTo>
                <a:cubicBezTo>
                  <a:pt x="89677" y="143888"/>
                  <a:pt x="90540" y="143846"/>
                  <a:pt x="91395" y="143763"/>
                </a:cubicBezTo>
                <a:cubicBezTo>
                  <a:pt x="99376" y="142984"/>
                  <a:pt x="106750" y="139039"/>
                  <a:pt x="113087" y="134127"/>
                </a:cubicBezTo>
                <a:cubicBezTo>
                  <a:pt x="118605" y="129851"/>
                  <a:pt x="124411" y="124486"/>
                  <a:pt x="131220" y="124486"/>
                </a:cubicBezTo>
                <a:cubicBezTo>
                  <a:pt x="131666" y="124486"/>
                  <a:pt x="132117" y="124510"/>
                  <a:pt x="132572" y="124557"/>
                </a:cubicBezTo>
                <a:cubicBezTo>
                  <a:pt x="135962" y="124915"/>
                  <a:pt x="139021" y="126656"/>
                  <a:pt x="142146" y="128022"/>
                </a:cubicBezTo>
                <a:cubicBezTo>
                  <a:pt x="144318" y="128971"/>
                  <a:pt x="146706" y="129750"/>
                  <a:pt x="149039" y="129750"/>
                </a:cubicBezTo>
                <a:cubicBezTo>
                  <a:pt x="150061" y="129750"/>
                  <a:pt x="151072" y="129601"/>
                  <a:pt x="152050" y="129250"/>
                </a:cubicBezTo>
                <a:cubicBezTo>
                  <a:pt x="152050" y="129250"/>
                  <a:pt x="149472" y="128224"/>
                  <a:pt x="149167" y="126591"/>
                </a:cubicBezTo>
                <a:cubicBezTo>
                  <a:pt x="148177" y="121300"/>
                  <a:pt x="151366" y="120547"/>
                  <a:pt x="155345" y="120547"/>
                </a:cubicBezTo>
                <a:cubicBezTo>
                  <a:pt x="146563" y="119562"/>
                  <a:pt x="138642" y="114705"/>
                  <a:pt x="134331" y="106992"/>
                </a:cubicBezTo>
                <a:cubicBezTo>
                  <a:pt x="131608" y="102120"/>
                  <a:pt x="130553" y="95633"/>
                  <a:pt x="133932" y="91192"/>
                </a:cubicBezTo>
                <a:cubicBezTo>
                  <a:pt x="137851" y="86042"/>
                  <a:pt x="145484" y="86039"/>
                  <a:pt x="151286" y="83172"/>
                </a:cubicBezTo>
                <a:cubicBezTo>
                  <a:pt x="156969" y="80364"/>
                  <a:pt x="160947" y="74379"/>
                  <a:pt x="161335" y="68051"/>
                </a:cubicBezTo>
                <a:cubicBezTo>
                  <a:pt x="161723" y="61723"/>
                  <a:pt x="158506" y="55297"/>
                  <a:pt x="153209" y="51816"/>
                </a:cubicBezTo>
                <a:cubicBezTo>
                  <a:pt x="146705" y="47542"/>
                  <a:pt x="137791" y="47639"/>
                  <a:pt x="131993" y="42447"/>
                </a:cubicBezTo>
                <a:cubicBezTo>
                  <a:pt x="122255" y="33726"/>
                  <a:pt x="127252" y="16215"/>
                  <a:pt x="118711" y="6317"/>
                </a:cubicBezTo>
                <a:cubicBezTo>
                  <a:pt x="114904" y="1904"/>
                  <a:pt x="109025" y="0"/>
                  <a:pt x="103111" y="0"/>
                </a:cubicBezTo>
                <a:close/>
              </a:path>
            </a:pathLst>
          </a:custGeom>
          <a:solidFill>
            <a:srgbClr val="445963">
              <a:alpha val="2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>
            <a:spLocks noGrp="1"/>
          </p:cNvSpPr>
          <p:nvPr>
            <p:ph type="title" idx="2"/>
          </p:nvPr>
        </p:nvSpPr>
        <p:spPr>
          <a:xfrm>
            <a:off x="325359" y="359788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3618009" y="3178792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5400" dirty="0">
                <a:solidFill>
                  <a:srgbClr val="FF3399"/>
                </a:solidFill>
              </a:rPr>
              <a:t>1.</a:t>
            </a:r>
            <a:endParaRPr sz="5400" dirty="0">
              <a:solidFill>
                <a:srgbClr val="FF3399"/>
              </a:solidFill>
            </a:endParaRPr>
          </a:p>
        </p:txBody>
      </p:sp>
      <p:sp>
        <p:nvSpPr>
          <p:cNvPr id="132" name="Google Shape;132;p4"/>
          <p:cNvSpPr txBox="1">
            <a:spLocks noGrp="1"/>
          </p:cNvSpPr>
          <p:nvPr>
            <p:ph type="subTitle" idx="1"/>
          </p:nvPr>
        </p:nvSpPr>
        <p:spPr>
          <a:xfrm>
            <a:off x="4352896" y="1509982"/>
            <a:ext cx="4479874" cy="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dirty="0"/>
              <a:t>Identificar cuál es la oferta de actores públicos y privados en servicios y programas para jóvenes y cómo se correlaciona con las zonas donde es mayor la problemática de jóvenes con potencial</a:t>
            </a:r>
          </a:p>
        </p:txBody>
      </p:sp>
      <p:sp>
        <p:nvSpPr>
          <p:cNvPr id="133" name="Google Shape;133;p4"/>
          <p:cNvSpPr txBox="1">
            <a:spLocks noGrp="1"/>
          </p:cNvSpPr>
          <p:nvPr>
            <p:ph type="subTitle" idx="4"/>
          </p:nvPr>
        </p:nvSpPr>
        <p:spPr>
          <a:xfrm>
            <a:off x="4937710" y="2993448"/>
            <a:ext cx="4378756" cy="47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dirty="0"/>
              <a:t>Oferta entendida como </a:t>
            </a:r>
            <a:r>
              <a:rPr lang="es-CO" b="1" dirty="0"/>
              <a:t>iniciativas</a:t>
            </a:r>
          </a:p>
        </p:txBody>
      </p:sp>
      <p:sp>
        <p:nvSpPr>
          <p:cNvPr id="134" name="Google Shape;134;p4"/>
          <p:cNvSpPr txBox="1">
            <a:spLocks noGrp="1"/>
          </p:cNvSpPr>
          <p:nvPr>
            <p:ph type="subTitle" idx="6"/>
          </p:nvPr>
        </p:nvSpPr>
        <p:spPr>
          <a:xfrm>
            <a:off x="4971693" y="3885694"/>
            <a:ext cx="4332466" cy="36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dirty="0"/>
              <a:t>Demanda entendida como </a:t>
            </a:r>
            <a:r>
              <a:rPr lang="es-CO" b="1" dirty="0"/>
              <a:t>jóvenes con potencial</a:t>
            </a:r>
          </a:p>
        </p:txBody>
      </p:sp>
      <p:pic>
        <p:nvPicPr>
          <p:cNvPr id="136" name="Google Shape;136;p4" descr="Expertos académicos | La Silla Vací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4048" y="112882"/>
            <a:ext cx="618644" cy="6940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4"/>
          <p:cNvGrpSpPr/>
          <p:nvPr/>
        </p:nvGrpSpPr>
        <p:grpSpPr>
          <a:xfrm>
            <a:off x="483640" y="1622391"/>
            <a:ext cx="3018852" cy="2378713"/>
            <a:chOff x="466975" y="238125"/>
            <a:chExt cx="6718950" cy="5237650"/>
          </a:xfrm>
        </p:grpSpPr>
        <p:sp>
          <p:nvSpPr>
            <p:cNvPr id="138" name="Google Shape;138;p4"/>
            <p:cNvSpPr/>
            <p:nvPr/>
          </p:nvSpPr>
          <p:spPr>
            <a:xfrm>
              <a:off x="3989025" y="3513600"/>
              <a:ext cx="107075" cy="1962175"/>
            </a:xfrm>
            <a:custGeom>
              <a:avLst/>
              <a:gdLst/>
              <a:ahLst/>
              <a:cxnLst/>
              <a:rect l="l" t="t" r="r" b="b"/>
              <a:pathLst>
                <a:path w="4283" h="78487" extrusionOk="0">
                  <a:moveTo>
                    <a:pt x="0" y="1"/>
                  </a:moveTo>
                  <a:lnTo>
                    <a:pt x="0" y="78486"/>
                  </a:lnTo>
                  <a:lnTo>
                    <a:pt x="4283" y="78486"/>
                  </a:lnTo>
                  <a:lnTo>
                    <a:pt x="42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267500" y="4757375"/>
              <a:ext cx="800550" cy="718400"/>
            </a:xfrm>
            <a:custGeom>
              <a:avLst/>
              <a:gdLst/>
              <a:ahLst/>
              <a:cxnLst/>
              <a:rect l="l" t="t" r="r" b="b"/>
              <a:pathLst>
                <a:path w="32022" h="28736" extrusionOk="0">
                  <a:moveTo>
                    <a:pt x="29880" y="0"/>
                  </a:moveTo>
                  <a:lnTo>
                    <a:pt x="0" y="28735"/>
                  </a:lnTo>
                  <a:lnTo>
                    <a:pt x="4187" y="28735"/>
                  </a:lnTo>
                  <a:lnTo>
                    <a:pt x="32021" y="1915"/>
                  </a:lnTo>
                  <a:lnTo>
                    <a:pt x="29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014950" y="4757375"/>
              <a:ext cx="798925" cy="718400"/>
            </a:xfrm>
            <a:custGeom>
              <a:avLst/>
              <a:gdLst/>
              <a:ahLst/>
              <a:cxnLst/>
              <a:rect l="l" t="t" r="r" b="b"/>
              <a:pathLst>
                <a:path w="31957" h="28736" extrusionOk="0">
                  <a:moveTo>
                    <a:pt x="2143" y="0"/>
                  </a:moveTo>
                  <a:lnTo>
                    <a:pt x="0" y="1915"/>
                  </a:lnTo>
                  <a:lnTo>
                    <a:pt x="27835" y="28735"/>
                  </a:lnTo>
                  <a:lnTo>
                    <a:pt x="31957" y="28672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703198" y="283686"/>
              <a:ext cx="4821901" cy="3514676"/>
            </a:xfrm>
            <a:custGeom>
              <a:avLst/>
              <a:gdLst/>
              <a:ahLst/>
              <a:cxnLst/>
              <a:rect l="l" t="t" r="r" b="b"/>
              <a:pathLst>
                <a:path w="192876" h="140587" extrusionOk="0">
                  <a:moveTo>
                    <a:pt x="0" y="1"/>
                  </a:moveTo>
                  <a:lnTo>
                    <a:pt x="0" y="140587"/>
                  </a:lnTo>
                  <a:lnTo>
                    <a:pt x="192876" y="140587"/>
                  </a:lnTo>
                  <a:lnTo>
                    <a:pt x="192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642450" y="329200"/>
              <a:ext cx="4828225" cy="3521375"/>
            </a:xfrm>
            <a:custGeom>
              <a:avLst/>
              <a:gdLst/>
              <a:ahLst/>
              <a:cxnLst/>
              <a:rect l="l" t="t" r="r" b="b"/>
              <a:pathLst>
                <a:path w="193129" h="140855" extrusionOk="0">
                  <a:moveTo>
                    <a:pt x="0" y="0"/>
                  </a:moveTo>
                  <a:lnTo>
                    <a:pt x="0" y="141"/>
                  </a:lnTo>
                  <a:cubicBezTo>
                    <a:pt x="5" y="50570"/>
                    <a:pt x="9" y="98380"/>
                    <a:pt x="13" y="140727"/>
                  </a:cubicBezTo>
                  <a:lnTo>
                    <a:pt x="13" y="140855"/>
                  </a:lnTo>
                  <a:lnTo>
                    <a:pt x="141" y="140855"/>
                  </a:lnTo>
                  <a:lnTo>
                    <a:pt x="193015" y="140727"/>
                  </a:lnTo>
                  <a:lnTo>
                    <a:pt x="267" y="140600"/>
                  </a:lnTo>
                  <a:lnTo>
                    <a:pt x="267" y="140600"/>
                  </a:lnTo>
                  <a:cubicBezTo>
                    <a:pt x="272" y="98325"/>
                    <a:pt x="276" y="50607"/>
                    <a:pt x="281" y="281"/>
                  </a:cubicBezTo>
                  <a:lnTo>
                    <a:pt x="281" y="281"/>
                  </a:lnTo>
                  <a:lnTo>
                    <a:pt x="192900" y="254"/>
                  </a:lnTo>
                  <a:lnTo>
                    <a:pt x="192900" y="254"/>
                  </a:lnTo>
                  <a:cubicBezTo>
                    <a:pt x="192970" y="85430"/>
                    <a:pt x="193015" y="139787"/>
                    <a:pt x="193015" y="140727"/>
                  </a:cubicBezTo>
                  <a:cubicBezTo>
                    <a:pt x="193015" y="139788"/>
                    <a:pt x="193058" y="85381"/>
                    <a:pt x="193129" y="142"/>
                  </a:cubicBezTo>
                  <a:lnTo>
                    <a:pt x="193129" y="28"/>
                  </a:lnTo>
                  <a:lnTo>
                    <a:pt x="193013" y="2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221225" y="688950"/>
              <a:ext cx="93850" cy="116075"/>
            </a:xfrm>
            <a:custGeom>
              <a:avLst/>
              <a:gdLst/>
              <a:ahLst/>
              <a:cxnLst/>
              <a:rect l="l" t="t" r="r" b="b"/>
              <a:pathLst>
                <a:path w="3754" h="4643" extrusionOk="0">
                  <a:moveTo>
                    <a:pt x="1" y="0"/>
                  </a:moveTo>
                  <a:lnTo>
                    <a:pt x="1" y="424"/>
                  </a:lnTo>
                  <a:lnTo>
                    <a:pt x="1632" y="424"/>
                  </a:lnTo>
                  <a:lnTo>
                    <a:pt x="1632" y="4642"/>
                  </a:lnTo>
                  <a:lnTo>
                    <a:pt x="2122" y="4642"/>
                  </a:lnTo>
                  <a:lnTo>
                    <a:pt x="2122" y="424"/>
                  </a:lnTo>
                  <a:lnTo>
                    <a:pt x="3753" y="424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322750" y="687925"/>
              <a:ext cx="121875" cy="118075"/>
            </a:xfrm>
            <a:custGeom>
              <a:avLst/>
              <a:gdLst/>
              <a:ahLst/>
              <a:cxnLst/>
              <a:rect l="l" t="t" r="r" b="b"/>
              <a:pathLst>
                <a:path w="4875" h="4723" extrusionOk="0">
                  <a:moveTo>
                    <a:pt x="2441" y="439"/>
                  </a:moveTo>
                  <a:cubicBezTo>
                    <a:pt x="3553" y="439"/>
                    <a:pt x="4384" y="1255"/>
                    <a:pt x="4384" y="2362"/>
                  </a:cubicBezTo>
                  <a:cubicBezTo>
                    <a:pt x="4384" y="3469"/>
                    <a:pt x="3553" y="4284"/>
                    <a:pt x="2441" y="4284"/>
                  </a:cubicBezTo>
                  <a:cubicBezTo>
                    <a:pt x="1319" y="4284"/>
                    <a:pt x="483" y="3469"/>
                    <a:pt x="483" y="2362"/>
                  </a:cubicBezTo>
                  <a:cubicBezTo>
                    <a:pt x="483" y="1255"/>
                    <a:pt x="1319" y="439"/>
                    <a:pt x="2441" y="439"/>
                  </a:cubicBezTo>
                  <a:close/>
                  <a:moveTo>
                    <a:pt x="2441" y="0"/>
                  </a:moveTo>
                  <a:cubicBezTo>
                    <a:pt x="1034" y="0"/>
                    <a:pt x="0" y="1009"/>
                    <a:pt x="0" y="2362"/>
                  </a:cubicBezTo>
                  <a:cubicBezTo>
                    <a:pt x="0" y="3715"/>
                    <a:pt x="1034" y="4722"/>
                    <a:pt x="2441" y="4722"/>
                  </a:cubicBezTo>
                  <a:cubicBezTo>
                    <a:pt x="3833" y="4722"/>
                    <a:pt x="4874" y="3722"/>
                    <a:pt x="4874" y="2362"/>
                  </a:cubicBezTo>
                  <a:cubicBezTo>
                    <a:pt x="4874" y="1002"/>
                    <a:pt x="3833" y="0"/>
                    <a:pt x="24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515600" y="688950"/>
              <a:ext cx="109450" cy="116075"/>
            </a:xfrm>
            <a:custGeom>
              <a:avLst/>
              <a:gdLst/>
              <a:ahLst/>
              <a:cxnLst/>
              <a:rect l="l" t="t" r="r" b="b"/>
              <a:pathLst>
                <a:path w="4378" h="4643" extrusionOk="0">
                  <a:moveTo>
                    <a:pt x="1864" y="423"/>
                  </a:moveTo>
                  <a:cubicBezTo>
                    <a:pt x="3098" y="423"/>
                    <a:pt x="3894" y="1206"/>
                    <a:pt x="3894" y="2320"/>
                  </a:cubicBezTo>
                  <a:cubicBezTo>
                    <a:pt x="3894" y="3434"/>
                    <a:pt x="3098" y="4216"/>
                    <a:pt x="1864" y="4216"/>
                  </a:cubicBezTo>
                  <a:lnTo>
                    <a:pt x="493" y="4216"/>
                  </a:lnTo>
                  <a:lnTo>
                    <a:pt x="493" y="423"/>
                  </a:lnTo>
                  <a:close/>
                  <a:moveTo>
                    <a:pt x="1" y="0"/>
                  </a:moveTo>
                  <a:lnTo>
                    <a:pt x="1" y="4642"/>
                  </a:lnTo>
                  <a:lnTo>
                    <a:pt x="1891" y="4642"/>
                  </a:lnTo>
                  <a:cubicBezTo>
                    <a:pt x="3377" y="4642"/>
                    <a:pt x="4378" y="3687"/>
                    <a:pt x="4378" y="2321"/>
                  </a:cubicBezTo>
                  <a:cubicBezTo>
                    <a:pt x="4378" y="954"/>
                    <a:pt x="3376" y="0"/>
                    <a:pt x="18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642375" y="687925"/>
              <a:ext cx="121850" cy="118075"/>
            </a:xfrm>
            <a:custGeom>
              <a:avLst/>
              <a:gdLst/>
              <a:ahLst/>
              <a:cxnLst/>
              <a:rect l="l" t="t" r="r" b="b"/>
              <a:pathLst>
                <a:path w="4874" h="4723" extrusionOk="0">
                  <a:moveTo>
                    <a:pt x="2440" y="439"/>
                  </a:moveTo>
                  <a:cubicBezTo>
                    <a:pt x="3554" y="439"/>
                    <a:pt x="4383" y="1255"/>
                    <a:pt x="4383" y="2362"/>
                  </a:cubicBezTo>
                  <a:cubicBezTo>
                    <a:pt x="4383" y="3469"/>
                    <a:pt x="3554" y="4284"/>
                    <a:pt x="2440" y="4284"/>
                  </a:cubicBezTo>
                  <a:cubicBezTo>
                    <a:pt x="1320" y="4284"/>
                    <a:pt x="484" y="3469"/>
                    <a:pt x="484" y="2362"/>
                  </a:cubicBezTo>
                  <a:cubicBezTo>
                    <a:pt x="484" y="1255"/>
                    <a:pt x="1320" y="439"/>
                    <a:pt x="2440" y="439"/>
                  </a:cubicBezTo>
                  <a:close/>
                  <a:moveTo>
                    <a:pt x="2440" y="0"/>
                  </a:moveTo>
                  <a:cubicBezTo>
                    <a:pt x="1035" y="0"/>
                    <a:pt x="1" y="1009"/>
                    <a:pt x="1" y="2362"/>
                  </a:cubicBezTo>
                  <a:cubicBezTo>
                    <a:pt x="1" y="3715"/>
                    <a:pt x="1035" y="4722"/>
                    <a:pt x="2440" y="4722"/>
                  </a:cubicBezTo>
                  <a:cubicBezTo>
                    <a:pt x="3832" y="4722"/>
                    <a:pt x="4873" y="3722"/>
                    <a:pt x="4873" y="2362"/>
                  </a:cubicBezTo>
                  <a:cubicBezTo>
                    <a:pt x="4873" y="1002"/>
                    <a:pt x="3832" y="0"/>
                    <a:pt x="24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791700" y="688950"/>
              <a:ext cx="172100" cy="116075"/>
            </a:xfrm>
            <a:custGeom>
              <a:avLst/>
              <a:gdLst/>
              <a:ahLst/>
              <a:cxnLst/>
              <a:rect l="l" t="t" r="r" b="b"/>
              <a:pathLst>
                <a:path w="6884" h="4643" extrusionOk="0">
                  <a:moveTo>
                    <a:pt x="0" y="0"/>
                  </a:moveTo>
                  <a:lnTo>
                    <a:pt x="1564" y="4642"/>
                  </a:lnTo>
                  <a:lnTo>
                    <a:pt x="2075" y="4642"/>
                  </a:lnTo>
                  <a:lnTo>
                    <a:pt x="3441" y="683"/>
                  </a:lnTo>
                  <a:lnTo>
                    <a:pt x="4801" y="4642"/>
                  </a:lnTo>
                  <a:lnTo>
                    <a:pt x="5317" y="4642"/>
                  </a:lnTo>
                  <a:lnTo>
                    <a:pt x="6883" y="0"/>
                  </a:lnTo>
                  <a:lnTo>
                    <a:pt x="6411" y="0"/>
                  </a:lnTo>
                  <a:lnTo>
                    <a:pt x="5051" y="4011"/>
                  </a:lnTo>
                  <a:lnTo>
                    <a:pt x="3685" y="0"/>
                  </a:lnTo>
                  <a:lnTo>
                    <a:pt x="3229" y="0"/>
                  </a:lnTo>
                  <a:lnTo>
                    <a:pt x="1842" y="3992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974975" y="687925"/>
              <a:ext cx="121825" cy="118075"/>
            </a:xfrm>
            <a:custGeom>
              <a:avLst/>
              <a:gdLst/>
              <a:ahLst/>
              <a:cxnLst/>
              <a:rect l="l" t="t" r="r" b="b"/>
              <a:pathLst>
                <a:path w="4873" h="4723" extrusionOk="0">
                  <a:moveTo>
                    <a:pt x="2440" y="439"/>
                  </a:moveTo>
                  <a:cubicBezTo>
                    <a:pt x="3554" y="439"/>
                    <a:pt x="4383" y="1255"/>
                    <a:pt x="4383" y="2362"/>
                  </a:cubicBezTo>
                  <a:cubicBezTo>
                    <a:pt x="4383" y="3469"/>
                    <a:pt x="3554" y="4284"/>
                    <a:pt x="2440" y="4284"/>
                  </a:cubicBezTo>
                  <a:cubicBezTo>
                    <a:pt x="1320" y="4284"/>
                    <a:pt x="484" y="3469"/>
                    <a:pt x="484" y="2362"/>
                  </a:cubicBezTo>
                  <a:cubicBezTo>
                    <a:pt x="484" y="1255"/>
                    <a:pt x="1320" y="439"/>
                    <a:pt x="2440" y="439"/>
                  </a:cubicBezTo>
                  <a:close/>
                  <a:moveTo>
                    <a:pt x="2440" y="0"/>
                  </a:moveTo>
                  <a:cubicBezTo>
                    <a:pt x="1035" y="0"/>
                    <a:pt x="0" y="1009"/>
                    <a:pt x="0" y="2362"/>
                  </a:cubicBezTo>
                  <a:cubicBezTo>
                    <a:pt x="0" y="3715"/>
                    <a:pt x="1035" y="4722"/>
                    <a:pt x="2440" y="4722"/>
                  </a:cubicBezTo>
                  <a:cubicBezTo>
                    <a:pt x="3833" y="4722"/>
                    <a:pt x="4873" y="3722"/>
                    <a:pt x="4873" y="2362"/>
                  </a:cubicBezTo>
                  <a:cubicBezTo>
                    <a:pt x="4873" y="1002"/>
                    <a:pt x="3833" y="0"/>
                    <a:pt x="24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124400" y="688950"/>
              <a:ext cx="92725" cy="116075"/>
            </a:xfrm>
            <a:custGeom>
              <a:avLst/>
              <a:gdLst/>
              <a:ahLst/>
              <a:cxnLst/>
              <a:rect l="l" t="t" r="r" b="b"/>
              <a:pathLst>
                <a:path w="3709" h="4643" extrusionOk="0">
                  <a:moveTo>
                    <a:pt x="1724" y="424"/>
                  </a:moveTo>
                  <a:cubicBezTo>
                    <a:pt x="2651" y="424"/>
                    <a:pt x="3143" y="849"/>
                    <a:pt x="3143" y="1590"/>
                  </a:cubicBezTo>
                  <a:cubicBezTo>
                    <a:pt x="3143" y="2321"/>
                    <a:pt x="2653" y="2751"/>
                    <a:pt x="1724" y="2751"/>
                  </a:cubicBezTo>
                  <a:lnTo>
                    <a:pt x="491" y="2751"/>
                  </a:lnTo>
                  <a:lnTo>
                    <a:pt x="491" y="424"/>
                  </a:lnTo>
                  <a:close/>
                  <a:moveTo>
                    <a:pt x="0" y="0"/>
                  </a:moveTo>
                  <a:lnTo>
                    <a:pt x="0" y="4641"/>
                  </a:lnTo>
                  <a:lnTo>
                    <a:pt x="491" y="4641"/>
                  </a:lnTo>
                  <a:lnTo>
                    <a:pt x="491" y="3168"/>
                  </a:lnTo>
                  <a:lnTo>
                    <a:pt x="1738" y="3168"/>
                  </a:lnTo>
                  <a:cubicBezTo>
                    <a:pt x="1862" y="3168"/>
                    <a:pt x="1986" y="3163"/>
                    <a:pt x="2109" y="3149"/>
                  </a:cubicBezTo>
                  <a:lnTo>
                    <a:pt x="3170" y="4642"/>
                  </a:lnTo>
                  <a:lnTo>
                    <a:pt x="3708" y="4641"/>
                  </a:lnTo>
                  <a:lnTo>
                    <a:pt x="2574" y="3049"/>
                  </a:lnTo>
                  <a:cubicBezTo>
                    <a:pt x="3250" y="2831"/>
                    <a:pt x="3635" y="2321"/>
                    <a:pt x="3635" y="1592"/>
                  </a:cubicBezTo>
                  <a:cubicBezTo>
                    <a:pt x="3635" y="597"/>
                    <a:pt x="291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244300" y="688950"/>
              <a:ext cx="98025" cy="116075"/>
            </a:xfrm>
            <a:custGeom>
              <a:avLst/>
              <a:gdLst/>
              <a:ahLst/>
              <a:cxnLst/>
              <a:rect l="l" t="t" r="r" b="b"/>
              <a:pathLst>
                <a:path w="3921" h="4643" extrusionOk="0">
                  <a:moveTo>
                    <a:pt x="1" y="0"/>
                  </a:moveTo>
                  <a:lnTo>
                    <a:pt x="1" y="4642"/>
                  </a:lnTo>
                  <a:lnTo>
                    <a:pt x="491" y="4642"/>
                  </a:lnTo>
                  <a:lnTo>
                    <a:pt x="491" y="3421"/>
                  </a:lnTo>
                  <a:lnTo>
                    <a:pt x="1440" y="2460"/>
                  </a:lnTo>
                  <a:lnTo>
                    <a:pt x="3336" y="4642"/>
                  </a:lnTo>
                  <a:lnTo>
                    <a:pt x="3921" y="4642"/>
                  </a:lnTo>
                  <a:lnTo>
                    <a:pt x="1771" y="2102"/>
                  </a:lnTo>
                  <a:lnTo>
                    <a:pt x="3780" y="0"/>
                  </a:lnTo>
                  <a:lnTo>
                    <a:pt x="3217" y="0"/>
                  </a:lnTo>
                  <a:lnTo>
                    <a:pt x="491" y="280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254950" y="688950"/>
              <a:ext cx="109450" cy="116075"/>
            </a:xfrm>
            <a:custGeom>
              <a:avLst/>
              <a:gdLst/>
              <a:ahLst/>
              <a:cxnLst/>
              <a:rect l="l" t="t" r="r" b="b"/>
              <a:pathLst>
                <a:path w="4378" h="4643" extrusionOk="0">
                  <a:moveTo>
                    <a:pt x="1865" y="423"/>
                  </a:moveTo>
                  <a:cubicBezTo>
                    <a:pt x="3099" y="423"/>
                    <a:pt x="3894" y="1206"/>
                    <a:pt x="3894" y="2320"/>
                  </a:cubicBezTo>
                  <a:cubicBezTo>
                    <a:pt x="3894" y="3434"/>
                    <a:pt x="3099" y="4216"/>
                    <a:pt x="1865" y="4216"/>
                  </a:cubicBezTo>
                  <a:lnTo>
                    <a:pt x="492" y="4216"/>
                  </a:lnTo>
                  <a:lnTo>
                    <a:pt x="492" y="423"/>
                  </a:lnTo>
                  <a:close/>
                  <a:moveTo>
                    <a:pt x="1" y="0"/>
                  </a:moveTo>
                  <a:lnTo>
                    <a:pt x="1" y="4642"/>
                  </a:lnTo>
                  <a:lnTo>
                    <a:pt x="1892" y="4642"/>
                  </a:lnTo>
                  <a:cubicBezTo>
                    <a:pt x="3377" y="4642"/>
                    <a:pt x="4377" y="3687"/>
                    <a:pt x="4377" y="2321"/>
                  </a:cubicBezTo>
                  <a:cubicBezTo>
                    <a:pt x="4377" y="954"/>
                    <a:pt x="3377" y="0"/>
                    <a:pt x="1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5381675" y="687925"/>
              <a:ext cx="121925" cy="118075"/>
            </a:xfrm>
            <a:custGeom>
              <a:avLst/>
              <a:gdLst/>
              <a:ahLst/>
              <a:cxnLst/>
              <a:rect l="l" t="t" r="r" b="b"/>
              <a:pathLst>
                <a:path w="4877" h="4723" extrusionOk="0">
                  <a:moveTo>
                    <a:pt x="2441" y="439"/>
                  </a:moveTo>
                  <a:cubicBezTo>
                    <a:pt x="3555" y="439"/>
                    <a:pt x="4384" y="1255"/>
                    <a:pt x="4384" y="2362"/>
                  </a:cubicBezTo>
                  <a:cubicBezTo>
                    <a:pt x="4384" y="3469"/>
                    <a:pt x="3555" y="4284"/>
                    <a:pt x="2441" y="4284"/>
                  </a:cubicBezTo>
                  <a:cubicBezTo>
                    <a:pt x="1322" y="4284"/>
                    <a:pt x="486" y="3469"/>
                    <a:pt x="486" y="2362"/>
                  </a:cubicBezTo>
                  <a:cubicBezTo>
                    <a:pt x="486" y="1255"/>
                    <a:pt x="1322" y="439"/>
                    <a:pt x="2441" y="439"/>
                  </a:cubicBezTo>
                  <a:close/>
                  <a:moveTo>
                    <a:pt x="2443" y="0"/>
                  </a:moveTo>
                  <a:cubicBezTo>
                    <a:pt x="1036" y="0"/>
                    <a:pt x="1" y="1009"/>
                    <a:pt x="1" y="2362"/>
                  </a:cubicBezTo>
                  <a:cubicBezTo>
                    <a:pt x="1" y="3715"/>
                    <a:pt x="1036" y="4722"/>
                    <a:pt x="2443" y="4722"/>
                  </a:cubicBezTo>
                  <a:cubicBezTo>
                    <a:pt x="3835" y="4722"/>
                    <a:pt x="4876" y="3722"/>
                    <a:pt x="4876" y="2362"/>
                  </a:cubicBezTo>
                  <a:cubicBezTo>
                    <a:pt x="4876" y="1002"/>
                    <a:pt x="3835" y="0"/>
                    <a:pt x="24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5531150" y="688950"/>
              <a:ext cx="97000" cy="116075"/>
            </a:xfrm>
            <a:custGeom>
              <a:avLst/>
              <a:gdLst/>
              <a:ahLst/>
              <a:cxnLst/>
              <a:rect l="l" t="t" r="r" b="b"/>
              <a:pathLst>
                <a:path w="3880" h="4643" extrusionOk="0">
                  <a:moveTo>
                    <a:pt x="0" y="0"/>
                  </a:moveTo>
                  <a:lnTo>
                    <a:pt x="0" y="4642"/>
                  </a:lnTo>
                  <a:lnTo>
                    <a:pt x="490" y="4642"/>
                  </a:lnTo>
                  <a:lnTo>
                    <a:pt x="490" y="875"/>
                  </a:lnTo>
                  <a:lnTo>
                    <a:pt x="3475" y="4642"/>
                  </a:lnTo>
                  <a:lnTo>
                    <a:pt x="3879" y="4642"/>
                  </a:lnTo>
                  <a:lnTo>
                    <a:pt x="3879" y="0"/>
                  </a:lnTo>
                  <a:lnTo>
                    <a:pt x="3395" y="0"/>
                  </a:lnTo>
                  <a:lnTo>
                    <a:pt x="3395" y="3767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665975" y="688950"/>
              <a:ext cx="82075" cy="116075"/>
            </a:xfrm>
            <a:custGeom>
              <a:avLst/>
              <a:gdLst/>
              <a:ahLst/>
              <a:cxnLst/>
              <a:rect l="l" t="t" r="r" b="b"/>
              <a:pathLst>
                <a:path w="3283" h="4643" extrusionOk="0">
                  <a:moveTo>
                    <a:pt x="1" y="0"/>
                  </a:moveTo>
                  <a:lnTo>
                    <a:pt x="1" y="4642"/>
                  </a:lnTo>
                  <a:lnTo>
                    <a:pt x="3283" y="4642"/>
                  </a:lnTo>
                  <a:lnTo>
                    <a:pt x="3283" y="4216"/>
                  </a:lnTo>
                  <a:lnTo>
                    <a:pt x="491" y="4216"/>
                  </a:lnTo>
                  <a:lnTo>
                    <a:pt x="491" y="2492"/>
                  </a:lnTo>
                  <a:lnTo>
                    <a:pt x="2892" y="2492"/>
                  </a:lnTo>
                  <a:lnTo>
                    <a:pt x="2892" y="2075"/>
                  </a:lnTo>
                  <a:lnTo>
                    <a:pt x="491" y="2075"/>
                  </a:lnTo>
                  <a:lnTo>
                    <a:pt x="491" y="424"/>
                  </a:lnTo>
                  <a:lnTo>
                    <a:pt x="3185" y="424"/>
                  </a:lnTo>
                  <a:lnTo>
                    <a:pt x="31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927775" y="1126100"/>
              <a:ext cx="4359025" cy="7050"/>
            </a:xfrm>
            <a:custGeom>
              <a:avLst/>
              <a:gdLst/>
              <a:ahLst/>
              <a:cxnLst/>
              <a:rect l="l" t="t" r="r" b="b"/>
              <a:pathLst>
                <a:path w="174361" h="282" extrusionOk="0">
                  <a:moveTo>
                    <a:pt x="87184" y="1"/>
                  </a:moveTo>
                  <a:cubicBezTo>
                    <a:pt x="39026" y="1"/>
                    <a:pt x="0" y="64"/>
                    <a:pt x="0" y="141"/>
                  </a:cubicBezTo>
                  <a:cubicBezTo>
                    <a:pt x="0" y="218"/>
                    <a:pt x="39026" y="282"/>
                    <a:pt x="87184" y="282"/>
                  </a:cubicBezTo>
                  <a:cubicBezTo>
                    <a:pt x="135326" y="282"/>
                    <a:pt x="174361" y="218"/>
                    <a:pt x="174361" y="141"/>
                  </a:cubicBezTo>
                  <a:cubicBezTo>
                    <a:pt x="174361" y="64"/>
                    <a:pt x="135326" y="1"/>
                    <a:pt x="87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275750" y="475975"/>
              <a:ext cx="7050" cy="3371400"/>
            </a:xfrm>
            <a:custGeom>
              <a:avLst/>
              <a:gdLst/>
              <a:ahLst/>
              <a:cxnLst/>
              <a:rect l="l" t="t" r="r" b="b"/>
              <a:pathLst>
                <a:path w="282" h="134856" extrusionOk="0">
                  <a:moveTo>
                    <a:pt x="141" y="1"/>
                  </a:moveTo>
                  <a:cubicBezTo>
                    <a:pt x="64" y="1"/>
                    <a:pt x="0" y="30185"/>
                    <a:pt x="0" y="67432"/>
                  </a:cubicBezTo>
                  <a:cubicBezTo>
                    <a:pt x="0" y="104665"/>
                    <a:pt x="64" y="134856"/>
                    <a:pt x="141" y="134856"/>
                  </a:cubicBezTo>
                  <a:cubicBezTo>
                    <a:pt x="218" y="134856"/>
                    <a:pt x="281" y="104665"/>
                    <a:pt x="281" y="67432"/>
                  </a:cubicBezTo>
                  <a:cubicBezTo>
                    <a:pt x="281" y="30185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5225" y="475975"/>
              <a:ext cx="7050" cy="3371400"/>
            </a:xfrm>
            <a:custGeom>
              <a:avLst/>
              <a:gdLst/>
              <a:ahLst/>
              <a:cxnLst/>
              <a:rect l="l" t="t" r="r" b="b"/>
              <a:pathLst>
                <a:path w="282" h="134856" extrusionOk="0">
                  <a:moveTo>
                    <a:pt x="141" y="1"/>
                  </a:moveTo>
                  <a:cubicBezTo>
                    <a:pt x="62" y="1"/>
                    <a:pt x="0" y="30185"/>
                    <a:pt x="0" y="67432"/>
                  </a:cubicBezTo>
                  <a:cubicBezTo>
                    <a:pt x="0" y="104665"/>
                    <a:pt x="64" y="134856"/>
                    <a:pt x="141" y="134856"/>
                  </a:cubicBezTo>
                  <a:cubicBezTo>
                    <a:pt x="218" y="134856"/>
                    <a:pt x="280" y="104665"/>
                    <a:pt x="281" y="67432"/>
                  </a:cubicBezTo>
                  <a:cubicBezTo>
                    <a:pt x="281" y="30185"/>
                    <a:pt x="218" y="1"/>
                    <a:pt x="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452575" y="1262350"/>
              <a:ext cx="453900" cy="475650"/>
            </a:xfrm>
            <a:custGeom>
              <a:avLst/>
              <a:gdLst/>
              <a:ahLst/>
              <a:cxnLst/>
              <a:rect l="l" t="t" r="r" b="b"/>
              <a:pathLst>
                <a:path w="18156" h="19026" extrusionOk="0">
                  <a:moveTo>
                    <a:pt x="1346" y="1"/>
                  </a:moveTo>
                  <a:cubicBezTo>
                    <a:pt x="1346" y="1"/>
                    <a:pt x="0" y="12294"/>
                    <a:pt x="1730" y="19025"/>
                  </a:cubicBezTo>
                  <a:lnTo>
                    <a:pt x="18155" y="18308"/>
                  </a:lnTo>
                  <a:cubicBezTo>
                    <a:pt x="18155" y="18308"/>
                    <a:pt x="14636" y="6180"/>
                    <a:pt x="16797" y="808"/>
                  </a:cubicBezTo>
                  <a:lnTo>
                    <a:pt x="13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910050" y="1431500"/>
              <a:ext cx="453925" cy="475650"/>
            </a:xfrm>
            <a:custGeom>
              <a:avLst/>
              <a:gdLst/>
              <a:ahLst/>
              <a:cxnLst/>
              <a:rect l="l" t="t" r="r" b="b"/>
              <a:pathLst>
                <a:path w="18157" h="19026" extrusionOk="0">
                  <a:moveTo>
                    <a:pt x="1346" y="1"/>
                  </a:moveTo>
                  <a:cubicBezTo>
                    <a:pt x="1346" y="1"/>
                    <a:pt x="1" y="12295"/>
                    <a:pt x="1729" y="19026"/>
                  </a:cubicBezTo>
                  <a:lnTo>
                    <a:pt x="18156" y="18308"/>
                  </a:lnTo>
                  <a:cubicBezTo>
                    <a:pt x="18156" y="18308"/>
                    <a:pt x="14635" y="6181"/>
                    <a:pt x="16798" y="809"/>
                  </a:cubicBezTo>
                  <a:lnTo>
                    <a:pt x="13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486200" y="1262350"/>
              <a:ext cx="435900" cy="433075"/>
            </a:xfrm>
            <a:custGeom>
              <a:avLst/>
              <a:gdLst/>
              <a:ahLst/>
              <a:cxnLst/>
              <a:rect l="l" t="t" r="r" b="b"/>
              <a:pathLst>
                <a:path w="17436" h="17323" extrusionOk="0">
                  <a:moveTo>
                    <a:pt x="1" y="1"/>
                  </a:moveTo>
                  <a:cubicBezTo>
                    <a:pt x="1" y="1"/>
                    <a:pt x="112" y="13273"/>
                    <a:pt x="788" y="17323"/>
                  </a:cubicBezTo>
                  <a:lnTo>
                    <a:pt x="17435" y="16536"/>
                  </a:lnTo>
                  <a:cubicBezTo>
                    <a:pt x="17435" y="16536"/>
                    <a:pt x="15973" y="3488"/>
                    <a:pt x="16535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596400" y="1308850"/>
              <a:ext cx="196800" cy="236625"/>
            </a:xfrm>
            <a:custGeom>
              <a:avLst/>
              <a:gdLst/>
              <a:ahLst/>
              <a:cxnLst/>
              <a:rect l="l" t="t" r="r" b="b"/>
              <a:pathLst>
                <a:path w="7872" h="9465" extrusionOk="0">
                  <a:moveTo>
                    <a:pt x="4164" y="1"/>
                  </a:moveTo>
                  <a:cubicBezTo>
                    <a:pt x="4116" y="1"/>
                    <a:pt x="4072" y="2"/>
                    <a:pt x="4033" y="5"/>
                  </a:cubicBezTo>
                  <a:cubicBezTo>
                    <a:pt x="3958" y="8"/>
                    <a:pt x="3899" y="9"/>
                    <a:pt x="3853" y="11"/>
                  </a:cubicBezTo>
                  <a:cubicBezTo>
                    <a:pt x="3812" y="13"/>
                    <a:pt x="3791" y="16"/>
                    <a:pt x="3791" y="18"/>
                  </a:cubicBezTo>
                  <a:cubicBezTo>
                    <a:pt x="3808" y="21"/>
                    <a:pt x="3826" y="24"/>
                    <a:pt x="3842" y="24"/>
                  </a:cubicBezTo>
                  <a:cubicBezTo>
                    <a:pt x="3846" y="24"/>
                    <a:pt x="3849" y="23"/>
                    <a:pt x="3853" y="23"/>
                  </a:cubicBezTo>
                  <a:lnTo>
                    <a:pt x="4033" y="27"/>
                  </a:lnTo>
                  <a:cubicBezTo>
                    <a:pt x="4043" y="27"/>
                    <a:pt x="4054" y="27"/>
                    <a:pt x="4065" y="27"/>
                  </a:cubicBezTo>
                  <a:cubicBezTo>
                    <a:pt x="4221" y="27"/>
                    <a:pt x="4442" y="46"/>
                    <a:pt x="4718" y="84"/>
                  </a:cubicBezTo>
                  <a:cubicBezTo>
                    <a:pt x="5012" y="137"/>
                    <a:pt x="5373" y="224"/>
                    <a:pt x="5755" y="412"/>
                  </a:cubicBezTo>
                  <a:cubicBezTo>
                    <a:pt x="6136" y="601"/>
                    <a:pt x="6529" y="901"/>
                    <a:pt x="6871" y="1317"/>
                  </a:cubicBezTo>
                  <a:cubicBezTo>
                    <a:pt x="7200" y="1739"/>
                    <a:pt x="7503" y="2270"/>
                    <a:pt x="7638" y="2888"/>
                  </a:cubicBezTo>
                  <a:cubicBezTo>
                    <a:pt x="7766" y="3510"/>
                    <a:pt x="7694" y="4210"/>
                    <a:pt x="7454" y="4889"/>
                  </a:cubicBezTo>
                  <a:cubicBezTo>
                    <a:pt x="7332" y="5239"/>
                    <a:pt x="7176" y="5576"/>
                    <a:pt x="6990" y="5896"/>
                  </a:cubicBezTo>
                  <a:cubicBezTo>
                    <a:pt x="6803" y="6228"/>
                    <a:pt x="6607" y="6575"/>
                    <a:pt x="6449" y="6943"/>
                  </a:cubicBezTo>
                  <a:cubicBezTo>
                    <a:pt x="6136" y="7665"/>
                    <a:pt x="5886" y="8447"/>
                    <a:pt x="5770" y="9286"/>
                  </a:cubicBezTo>
                  <a:lnTo>
                    <a:pt x="5770" y="9286"/>
                  </a:lnTo>
                  <a:lnTo>
                    <a:pt x="4179" y="9310"/>
                  </a:lnTo>
                  <a:lnTo>
                    <a:pt x="2515" y="9337"/>
                  </a:lnTo>
                  <a:lnTo>
                    <a:pt x="2515" y="9337"/>
                  </a:lnTo>
                  <a:cubicBezTo>
                    <a:pt x="2467" y="8484"/>
                    <a:pt x="2087" y="7732"/>
                    <a:pt x="1696" y="7065"/>
                  </a:cubicBezTo>
                  <a:cubicBezTo>
                    <a:pt x="1494" y="6722"/>
                    <a:pt x="1272" y="6399"/>
                    <a:pt x="1068" y="6082"/>
                  </a:cubicBezTo>
                  <a:cubicBezTo>
                    <a:pt x="862" y="5757"/>
                    <a:pt x="641" y="5462"/>
                    <a:pt x="485" y="5140"/>
                  </a:cubicBezTo>
                  <a:cubicBezTo>
                    <a:pt x="165" y="4501"/>
                    <a:pt x="106" y="3797"/>
                    <a:pt x="221" y="3177"/>
                  </a:cubicBezTo>
                  <a:cubicBezTo>
                    <a:pt x="333" y="2556"/>
                    <a:pt x="537" y="1990"/>
                    <a:pt x="835" y="1549"/>
                  </a:cubicBezTo>
                  <a:cubicBezTo>
                    <a:pt x="1106" y="1151"/>
                    <a:pt x="1464" y="821"/>
                    <a:pt x="1883" y="584"/>
                  </a:cubicBezTo>
                  <a:cubicBezTo>
                    <a:pt x="2196" y="404"/>
                    <a:pt x="2534" y="266"/>
                    <a:pt x="2883" y="175"/>
                  </a:cubicBezTo>
                  <a:cubicBezTo>
                    <a:pt x="3104" y="116"/>
                    <a:pt x="3329" y="72"/>
                    <a:pt x="3555" y="44"/>
                  </a:cubicBezTo>
                  <a:lnTo>
                    <a:pt x="3731" y="26"/>
                  </a:lnTo>
                  <a:cubicBezTo>
                    <a:pt x="3752" y="26"/>
                    <a:pt x="3771" y="23"/>
                    <a:pt x="3791" y="19"/>
                  </a:cubicBezTo>
                  <a:cubicBezTo>
                    <a:pt x="3791" y="16"/>
                    <a:pt x="3771" y="16"/>
                    <a:pt x="3731" y="15"/>
                  </a:cubicBezTo>
                  <a:cubicBezTo>
                    <a:pt x="3725" y="15"/>
                    <a:pt x="3719" y="14"/>
                    <a:pt x="3713" y="14"/>
                  </a:cubicBezTo>
                  <a:cubicBezTo>
                    <a:pt x="3674" y="14"/>
                    <a:pt x="3620" y="18"/>
                    <a:pt x="3552" y="22"/>
                  </a:cubicBezTo>
                  <a:cubicBezTo>
                    <a:pt x="3323" y="40"/>
                    <a:pt x="3096" y="77"/>
                    <a:pt x="2872" y="133"/>
                  </a:cubicBezTo>
                  <a:cubicBezTo>
                    <a:pt x="2515" y="217"/>
                    <a:pt x="2171" y="351"/>
                    <a:pt x="1851" y="528"/>
                  </a:cubicBezTo>
                  <a:cubicBezTo>
                    <a:pt x="1419" y="765"/>
                    <a:pt x="1049" y="1099"/>
                    <a:pt x="766" y="1503"/>
                  </a:cubicBezTo>
                  <a:cubicBezTo>
                    <a:pt x="453" y="1955"/>
                    <a:pt x="244" y="2530"/>
                    <a:pt x="124" y="3162"/>
                  </a:cubicBezTo>
                  <a:cubicBezTo>
                    <a:pt x="0" y="3793"/>
                    <a:pt x="57" y="4526"/>
                    <a:pt x="385" y="5189"/>
                  </a:cubicBezTo>
                  <a:cubicBezTo>
                    <a:pt x="544" y="5521"/>
                    <a:pt x="770" y="5826"/>
                    <a:pt x="970" y="6143"/>
                  </a:cubicBezTo>
                  <a:cubicBezTo>
                    <a:pt x="1175" y="6466"/>
                    <a:pt x="1393" y="6785"/>
                    <a:pt x="1594" y="7127"/>
                  </a:cubicBezTo>
                  <a:cubicBezTo>
                    <a:pt x="1989" y="7803"/>
                    <a:pt x="2365" y="8566"/>
                    <a:pt x="2393" y="9403"/>
                  </a:cubicBezTo>
                  <a:lnTo>
                    <a:pt x="2395" y="9465"/>
                  </a:lnTo>
                  <a:lnTo>
                    <a:pt x="2456" y="9463"/>
                  </a:lnTo>
                  <a:lnTo>
                    <a:pt x="4180" y="9437"/>
                  </a:lnTo>
                  <a:lnTo>
                    <a:pt x="5824" y="9410"/>
                  </a:lnTo>
                  <a:lnTo>
                    <a:pt x="5878" y="9409"/>
                  </a:lnTo>
                  <a:lnTo>
                    <a:pt x="5885" y="9354"/>
                  </a:lnTo>
                  <a:cubicBezTo>
                    <a:pt x="5996" y="8518"/>
                    <a:pt x="6244" y="7718"/>
                    <a:pt x="6558" y="6992"/>
                  </a:cubicBezTo>
                  <a:cubicBezTo>
                    <a:pt x="6715" y="6625"/>
                    <a:pt x="6903" y="6288"/>
                    <a:pt x="7091" y="5954"/>
                  </a:cubicBezTo>
                  <a:cubicBezTo>
                    <a:pt x="7278" y="5626"/>
                    <a:pt x="7436" y="5282"/>
                    <a:pt x="7559" y="4925"/>
                  </a:cubicBezTo>
                  <a:cubicBezTo>
                    <a:pt x="7801" y="4231"/>
                    <a:pt x="7871" y="3510"/>
                    <a:pt x="7734" y="2868"/>
                  </a:cubicBezTo>
                  <a:cubicBezTo>
                    <a:pt x="7589" y="2228"/>
                    <a:pt x="7275" y="1695"/>
                    <a:pt x="6935" y="1265"/>
                  </a:cubicBezTo>
                  <a:cubicBezTo>
                    <a:pt x="6581" y="844"/>
                    <a:pt x="6177" y="542"/>
                    <a:pt x="5783" y="355"/>
                  </a:cubicBezTo>
                  <a:cubicBezTo>
                    <a:pt x="5390" y="168"/>
                    <a:pt x="5023" y="86"/>
                    <a:pt x="4725" y="40"/>
                  </a:cubicBezTo>
                  <a:cubicBezTo>
                    <a:pt x="4499" y="14"/>
                    <a:pt x="4311" y="1"/>
                    <a:pt x="4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640450" y="1388275"/>
              <a:ext cx="109400" cy="154175"/>
            </a:xfrm>
            <a:custGeom>
              <a:avLst/>
              <a:gdLst/>
              <a:ahLst/>
              <a:cxnLst/>
              <a:rect l="l" t="t" r="r" b="b"/>
              <a:pathLst>
                <a:path w="4376" h="6167" extrusionOk="0">
                  <a:moveTo>
                    <a:pt x="649" y="47"/>
                  </a:moveTo>
                  <a:cubicBezTo>
                    <a:pt x="735" y="47"/>
                    <a:pt x="821" y="68"/>
                    <a:pt x="898" y="104"/>
                  </a:cubicBezTo>
                  <a:cubicBezTo>
                    <a:pt x="1033" y="168"/>
                    <a:pt x="1148" y="266"/>
                    <a:pt x="1234" y="388"/>
                  </a:cubicBezTo>
                  <a:cubicBezTo>
                    <a:pt x="1318" y="508"/>
                    <a:pt x="1369" y="647"/>
                    <a:pt x="1404" y="786"/>
                  </a:cubicBezTo>
                  <a:cubicBezTo>
                    <a:pt x="1473" y="1068"/>
                    <a:pt x="1471" y="1353"/>
                    <a:pt x="1490" y="1627"/>
                  </a:cubicBezTo>
                  <a:cubicBezTo>
                    <a:pt x="1492" y="1666"/>
                    <a:pt x="1494" y="1704"/>
                    <a:pt x="1496" y="1742"/>
                  </a:cubicBezTo>
                  <a:lnTo>
                    <a:pt x="1496" y="1742"/>
                  </a:lnTo>
                  <a:cubicBezTo>
                    <a:pt x="1399" y="1734"/>
                    <a:pt x="1302" y="1722"/>
                    <a:pt x="1207" y="1707"/>
                  </a:cubicBezTo>
                  <a:cubicBezTo>
                    <a:pt x="870" y="1655"/>
                    <a:pt x="540" y="1526"/>
                    <a:pt x="316" y="1280"/>
                  </a:cubicBezTo>
                  <a:cubicBezTo>
                    <a:pt x="203" y="1162"/>
                    <a:pt x="124" y="1018"/>
                    <a:pt x="86" y="859"/>
                  </a:cubicBezTo>
                  <a:cubicBezTo>
                    <a:pt x="52" y="704"/>
                    <a:pt x="71" y="541"/>
                    <a:pt x="141" y="398"/>
                  </a:cubicBezTo>
                  <a:cubicBezTo>
                    <a:pt x="208" y="258"/>
                    <a:pt x="322" y="141"/>
                    <a:pt x="463" y="83"/>
                  </a:cubicBezTo>
                  <a:cubicBezTo>
                    <a:pt x="522" y="59"/>
                    <a:pt x="586" y="47"/>
                    <a:pt x="649" y="47"/>
                  </a:cubicBezTo>
                  <a:close/>
                  <a:moveTo>
                    <a:pt x="3584" y="80"/>
                  </a:moveTo>
                  <a:cubicBezTo>
                    <a:pt x="3786" y="80"/>
                    <a:pt x="3993" y="156"/>
                    <a:pt x="4144" y="302"/>
                  </a:cubicBezTo>
                  <a:cubicBezTo>
                    <a:pt x="4253" y="412"/>
                    <a:pt x="4326" y="562"/>
                    <a:pt x="4322" y="723"/>
                  </a:cubicBezTo>
                  <a:cubicBezTo>
                    <a:pt x="4322" y="881"/>
                    <a:pt x="4259" y="1037"/>
                    <a:pt x="4162" y="1169"/>
                  </a:cubicBezTo>
                  <a:cubicBezTo>
                    <a:pt x="4065" y="1301"/>
                    <a:pt x="3929" y="1403"/>
                    <a:pt x="3778" y="1477"/>
                  </a:cubicBezTo>
                  <a:cubicBezTo>
                    <a:pt x="3628" y="1553"/>
                    <a:pt x="3464" y="1601"/>
                    <a:pt x="3296" y="1637"/>
                  </a:cubicBezTo>
                  <a:cubicBezTo>
                    <a:pt x="3029" y="1692"/>
                    <a:pt x="2758" y="1729"/>
                    <a:pt x="2485" y="1747"/>
                  </a:cubicBezTo>
                  <a:lnTo>
                    <a:pt x="2485" y="1747"/>
                  </a:lnTo>
                  <a:cubicBezTo>
                    <a:pt x="2487" y="1687"/>
                    <a:pt x="2489" y="1626"/>
                    <a:pt x="2493" y="1566"/>
                  </a:cubicBezTo>
                  <a:cubicBezTo>
                    <a:pt x="2508" y="1294"/>
                    <a:pt x="2553" y="1011"/>
                    <a:pt x="2678" y="749"/>
                  </a:cubicBezTo>
                  <a:cubicBezTo>
                    <a:pt x="2802" y="492"/>
                    <a:pt x="3008" y="253"/>
                    <a:pt x="3289" y="138"/>
                  </a:cubicBezTo>
                  <a:cubicBezTo>
                    <a:pt x="3382" y="99"/>
                    <a:pt x="3482" y="80"/>
                    <a:pt x="3584" y="80"/>
                  </a:cubicBezTo>
                  <a:close/>
                  <a:moveTo>
                    <a:pt x="650" y="1"/>
                  </a:moveTo>
                  <a:cubicBezTo>
                    <a:pt x="580" y="1"/>
                    <a:pt x="510" y="13"/>
                    <a:pt x="444" y="38"/>
                  </a:cubicBezTo>
                  <a:cubicBezTo>
                    <a:pt x="290" y="100"/>
                    <a:pt x="167" y="228"/>
                    <a:pt x="96" y="377"/>
                  </a:cubicBezTo>
                  <a:cubicBezTo>
                    <a:pt x="21" y="530"/>
                    <a:pt x="0" y="704"/>
                    <a:pt x="37" y="870"/>
                  </a:cubicBezTo>
                  <a:cubicBezTo>
                    <a:pt x="76" y="1037"/>
                    <a:pt x="160" y="1192"/>
                    <a:pt x="278" y="1315"/>
                  </a:cubicBezTo>
                  <a:cubicBezTo>
                    <a:pt x="397" y="1442"/>
                    <a:pt x="540" y="1544"/>
                    <a:pt x="699" y="1615"/>
                  </a:cubicBezTo>
                  <a:cubicBezTo>
                    <a:pt x="857" y="1684"/>
                    <a:pt x="1026" y="1733"/>
                    <a:pt x="1199" y="1759"/>
                  </a:cubicBezTo>
                  <a:cubicBezTo>
                    <a:pt x="1298" y="1774"/>
                    <a:pt x="1398" y="1786"/>
                    <a:pt x="1499" y="1794"/>
                  </a:cubicBezTo>
                  <a:lnTo>
                    <a:pt x="1499" y="1794"/>
                  </a:lnTo>
                  <a:cubicBezTo>
                    <a:pt x="1526" y="2279"/>
                    <a:pt x="1553" y="2733"/>
                    <a:pt x="1575" y="3152"/>
                  </a:cubicBezTo>
                  <a:cubicBezTo>
                    <a:pt x="1630" y="4082"/>
                    <a:pt x="1674" y="4835"/>
                    <a:pt x="1703" y="5358"/>
                  </a:cubicBezTo>
                  <a:cubicBezTo>
                    <a:pt x="1720" y="5618"/>
                    <a:pt x="1733" y="5818"/>
                    <a:pt x="1741" y="5958"/>
                  </a:cubicBezTo>
                  <a:lnTo>
                    <a:pt x="1752" y="6114"/>
                  </a:lnTo>
                  <a:cubicBezTo>
                    <a:pt x="1755" y="6149"/>
                    <a:pt x="1758" y="6167"/>
                    <a:pt x="1758" y="6167"/>
                  </a:cubicBezTo>
                  <a:cubicBezTo>
                    <a:pt x="1758" y="6167"/>
                    <a:pt x="1759" y="6151"/>
                    <a:pt x="1758" y="6114"/>
                  </a:cubicBezTo>
                  <a:cubicBezTo>
                    <a:pt x="1757" y="6077"/>
                    <a:pt x="1754" y="6025"/>
                    <a:pt x="1752" y="5958"/>
                  </a:cubicBezTo>
                  <a:cubicBezTo>
                    <a:pt x="1745" y="5818"/>
                    <a:pt x="1735" y="5616"/>
                    <a:pt x="1724" y="5358"/>
                  </a:cubicBezTo>
                  <a:cubicBezTo>
                    <a:pt x="1698" y="4834"/>
                    <a:pt x="1660" y="4080"/>
                    <a:pt x="1613" y="3150"/>
                  </a:cubicBezTo>
                  <a:cubicBezTo>
                    <a:pt x="1591" y="2733"/>
                    <a:pt x="1567" y="2280"/>
                    <a:pt x="1542" y="1797"/>
                  </a:cubicBezTo>
                  <a:lnTo>
                    <a:pt x="1542" y="1797"/>
                  </a:lnTo>
                  <a:cubicBezTo>
                    <a:pt x="1699" y="1809"/>
                    <a:pt x="1857" y="1813"/>
                    <a:pt x="2016" y="1813"/>
                  </a:cubicBezTo>
                  <a:cubicBezTo>
                    <a:pt x="2096" y="1813"/>
                    <a:pt x="2176" y="1812"/>
                    <a:pt x="2257" y="1810"/>
                  </a:cubicBezTo>
                  <a:cubicBezTo>
                    <a:pt x="2319" y="1808"/>
                    <a:pt x="2381" y="1806"/>
                    <a:pt x="2442" y="1802"/>
                  </a:cubicBezTo>
                  <a:lnTo>
                    <a:pt x="2442" y="1802"/>
                  </a:lnTo>
                  <a:cubicBezTo>
                    <a:pt x="2441" y="1993"/>
                    <a:pt x="2447" y="2178"/>
                    <a:pt x="2453" y="2359"/>
                  </a:cubicBezTo>
                  <a:cubicBezTo>
                    <a:pt x="2463" y="2614"/>
                    <a:pt x="2479" y="2858"/>
                    <a:pt x="2497" y="3091"/>
                  </a:cubicBezTo>
                  <a:cubicBezTo>
                    <a:pt x="2571" y="4021"/>
                    <a:pt x="2682" y="4769"/>
                    <a:pt x="2757" y="5286"/>
                  </a:cubicBezTo>
                  <a:lnTo>
                    <a:pt x="2848" y="5880"/>
                  </a:lnTo>
                  <a:cubicBezTo>
                    <a:pt x="2858" y="5946"/>
                    <a:pt x="2866" y="6000"/>
                    <a:pt x="2874" y="6035"/>
                  </a:cubicBezTo>
                  <a:cubicBezTo>
                    <a:pt x="2879" y="6070"/>
                    <a:pt x="2883" y="6087"/>
                    <a:pt x="2883" y="6087"/>
                  </a:cubicBezTo>
                  <a:cubicBezTo>
                    <a:pt x="2883" y="6087"/>
                    <a:pt x="2883" y="6070"/>
                    <a:pt x="2879" y="6033"/>
                  </a:cubicBezTo>
                  <a:cubicBezTo>
                    <a:pt x="2874" y="5997"/>
                    <a:pt x="2866" y="5945"/>
                    <a:pt x="2858" y="5879"/>
                  </a:cubicBezTo>
                  <a:cubicBezTo>
                    <a:pt x="2840" y="5740"/>
                    <a:pt x="2812" y="5540"/>
                    <a:pt x="2777" y="5283"/>
                  </a:cubicBezTo>
                  <a:cubicBezTo>
                    <a:pt x="2709" y="4766"/>
                    <a:pt x="2604" y="4019"/>
                    <a:pt x="2533" y="3087"/>
                  </a:cubicBezTo>
                  <a:cubicBezTo>
                    <a:pt x="2517" y="2855"/>
                    <a:pt x="2501" y="2611"/>
                    <a:pt x="2494" y="2357"/>
                  </a:cubicBezTo>
                  <a:cubicBezTo>
                    <a:pt x="2489" y="2177"/>
                    <a:pt x="2482" y="1990"/>
                    <a:pt x="2484" y="1799"/>
                  </a:cubicBezTo>
                  <a:lnTo>
                    <a:pt x="2484" y="1799"/>
                  </a:lnTo>
                  <a:cubicBezTo>
                    <a:pt x="2760" y="1781"/>
                    <a:pt x="3035" y="1744"/>
                    <a:pt x="3306" y="1688"/>
                  </a:cubicBezTo>
                  <a:cubicBezTo>
                    <a:pt x="3478" y="1650"/>
                    <a:pt x="3646" y="1599"/>
                    <a:pt x="3801" y="1523"/>
                  </a:cubicBezTo>
                  <a:cubicBezTo>
                    <a:pt x="3955" y="1446"/>
                    <a:pt x="4099" y="1337"/>
                    <a:pt x="4201" y="1200"/>
                  </a:cubicBezTo>
                  <a:cubicBezTo>
                    <a:pt x="4305" y="1063"/>
                    <a:pt x="4373" y="895"/>
                    <a:pt x="4373" y="723"/>
                  </a:cubicBezTo>
                  <a:cubicBezTo>
                    <a:pt x="4375" y="550"/>
                    <a:pt x="4297" y="384"/>
                    <a:pt x="4177" y="267"/>
                  </a:cubicBezTo>
                  <a:cubicBezTo>
                    <a:pt x="4018" y="112"/>
                    <a:pt x="3800" y="31"/>
                    <a:pt x="3586" y="31"/>
                  </a:cubicBezTo>
                  <a:cubicBezTo>
                    <a:pt x="3477" y="31"/>
                    <a:pt x="3370" y="52"/>
                    <a:pt x="3271" y="95"/>
                  </a:cubicBezTo>
                  <a:cubicBezTo>
                    <a:pt x="2976" y="217"/>
                    <a:pt x="2764" y="465"/>
                    <a:pt x="2637" y="731"/>
                  </a:cubicBezTo>
                  <a:cubicBezTo>
                    <a:pt x="2510" y="999"/>
                    <a:pt x="2465" y="1287"/>
                    <a:pt x="2449" y="1563"/>
                  </a:cubicBezTo>
                  <a:cubicBezTo>
                    <a:pt x="2446" y="1626"/>
                    <a:pt x="2444" y="1688"/>
                    <a:pt x="2443" y="1750"/>
                  </a:cubicBezTo>
                  <a:lnTo>
                    <a:pt x="2443" y="1750"/>
                  </a:lnTo>
                  <a:cubicBezTo>
                    <a:pt x="2380" y="1754"/>
                    <a:pt x="2318" y="1756"/>
                    <a:pt x="2255" y="1758"/>
                  </a:cubicBezTo>
                  <a:cubicBezTo>
                    <a:pt x="2172" y="1760"/>
                    <a:pt x="2089" y="1761"/>
                    <a:pt x="2006" y="1761"/>
                  </a:cubicBezTo>
                  <a:cubicBezTo>
                    <a:pt x="1850" y="1761"/>
                    <a:pt x="1693" y="1757"/>
                    <a:pt x="1539" y="1745"/>
                  </a:cubicBezTo>
                  <a:lnTo>
                    <a:pt x="1539" y="1745"/>
                  </a:lnTo>
                  <a:cubicBezTo>
                    <a:pt x="1537" y="1705"/>
                    <a:pt x="1535" y="1665"/>
                    <a:pt x="1533" y="1625"/>
                  </a:cubicBezTo>
                  <a:cubicBezTo>
                    <a:pt x="1515" y="1352"/>
                    <a:pt x="1518" y="1065"/>
                    <a:pt x="1449" y="776"/>
                  </a:cubicBezTo>
                  <a:cubicBezTo>
                    <a:pt x="1414" y="633"/>
                    <a:pt x="1360" y="488"/>
                    <a:pt x="1272" y="361"/>
                  </a:cubicBezTo>
                  <a:cubicBezTo>
                    <a:pt x="1183" y="232"/>
                    <a:pt x="1061" y="128"/>
                    <a:pt x="919" y="61"/>
                  </a:cubicBezTo>
                  <a:cubicBezTo>
                    <a:pt x="836" y="22"/>
                    <a:pt x="743" y="1"/>
                    <a:pt x="6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657475" y="1538750"/>
              <a:ext cx="88100" cy="88150"/>
            </a:xfrm>
            <a:custGeom>
              <a:avLst/>
              <a:gdLst/>
              <a:ahLst/>
              <a:cxnLst/>
              <a:rect l="l" t="t" r="r" b="b"/>
              <a:pathLst>
                <a:path w="3524" h="3526" extrusionOk="0">
                  <a:moveTo>
                    <a:pt x="3322" y="140"/>
                  </a:moveTo>
                  <a:cubicBezTo>
                    <a:pt x="3337" y="769"/>
                    <a:pt x="3352" y="1455"/>
                    <a:pt x="3369" y="2177"/>
                  </a:cubicBezTo>
                  <a:lnTo>
                    <a:pt x="3369" y="2177"/>
                  </a:lnTo>
                  <a:cubicBezTo>
                    <a:pt x="3268" y="2299"/>
                    <a:pt x="3167" y="2424"/>
                    <a:pt x="3064" y="2550"/>
                  </a:cubicBezTo>
                  <a:lnTo>
                    <a:pt x="2439" y="3312"/>
                  </a:lnTo>
                  <a:lnTo>
                    <a:pt x="2439" y="3312"/>
                  </a:lnTo>
                  <a:lnTo>
                    <a:pt x="1213" y="3382"/>
                  </a:lnTo>
                  <a:lnTo>
                    <a:pt x="1213" y="3382"/>
                  </a:lnTo>
                  <a:lnTo>
                    <a:pt x="128" y="2131"/>
                  </a:lnTo>
                  <a:lnTo>
                    <a:pt x="128" y="2131"/>
                  </a:lnTo>
                  <a:cubicBezTo>
                    <a:pt x="98" y="1581"/>
                    <a:pt x="75" y="1105"/>
                    <a:pt x="54" y="710"/>
                  </a:cubicBezTo>
                  <a:cubicBezTo>
                    <a:pt x="33" y="364"/>
                    <a:pt x="19" y="165"/>
                    <a:pt x="11" y="156"/>
                  </a:cubicBezTo>
                  <a:lnTo>
                    <a:pt x="11" y="156"/>
                  </a:lnTo>
                  <a:cubicBezTo>
                    <a:pt x="17" y="162"/>
                    <a:pt x="107" y="165"/>
                    <a:pt x="270" y="166"/>
                  </a:cubicBezTo>
                  <a:lnTo>
                    <a:pt x="970" y="166"/>
                  </a:lnTo>
                  <a:lnTo>
                    <a:pt x="3322" y="140"/>
                  </a:lnTo>
                  <a:close/>
                  <a:moveTo>
                    <a:pt x="3456" y="0"/>
                  </a:moveTo>
                  <a:lnTo>
                    <a:pt x="3387" y="3"/>
                  </a:lnTo>
                  <a:lnTo>
                    <a:pt x="924" y="99"/>
                  </a:lnTo>
                  <a:lnTo>
                    <a:pt x="241" y="134"/>
                  </a:lnTo>
                  <a:cubicBezTo>
                    <a:pt x="86" y="144"/>
                    <a:pt x="6" y="152"/>
                    <a:pt x="10" y="156"/>
                  </a:cubicBezTo>
                  <a:lnTo>
                    <a:pt x="10" y="156"/>
                  </a:lnTo>
                  <a:cubicBezTo>
                    <a:pt x="10" y="156"/>
                    <a:pt x="10" y="156"/>
                    <a:pt x="10" y="156"/>
                  </a:cubicBezTo>
                  <a:cubicBezTo>
                    <a:pt x="2" y="156"/>
                    <a:pt x="1" y="339"/>
                    <a:pt x="1" y="676"/>
                  </a:cubicBezTo>
                  <a:cubicBezTo>
                    <a:pt x="5" y="1088"/>
                    <a:pt x="9" y="1581"/>
                    <a:pt x="15" y="2156"/>
                  </a:cubicBezTo>
                  <a:lnTo>
                    <a:pt x="15" y="2174"/>
                  </a:lnTo>
                  <a:lnTo>
                    <a:pt x="29" y="2189"/>
                  </a:lnTo>
                  <a:lnTo>
                    <a:pt x="1128" y="3499"/>
                  </a:lnTo>
                  <a:lnTo>
                    <a:pt x="1150" y="3525"/>
                  </a:lnTo>
                  <a:lnTo>
                    <a:pt x="1185" y="3524"/>
                  </a:lnTo>
                  <a:lnTo>
                    <a:pt x="2481" y="3461"/>
                  </a:lnTo>
                  <a:lnTo>
                    <a:pt x="2514" y="3459"/>
                  </a:lnTo>
                  <a:lnTo>
                    <a:pt x="2535" y="3433"/>
                  </a:lnTo>
                  <a:lnTo>
                    <a:pt x="3183" y="2647"/>
                  </a:lnTo>
                  <a:lnTo>
                    <a:pt x="3506" y="2254"/>
                  </a:lnTo>
                  <a:lnTo>
                    <a:pt x="3523" y="2233"/>
                  </a:lnTo>
                  <a:lnTo>
                    <a:pt x="3523" y="2203"/>
                  </a:lnTo>
                  <a:cubicBezTo>
                    <a:pt x="3499" y="1445"/>
                    <a:pt x="3478" y="725"/>
                    <a:pt x="3458" y="71"/>
                  </a:cubicBezTo>
                  <a:lnTo>
                    <a:pt x="3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660425" y="1579075"/>
              <a:ext cx="80950" cy="12925"/>
            </a:xfrm>
            <a:custGeom>
              <a:avLst/>
              <a:gdLst/>
              <a:ahLst/>
              <a:cxnLst/>
              <a:rect l="l" t="t" r="r" b="b"/>
              <a:pathLst>
                <a:path w="3238" h="517" extrusionOk="0">
                  <a:moveTo>
                    <a:pt x="1701" y="1"/>
                  </a:moveTo>
                  <a:cubicBezTo>
                    <a:pt x="1269" y="1"/>
                    <a:pt x="838" y="91"/>
                    <a:pt x="435" y="270"/>
                  </a:cubicBezTo>
                  <a:cubicBezTo>
                    <a:pt x="324" y="319"/>
                    <a:pt x="216" y="375"/>
                    <a:pt x="113" y="439"/>
                  </a:cubicBezTo>
                  <a:cubicBezTo>
                    <a:pt x="40" y="485"/>
                    <a:pt x="1" y="513"/>
                    <a:pt x="4" y="516"/>
                  </a:cubicBezTo>
                  <a:cubicBezTo>
                    <a:pt x="4" y="516"/>
                    <a:pt x="4" y="516"/>
                    <a:pt x="4" y="516"/>
                  </a:cubicBezTo>
                  <a:cubicBezTo>
                    <a:pt x="10" y="516"/>
                    <a:pt x="51" y="494"/>
                    <a:pt x="123" y="457"/>
                  </a:cubicBezTo>
                  <a:cubicBezTo>
                    <a:pt x="199" y="416"/>
                    <a:pt x="310" y="361"/>
                    <a:pt x="450" y="304"/>
                  </a:cubicBezTo>
                  <a:cubicBezTo>
                    <a:pt x="852" y="137"/>
                    <a:pt x="1279" y="53"/>
                    <a:pt x="1706" y="53"/>
                  </a:cubicBezTo>
                  <a:cubicBezTo>
                    <a:pt x="2068" y="53"/>
                    <a:pt x="2430" y="113"/>
                    <a:pt x="2777" y="234"/>
                  </a:cubicBezTo>
                  <a:cubicBezTo>
                    <a:pt x="2922" y="283"/>
                    <a:pt x="3036" y="330"/>
                    <a:pt x="3114" y="366"/>
                  </a:cubicBezTo>
                  <a:cubicBezTo>
                    <a:pt x="3185" y="398"/>
                    <a:pt x="3227" y="418"/>
                    <a:pt x="3235" y="418"/>
                  </a:cubicBezTo>
                  <a:cubicBezTo>
                    <a:pt x="3236" y="418"/>
                    <a:pt x="3236" y="418"/>
                    <a:pt x="3236" y="418"/>
                  </a:cubicBezTo>
                  <a:cubicBezTo>
                    <a:pt x="3238" y="415"/>
                    <a:pt x="3198" y="389"/>
                    <a:pt x="3123" y="347"/>
                  </a:cubicBezTo>
                  <a:cubicBezTo>
                    <a:pt x="3014" y="290"/>
                    <a:pt x="2903" y="241"/>
                    <a:pt x="2790" y="198"/>
                  </a:cubicBezTo>
                  <a:cubicBezTo>
                    <a:pt x="2438" y="66"/>
                    <a:pt x="2069" y="1"/>
                    <a:pt x="1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660425" y="1566100"/>
              <a:ext cx="80950" cy="12900"/>
            </a:xfrm>
            <a:custGeom>
              <a:avLst/>
              <a:gdLst/>
              <a:ahLst/>
              <a:cxnLst/>
              <a:rect l="l" t="t" r="r" b="b"/>
              <a:pathLst>
                <a:path w="3238" h="516" extrusionOk="0">
                  <a:moveTo>
                    <a:pt x="1699" y="1"/>
                  </a:moveTo>
                  <a:cubicBezTo>
                    <a:pt x="1267" y="1"/>
                    <a:pt x="836" y="90"/>
                    <a:pt x="435" y="269"/>
                  </a:cubicBezTo>
                  <a:cubicBezTo>
                    <a:pt x="324" y="318"/>
                    <a:pt x="216" y="375"/>
                    <a:pt x="112" y="439"/>
                  </a:cubicBezTo>
                  <a:cubicBezTo>
                    <a:pt x="39" y="484"/>
                    <a:pt x="1" y="512"/>
                    <a:pt x="2" y="515"/>
                  </a:cubicBezTo>
                  <a:cubicBezTo>
                    <a:pt x="2" y="515"/>
                    <a:pt x="3" y="516"/>
                    <a:pt x="4" y="516"/>
                  </a:cubicBezTo>
                  <a:cubicBezTo>
                    <a:pt x="12" y="516"/>
                    <a:pt x="53" y="494"/>
                    <a:pt x="122" y="456"/>
                  </a:cubicBezTo>
                  <a:cubicBezTo>
                    <a:pt x="197" y="417"/>
                    <a:pt x="310" y="361"/>
                    <a:pt x="450" y="303"/>
                  </a:cubicBezTo>
                  <a:cubicBezTo>
                    <a:pt x="852" y="136"/>
                    <a:pt x="1278" y="52"/>
                    <a:pt x="1706" y="52"/>
                  </a:cubicBezTo>
                  <a:cubicBezTo>
                    <a:pt x="2067" y="52"/>
                    <a:pt x="2429" y="112"/>
                    <a:pt x="2777" y="233"/>
                  </a:cubicBezTo>
                  <a:cubicBezTo>
                    <a:pt x="2922" y="282"/>
                    <a:pt x="3036" y="331"/>
                    <a:pt x="3113" y="366"/>
                  </a:cubicBezTo>
                  <a:cubicBezTo>
                    <a:pt x="3185" y="398"/>
                    <a:pt x="3227" y="419"/>
                    <a:pt x="3235" y="419"/>
                  </a:cubicBezTo>
                  <a:cubicBezTo>
                    <a:pt x="3236" y="419"/>
                    <a:pt x="3236" y="418"/>
                    <a:pt x="3236" y="418"/>
                  </a:cubicBezTo>
                  <a:cubicBezTo>
                    <a:pt x="3238" y="415"/>
                    <a:pt x="3198" y="390"/>
                    <a:pt x="3121" y="346"/>
                  </a:cubicBezTo>
                  <a:cubicBezTo>
                    <a:pt x="3014" y="290"/>
                    <a:pt x="2903" y="240"/>
                    <a:pt x="2788" y="198"/>
                  </a:cubicBezTo>
                  <a:cubicBezTo>
                    <a:pt x="2437" y="66"/>
                    <a:pt x="2068" y="1"/>
                    <a:pt x="1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659650" y="1553800"/>
              <a:ext cx="80950" cy="12900"/>
            </a:xfrm>
            <a:custGeom>
              <a:avLst/>
              <a:gdLst/>
              <a:ahLst/>
              <a:cxnLst/>
              <a:rect l="l" t="t" r="r" b="b"/>
              <a:pathLst>
                <a:path w="3238" h="516" extrusionOk="0">
                  <a:moveTo>
                    <a:pt x="1700" y="1"/>
                  </a:moveTo>
                  <a:cubicBezTo>
                    <a:pt x="1269" y="1"/>
                    <a:pt x="838" y="91"/>
                    <a:pt x="436" y="269"/>
                  </a:cubicBezTo>
                  <a:cubicBezTo>
                    <a:pt x="324" y="319"/>
                    <a:pt x="217" y="375"/>
                    <a:pt x="113" y="438"/>
                  </a:cubicBezTo>
                  <a:cubicBezTo>
                    <a:pt x="40" y="484"/>
                    <a:pt x="1" y="513"/>
                    <a:pt x="4" y="515"/>
                  </a:cubicBezTo>
                  <a:cubicBezTo>
                    <a:pt x="4" y="516"/>
                    <a:pt x="4" y="516"/>
                    <a:pt x="5" y="516"/>
                  </a:cubicBezTo>
                  <a:cubicBezTo>
                    <a:pt x="12" y="516"/>
                    <a:pt x="53" y="493"/>
                    <a:pt x="123" y="456"/>
                  </a:cubicBezTo>
                  <a:cubicBezTo>
                    <a:pt x="198" y="416"/>
                    <a:pt x="310" y="361"/>
                    <a:pt x="450" y="303"/>
                  </a:cubicBezTo>
                  <a:cubicBezTo>
                    <a:pt x="852" y="136"/>
                    <a:pt x="1279" y="53"/>
                    <a:pt x="1707" y="53"/>
                  </a:cubicBezTo>
                  <a:cubicBezTo>
                    <a:pt x="2068" y="53"/>
                    <a:pt x="2430" y="113"/>
                    <a:pt x="2777" y="233"/>
                  </a:cubicBezTo>
                  <a:cubicBezTo>
                    <a:pt x="2922" y="282"/>
                    <a:pt x="3036" y="331"/>
                    <a:pt x="3114" y="366"/>
                  </a:cubicBezTo>
                  <a:cubicBezTo>
                    <a:pt x="3185" y="398"/>
                    <a:pt x="3227" y="418"/>
                    <a:pt x="3235" y="418"/>
                  </a:cubicBezTo>
                  <a:cubicBezTo>
                    <a:pt x="3236" y="418"/>
                    <a:pt x="3236" y="417"/>
                    <a:pt x="3237" y="417"/>
                  </a:cubicBezTo>
                  <a:cubicBezTo>
                    <a:pt x="3238" y="416"/>
                    <a:pt x="3199" y="389"/>
                    <a:pt x="3121" y="347"/>
                  </a:cubicBezTo>
                  <a:cubicBezTo>
                    <a:pt x="3015" y="289"/>
                    <a:pt x="2904" y="240"/>
                    <a:pt x="2790" y="198"/>
                  </a:cubicBezTo>
                  <a:cubicBezTo>
                    <a:pt x="2438" y="66"/>
                    <a:pt x="2068" y="1"/>
                    <a:pt x="1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1940550" y="1431800"/>
              <a:ext cx="435925" cy="433075"/>
            </a:xfrm>
            <a:custGeom>
              <a:avLst/>
              <a:gdLst/>
              <a:ahLst/>
              <a:cxnLst/>
              <a:rect l="l" t="t" r="r" b="b"/>
              <a:pathLst>
                <a:path w="17437" h="17323" extrusionOk="0">
                  <a:moveTo>
                    <a:pt x="0" y="0"/>
                  </a:moveTo>
                  <a:cubicBezTo>
                    <a:pt x="0" y="0"/>
                    <a:pt x="114" y="13272"/>
                    <a:pt x="789" y="17322"/>
                  </a:cubicBezTo>
                  <a:lnTo>
                    <a:pt x="17436" y="16534"/>
                  </a:lnTo>
                  <a:cubicBezTo>
                    <a:pt x="17436" y="16534"/>
                    <a:pt x="15974" y="3487"/>
                    <a:pt x="16536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011825" y="1570475"/>
              <a:ext cx="279550" cy="18200"/>
            </a:xfrm>
            <a:custGeom>
              <a:avLst/>
              <a:gdLst/>
              <a:ahLst/>
              <a:cxnLst/>
              <a:rect l="l" t="t" r="r" b="b"/>
              <a:pathLst>
                <a:path w="11182" h="728" extrusionOk="0">
                  <a:moveTo>
                    <a:pt x="10744" y="0"/>
                  </a:moveTo>
                  <a:cubicBezTo>
                    <a:pt x="9899" y="0"/>
                    <a:pt x="7905" y="84"/>
                    <a:pt x="5582" y="225"/>
                  </a:cubicBezTo>
                  <a:cubicBezTo>
                    <a:pt x="2497" y="410"/>
                    <a:pt x="0" y="622"/>
                    <a:pt x="4" y="700"/>
                  </a:cubicBezTo>
                  <a:cubicBezTo>
                    <a:pt x="5" y="719"/>
                    <a:pt x="157" y="728"/>
                    <a:pt x="432" y="728"/>
                  </a:cubicBezTo>
                  <a:cubicBezTo>
                    <a:pt x="1275" y="728"/>
                    <a:pt x="3272" y="643"/>
                    <a:pt x="5599" y="503"/>
                  </a:cubicBezTo>
                  <a:cubicBezTo>
                    <a:pt x="8683" y="318"/>
                    <a:pt x="11181" y="105"/>
                    <a:pt x="11175" y="28"/>
                  </a:cubicBezTo>
                  <a:cubicBezTo>
                    <a:pt x="11174" y="9"/>
                    <a:pt x="11021" y="0"/>
                    <a:pt x="10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2011925" y="1640750"/>
              <a:ext cx="279550" cy="18225"/>
            </a:xfrm>
            <a:custGeom>
              <a:avLst/>
              <a:gdLst/>
              <a:ahLst/>
              <a:cxnLst/>
              <a:rect l="l" t="t" r="r" b="b"/>
              <a:pathLst>
                <a:path w="11182" h="729" extrusionOk="0">
                  <a:moveTo>
                    <a:pt x="10743" y="0"/>
                  </a:moveTo>
                  <a:cubicBezTo>
                    <a:pt x="9897" y="0"/>
                    <a:pt x="7905" y="84"/>
                    <a:pt x="5582" y="224"/>
                  </a:cubicBezTo>
                  <a:cubicBezTo>
                    <a:pt x="2499" y="411"/>
                    <a:pt x="0" y="623"/>
                    <a:pt x="5" y="700"/>
                  </a:cubicBezTo>
                  <a:cubicBezTo>
                    <a:pt x="6" y="719"/>
                    <a:pt x="158" y="728"/>
                    <a:pt x="433" y="728"/>
                  </a:cubicBezTo>
                  <a:cubicBezTo>
                    <a:pt x="1276" y="728"/>
                    <a:pt x="3273" y="643"/>
                    <a:pt x="5599" y="503"/>
                  </a:cubicBezTo>
                  <a:cubicBezTo>
                    <a:pt x="8683" y="318"/>
                    <a:pt x="11181" y="106"/>
                    <a:pt x="11176" y="29"/>
                  </a:cubicBezTo>
                  <a:cubicBezTo>
                    <a:pt x="11175" y="9"/>
                    <a:pt x="11021" y="0"/>
                    <a:pt x="1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061350" y="1709325"/>
              <a:ext cx="159350" cy="11850"/>
            </a:xfrm>
            <a:custGeom>
              <a:avLst/>
              <a:gdLst/>
              <a:ahLst/>
              <a:cxnLst/>
              <a:rect l="l" t="t" r="r" b="b"/>
              <a:pathLst>
                <a:path w="6374" h="474" extrusionOk="0">
                  <a:moveTo>
                    <a:pt x="5756" y="0"/>
                  </a:moveTo>
                  <a:cubicBezTo>
                    <a:pt x="5175" y="0"/>
                    <a:pt x="4236" y="34"/>
                    <a:pt x="3178" y="97"/>
                  </a:cubicBezTo>
                  <a:cubicBezTo>
                    <a:pt x="1421" y="202"/>
                    <a:pt x="0" y="351"/>
                    <a:pt x="4" y="429"/>
                  </a:cubicBezTo>
                  <a:cubicBezTo>
                    <a:pt x="6" y="459"/>
                    <a:pt x="233" y="474"/>
                    <a:pt x="615" y="474"/>
                  </a:cubicBezTo>
                  <a:cubicBezTo>
                    <a:pt x="1196" y="474"/>
                    <a:pt x="2136" y="440"/>
                    <a:pt x="3195" y="377"/>
                  </a:cubicBezTo>
                  <a:cubicBezTo>
                    <a:pt x="4953" y="271"/>
                    <a:pt x="6373" y="122"/>
                    <a:pt x="6369" y="45"/>
                  </a:cubicBezTo>
                  <a:cubicBezTo>
                    <a:pt x="6367" y="15"/>
                    <a:pt x="6140" y="0"/>
                    <a:pt x="5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2680900" y="1790475"/>
              <a:ext cx="453925" cy="475650"/>
            </a:xfrm>
            <a:custGeom>
              <a:avLst/>
              <a:gdLst/>
              <a:ahLst/>
              <a:cxnLst/>
              <a:rect l="l" t="t" r="r" b="b"/>
              <a:pathLst>
                <a:path w="18157" h="19026" extrusionOk="0">
                  <a:moveTo>
                    <a:pt x="1347" y="1"/>
                  </a:moveTo>
                  <a:cubicBezTo>
                    <a:pt x="1347" y="1"/>
                    <a:pt x="1" y="12295"/>
                    <a:pt x="1730" y="19026"/>
                  </a:cubicBezTo>
                  <a:lnTo>
                    <a:pt x="18156" y="18307"/>
                  </a:lnTo>
                  <a:cubicBezTo>
                    <a:pt x="18156" y="18307"/>
                    <a:pt x="14637" y="6180"/>
                    <a:pt x="16797" y="807"/>
                  </a:cubicBezTo>
                  <a:lnTo>
                    <a:pt x="134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716175" y="1780625"/>
              <a:ext cx="435875" cy="433075"/>
            </a:xfrm>
            <a:custGeom>
              <a:avLst/>
              <a:gdLst/>
              <a:ahLst/>
              <a:cxnLst/>
              <a:rect l="l" t="t" r="r" b="b"/>
              <a:pathLst>
                <a:path w="17435" h="17323" extrusionOk="0">
                  <a:moveTo>
                    <a:pt x="0" y="0"/>
                  </a:moveTo>
                  <a:cubicBezTo>
                    <a:pt x="0" y="0"/>
                    <a:pt x="113" y="13273"/>
                    <a:pt x="787" y="17322"/>
                  </a:cubicBezTo>
                  <a:lnTo>
                    <a:pt x="17435" y="16534"/>
                  </a:lnTo>
                  <a:cubicBezTo>
                    <a:pt x="17435" y="16534"/>
                    <a:pt x="15972" y="3487"/>
                    <a:pt x="16536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787400" y="1919275"/>
              <a:ext cx="279550" cy="18225"/>
            </a:xfrm>
            <a:custGeom>
              <a:avLst/>
              <a:gdLst/>
              <a:ahLst/>
              <a:cxnLst/>
              <a:rect l="l" t="t" r="r" b="b"/>
              <a:pathLst>
                <a:path w="11182" h="729" extrusionOk="0">
                  <a:moveTo>
                    <a:pt x="10745" y="1"/>
                  </a:moveTo>
                  <a:cubicBezTo>
                    <a:pt x="9899" y="1"/>
                    <a:pt x="7906" y="85"/>
                    <a:pt x="5584" y="224"/>
                  </a:cubicBezTo>
                  <a:cubicBezTo>
                    <a:pt x="2499" y="410"/>
                    <a:pt x="1" y="623"/>
                    <a:pt x="6" y="701"/>
                  </a:cubicBezTo>
                  <a:cubicBezTo>
                    <a:pt x="7" y="720"/>
                    <a:pt x="159" y="729"/>
                    <a:pt x="434" y="729"/>
                  </a:cubicBezTo>
                  <a:cubicBezTo>
                    <a:pt x="1276" y="729"/>
                    <a:pt x="3273" y="644"/>
                    <a:pt x="5601" y="504"/>
                  </a:cubicBezTo>
                  <a:cubicBezTo>
                    <a:pt x="8685" y="319"/>
                    <a:pt x="11182" y="106"/>
                    <a:pt x="11177" y="29"/>
                  </a:cubicBezTo>
                  <a:cubicBezTo>
                    <a:pt x="11176" y="10"/>
                    <a:pt x="11022" y="1"/>
                    <a:pt x="10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787550" y="1989575"/>
              <a:ext cx="279500" cy="18225"/>
            </a:xfrm>
            <a:custGeom>
              <a:avLst/>
              <a:gdLst/>
              <a:ahLst/>
              <a:cxnLst/>
              <a:rect l="l" t="t" r="r" b="b"/>
              <a:pathLst>
                <a:path w="11180" h="729" extrusionOk="0">
                  <a:moveTo>
                    <a:pt x="10743" y="0"/>
                  </a:moveTo>
                  <a:cubicBezTo>
                    <a:pt x="9897" y="0"/>
                    <a:pt x="7905" y="84"/>
                    <a:pt x="5582" y="224"/>
                  </a:cubicBezTo>
                  <a:cubicBezTo>
                    <a:pt x="2497" y="409"/>
                    <a:pt x="0" y="623"/>
                    <a:pt x="5" y="700"/>
                  </a:cubicBezTo>
                  <a:cubicBezTo>
                    <a:pt x="6" y="719"/>
                    <a:pt x="157" y="728"/>
                    <a:pt x="432" y="728"/>
                  </a:cubicBezTo>
                  <a:cubicBezTo>
                    <a:pt x="1274" y="728"/>
                    <a:pt x="3272" y="643"/>
                    <a:pt x="5599" y="503"/>
                  </a:cubicBezTo>
                  <a:cubicBezTo>
                    <a:pt x="8683" y="318"/>
                    <a:pt x="11180" y="106"/>
                    <a:pt x="11176" y="29"/>
                  </a:cubicBezTo>
                  <a:cubicBezTo>
                    <a:pt x="11175" y="9"/>
                    <a:pt x="11021" y="0"/>
                    <a:pt x="1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836975" y="2058125"/>
              <a:ext cx="159350" cy="11875"/>
            </a:xfrm>
            <a:custGeom>
              <a:avLst/>
              <a:gdLst/>
              <a:ahLst/>
              <a:cxnLst/>
              <a:rect l="l" t="t" r="r" b="b"/>
              <a:pathLst>
                <a:path w="6374" h="475" extrusionOk="0">
                  <a:moveTo>
                    <a:pt x="5758" y="0"/>
                  </a:moveTo>
                  <a:cubicBezTo>
                    <a:pt x="5178" y="0"/>
                    <a:pt x="4238" y="34"/>
                    <a:pt x="3178" y="98"/>
                  </a:cubicBezTo>
                  <a:cubicBezTo>
                    <a:pt x="1421" y="203"/>
                    <a:pt x="0" y="352"/>
                    <a:pt x="4" y="429"/>
                  </a:cubicBezTo>
                  <a:cubicBezTo>
                    <a:pt x="6" y="460"/>
                    <a:pt x="233" y="475"/>
                    <a:pt x="615" y="475"/>
                  </a:cubicBezTo>
                  <a:cubicBezTo>
                    <a:pt x="1196" y="475"/>
                    <a:pt x="2136" y="441"/>
                    <a:pt x="3195" y="377"/>
                  </a:cubicBezTo>
                  <a:cubicBezTo>
                    <a:pt x="4953" y="272"/>
                    <a:pt x="6373" y="123"/>
                    <a:pt x="6369" y="46"/>
                  </a:cubicBezTo>
                  <a:cubicBezTo>
                    <a:pt x="6367" y="15"/>
                    <a:pt x="6141" y="0"/>
                    <a:pt x="5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595700" y="3078500"/>
              <a:ext cx="453900" cy="475650"/>
            </a:xfrm>
            <a:custGeom>
              <a:avLst/>
              <a:gdLst/>
              <a:ahLst/>
              <a:cxnLst/>
              <a:rect l="l" t="t" r="r" b="b"/>
              <a:pathLst>
                <a:path w="18156" h="19026" extrusionOk="0">
                  <a:moveTo>
                    <a:pt x="1346" y="1"/>
                  </a:moveTo>
                  <a:cubicBezTo>
                    <a:pt x="1346" y="1"/>
                    <a:pt x="0" y="12295"/>
                    <a:pt x="1730" y="19026"/>
                  </a:cubicBezTo>
                  <a:lnTo>
                    <a:pt x="18156" y="18308"/>
                  </a:lnTo>
                  <a:cubicBezTo>
                    <a:pt x="18156" y="18308"/>
                    <a:pt x="14636" y="6181"/>
                    <a:pt x="16797" y="809"/>
                  </a:cubicBezTo>
                  <a:lnTo>
                    <a:pt x="13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631000" y="3068650"/>
              <a:ext cx="435850" cy="433075"/>
            </a:xfrm>
            <a:custGeom>
              <a:avLst/>
              <a:gdLst/>
              <a:ahLst/>
              <a:cxnLst/>
              <a:rect l="l" t="t" r="r" b="b"/>
              <a:pathLst>
                <a:path w="17434" h="17323" extrusionOk="0">
                  <a:moveTo>
                    <a:pt x="0" y="0"/>
                  </a:moveTo>
                  <a:cubicBezTo>
                    <a:pt x="0" y="0"/>
                    <a:pt x="113" y="13273"/>
                    <a:pt x="787" y="17322"/>
                  </a:cubicBezTo>
                  <a:lnTo>
                    <a:pt x="17433" y="16535"/>
                  </a:lnTo>
                  <a:cubicBezTo>
                    <a:pt x="17433" y="16535"/>
                    <a:pt x="15972" y="3487"/>
                    <a:pt x="16534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702225" y="3207325"/>
              <a:ext cx="279550" cy="18200"/>
            </a:xfrm>
            <a:custGeom>
              <a:avLst/>
              <a:gdLst/>
              <a:ahLst/>
              <a:cxnLst/>
              <a:rect l="l" t="t" r="r" b="b"/>
              <a:pathLst>
                <a:path w="11182" h="728" extrusionOk="0">
                  <a:moveTo>
                    <a:pt x="10749" y="0"/>
                  </a:moveTo>
                  <a:cubicBezTo>
                    <a:pt x="9907" y="0"/>
                    <a:pt x="7910" y="85"/>
                    <a:pt x="5583" y="225"/>
                  </a:cubicBezTo>
                  <a:cubicBezTo>
                    <a:pt x="2497" y="410"/>
                    <a:pt x="1" y="622"/>
                    <a:pt x="5" y="700"/>
                  </a:cubicBezTo>
                  <a:cubicBezTo>
                    <a:pt x="6" y="719"/>
                    <a:pt x="160" y="728"/>
                    <a:pt x="438" y="728"/>
                  </a:cubicBezTo>
                  <a:cubicBezTo>
                    <a:pt x="1284" y="728"/>
                    <a:pt x="3278" y="644"/>
                    <a:pt x="5600" y="504"/>
                  </a:cubicBezTo>
                  <a:cubicBezTo>
                    <a:pt x="8684" y="319"/>
                    <a:pt x="11182" y="105"/>
                    <a:pt x="11176" y="28"/>
                  </a:cubicBezTo>
                  <a:cubicBezTo>
                    <a:pt x="11175" y="9"/>
                    <a:pt x="11023" y="0"/>
                    <a:pt x="10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702325" y="3277600"/>
              <a:ext cx="279550" cy="18225"/>
            </a:xfrm>
            <a:custGeom>
              <a:avLst/>
              <a:gdLst/>
              <a:ahLst/>
              <a:cxnLst/>
              <a:rect l="l" t="t" r="r" b="b"/>
              <a:pathLst>
                <a:path w="11182" h="729" extrusionOk="0">
                  <a:moveTo>
                    <a:pt x="10749" y="1"/>
                  </a:moveTo>
                  <a:cubicBezTo>
                    <a:pt x="9907" y="1"/>
                    <a:pt x="7911" y="85"/>
                    <a:pt x="5583" y="225"/>
                  </a:cubicBezTo>
                  <a:cubicBezTo>
                    <a:pt x="2498" y="411"/>
                    <a:pt x="1" y="624"/>
                    <a:pt x="5" y="700"/>
                  </a:cubicBezTo>
                  <a:cubicBezTo>
                    <a:pt x="6" y="719"/>
                    <a:pt x="161" y="728"/>
                    <a:pt x="439" y="728"/>
                  </a:cubicBezTo>
                  <a:cubicBezTo>
                    <a:pt x="1285" y="728"/>
                    <a:pt x="3279" y="644"/>
                    <a:pt x="5600" y="505"/>
                  </a:cubicBezTo>
                  <a:cubicBezTo>
                    <a:pt x="8684" y="319"/>
                    <a:pt x="11182" y="106"/>
                    <a:pt x="11176" y="28"/>
                  </a:cubicBezTo>
                  <a:cubicBezTo>
                    <a:pt x="11175" y="10"/>
                    <a:pt x="11023" y="1"/>
                    <a:pt x="10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751750" y="3346175"/>
              <a:ext cx="159400" cy="11875"/>
            </a:xfrm>
            <a:custGeom>
              <a:avLst/>
              <a:gdLst/>
              <a:ahLst/>
              <a:cxnLst/>
              <a:rect l="l" t="t" r="r" b="b"/>
              <a:pathLst>
                <a:path w="6376" h="475" extrusionOk="0">
                  <a:moveTo>
                    <a:pt x="5752" y="0"/>
                  </a:moveTo>
                  <a:cubicBezTo>
                    <a:pt x="5171" y="0"/>
                    <a:pt x="4235" y="34"/>
                    <a:pt x="3180" y="98"/>
                  </a:cubicBezTo>
                  <a:cubicBezTo>
                    <a:pt x="1421" y="204"/>
                    <a:pt x="1" y="351"/>
                    <a:pt x="5" y="428"/>
                  </a:cubicBezTo>
                  <a:cubicBezTo>
                    <a:pt x="7" y="459"/>
                    <a:pt x="237" y="474"/>
                    <a:pt x="624" y="474"/>
                  </a:cubicBezTo>
                  <a:cubicBezTo>
                    <a:pt x="1205" y="474"/>
                    <a:pt x="2142" y="441"/>
                    <a:pt x="3197" y="376"/>
                  </a:cubicBezTo>
                  <a:cubicBezTo>
                    <a:pt x="4953" y="271"/>
                    <a:pt x="6375" y="124"/>
                    <a:pt x="6370" y="46"/>
                  </a:cubicBezTo>
                  <a:cubicBezTo>
                    <a:pt x="6368" y="15"/>
                    <a:pt x="6139" y="0"/>
                    <a:pt x="5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018500" y="2829975"/>
              <a:ext cx="453900" cy="475650"/>
            </a:xfrm>
            <a:custGeom>
              <a:avLst/>
              <a:gdLst/>
              <a:ahLst/>
              <a:cxnLst/>
              <a:rect l="l" t="t" r="r" b="b"/>
              <a:pathLst>
                <a:path w="18156" h="19026" extrusionOk="0">
                  <a:moveTo>
                    <a:pt x="1345" y="0"/>
                  </a:moveTo>
                  <a:lnTo>
                    <a:pt x="1345" y="0"/>
                  </a:lnTo>
                  <a:cubicBezTo>
                    <a:pt x="1345" y="0"/>
                    <a:pt x="0" y="12294"/>
                    <a:pt x="1728" y="19025"/>
                  </a:cubicBezTo>
                  <a:lnTo>
                    <a:pt x="18155" y="18306"/>
                  </a:lnTo>
                  <a:cubicBezTo>
                    <a:pt x="18155" y="18306"/>
                    <a:pt x="14635" y="6179"/>
                    <a:pt x="16797" y="807"/>
                  </a:cubicBezTo>
                  <a:lnTo>
                    <a:pt x="13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053725" y="2820100"/>
              <a:ext cx="435875" cy="433075"/>
            </a:xfrm>
            <a:custGeom>
              <a:avLst/>
              <a:gdLst/>
              <a:ahLst/>
              <a:cxnLst/>
              <a:rect l="l" t="t" r="r" b="b"/>
              <a:pathLst>
                <a:path w="17435" h="17323" extrusionOk="0">
                  <a:moveTo>
                    <a:pt x="0" y="0"/>
                  </a:moveTo>
                  <a:cubicBezTo>
                    <a:pt x="0" y="0"/>
                    <a:pt x="113" y="13272"/>
                    <a:pt x="787" y="17323"/>
                  </a:cubicBezTo>
                  <a:lnTo>
                    <a:pt x="17435" y="16534"/>
                  </a:lnTo>
                  <a:cubicBezTo>
                    <a:pt x="17435" y="16534"/>
                    <a:pt x="15972" y="3486"/>
                    <a:pt x="16536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125000" y="2958775"/>
              <a:ext cx="279525" cy="18200"/>
            </a:xfrm>
            <a:custGeom>
              <a:avLst/>
              <a:gdLst/>
              <a:ahLst/>
              <a:cxnLst/>
              <a:rect l="l" t="t" r="r" b="b"/>
              <a:pathLst>
                <a:path w="11181" h="728" extrusionOk="0">
                  <a:moveTo>
                    <a:pt x="10743" y="0"/>
                  </a:moveTo>
                  <a:cubicBezTo>
                    <a:pt x="9897" y="0"/>
                    <a:pt x="7904" y="84"/>
                    <a:pt x="5582" y="224"/>
                  </a:cubicBezTo>
                  <a:cubicBezTo>
                    <a:pt x="2497" y="409"/>
                    <a:pt x="0" y="623"/>
                    <a:pt x="4" y="700"/>
                  </a:cubicBezTo>
                  <a:cubicBezTo>
                    <a:pt x="5" y="719"/>
                    <a:pt x="157" y="728"/>
                    <a:pt x="431" y="728"/>
                  </a:cubicBezTo>
                  <a:cubicBezTo>
                    <a:pt x="1274" y="728"/>
                    <a:pt x="3271" y="643"/>
                    <a:pt x="5599" y="503"/>
                  </a:cubicBezTo>
                  <a:cubicBezTo>
                    <a:pt x="8683" y="318"/>
                    <a:pt x="11181" y="106"/>
                    <a:pt x="11175" y="28"/>
                  </a:cubicBezTo>
                  <a:cubicBezTo>
                    <a:pt x="11174" y="9"/>
                    <a:pt x="11020" y="0"/>
                    <a:pt x="1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125100" y="3029050"/>
              <a:ext cx="279550" cy="18225"/>
            </a:xfrm>
            <a:custGeom>
              <a:avLst/>
              <a:gdLst/>
              <a:ahLst/>
              <a:cxnLst/>
              <a:rect l="l" t="t" r="r" b="b"/>
              <a:pathLst>
                <a:path w="11182" h="729" extrusionOk="0">
                  <a:moveTo>
                    <a:pt x="10743" y="1"/>
                  </a:moveTo>
                  <a:cubicBezTo>
                    <a:pt x="9897" y="1"/>
                    <a:pt x="7905" y="84"/>
                    <a:pt x="5582" y="224"/>
                  </a:cubicBezTo>
                  <a:cubicBezTo>
                    <a:pt x="2497" y="410"/>
                    <a:pt x="0" y="623"/>
                    <a:pt x="6" y="700"/>
                  </a:cubicBezTo>
                  <a:cubicBezTo>
                    <a:pt x="7" y="719"/>
                    <a:pt x="159" y="728"/>
                    <a:pt x="433" y="728"/>
                  </a:cubicBezTo>
                  <a:cubicBezTo>
                    <a:pt x="1275" y="728"/>
                    <a:pt x="3273" y="644"/>
                    <a:pt x="5599" y="504"/>
                  </a:cubicBezTo>
                  <a:cubicBezTo>
                    <a:pt x="8683" y="318"/>
                    <a:pt x="11181" y="105"/>
                    <a:pt x="11176" y="29"/>
                  </a:cubicBezTo>
                  <a:cubicBezTo>
                    <a:pt x="11175" y="10"/>
                    <a:pt x="11021" y="1"/>
                    <a:pt x="10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174525" y="3097625"/>
              <a:ext cx="159375" cy="11875"/>
            </a:xfrm>
            <a:custGeom>
              <a:avLst/>
              <a:gdLst/>
              <a:ahLst/>
              <a:cxnLst/>
              <a:rect l="l" t="t" r="r" b="b"/>
              <a:pathLst>
                <a:path w="6375" h="475" extrusionOk="0">
                  <a:moveTo>
                    <a:pt x="5756" y="0"/>
                  </a:moveTo>
                  <a:cubicBezTo>
                    <a:pt x="5176" y="0"/>
                    <a:pt x="4237" y="34"/>
                    <a:pt x="3180" y="97"/>
                  </a:cubicBezTo>
                  <a:cubicBezTo>
                    <a:pt x="1421" y="203"/>
                    <a:pt x="0" y="351"/>
                    <a:pt x="4" y="429"/>
                  </a:cubicBezTo>
                  <a:cubicBezTo>
                    <a:pt x="7" y="459"/>
                    <a:pt x="233" y="474"/>
                    <a:pt x="616" y="474"/>
                  </a:cubicBezTo>
                  <a:cubicBezTo>
                    <a:pt x="1197" y="474"/>
                    <a:pt x="2137" y="440"/>
                    <a:pt x="3196" y="377"/>
                  </a:cubicBezTo>
                  <a:cubicBezTo>
                    <a:pt x="4953" y="271"/>
                    <a:pt x="6375" y="122"/>
                    <a:pt x="6369" y="45"/>
                  </a:cubicBezTo>
                  <a:cubicBezTo>
                    <a:pt x="6367" y="15"/>
                    <a:pt x="6140" y="0"/>
                    <a:pt x="5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159725" y="2875700"/>
              <a:ext cx="453900" cy="475650"/>
            </a:xfrm>
            <a:custGeom>
              <a:avLst/>
              <a:gdLst/>
              <a:ahLst/>
              <a:cxnLst/>
              <a:rect l="l" t="t" r="r" b="b"/>
              <a:pathLst>
                <a:path w="18156" h="19026" extrusionOk="0">
                  <a:moveTo>
                    <a:pt x="1345" y="0"/>
                  </a:moveTo>
                  <a:cubicBezTo>
                    <a:pt x="1345" y="1"/>
                    <a:pt x="1" y="12294"/>
                    <a:pt x="1729" y="19025"/>
                  </a:cubicBezTo>
                  <a:lnTo>
                    <a:pt x="18156" y="18308"/>
                  </a:lnTo>
                  <a:cubicBezTo>
                    <a:pt x="18156" y="18308"/>
                    <a:pt x="14635" y="6181"/>
                    <a:pt x="16797" y="808"/>
                  </a:cubicBezTo>
                  <a:lnTo>
                    <a:pt x="13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195000" y="2865825"/>
              <a:ext cx="435875" cy="433075"/>
            </a:xfrm>
            <a:custGeom>
              <a:avLst/>
              <a:gdLst/>
              <a:ahLst/>
              <a:cxnLst/>
              <a:rect l="l" t="t" r="r" b="b"/>
              <a:pathLst>
                <a:path w="17435" h="17323" extrusionOk="0">
                  <a:moveTo>
                    <a:pt x="0" y="1"/>
                  </a:moveTo>
                  <a:cubicBezTo>
                    <a:pt x="0" y="1"/>
                    <a:pt x="113" y="13274"/>
                    <a:pt x="787" y="17323"/>
                  </a:cubicBezTo>
                  <a:lnTo>
                    <a:pt x="17435" y="16536"/>
                  </a:lnTo>
                  <a:cubicBezTo>
                    <a:pt x="17435" y="16536"/>
                    <a:pt x="15972" y="3488"/>
                    <a:pt x="16534" y="1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266225" y="3004525"/>
              <a:ext cx="279550" cy="18225"/>
            </a:xfrm>
            <a:custGeom>
              <a:avLst/>
              <a:gdLst/>
              <a:ahLst/>
              <a:cxnLst/>
              <a:rect l="l" t="t" r="r" b="b"/>
              <a:pathLst>
                <a:path w="11182" h="729" extrusionOk="0">
                  <a:moveTo>
                    <a:pt x="10752" y="0"/>
                  </a:moveTo>
                  <a:cubicBezTo>
                    <a:pt x="9912" y="0"/>
                    <a:pt x="7913" y="84"/>
                    <a:pt x="5583" y="224"/>
                  </a:cubicBezTo>
                  <a:cubicBezTo>
                    <a:pt x="2497" y="410"/>
                    <a:pt x="1" y="623"/>
                    <a:pt x="5" y="701"/>
                  </a:cubicBezTo>
                  <a:cubicBezTo>
                    <a:pt x="6" y="719"/>
                    <a:pt x="157" y="728"/>
                    <a:pt x="430" y="728"/>
                  </a:cubicBezTo>
                  <a:cubicBezTo>
                    <a:pt x="1271" y="728"/>
                    <a:pt x="3270" y="644"/>
                    <a:pt x="5599" y="504"/>
                  </a:cubicBezTo>
                  <a:cubicBezTo>
                    <a:pt x="8683" y="319"/>
                    <a:pt x="11182" y="105"/>
                    <a:pt x="11176" y="28"/>
                  </a:cubicBezTo>
                  <a:cubicBezTo>
                    <a:pt x="11175" y="9"/>
                    <a:pt x="11024" y="0"/>
                    <a:pt x="10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266325" y="3074800"/>
              <a:ext cx="279550" cy="18200"/>
            </a:xfrm>
            <a:custGeom>
              <a:avLst/>
              <a:gdLst/>
              <a:ahLst/>
              <a:cxnLst/>
              <a:rect l="l" t="t" r="r" b="b"/>
              <a:pathLst>
                <a:path w="11182" h="728" extrusionOk="0">
                  <a:moveTo>
                    <a:pt x="10749" y="0"/>
                  </a:moveTo>
                  <a:cubicBezTo>
                    <a:pt x="9907" y="0"/>
                    <a:pt x="7911" y="85"/>
                    <a:pt x="5583" y="225"/>
                  </a:cubicBezTo>
                  <a:cubicBezTo>
                    <a:pt x="2497" y="410"/>
                    <a:pt x="1" y="622"/>
                    <a:pt x="5" y="700"/>
                  </a:cubicBezTo>
                  <a:cubicBezTo>
                    <a:pt x="6" y="719"/>
                    <a:pt x="161" y="728"/>
                    <a:pt x="439" y="728"/>
                  </a:cubicBezTo>
                  <a:cubicBezTo>
                    <a:pt x="1285" y="728"/>
                    <a:pt x="3279" y="644"/>
                    <a:pt x="5600" y="504"/>
                  </a:cubicBezTo>
                  <a:cubicBezTo>
                    <a:pt x="8684" y="319"/>
                    <a:pt x="11182" y="105"/>
                    <a:pt x="11176" y="28"/>
                  </a:cubicBezTo>
                  <a:cubicBezTo>
                    <a:pt x="11175" y="9"/>
                    <a:pt x="11023" y="0"/>
                    <a:pt x="10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315750" y="3143375"/>
              <a:ext cx="159400" cy="11850"/>
            </a:xfrm>
            <a:custGeom>
              <a:avLst/>
              <a:gdLst/>
              <a:ahLst/>
              <a:cxnLst/>
              <a:rect l="l" t="t" r="r" b="b"/>
              <a:pathLst>
                <a:path w="6376" h="474" extrusionOk="0">
                  <a:moveTo>
                    <a:pt x="5752" y="0"/>
                  </a:moveTo>
                  <a:cubicBezTo>
                    <a:pt x="5171" y="0"/>
                    <a:pt x="4235" y="34"/>
                    <a:pt x="3180" y="98"/>
                  </a:cubicBezTo>
                  <a:cubicBezTo>
                    <a:pt x="1421" y="203"/>
                    <a:pt x="1" y="351"/>
                    <a:pt x="6" y="428"/>
                  </a:cubicBezTo>
                  <a:cubicBezTo>
                    <a:pt x="8" y="459"/>
                    <a:pt x="237" y="474"/>
                    <a:pt x="624" y="474"/>
                  </a:cubicBezTo>
                  <a:cubicBezTo>
                    <a:pt x="1205" y="474"/>
                    <a:pt x="2142" y="440"/>
                    <a:pt x="3197" y="376"/>
                  </a:cubicBezTo>
                  <a:cubicBezTo>
                    <a:pt x="4953" y="271"/>
                    <a:pt x="6375" y="123"/>
                    <a:pt x="6371" y="46"/>
                  </a:cubicBezTo>
                  <a:cubicBezTo>
                    <a:pt x="6369" y="15"/>
                    <a:pt x="6139" y="0"/>
                    <a:pt x="5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119200" y="2041025"/>
              <a:ext cx="518600" cy="533125"/>
            </a:xfrm>
            <a:custGeom>
              <a:avLst/>
              <a:gdLst/>
              <a:ahLst/>
              <a:cxnLst/>
              <a:rect l="l" t="t" r="r" b="b"/>
              <a:pathLst>
                <a:path w="20744" h="21325" extrusionOk="0">
                  <a:moveTo>
                    <a:pt x="5556" y="1"/>
                  </a:moveTo>
                  <a:lnTo>
                    <a:pt x="5556" y="1"/>
                  </a:lnTo>
                  <a:cubicBezTo>
                    <a:pt x="6352" y="5736"/>
                    <a:pt x="0" y="16650"/>
                    <a:pt x="0" y="16650"/>
                  </a:cubicBezTo>
                  <a:lnTo>
                    <a:pt x="15764" y="21324"/>
                  </a:lnTo>
                  <a:cubicBezTo>
                    <a:pt x="19072" y="15213"/>
                    <a:pt x="20744" y="2960"/>
                    <a:pt x="20744" y="2960"/>
                  </a:cubicBezTo>
                  <a:lnTo>
                    <a:pt x="555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115575" y="2004925"/>
              <a:ext cx="523025" cy="515475"/>
            </a:xfrm>
            <a:custGeom>
              <a:avLst/>
              <a:gdLst/>
              <a:ahLst/>
              <a:cxnLst/>
              <a:rect l="l" t="t" r="r" b="b"/>
              <a:pathLst>
                <a:path w="20921" h="20619" extrusionOk="0">
                  <a:moveTo>
                    <a:pt x="4879" y="0"/>
                  </a:moveTo>
                  <a:cubicBezTo>
                    <a:pt x="4579" y="3518"/>
                    <a:pt x="1" y="15825"/>
                    <a:pt x="1" y="15825"/>
                  </a:cubicBezTo>
                  <a:lnTo>
                    <a:pt x="15961" y="20619"/>
                  </a:lnTo>
                  <a:cubicBezTo>
                    <a:pt x="17598" y="16853"/>
                    <a:pt x="20921" y="4003"/>
                    <a:pt x="20921" y="4003"/>
                  </a:cubicBezTo>
                  <a:lnTo>
                    <a:pt x="4879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264050" y="2155200"/>
              <a:ext cx="268050" cy="84225"/>
            </a:xfrm>
            <a:custGeom>
              <a:avLst/>
              <a:gdLst/>
              <a:ahLst/>
              <a:cxnLst/>
              <a:rect l="l" t="t" r="r" b="b"/>
              <a:pathLst>
                <a:path w="10722" h="3369" extrusionOk="0">
                  <a:moveTo>
                    <a:pt x="44" y="0"/>
                  </a:moveTo>
                  <a:cubicBezTo>
                    <a:pt x="31" y="0"/>
                    <a:pt x="24" y="2"/>
                    <a:pt x="23" y="6"/>
                  </a:cubicBezTo>
                  <a:cubicBezTo>
                    <a:pt x="0" y="79"/>
                    <a:pt x="2371" y="891"/>
                    <a:pt x="5320" y="1818"/>
                  </a:cubicBezTo>
                  <a:cubicBezTo>
                    <a:pt x="8124" y="2700"/>
                    <a:pt x="10440" y="3369"/>
                    <a:pt x="10679" y="3369"/>
                  </a:cubicBezTo>
                  <a:cubicBezTo>
                    <a:pt x="10691" y="3369"/>
                    <a:pt x="10698" y="3367"/>
                    <a:pt x="10699" y="3363"/>
                  </a:cubicBezTo>
                  <a:cubicBezTo>
                    <a:pt x="10722" y="3289"/>
                    <a:pt x="8350" y="2478"/>
                    <a:pt x="5403" y="1551"/>
                  </a:cubicBezTo>
                  <a:cubicBezTo>
                    <a:pt x="2601" y="670"/>
                    <a:pt x="286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2246900" y="2223375"/>
              <a:ext cx="268100" cy="84200"/>
            </a:xfrm>
            <a:custGeom>
              <a:avLst/>
              <a:gdLst/>
              <a:ahLst/>
              <a:cxnLst/>
              <a:rect l="l" t="t" r="r" b="b"/>
              <a:pathLst>
                <a:path w="10724" h="3368" extrusionOk="0">
                  <a:moveTo>
                    <a:pt x="45" y="0"/>
                  </a:moveTo>
                  <a:cubicBezTo>
                    <a:pt x="33" y="0"/>
                    <a:pt x="26" y="2"/>
                    <a:pt x="25" y="6"/>
                  </a:cubicBezTo>
                  <a:cubicBezTo>
                    <a:pt x="1" y="79"/>
                    <a:pt x="2371" y="889"/>
                    <a:pt x="5320" y="1817"/>
                  </a:cubicBezTo>
                  <a:cubicBezTo>
                    <a:pt x="8124" y="2698"/>
                    <a:pt x="10438" y="3368"/>
                    <a:pt x="10679" y="3368"/>
                  </a:cubicBezTo>
                  <a:cubicBezTo>
                    <a:pt x="10692" y="3368"/>
                    <a:pt x="10699" y="3366"/>
                    <a:pt x="10700" y="3362"/>
                  </a:cubicBezTo>
                  <a:cubicBezTo>
                    <a:pt x="10724" y="3289"/>
                    <a:pt x="8352" y="2478"/>
                    <a:pt x="5404" y="1551"/>
                  </a:cubicBezTo>
                  <a:cubicBezTo>
                    <a:pt x="2602" y="670"/>
                    <a:pt x="286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2298850" y="2307325"/>
              <a:ext cx="153250" cy="48325"/>
            </a:xfrm>
            <a:custGeom>
              <a:avLst/>
              <a:gdLst/>
              <a:ahLst/>
              <a:cxnLst/>
              <a:rect l="l" t="t" r="r" b="b"/>
              <a:pathLst>
                <a:path w="6130" h="1933" extrusionOk="0">
                  <a:moveTo>
                    <a:pt x="58" y="1"/>
                  </a:moveTo>
                  <a:cubicBezTo>
                    <a:pt x="37" y="1"/>
                    <a:pt x="25" y="4"/>
                    <a:pt x="23" y="10"/>
                  </a:cubicBezTo>
                  <a:cubicBezTo>
                    <a:pt x="1" y="84"/>
                    <a:pt x="1343" y="572"/>
                    <a:pt x="3023" y="1100"/>
                  </a:cubicBezTo>
                  <a:cubicBezTo>
                    <a:pt x="4559" y="1583"/>
                    <a:pt x="5846" y="1933"/>
                    <a:pt x="6071" y="1933"/>
                  </a:cubicBezTo>
                  <a:cubicBezTo>
                    <a:pt x="6092" y="1933"/>
                    <a:pt x="6104" y="1930"/>
                    <a:pt x="6105" y="1923"/>
                  </a:cubicBezTo>
                  <a:cubicBezTo>
                    <a:pt x="6129" y="1849"/>
                    <a:pt x="4786" y="1361"/>
                    <a:pt x="3106" y="833"/>
                  </a:cubicBezTo>
                  <a:cubicBezTo>
                    <a:pt x="1570" y="350"/>
                    <a:pt x="284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648375" y="2437800"/>
              <a:ext cx="453925" cy="475650"/>
            </a:xfrm>
            <a:custGeom>
              <a:avLst/>
              <a:gdLst/>
              <a:ahLst/>
              <a:cxnLst/>
              <a:rect l="l" t="t" r="r" b="b"/>
              <a:pathLst>
                <a:path w="18157" h="19026" extrusionOk="0">
                  <a:moveTo>
                    <a:pt x="16812" y="0"/>
                  </a:moveTo>
                  <a:lnTo>
                    <a:pt x="1359" y="808"/>
                  </a:lnTo>
                  <a:cubicBezTo>
                    <a:pt x="3522" y="6180"/>
                    <a:pt x="1" y="18308"/>
                    <a:pt x="1" y="18308"/>
                  </a:cubicBezTo>
                  <a:lnTo>
                    <a:pt x="16428" y="19025"/>
                  </a:lnTo>
                  <a:cubicBezTo>
                    <a:pt x="18156" y="12294"/>
                    <a:pt x="16812" y="1"/>
                    <a:pt x="168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597850" y="2365900"/>
              <a:ext cx="466775" cy="477975"/>
            </a:xfrm>
            <a:custGeom>
              <a:avLst/>
              <a:gdLst/>
              <a:ahLst/>
              <a:cxnLst/>
              <a:rect l="l" t="t" r="r" b="b"/>
              <a:pathLst>
                <a:path w="18671" h="19119" extrusionOk="0">
                  <a:moveTo>
                    <a:pt x="2025" y="0"/>
                  </a:moveTo>
                  <a:cubicBezTo>
                    <a:pt x="2025" y="0"/>
                    <a:pt x="899" y="14730"/>
                    <a:pt x="0" y="17543"/>
                  </a:cubicBezTo>
                  <a:lnTo>
                    <a:pt x="14959" y="19118"/>
                  </a:lnTo>
                  <a:lnTo>
                    <a:pt x="17208" y="16980"/>
                  </a:lnTo>
                  <a:cubicBezTo>
                    <a:pt x="17208" y="16980"/>
                    <a:pt x="18671" y="6182"/>
                    <a:pt x="18446" y="2695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971800" y="2787575"/>
              <a:ext cx="56275" cy="56300"/>
            </a:xfrm>
            <a:custGeom>
              <a:avLst/>
              <a:gdLst/>
              <a:ahLst/>
              <a:cxnLst/>
              <a:rect l="l" t="t" r="r" b="b"/>
              <a:pathLst>
                <a:path w="2251" h="2252" extrusionOk="0">
                  <a:moveTo>
                    <a:pt x="338" y="0"/>
                  </a:moveTo>
                  <a:lnTo>
                    <a:pt x="1" y="2251"/>
                  </a:lnTo>
                  <a:lnTo>
                    <a:pt x="2250" y="11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699175" y="2523275"/>
              <a:ext cx="285475" cy="38700"/>
            </a:xfrm>
            <a:custGeom>
              <a:avLst/>
              <a:gdLst/>
              <a:ahLst/>
              <a:cxnLst/>
              <a:rect l="l" t="t" r="r" b="b"/>
              <a:pathLst>
                <a:path w="11419" h="1548" extrusionOk="0">
                  <a:moveTo>
                    <a:pt x="224" y="1"/>
                  </a:moveTo>
                  <a:cubicBezTo>
                    <a:pt x="82" y="1"/>
                    <a:pt x="6" y="7"/>
                    <a:pt x="5" y="21"/>
                  </a:cubicBezTo>
                  <a:cubicBezTo>
                    <a:pt x="0" y="62"/>
                    <a:pt x="640" y="146"/>
                    <a:pt x="1674" y="272"/>
                  </a:cubicBezTo>
                  <a:lnTo>
                    <a:pt x="5709" y="777"/>
                  </a:lnTo>
                  <a:lnTo>
                    <a:pt x="9736" y="1343"/>
                  </a:lnTo>
                  <a:cubicBezTo>
                    <a:pt x="10597" y="1468"/>
                    <a:pt x="11185" y="1548"/>
                    <a:pt x="11358" y="1548"/>
                  </a:cubicBezTo>
                  <a:cubicBezTo>
                    <a:pt x="11392" y="1548"/>
                    <a:pt x="11411" y="1545"/>
                    <a:pt x="11412" y="1538"/>
                  </a:cubicBezTo>
                  <a:cubicBezTo>
                    <a:pt x="11419" y="1500"/>
                    <a:pt x="10791" y="1347"/>
                    <a:pt x="9768" y="1148"/>
                  </a:cubicBezTo>
                  <a:cubicBezTo>
                    <a:pt x="8744" y="948"/>
                    <a:pt x="7323" y="708"/>
                    <a:pt x="5745" y="499"/>
                  </a:cubicBezTo>
                  <a:cubicBezTo>
                    <a:pt x="4168" y="289"/>
                    <a:pt x="2733" y="149"/>
                    <a:pt x="1692" y="74"/>
                  </a:cubicBezTo>
                  <a:cubicBezTo>
                    <a:pt x="1009" y="25"/>
                    <a:pt x="496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694500" y="2603700"/>
              <a:ext cx="273825" cy="35325"/>
            </a:xfrm>
            <a:custGeom>
              <a:avLst/>
              <a:gdLst/>
              <a:ahLst/>
              <a:cxnLst/>
              <a:rect l="l" t="t" r="r" b="b"/>
              <a:pathLst>
                <a:path w="10953" h="1413" extrusionOk="0">
                  <a:moveTo>
                    <a:pt x="70" y="0"/>
                  </a:moveTo>
                  <a:cubicBezTo>
                    <a:pt x="29" y="0"/>
                    <a:pt x="7" y="3"/>
                    <a:pt x="6" y="10"/>
                  </a:cubicBezTo>
                  <a:cubicBezTo>
                    <a:pt x="1" y="48"/>
                    <a:pt x="603" y="186"/>
                    <a:pt x="1587" y="363"/>
                  </a:cubicBezTo>
                  <a:cubicBezTo>
                    <a:pt x="2570" y="540"/>
                    <a:pt x="3935" y="753"/>
                    <a:pt x="5446" y="944"/>
                  </a:cubicBezTo>
                  <a:cubicBezTo>
                    <a:pt x="6959" y="1135"/>
                    <a:pt x="8334" y="1268"/>
                    <a:pt x="9330" y="1341"/>
                  </a:cubicBezTo>
                  <a:cubicBezTo>
                    <a:pt x="9983" y="1388"/>
                    <a:pt x="10474" y="1412"/>
                    <a:pt x="10735" y="1412"/>
                  </a:cubicBezTo>
                  <a:cubicBezTo>
                    <a:pt x="10873" y="1412"/>
                    <a:pt x="10947" y="1406"/>
                    <a:pt x="10948" y="1393"/>
                  </a:cubicBezTo>
                  <a:cubicBezTo>
                    <a:pt x="10952" y="1353"/>
                    <a:pt x="10340" y="1268"/>
                    <a:pt x="9349" y="1145"/>
                  </a:cubicBezTo>
                  <a:lnTo>
                    <a:pt x="5481" y="668"/>
                  </a:lnTo>
                  <a:lnTo>
                    <a:pt x="1616" y="167"/>
                  </a:lnTo>
                  <a:cubicBezTo>
                    <a:pt x="810" y="63"/>
                    <a:pt x="252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693975" y="2675225"/>
              <a:ext cx="251125" cy="34400"/>
            </a:xfrm>
            <a:custGeom>
              <a:avLst/>
              <a:gdLst/>
              <a:ahLst/>
              <a:cxnLst/>
              <a:rect l="l" t="t" r="r" b="b"/>
              <a:pathLst>
                <a:path w="10045" h="1376" extrusionOk="0">
                  <a:moveTo>
                    <a:pt x="119" y="1"/>
                  </a:moveTo>
                  <a:cubicBezTo>
                    <a:pt x="50" y="1"/>
                    <a:pt x="13" y="5"/>
                    <a:pt x="12" y="15"/>
                  </a:cubicBezTo>
                  <a:cubicBezTo>
                    <a:pt x="1" y="91"/>
                    <a:pt x="2237" y="455"/>
                    <a:pt x="5005" y="827"/>
                  </a:cubicBezTo>
                  <a:cubicBezTo>
                    <a:pt x="7425" y="1152"/>
                    <a:pt x="9452" y="1375"/>
                    <a:pt x="9929" y="1375"/>
                  </a:cubicBezTo>
                  <a:cubicBezTo>
                    <a:pt x="9997" y="1375"/>
                    <a:pt x="10034" y="1371"/>
                    <a:pt x="10035" y="1361"/>
                  </a:cubicBezTo>
                  <a:cubicBezTo>
                    <a:pt x="10045" y="1284"/>
                    <a:pt x="7811" y="921"/>
                    <a:pt x="5042" y="549"/>
                  </a:cubicBezTo>
                  <a:cubicBezTo>
                    <a:pt x="2624" y="225"/>
                    <a:pt x="599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680450" y="2827850"/>
              <a:ext cx="453900" cy="475650"/>
            </a:xfrm>
            <a:custGeom>
              <a:avLst/>
              <a:gdLst/>
              <a:ahLst/>
              <a:cxnLst/>
              <a:rect l="l" t="t" r="r" b="b"/>
              <a:pathLst>
                <a:path w="18156" h="19026" extrusionOk="0">
                  <a:moveTo>
                    <a:pt x="16811" y="1"/>
                  </a:moveTo>
                  <a:lnTo>
                    <a:pt x="1359" y="809"/>
                  </a:lnTo>
                  <a:cubicBezTo>
                    <a:pt x="3522" y="6181"/>
                    <a:pt x="1" y="18308"/>
                    <a:pt x="1" y="18308"/>
                  </a:cubicBezTo>
                  <a:lnTo>
                    <a:pt x="16428" y="19026"/>
                  </a:lnTo>
                  <a:cubicBezTo>
                    <a:pt x="18156" y="12295"/>
                    <a:pt x="16811" y="1"/>
                    <a:pt x="168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629900" y="2756000"/>
              <a:ext cx="466800" cy="477925"/>
            </a:xfrm>
            <a:custGeom>
              <a:avLst/>
              <a:gdLst/>
              <a:ahLst/>
              <a:cxnLst/>
              <a:rect l="l" t="t" r="r" b="b"/>
              <a:pathLst>
                <a:path w="18672" h="19117" extrusionOk="0">
                  <a:moveTo>
                    <a:pt x="2025" y="0"/>
                  </a:moveTo>
                  <a:cubicBezTo>
                    <a:pt x="2025" y="0"/>
                    <a:pt x="901" y="14730"/>
                    <a:pt x="1" y="17543"/>
                  </a:cubicBezTo>
                  <a:lnTo>
                    <a:pt x="14960" y="19117"/>
                  </a:lnTo>
                  <a:lnTo>
                    <a:pt x="17211" y="16980"/>
                  </a:lnTo>
                  <a:cubicBezTo>
                    <a:pt x="17211" y="16980"/>
                    <a:pt x="18672" y="6182"/>
                    <a:pt x="18447" y="2695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6003875" y="3177675"/>
              <a:ext cx="56300" cy="56250"/>
            </a:xfrm>
            <a:custGeom>
              <a:avLst/>
              <a:gdLst/>
              <a:ahLst/>
              <a:cxnLst/>
              <a:rect l="l" t="t" r="r" b="b"/>
              <a:pathLst>
                <a:path w="2252" h="2250" extrusionOk="0">
                  <a:moveTo>
                    <a:pt x="339" y="0"/>
                  </a:moveTo>
                  <a:lnTo>
                    <a:pt x="1" y="2250"/>
                  </a:lnTo>
                  <a:lnTo>
                    <a:pt x="1" y="2250"/>
                  </a:lnTo>
                  <a:lnTo>
                    <a:pt x="2252" y="11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5731275" y="2913375"/>
              <a:ext cx="285450" cy="38700"/>
            </a:xfrm>
            <a:custGeom>
              <a:avLst/>
              <a:gdLst/>
              <a:ahLst/>
              <a:cxnLst/>
              <a:rect l="l" t="t" r="r" b="b"/>
              <a:pathLst>
                <a:path w="11418" h="1548" extrusionOk="0">
                  <a:moveTo>
                    <a:pt x="224" y="1"/>
                  </a:moveTo>
                  <a:cubicBezTo>
                    <a:pt x="82" y="1"/>
                    <a:pt x="5" y="7"/>
                    <a:pt x="3" y="21"/>
                  </a:cubicBezTo>
                  <a:cubicBezTo>
                    <a:pt x="1" y="61"/>
                    <a:pt x="640" y="146"/>
                    <a:pt x="1674" y="272"/>
                  </a:cubicBezTo>
                  <a:lnTo>
                    <a:pt x="5709" y="777"/>
                  </a:lnTo>
                  <a:lnTo>
                    <a:pt x="9734" y="1343"/>
                  </a:lnTo>
                  <a:cubicBezTo>
                    <a:pt x="10598" y="1468"/>
                    <a:pt x="11187" y="1547"/>
                    <a:pt x="11359" y="1547"/>
                  </a:cubicBezTo>
                  <a:cubicBezTo>
                    <a:pt x="11392" y="1547"/>
                    <a:pt x="11409" y="1544"/>
                    <a:pt x="11411" y="1538"/>
                  </a:cubicBezTo>
                  <a:cubicBezTo>
                    <a:pt x="11418" y="1500"/>
                    <a:pt x="10791" y="1346"/>
                    <a:pt x="9767" y="1148"/>
                  </a:cubicBezTo>
                  <a:cubicBezTo>
                    <a:pt x="8744" y="948"/>
                    <a:pt x="7323" y="708"/>
                    <a:pt x="5746" y="498"/>
                  </a:cubicBezTo>
                  <a:cubicBezTo>
                    <a:pt x="4168" y="289"/>
                    <a:pt x="2733" y="149"/>
                    <a:pt x="1692" y="74"/>
                  </a:cubicBezTo>
                  <a:cubicBezTo>
                    <a:pt x="1009" y="25"/>
                    <a:pt x="496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5726575" y="2993775"/>
              <a:ext cx="273775" cy="35350"/>
            </a:xfrm>
            <a:custGeom>
              <a:avLst/>
              <a:gdLst/>
              <a:ahLst/>
              <a:cxnLst/>
              <a:rect l="l" t="t" r="r" b="b"/>
              <a:pathLst>
                <a:path w="10951" h="1414" extrusionOk="0">
                  <a:moveTo>
                    <a:pt x="72" y="0"/>
                  </a:moveTo>
                  <a:cubicBezTo>
                    <a:pt x="30" y="0"/>
                    <a:pt x="7" y="4"/>
                    <a:pt x="6" y="11"/>
                  </a:cubicBezTo>
                  <a:cubicBezTo>
                    <a:pt x="0" y="49"/>
                    <a:pt x="603" y="185"/>
                    <a:pt x="1587" y="364"/>
                  </a:cubicBezTo>
                  <a:cubicBezTo>
                    <a:pt x="2570" y="541"/>
                    <a:pt x="3934" y="754"/>
                    <a:pt x="5448" y="945"/>
                  </a:cubicBezTo>
                  <a:cubicBezTo>
                    <a:pt x="6959" y="1136"/>
                    <a:pt x="8333" y="1268"/>
                    <a:pt x="9330" y="1341"/>
                  </a:cubicBezTo>
                  <a:cubicBezTo>
                    <a:pt x="9982" y="1389"/>
                    <a:pt x="10473" y="1413"/>
                    <a:pt x="10735" y="1413"/>
                  </a:cubicBezTo>
                  <a:cubicBezTo>
                    <a:pt x="10873" y="1413"/>
                    <a:pt x="10947" y="1406"/>
                    <a:pt x="10948" y="1393"/>
                  </a:cubicBezTo>
                  <a:cubicBezTo>
                    <a:pt x="10951" y="1354"/>
                    <a:pt x="10340" y="1268"/>
                    <a:pt x="9349" y="1145"/>
                  </a:cubicBezTo>
                  <a:lnTo>
                    <a:pt x="5481" y="668"/>
                  </a:lnTo>
                  <a:lnTo>
                    <a:pt x="1616" y="168"/>
                  </a:lnTo>
                  <a:cubicBezTo>
                    <a:pt x="813" y="64"/>
                    <a:pt x="256" y="0"/>
                    <a:pt x="7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5726075" y="3065325"/>
              <a:ext cx="251100" cy="34375"/>
            </a:xfrm>
            <a:custGeom>
              <a:avLst/>
              <a:gdLst/>
              <a:ahLst/>
              <a:cxnLst/>
              <a:rect l="l" t="t" r="r" b="b"/>
              <a:pathLst>
                <a:path w="10044" h="1375" extrusionOk="0">
                  <a:moveTo>
                    <a:pt x="119" y="1"/>
                  </a:moveTo>
                  <a:cubicBezTo>
                    <a:pt x="49" y="1"/>
                    <a:pt x="12" y="5"/>
                    <a:pt x="11" y="15"/>
                  </a:cubicBezTo>
                  <a:cubicBezTo>
                    <a:pt x="1" y="91"/>
                    <a:pt x="2236" y="455"/>
                    <a:pt x="5004" y="826"/>
                  </a:cubicBezTo>
                  <a:cubicBezTo>
                    <a:pt x="7419" y="1151"/>
                    <a:pt x="9444" y="1374"/>
                    <a:pt x="9925" y="1374"/>
                  </a:cubicBezTo>
                  <a:cubicBezTo>
                    <a:pt x="9995" y="1374"/>
                    <a:pt x="10033" y="1369"/>
                    <a:pt x="10034" y="1360"/>
                  </a:cubicBezTo>
                  <a:cubicBezTo>
                    <a:pt x="10044" y="1284"/>
                    <a:pt x="7810" y="921"/>
                    <a:pt x="5040" y="549"/>
                  </a:cubicBezTo>
                  <a:cubicBezTo>
                    <a:pt x="2624" y="224"/>
                    <a:pt x="60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5189275" y="1261575"/>
              <a:ext cx="453900" cy="475625"/>
            </a:xfrm>
            <a:custGeom>
              <a:avLst/>
              <a:gdLst/>
              <a:ahLst/>
              <a:cxnLst/>
              <a:rect l="l" t="t" r="r" b="b"/>
              <a:pathLst>
                <a:path w="18156" h="19025" extrusionOk="0">
                  <a:moveTo>
                    <a:pt x="16811" y="1"/>
                  </a:moveTo>
                  <a:lnTo>
                    <a:pt x="1359" y="807"/>
                  </a:lnTo>
                  <a:cubicBezTo>
                    <a:pt x="3520" y="6180"/>
                    <a:pt x="0" y="18306"/>
                    <a:pt x="0" y="18306"/>
                  </a:cubicBezTo>
                  <a:lnTo>
                    <a:pt x="16426" y="19024"/>
                  </a:lnTo>
                  <a:cubicBezTo>
                    <a:pt x="18156" y="12294"/>
                    <a:pt x="16811" y="1"/>
                    <a:pt x="168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5138700" y="1189700"/>
              <a:ext cx="466825" cy="477950"/>
            </a:xfrm>
            <a:custGeom>
              <a:avLst/>
              <a:gdLst/>
              <a:ahLst/>
              <a:cxnLst/>
              <a:rect l="l" t="t" r="r" b="b"/>
              <a:pathLst>
                <a:path w="18673" h="19118" extrusionOk="0">
                  <a:moveTo>
                    <a:pt x="2025" y="1"/>
                  </a:moveTo>
                  <a:cubicBezTo>
                    <a:pt x="2025" y="1"/>
                    <a:pt x="901" y="14731"/>
                    <a:pt x="0" y="17542"/>
                  </a:cubicBezTo>
                  <a:lnTo>
                    <a:pt x="14960" y="19117"/>
                  </a:lnTo>
                  <a:lnTo>
                    <a:pt x="17210" y="16980"/>
                  </a:lnTo>
                  <a:cubicBezTo>
                    <a:pt x="17210" y="16980"/>
                    <a:pt x="18672" y="6182"/>
                    <a:pt x="18448" y="2696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512700" y="16113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338" y="1"/>
                  </a:moveTo>
                  <a:lnTo>
                    <a:pt x="0" y="2250"/>
                  </a:lnTo>
                  <a:lnTo>
                    <a:pt x="2250" y="11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240050" y="1347075"/>
              <a:ext cx="285500" cy="38675"/>
            </a:xfrm>
            <a:custGeom>
              <a:avLst/>
              <a:gdLst/>
              <a:ahLst/>
              <a:cxnLst/>
              <a:rect l="l" t="t" r="r" b="b"/>
              <a:pathLst>
                <a:path w="11420" h="1547" extrusionOk="0">
                  <a:moveTo>
                    <a:pt x="229" y="1"/>
                  </a:moveTo>
                  <a:cubicBezTo>
                    <a:pt x="83" y="1"/>
                    <a:pt x="5" y="8"/>
                    <a:pt x="4" y="21"/>
                  </a:cubicBezTo>
                  <a:cubicBezTo>
                    <a:pt x="1" y="61"/>
                    <a:pt x="640" y="146"/>
                    <a:pt x="1673" y="272"/>
                  </a:cubicBezTo>
                  <a:lnTo>
                    <a:pt x="5708" y="777"/>
                  </a:lnTo>
                  <a:lnTo>
                    <a:pt x="9735" y="1344"/>
                  </a:lnTo>
                  <a:cubicBezTo>
                    <a:pt x="10596" y="1467"/>
                    <a:pt x="11184" y="1547"/>
                    <a:pt x="11359" y="1547"/>
                  </a:cubicBezTo>
                  <a:cubicBezTo>
                    <a:pt x="11393" y="1547"/>
                    <a:pt x="11411" y="1544"/>
                    <a:pt x="11412" y="1537"/>
                  </a:cubicBezTo>
                  <a:cubicBezTo>
                    <a:pt x="11419" y="1501"/>
                    <a:pt x="10790" y="1346"/>
                    <a:pt x="9767" y="1148"/>
                  </a:cubicBezTo>
                  <a:cubicBezTo>
                    <a:pt x="8744" y="949"/>
                    <a:pt x="7324" y="708"/>
                    <a:pt x="5746" y="499"/>
                  </a:cubicBezTo>
                  <a:cubicBezTo>
                    <a:pt x="4167" y="290"/>
                    <a:pt x="2732" y="149"/>
                    <a:pt x="1693" y="75"/>
                  </a:cubicBezTo>
                  <a:cubicBezTo>
                    <a:pt x="1014" y="25"/>
                    <a:pt x="502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235350" y="1427500"/>
              <a:ext cx="273825" cy="35325"/>
            </a:xfrm>
            <a:custGeom>
              <a:avLst/>
              <a:gdLst/>
              <a:ahLst/>
              <a:cxnLst/>
              <a:rect l="l" t="t" r="r" b="b"/>
              <a:pathLst>
                <a:path w="10953" h="1413" extrusionOk="0">
                  <a:moveTo>
                    <a:pt x="72" y="1"/>
                  </a:moveTo>
                  <a:cubicBezTo>
                    <a:pt x="31" y="1"/>
                    <a:pt x="9" y="4"/>
                    <a:pt x="8" y="11"/>
                  </a:cubicBezTo>
                  <a:cubicBezTo>
                    <a:pt x="1" y="47"/>
                    <a:pt x="605" y="185"/>
                    <a:pt x="1588" y="362"/>
                  </a:cubicBezTo>
                  <a:cubicBezTo>
                    <a:pt x="2570" y="540"/>
                    <a:pt x="3936" y="754"/>
                    <a:pt x="5448" y="945"/>
                  </a:cubicBezTo>
                  <a:cubicBezTo>
                    <a:pt x="6960" y="1136"/>
                    <a:pt x="8334" y="1267"/>
                    <a:pt x="9331" y="1340"/>
                  </a:cubicBezTo>
                  <a:cubicBezTo>
                    <a:pt x="9986" y="1389"/>
                    <a:pt x="10477" y="1413"/>
                    <a:pt x="10738" y="1413"/>
                  </a:cubicBezTo>
                  <a:cubicBezTo>
                    <a:pt x="10874" y="1413"/>
                    <a:pt x="10947" y="1406"/>
                    <a:pt x="10948" y="1393"/>
                  </a:cubicBezTo>
                  <a:cubicBezTo>
                    <a:pt x="10953" y="1354"/>
                    <a:pt x="10340" y="1267"/>
                    <a:pt x="9349" y="1144"/>
                  </a:cubicBezTo>
                  <a:lnTo>
                    <a:pt x="5483" y="668"/>
                  </a:lnTo>
                  <a:lnTo>
                    <a:pt x="1618" y="167"/>
                  </a:lnTo>
                  <a:cubicBezTo>
                    <a:pt x="811" y="64"/>
                    <a:pt x="254" y="1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34850" y="1499025"/>
              <a:ext cx="251150" cy="34375"/>
            </a:xfrm>
            <a:custGeom>
              <a:avLst/>
              <a:gdLst/>
              <a:ahLst/>
              <a:cxnLst/>
              <a:rect l="l" t="t" r="r" b="b"/>
              <a:pathLst>
                <a:path w="10046" h="1375" extrusionOk="0">
                  <a:moveTo>
                    <a:pt x="117" y="0"/>
                  </a:moveTo>
                  <a:cubicBezTo>
                    <a:pt x="49" y="0"/>
                    <a:pt x="12" y="5"/>
                    <a:pt x="11" y="14"/>
                  </a:cubicBezTo>
                  <a:cubicBezTo>
                    <a:pt x="1" y="92"/>
                    <a:pt x="2236" y="454"/>
                    <a:pt x="5004" y="826"/>
                  </a:cubicBezTo>
                  <a:cubicBezTo>
                    <a:pt x="7422" y="1150"/>
                    <a:pt x="9447" y="1375"/>
                    <a:pt x="9926" y="1375"/>
                  </a:cubicBezTo>
                  <a:cubicBezTo>
                    <a:pt x="9996" y="1375"/>
                    <a:pt x="10033" y="1370"/>
                    <a:pt x="10034" y="1360"/>
                  </a:cubicBezTo>
                  <a:cubicBezTo>
                    <a:pt x="10045" y="1284"/>
                    <a:pt x="7810" y="921"/>
                    <a:pt x="5042" y="550"/>
                  </a:cubicBezTo>
                  <a:cubicBezTo>
                    <a:pt x="2619" y="224"/>
                    <a:pt x="593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608800" y="1395550"/>
              <a:ext cx="453900" cy="475600"/>
            </a:xfrm>
            <a:custGeom>
              <a:avLst/>
              <a:gdLst/>
              <a:ahLst/>
              <a:cxnLst/>
              <a:rect l="l" t="t" r="r" b="b"/>
              <a:pathLst>
                <a:path w="18156" h="19024" extrusionOk="0">
                  <a:moveTo>
                    <a:pt x="16811" y="0"/>
                  </a:moveTo>
                  <a:lnTo>
                    <a:pt x="1359" y="807"/>
                  </a:lnTo>
                  <a:cubicBezTo>
                    <a:pt x="3520" y="6179"/>
                    <a:pt x="0" y="18306"/>
                    <a:pt x="0" y="18306"/>
                  </a:cubicBezTo>
                  <a:lnTo>
                    <a:pt x="16426" y="19024"/>
                  </a:lnTo>
                  <a:cubicBezTo>
                    <a:pt x="18156" y="12294"/>
                    <a:pt x="16811" y="0"/>
                    <a:pt x="168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558225" y="1323650"/>
              <a:ext cx="466800" cy="477950"/>
            </a:xfrm>
            <a:custGeom>
              <a:avLst/>
              <a:gdLst/>
              <a:ahLst/>
              <a:cxnLst/>
              <a:rect l="l" t="t" r="r" b="b"/>
              <a:pathLst>
                <a:path w="18672" h="19118" extrusionOk="0">
                  <a:moveTo>
                    <a:pt x="2025" y="0"/>
                  </a:moveTo>
                  <a:cubicBezTo>
                    <a:pt x="2025" y="0"/>
                    <a:pt x="901" y="14730"/>
                    <a:pt x="0" y="17543"/>
                  </a:cubicBezTo>
                  <a:lnTo>
                    <a:pt x="14959" y="19118"/>
                  </a:lnTo>
                  <a:lnTo>
                    <a:pt x="17210" y="16980"/>
                  </a:lnTo>
                  <a:cubicBezTo>
                    <a:pt x="17210" y="16980"/>
                    <a:pt x="18671" y="6182"/>
                    <a:pt x="18446" y="2695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932200" y="1745325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339" y="0"/>
                  </a:moveTo>
                  <a:lnTo>
                    <a:pt x="0" y="2251"/>
                  </a:lnTo>
                  <a:lnTo>
                    <a:pt x="2251" y="11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3659550" y="1481025"/>
              <a:ext cx="285475" cy="38700"/>
            </a:xfrm>
            <a:custGeom>
              <a:avLst/>
              <a:gdLst/>
              <a:ahLst/>
              <a:cxnLst/>
              <a:rect l="l" t="t" r="r" b="b"/>
              <a:pathLst>
                <a:path w="11419" h="1548" extrusionOk="0">
                  <a:moveTo>
                    <a:pt x="231" y="1"/>
                  </a:moveTo>
                  <a:cubicBezTo>
                    <a:pt x="85" y="1"/>
                    <a:pt x="6" y="8"/>
                    <a:pt x="5" y="22"/>
                  </a:cubicBezTo>
                  <a:cubicBezTo>
                    <a:pt x="1" y="61"/>
                    <a:pt x="640" y="146"/>
                    <a:pt x="1674" y="272"/>
                  </a:cubicBezTo>
                  <a:lnTo>
                    <a:pt x="5709" y="777"/>
                  </a:lnTo>
                  <a:lnTo>
                    <a:pt x="9736" y="1343"/>
                  </a:lnTo>
                  <a:cubicBezTo>
                    <a:pt x="10597" y="1467"/>
                    <a:pt x="11185" y="1548"/>
                    <a:pt x="11359" y="1548"/>
                  </a:cubicBezTo>
                  <a:cubicBezTo>
                    <a:pt x="11393" y="1548"/>
                    <a:pt x="11411" y="1544"/>
                    <a:pt x="11412" y="1538"/>
                  </a:cubicBezTo>
                  <a:cubicBezTo>
                    <a:pt x="11419" y="1500"/>
                    <a:pt x="10791" y="1347"/>
                    <a:pt x="9768" y="1147"/>
                  </a:cubicBezTo>
                  <a:cubicBezTo>
                    <a:pt x="8744" y="948"/>
                    <a:pt x="7323" y="708"/>
                    <a:pt x="5746" y="498"/>
                  </a:cubicBezTo>
                  <a:cubicBezTo>
                    <a:pt x="4168" y="289"/>
                    <a:pt x="2733" y="148"/>
                    <a:pt x="1692" y="74"/>
                  </a:cubicBezTo>
                  <a:cubicBezTo>
                    <a:pt x="1014" y="25"/>
                    <a:pt x="505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3654875" y="1561475"/>
              <a:ext cx="273800" cy="35275"/>
            </a:xfrm>
            <a:custGeom>
              <a:avLst/>
              <a:gdLst/>
              <a:ahLst/>
              <a:cxnLst/>
              <a:rect l="l" t="t" r="r" b="b"/>
              <a:pathLst>
                <a:path w="10952" h="1411" extrusionOk="0">
                  <a:moveTo>
                    <a:pt x="71" y="0"/>
                  </a:moveTo>
                  <a:cubicBezTo>
                    <a:pt x="29" y="0"/>
                    <a:pt x="7" y="3"/>
                    <a:pt x="6" y="10"/>
                  </a:cubicBezTo>
                  <a:cubicBezTo>
                    <a:pt x="1" y="47"/>
                    <a:pt x="604" y="183"/>
                    <a:pt x="1587" y="361"/>
                  </a:cubicBezTo>
                  <a:cubicBezTo>
                    <a:pt x="2571" y="539"/>
                    <a:pt x="3935" y="752"/>
                    <a:pt x="5447" y="943"/>
                  </a:cubicBezTo>
                  <a:cubicBezTo>
                    <a:pt x="6960" y="1134"/>
                    <a:pt x="8334" y="1266"/>
                    <a:pt x="9330" y="1339"/>
                  </a:cubicBezTo>
                  <a:cubicBezTo>
                    <a:pt x="9983" y="1387"/>
                    <a:pt x="10474" y="1411"/>
                    <a:pt x="10736" y="1411"/>
                  </a:cubicBezTo>
                  <a:cubicBezTo>
                    <a:pt x="10873" y="1411"/>
                    <a:pt x="10947" y="1404"/>
                    <a:pt x="10948" y="1391"/>
                  </a:cubicBezTo>
                  <a:cubicBezTo>
                    <a:pt x="10951" y="1352"/>
                    <a:pt x="10340" y="1266"/>
                    <a:pt x="9350" y="1143"/>
                  </a:cubicBezTo>
                  <a:lnTo>
                    <a:pt x="5482" y="666"/>
                  </a:lnTo>
                  <a:lnTo>
                    <a:pt x="1617" y="166"/>
                  </a:lnTo>
                  <a:cubicBezTo>
                    <a:pt x="811" y="63"/>
                    <a:pt x="253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654400" y="1632975"/>
              <a:ext cx="251075" cy="34400"/>
            </a:xfrm>
            <a:custGeom>
              <a:avLst/>
              <a:gdLst/>
              <a:ahLst/>
              <a:cxnLst/>
              <a:rect l="l" t="t" r="r" b="b"/>
              <a:pathLst>
                <a:path w="10043" h="1376" extrusionOk="0">
                  <a:moveTo>
                    <a:pt x="118" y="1"/>
                  </a:moveTo>
                  <a:cubicBezTo>
                    <a:pt x="48" y="1"/>
                    <a:pt x="11" y="5"/>
                    <a:pt x="10" y="15"/>
                  </a:cubicBezTo>
                  <a:cubicBezTo>
                    <a:pt x="0" y="91"/>
                    <a:pt x="2235" y="455"/>
                    <a:pt x="5003" y="827"/>
                  </a:cubicBezTo>
                  <a:cubicBezTo>
                    <a:pt x="7424" y="1152"/>
                    <a:pt x="9450" y="1375"/>
                    <a:pt x="9927" y="1375"/>
                  </a:cubicBezTo>
                  <a:cubicBezTo>
                    <a:pt x="9995" y="1375"/>
                    <a:pt x="10032" y="1370"/>
                    <a:pt x="10033" y="1361"/>
                  </a:cubicBezTo>
                  <a:cubicBezTo>
                    <a:pt x="10043" y="1284"/>
                    <a:pt x="7809" y="921"/>
                    <a:pt x="5040" y="549"/>
                  </a:cubicBezTo>
                  <a:cubicBezTo>
                    <a:pt x="2622" y="225"/>
                    <a:pt x="597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3477950" y="2002500"/>
              <a:ext cx="970500" cy="762825"/>
            </a:xfrm>
            <a:custGeom>
              <a:avLst/>
              <a:gdLst/>
              <a:ahLst/>
              <a:cxnLst/>
              <a:rect l="l" t="t" r="r" b="b"/>
              <a:pathLst>
                <a:path w="38820" h="30513" extrusionOk="0">
                  <a:moveTo>
                    <a:pt x="1" y="0"/>
                  </a:moveTo>
                  <a:lnTo>
                    <a:pt x="1295" y="30060"/>
                  </a:lnTo>
                  <a:lnTo>
                    <a:pt x="38819" y="30513"/>
                  </a:lnTo>
                  <a:lnTo>
                    <a:pt x="38819" y="30513"/>
                  </a:lnTo>
                  <a:lnTo>
                    <a:pt x="37135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467075" y="1997125"/>
              <a:ext cx="931875" cy="703675"/>
            </a:xfrm>
            <a:custGeom>
              <a:avLst/>
              <a:gdLst/>
              <a:ahLst/>
              <a:cxnLst/>
              <a:rect l="l" t="t" r="r" b="b"/>
              <a:pathLst>
                <a:path w="37275" h="28147" extrusionOk="0">
                  <a:moveTo>
                    <a:pt x="0" y="0"/>
                  </a:moveTo>
                  <a:lnTo>
                    <a:pt x="0" y="28147"/>
                  </a:lnTo>
                  <a:lnTo>
                    <a:pt x="37275" y="28147"/>
                  </a:lnTo>
                  <a:lnTo>
                    <a:pt x="37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463625" y="1993600"/>
              <a:ext cx="938200" cy="710375"/>
            </a:xfrm>
            <a:custGeom>
              <a:avLst/>
              <a:gdLst/>
              <a:ahLst/>
              <a:cxnLst/>
              <a:rect l="l" t="t" r="r" b="b"/>
              <a:pathLst>
                <a:path w="37528" h="28415" extrusionOk="0">
                  <a:moveTo>
                    <a:pt x="37298" y="258"/>
                  </a:moveTo>
                  <a:cubicBezTo>
                    <a:pt x="37323" y="8700"/>
                    <a:pt x="37344" y="15680"/>
                    <a:pt x="37358" y="20566"/>
                  </a:cubicBezTo>
                  <a:cubicBezTo>
                    <a:pt x="37371" y="23018"/>
                    <a:pt x="37380" y="24941"/>
                    <a:pt x="37387" y="26263"/>
                  </a:cubicBezTo>
                  <a:cubicBezTo>
                    <a:pt x="37393" y="26914"/>
                    <a:pt x="37397" y="27415"/>
                    <a:pt x="37400" y="27765"/>
                  </a:cubicBezTo>
                  <a:cubicBezTo>
                    <a:pt x="37404" y="28088"/>
                    <a:pt x="37412" y="28269"/>
                    <a:pt x="37413" y="28288"/>
                  </a:cubicBezTo>
                  <a:lnTo>
                    <a:pt x="37413" y="28288"/>
                  </a:lnTo>
                  <a:cubicBezTo>
                    <a:pt x="37402" y="28287"/>
                    <a:pt x="37339" y="28282"/>
                    <a:pt x="37231" y="28281"/>
                  </a:cubicBezTo>
                  <a:lnTo>
                    <a:pt x="36705" y="28272"/>
                  </a:lnTo>
                  <a:lnTo>
                    <a:pt x="34670" y="28258"/>
                  </a:lnTo>
                  <a:lnTo>
                    <a:pt x="27023" y="28224"/>
                  </a:lnTo>
                  <a:lnTo>
                    <a:pt x="266" y="28161"/>
                  </a:lnTo>
                  <a:lnTo>
                    <a:pt x="266" y="28161"/>
                  </a:lnTo>
                  <a:cubicBezTo>
                    <a:pt x="270" y="19793"/>
                    <a:pt x="275" y="10303"/>
                    <a:pt x="279" y="282"/>
                  </a:cubicBezTo>
                  <a:lnTo>
                    <a:pt x="279" y="282"/>
                  </a:lnTo>
                  <a:lnTo>
                    <a:pt x="37298" y="258"/>
                  </a:lnTo>
                  <a:close/>
                  <a:moveTo>
                    <a:pt x="1" y="1"/>
                  </a:moveTo>
                  <a:lnTo>
                    <a:pt x="1" y="141"/>
                  </a:lnTo>
                  <a:cubicBezTo>
                    <a:pt x="5" y="10264"/>
                    <a:pt x="9" y="19848"/>
                    <a:pt x="13" y="28288"/>
                  </a:cubicBezTo>
                  <a:lnTo>
                    <a:pt x="13" y="28414"/>
                  </a:lnTo>
                  <a:lnTo>
                    <a:pt x="140" y="28414"/>
                  </a:lnTo>
                  <a:lnTo>
                    <a:pt x="27106" y="28351"/>
                  </a:lnTo>
                  <a:lnTo>
                    <a:pt x="34725" y="28317"/>
                  </a:lnTo>
                  <a:lnTo>
                    <a:pt x="36733" y="28302"/>
                  </a:lnTo>
                  <a:lnTo>
                    <a:pt x="37245" y="28295"/>
                  </a:lnTo>
                  <a:cubicBezTo>
                    <a:pt x="37349" y="28292"/>
                    <a:pt x="37403" y="28288"/>
                    <a:pt x="37413" y="28288"/>
                  </a:cubicBezTo>
                  <a:lnTo>
                    <a:pt x="37413" y="28288"/>
                  </a:lnTo>
                  <a:cubicBezTo>
                    <a:pt x="37413" y="28289"/>
                    <a:pt x="37413" y="28289"/>
                    <a:pt x="37413" y="28289"/>
                  </a:cubicBezTo>
                  <a:cubicBezTo>
                    <a:pt x="37413" y="28289"/>
                    <a:pt x="37413" y="28289"/>
                    <a:pt x="37413" y="28288"/>
                  </a:cubicBezTo>
                  <a:lnTo>
                    <a:pt x="37413" y="28288"/>
                  </a:lnTo>
                  <a:cubicBezTo>
                    <a:pt x="37414" y="28288"/>
                    <a:pt x="37414" y="28288"/>
                    <a:pt x="37414" y="28288"/>
                  </a:cubicBezTo>
                  <a:cubicBezTo>
                    <a:pt x="37414" y="28288"/>
                    <a:pt x="37414" y="28288"/>
                    <a:pt x="37413" y="28288"/>
                  </a:cubicBezTo>
                  <a:lnTo>
                    <a:pt x="37413" y="28288"/>
                  </a:lnTo>
                  <a:cubicBezTo>
                    <a:pt x="37414" y="28270"/>
                    <a:pt x="37421" y="28103"/>
                    <a:pt x="37425" y="27787"/>
                  </a:cubicBezTo>
                  <a:cubicBezTo>
                    <a:pt x="37428" y="27443"/>
                    <a:pt x="37432" y="26949"/>
                    <a:pt x="37438" y="26307"/>
                  </a:cubicBezTo>
                  <a:cubicBezTo>
                    <a:pt x="37445" y="24992"/>
                    <a:pt x="37455" y="23078"/>
                    <a:pt x="37467" y="20636"/>
                  </a:cubicBezTo>
                  <a:cubicBezTo>
                    <a:pt x="37483" y="15710"/>
                    <a:pt x="37503" y="8664"/>
                    <a:pt x="37528" y="141"/>
                  </a:cubicBezTo>
                  <a:lnTo>
                    <a:pt x="37528" y="26"/>
                  </a:lnTo>
                  <a:lnTo>
                    <a:pt x="37414" y="26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3579500" y="2146200"/>
              <a:ext cx="377750" cy="475425"/>
            </a:xfrm>
            <a:custGeom>
              <a:avLst/>
              <a:gdLst/>
              <a:ahLst/>
              <a:cxnLst/>
              <a:rect l="l" t="t" r="r" b="b"/>
              <a:pathLst>
                <a:path w="15110" h="19017" extrusionOk="0">
                  <a:moveTo>
                    <a:pt x="1" y="0"/>
                  </a:moveTo>
                  <a:lnTo>
                    <a:pt x="1" y="19017"/>
                  </a:lnTo>
                  <a:lnTo>
                    <a:pt x="15110" y="19017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575200" y="2142625"/>
              <a:ext cx="385225" cy="481925"/>
            </a:xfrm>
            <a:custGeom>
              <a:avLst/>
              <a:gdLst/>
              <a:ahLst/>
              <a:cxnLst/>
              <a:rect l="l" t="t" r="r" b="b"/>
              <a:pathLst>
                <a:path w="15409" h="19277" extrusionOk="0">
                  <a:moveTo>
                    <a:pt x="15157" y="268"/>
                  </a:moveTo>
                  <a:cubicBezTo>
                    <a:pt x="15183" y="5835"/>
                    <a:pt x="15205" y="10524"/>
                    <a:pt x="15220" y="13849"/>
                  </a:cubicBezTo>
                  <a:cubicBezTo>
                    <a:pt x="15234" y="15511"/>
                    <a:pt x="15245" y="16829"/>
                    <a:pt x="15252" y="17751"/>
                  </a:cubicBezTo>
                  <a:cubicBezTo>
                    <a:pt x="15259" y="18193"/>
                    <a:pt x="15265" y="18539"/>
                    <a:pt x="15268" y="18792"/>
                  </a:cubicBezTo>
                  <a:cubicBezTo>
                    <a:pt x="15271" y="18901"/>
                    <a:pt x="15273" y="18990"/>
                    <a:pt x="15275" y="19063"/>
                  </a:cubicBezTo>
                  <a:cubicBezTo>
                    <a:pt x="15275" y="19095"/>
                    <a:pt x="15278" y="19127"/>
                    <a:pt x="15282" y="19159"/>
                  </a:cubicBezTo>
                  <a:lnTo>
                    <a:pt x="15282" y="19159"/>
                  </a:lnTo>
                  <a:cubicBezTo>
                    <a:pt x="15268" y="19155"/>
                    <a:pt x="15171" y="19151"/>
                    <a:pt x="14995" y="19147"/>
                  </a:cubicBezTo>
                  <a:lnTo>
                    <a:pt x="14180" y="19135"/>
                  </a:lnTo>
                  <a:lnTo>
                    <a:pt x="11109" y="19104"/>
                  </a:lnTo>
                  <a:lnTo>
                    <a:pt x="290" y="19045"/>
                  </a:lnTo>
                  <a:lnTo>
                    <a:pt x="290" y="19045"/>
                  </a:lnTo>
                  <a:cubicBezTo>
                    <a:pt x="295" y="16358"/>
                    <a:pt x="301" y="13405"/>
                    <a:pt x="306" y="10256"/>
                  </a:cubicBezTo>
                  <a:cubicBezTo>
                    <a:pt x="308" y="8657"/>
                    <a:pt x="309" y="7009"/>
                    <a:pt x="310" y="5321"/>
                  </a:cubicBezTo>
                  <a:cubicBezTo>
                    <a:pt x="312" y="4476"/>
                    <a:pt x="312" y="3622"/>
                    <a:pt x="312" y="2758"/>
                  </a:cubicBezTo>
                  <a:lnTo>
                    <a:pt x="312" y="1456"/>
                  </a:lnTo>
                  <a:lnTo>
                    <a:pt x="312" y="284"/>
                  </a:lnTo>
                  <a:lnTo>
                    <a:pt x="312" y="284"/>
                  </a:lnTo>
                  <a:lnTo>
                    <a:pt x="15157" y="268"/>
                  </a:lnTo>
                  <a:close/>
                  <a:moveTo>
                    <a:pt x="176" y="0"/>
                  </a:moveTo>
                  <a:lnTo>
                    <a:pt x="176" y="0"/>
                  </a:lnTo>
                  <a:cubicBezTo>
                    <a:pt x="174" y="0"/>
                    <a:pt x="1" y="176"/>
                    <a:pt x="2" y="176"/>
                  </a:cubicBezTo>
                  <a:cubicBezTo>
                    <a:pt x="3" y="176"/>
                    <a:pt x="12" y="168"/>
                    <a:pt x="34" y="146"/>
                  </a:cubicBezTo>
                  <a:lnTo>
                    <a:pt x="34" y="1456"/>
                  </a:lnTo>
                  <a:lnTo>
                    <a:pt x="34" y="2758"/>
                  </a:lnTo>
                  <a:cubicBezTo>
                    <a:pt x="34" y="3621"/>
                    <a:pt x="34" y="4475"/>
                    <a:pt x="34" y="5321"/>
                  </a:cubicBezTo>
                  <a:cubicBezTo>
                    <a:pt x="36" y="7009"/>
                    <a:pt x="38" y="8657"/>
                    <a:pt x="39" y="10255"/>
                  </a:cubicBezTo>
                  <a:cubicBezTo>
                    <a:pt x="45" y="13449"/>
                    <a:pt x="50" y="16441"/>
                    <a:pt x="56" y="19160"/>
                  </a:cubicBezTo>
                  <a:lnTo>
                    <a:pt x="56" y="19276"/>
                  </a:lnTo>
                  <a:lnTo>
                    <a:pt x="173" y="19276"/>
                  </a:lnTo>
                  <a:lnTo>
                    <a:pt x="11182" y="19216"/>
                  </a:lnTo>
                  <a:lnTo>
                    <a:pt x="14227" y="19186"/>
                  </a:lnTo>
                  <a:lnTo>
                    <a:pt x="15019" y="19172"/>
                  </a:lnTo>
                  <a:cubicBezTo>
                    <a:pt x="15198" y="19168"/>
                    <a:pt x="15288" y="19164"/>
                    <a:pt x="15283" y="19160"/>
                  </a:cubicBezTo>
                  <a:cubicBezTo>
                    <a:pt x="15283" y="19160"/>
                    <a:pt x="15283" y="19160"/>
                    <a:pt x="15283" y="19159"/>
                  </a:cubicBezTo>
                  <a:lnTo>
                    <a:pt x="15283" y="19159"/>
                  </a:lnTo>
                  <a:cubicBezTo>
                    <a:pt x="15288" y="19152"/>
                    <a:pt x="15292" y="19037"/>
                    <a:pt x="15297" y="18820"/>
                  </a:cubicBezTo>
                  <a:cubicBezTo>
                    <a:pt x="15300" y="18573"/>
                    <a:pt x="15306" y="18235"/>
                    <a:pt x="15311" y="17804"/>
                  </a:cubicBezTo>
                  <a:cubicBezTo>
                    <a:pt x="15320" y="16888"/>
                    <a:pt x="15331" y="15580"/>
                    <a:pt x="15345" y="13929"/>
                  </a:cubicBezTo>
                  <a:cubicBezTo>
                    <a:pt x="15361" y="10560"/>
                    <a:pt x="15382" y="5798"/>
                    <a:pt x="15408" y="143"/>
                  </a:cubicBezTo>
                  <a:lnTo>
                    <a:pt x="15408" y="17"/>
                  </a:lnTo>
                  <a:lnTo>
                    <a:pt x="15282" y="17"/>
                  </a:lnTo>
                  <a:lnTo>
                    <a:pt x="174" y="3"/>
                  </a:lnTo>
                  <a:cubicBezTo>
                    <a:pt x="175" y="1"/>
                    <a:pt x="176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593975" y="2037425"/>
              <a:ext cx="723950" cy="68500"/>
            </a:xfrm>
            <a:custGeom>
              <a:avLst/>
              <a:gdLst/>
              <a:ahLst/>
              <a:cxnLst/>
              <a:rect l="l" t="t" r="r" b="b"/>
              <a:pathLst>
                <a:path w="28958" h="2740" extrusionOk="0">
                  <a:moveTo>
                    <a:pt x="1" y="0"/>
                  </a:moveTo>
                  <a:lnTo>
                    <a:pt x="1" y="2740"/>
                  </a:lnTo>
                  <a:lnTo>
                    <a:pt x="28957" y="2740"/>
                  </a:lnTo>
                  <a:lnTo>
                    <a:pt x="289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590150" y="2033875"/>
              <a:ext cx="729250" cy="75525"/>
            </a:xfrm>
            <a:custGeom>
              <a:avLst/>
              <a:gdLst/>
              <a:ahLst/>
              <a:cxnLst/>
              <a:rect l="l" t="t" r="r" b="b"/>
              <a:pathLst>
                <a:path w="29170" h="3021" extrusionOk="0">
                  <a:moveTo>
                    <a:pt x="155" y="0"/>
                  </a:moveTo>
                  <a:cubicBezTo>
                    <a:pt x="31" y="124"/>
                    <a:pt x="1" y="153"/>
                    <a:pt x="1" y="153"/>
                  </a:cubicBezTo>
                  <a:cubicBezTo>
                    <a:pt x="1" y="153"/>
                    <a:pt x="27" y="128"/>
                    <a:pt x="27" y="128"/>
                  </a:cubicBezTo>
                  <a:lnTo>
                    <a:pt x="27" y="128"/>
                  </a:lnTo>
                  <a:cubicBezTo>
                    <a:pt x="27" y="128"/>
                    <a:pt x="24" y="131"/>
                    <a:pt x="14" y="141"/>
                  </a:cubicBezTo>
                  <a:lnTo>
                    <a:pt x="14" y="840"/>
                  </a:lnTo>
                  <a:lnTo>
                    <a:pt x="14" y="1534"/>
                  </a:lnTo>
                  <a:lnTo>
                    <a:pt x="14" y="2880"/>
                  </a:lnTo>
                  <a:lnTo>
                    <a:pt x="14" y="3021"/>
                  </a:lnTo>
                  <a:lnTo>
                    <a:pt x="154" y="3021"/>
                  </a:lnTo>
                  <a:lnTo>
                    <a:pt x="20779" y="2963"/>
                  </a:lnTo>
                  <a:lnTo>
                    <a:pt x="26907" y="2921"/>
                  </a:lnTo>
                  <a:lnTo>
                    <a:pt x="28553" y="2901"/>
                  </a:lnTo>
                  <a:lnTo>
                    <a:pt x="28974" y="2893"/>
                  </a:lnTo>
                  <a:cubicBezTo>
                    <a:pt x="29068" y="2889"/>
                    <a:pt x="29115" y="2886"/>
                    <a:pt x="29112" y="2883"/>
                  </a:cubicBezTo>
                  <a:cubicBezTo>
                    <a:pt x="29109" y="2880"/>
                    <a:pt x="29056" y="2876"/>
                    <a:pt x="28956" y="2873"/>
                  </a:cubicBezTo>
                  <a:lnTo>
                    <a:pt x="28516" y="2863"/>
                  </a:lnTo>
                  <a:lnTo>
                    <a:pt x="26838" y="2844"/>
                  </a:lnTo>
                  <a:lnTo>
                    <a:pt x="20676" y="2803"/>
                  </a:lnTo>
                  <a:lnTo>
                    <a:pt x="294" y="2744"/>
                  </a:lnTo>
                  <a:lnTo>
                    <a:pt x="294" y="2744"/>
                  </a:lnTo>
                  <a:lnTo>
                    <a:pt x="294" y="1537"/>
                  </a:lnTo>
                  <a:lnTo>
                    <a:pt x="294" y="843"/>
                  </a:lnTo>
                  <a:lnTo>
                    <a:pt x="294" y="281"/>
                  </a:lnTo>
                  <a:lnTo>
                    <a:pt x="294" y="281"/>
                  </a:lnTo>
                  <a:cubicBezTo>
                    <a:pt x="13127" y="281"/>
                    <a:pt x="24161" y="247"/>
                    <a:pt x="29055" y="199"/>
                  </a:cubicBezTo>
                  <a:lnTo>
                    <a:pt x="29055" y="199"/>
                  </a:lnTo>
                  <a:cubicBezTo>
                    <a:pt x="29069" y="1037"/>
                    <a:pt x="29078" y="1694"/>
                    <a:pt x="29086" y="2161"/>
                  </a:cubicBezTo>
                  <a:cubicBezTo>
                    <a:pt x="29092" y="2383"/>
                    <a:pt x="29096" y="2559"/>
                    <a:pt x="29099" y="2693"/>
                  </a:cubicBezTo>
                  <a:cubicBezTo>
                    <a:pt x="29103" y="2814"/>
                    <a:pt x="29108" y="2879"/>
                    <a:pt x="29110" y="2882"/>
                  </a:cubicBezTo>
                  <a:cubicBezTo>
                    <a:pt x="29110" y="2882"/>
                    <a:pt x="29111" y="2882"/>
                    <a:pt x="29111" y="2882"/>
                  </a:cubicBezTo>
                  <a:cubicBezTo>
                    <a:pt x="29115" y="2882"/>
                    <a:pt x="29118" y="2824"/>
                    <a:pt x="29124" y="2712"/>
                  </a:cubicBezTo>
                  <a:cubicBezTo>
                    <a:pt x="29127" y="2578"/>
                    <a:pt x="29131" y="2408"/>
                    <a:pt x="29137" y="2192"/>
                  </a:cubicBezTo>
                  <a:cubicBezTo>
                    <a:pt x="29144" y="1706"/>
                    <a:pt x="29155" y="1019"/>
                    <a:pt x="29169" y="139"/>
                  </a:cubicBezTo>
                  <a:lnTo>
                    <a:pt x="29169" y="83"/>
                  </a:lnTo>
                  <a:lnTo>
                    <a:pt x="29112" y="83"/>
                  </a:lnTo>
                  <a:cubicBezTo>
                    <a:pt x="24228" y="34"/>
                    <a:pt x="13098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003500" y="2146200"/>
              <a:ext cx="314425" cy="286525"/>
            </a:xfrm>
            <a:custGeom>
              <a:avLst/>
              <a:gdLst/>
              <a:ahLst/>
              <a:cxnLst/>
              <a:rect l="l" t="t" r="r" b="b"/>
              <a:pathLst>
                <a:path w="12577" h="11461" extrusionOk="0">
                  <a:moveTo>
                    <a:pt x="0" y="0"/>
                  </a:moveTo>
                  <a:lnTo>
                    <a:pt x="0" y="11461"/>
                  </a:lnTo>
                  <a:lnTo>
                    <a:pt x="12576" y="11461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999275" y="2142650"/>
              <a:ext cx="321700" cy="293175"/>
            </a:xfrm>
            <a:custGeom>
              <a:avLst/>
              <a:gdLst/>
              <a:ahLst/>
              <a:cxnLst/>
              <a:rect l="l" t="t" r="r" b="b"/>
              <a:pathLst>
                <a:path w="12868" h="11727" extrusionOk="0">
                  <a:moveTo>
                    <a:pt x="12627" y="262"/>
                  </a:moveTo>
                  <a:cubicBezTo>
                    <a:pt x="12653" y="3621"/>
                    <a:pt x="12672" y="6424"/>
                    <a:pt x="12688" y="8420"/>
                  </a:cubicBezTo>
                  <a:cubicBezTo>
                    <a:pt x="12700" y="9408"/>
                    <a:pt x="12712" y="10194"/>
                    <a:pt x="12719" y="10758"/>
                  </a:cubicBezTo>
                  <a:cubicBezTo>
                    <a:pt x="12724" y="11014"/>
                    <a:pt x="12728" y="11219"/>
                    <a:pt x="12733" y="11381"/>
                  </a:cubicBezTo>
                  <a:cubicBezTo>
                    <a:pt x="12737" y="11516"/>
                    <a:pt x="12741" y="11591"/>
                    <a:pt x="12745" y="11602"/>
                  </a:cubicBezTo>
                  <a:lnTo>
                    <a:pt x="12745" y="11602"/>
                  </a:lnTo>
                  <a:cubicBezTo>
                    <a:pt x="12727" y="11598"/>
                    <a:pt x="12645" y="11594"/>
                    <a:pt x="12502" y="11589"/>
                  </a:cubicBezTo>
                  <a:lnTo>
                    <a:pt x="11814" y="11575"/>
                  </a:lnTo>
                  <a:lnTo>
                    <a:pt x="9238" y="11542"/>
                  </a:lnTo>
                  <a:lnTo>
                    <a:pt x="295" y="11481"/>
                  </a:lnTo>
                  <a:lnTo>
                    <a:pt x="295" y="11481"/>
                  </a:lnTo>
                  <a:cubicBezTo>
                    <a:pt x="297" y="9832"/>
                    <a:pt x="301" y="8053"/>
                    <a:pt x="307" y="6177"/>
                  </a:cubicBezTo>
                  <a:cubicBezTo>
                    <a:pt x="307" y="5213"/>
                    <a:pt x="308" y="4228"/>
                    <a:pt x="310" y="3221"/>
                  </a:cubicBezTo>
                  <a:lnTo>
                    <a:pt x="310" y="1693"/>
                  </a:lnTo>
                  <a:lnTo>
                    <a:pt x="310" y="921"/>
                  </a:lnTo>
                  <a:lnTo>
                    <a:pt x="310" y="283"/>
                  </a:lnTo>
                  <a:lnTo>
                    <a:pt x="310" y="283"/>
                  </a:lnTo>
                  <a:lnTo>
                    <a:pt x="12627" y="262"/>
                  </a:lnTo>
                  <a:close/>
                  <a:moveTo>
                    <a:pt x="176" y="1"/>
                  </a:moveTo>
                  <a:cubicBezTo>
                    <a:pt x="175" y="1"/>
                    <a:pt x="1" y="175"/>
                    <a:pt x="2" y="175"/>
                  </a:cubicBezTo>
                  <a:cubicBezTo>
                    <a:pt x="2" y="175"/>
                    <a:pt x="11" y="167"/>
                    <a:pt x="33" y="145"/>
                  </a:cubicBezTo>
                  <a:lnTo>
                    <a:pt x="33" y="921"/>
                  </a:lnTo>
                  <a:lnTo>
                    <a:pt x="33" y="1693"/>
                  </a:lnTo>
                  <a:lnTo>
                    <a:pt x="33" y="3219"/>
                  </a:lnTo>
                  <a:cubicBezTo>
                    <a:pt x="34" y="4229"/>
                    <a:pt x="34" y="5214"/>
                    <a:pt x="36" y="6177"/>
                  </a:cubicBezTo>
                  <a:cubicBezTo>
                    <a:pt x="40" y="8100"/>
                    <a:pt x="44" y="9921"/>
                    <a:pt x="48" y="11603"/>
                  </a:cubicBezTo>
                  <a:lnTo>
                    <a:pt x="48" y="11726"/>
                  </a:lnTo>
                  <a:lnTo>
                    <a:pt x="172" y="11726"/>
                  </a:lnTo>
                  <a:lnTo>
                    <a:pt x="9319" y="11665"/>
                  </a:lnTo>
                  <a:lnTo>
                    <a:pt x="11866" y="11632"/>
                  </a:lnTo>
                  <a:lnTo>
                    <a:pt x="12529" y="11617"/>
                  </a:lnTo>
                  <a:cubicBezTo>
                    <a:pt x="12678" y="11613"/>
                    <a:pt x="12752" y="11608"/>
                    <a:pt x="12748" y="11603"/>
                  </a:cubicBezTo>
                  <a:cubicBezTo>
                    <a:pt x="12748" y="11603"/>
                    <a:pt x="12748" y="11602"/>
                    <a:pt x="12747" y="11602"/>
                  </a:cubicBezTo>
                  <a:lnTo>
                    <a:pt x="12747" y="11602"/>
                  </a:lnTo>
                  <a:cubicBezTo>
                    <a:pt x="12752" y="11594"/>
                    <a:pt x="12756" y="11527"/>
                    <a:pt x="12762" y="11407"/>
                  </a:cubicBezTo>
                  <a:cubicBezTo>
                    <a:pt x="12765" y="11252"/>
                    <a:pt x="12771" y="11053"/>
                    <a:pt x="12776" y="10808"/>
                  </a:cubicBezTo>
                  <a:cubicBezTo>
                    <a:pt x="12783" y="10250"/>
                    <a:pt x="12793" y="9473"/>
                    <a:pt x="12807" y="8496"/>
                  </a:cubicBezTo>
                  <a:cubicBezTo>
                    <a:pt x="12821" y="6459"/>
                    <a:pt x="12842" y="3587"/>
                    <a:pt x="12868" y="144"/>
                  </a:cubicBezTo>
                  <a:lnTo>
                    <a:pt x="12868" y="24"/>
                  </a:lnTo>
                  <a:lnTo>
                    <a:pt x="12748" y="24"/>
                  </a:lnTo>
                  <a:lnTo>
                    <a:pt x="174" y="3"/>
                  </a:lnTo>
                  <a:cubicBezTo>
                    <a:pt x="175" y="2"/>
                    <a:pt x="17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003500" y="2477625"/>
              <a:ext cx="314425" cy="144000"/>
            </a:xfrm>
            <a:custGeom>
              <a:avLst/>
              <a:gdLst/>
              <a:ahLst/>
              <a:cxnLst/>
              <a:rect l="l" t="t" r="r" b="b"/>
              <a:pathLst>
                <a:path w="12577" h="5760" extrusionOk="0">
                  <a:moveTo>
                    <a:pt x="0" y="1"/>
                  </a:moveTo>
                  <a:lnTo>
                    <a:pt x="0" y="5760"/>
                  </a:lnTo>
                  <a:lnTo>
                    <a:pt x="12576" y="5760"/>
                  </a:lnTo>
                  <a:lnTo>
                    <a:pt x="125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999975" y="2473375"/>
              <a:ext cx="320550" cy="151600"/>
            </a:xfrm>
            <a:custGeom>
              <a:avLst/>
              <a:gdLst/>
              <a:ahLst/>
              <a:cxnLst/>
              <a:rect l="l" t="t" r="r" b="b"/>
              <a:pathLst>
                <a:path w="12822" h="6064" extrusionOk="0">
                  <a:moveTo>
                    <a:pt x="12618" y="274"/>
                  </a:moveTo>
                  <a:lnTo>
                    <a:pt x="12618" y="274"/>
                  </a:lnTo>
                  <a:cubicBezTo>
                    <a:pt x="12639" y="1968"/>
                    <a:pt x="12657" y="3354"/>
                    <a:pt x="12671" y="4353"/>
                  </a:cubicBezTo>
                  <a:cubicBezTo>
                    <a:pt x="12681" y="4832"/>
                    <a:pt x="12689" y="5217"/>
                    <a:pt x="12696" y="5511"/>
                  </a:cubicBezTo>
                  <a:cubicBezTo>
                    <a:pt x="12703" y="5770"/>
                    <a:pt x="12710" y="5914"/>
                    <a:pt x="12717" y="5929"/>
                  </a:cubicBezTo>
                  <a:lnTo>
                    <a:pt x="12717" y="5929"/>
                  </a:lnTo>
                  <a:cubicBezTo>
                    <a:pt x="12702" y="5923"/>
                    <a:pt x="12616" y="5918"/>
                    <a:pt x="12463" y="5913"/>
                  </a:cubicBezTo>
                  <a:lnTo>
                    <a:pt x="11754" y="5897"/>
                  </a:lnTo>
                  <a:lnTo>
                    <a:pt x="9132" y="5861"/>
                  </a:lnTo>
                  <a:lnTo>
                    <a:pt x="275" y="5799"/>
                  </a:lnTo>
                  <a:lnTo>
                    <a:pt x="275" y="5799"/>
                  </a:lnTo>
                  <a:cubicBezTo>
                    <a:pt x="278" y="4945"/>
                    <a:pt x="279" y="4056"/>
                    <a:pt x="280" y="3139"/>
                  </a:cubicBezTo>
                  <a:cubicBezTo>
                    <a:pt x="282" y="2658"/>
                    <a:pt x="282" y="2169"/>
                    <a:pt x="282" y="1673"/>
                  </a:cubicBezTo>
                  <a:lnTo>
                    <a:pt x="282" y="925"/>
                  </a:lnTo>
                  <a:lnTo>
                    <a:pt x="282" y="311"/>
                  </a:lnTo>
                  <a:lnTo>
                    <a:pt x="282" y="311"/>
                  </a:lnTo>
                  <a:lnTo>
                    <a:pt x="12618" y="274"/>
                  </a:lnTo>
                  <a:close/>
                  <a:moveTo>
                    <a:pt x="175" y="1"/>
                  </a:moveTo>
                  <a:lnTo>
                    <a:pt x="175" y="1"/>
                  </a:lnTo>
                  <a:cubicBezTo>
                    <a:pt x="175" y="1"/>
                    <a:pt x="0" y="174"/>
                    <a:pt x="1" y="174"/>
                  </a:cubicBezTo>
                  <a:cubicBezTo>
                    <a:pt x="1" y="174"/>
                    <a:pt x="2" y="174"/>
                    <a:pt x="4" y="172"/>
                  </a:cubicBezTo>
                  <a:lnTo>
                    <a:pt x="4" y="925"/>
                  </a:lnTo>
                  <a:lnTo>
                    <a:pt x="4" y="1673"/>
                  </a:lnTo>
                  <a:cubicBezTo>
                    <a:pt x="4" y="2169"/>
                    <a:pt x="5" y="2658"/>
                    <a:pt x="5" y="3139"/>
                  </a:cubicBezTo>
                  <a:cubicBezTo>
                    <a:pt x="6" y="4103"/>
                    <a:pt x="8" y="5036"/>
                    <a:pt x="11" y="5930"/>
                  </a:cubicBezTo>
                  <a:lnTo>
                    <a:pt x="11" y="6063"/>
                  </a:lnTo>
                  <a:lnTo>
                    <a:pt x="143" y="6062"/>
                  </a:lnTo>
                  <a:lnTo>
                    <a:pt x="9222" y="5999"/>
                  </a:lnTo>
                  <a:lnTo>
                    <a:pt x="11814" y="5962"/>
                  </a:lnTo>
                  <a:lnTo>
                    <a:pt x="12495" y="5947"/>
                  </a:lnTo>
                  <a:cubicBezTo>
                    <a:pt x="12647" y="5941"/>
                    <a:pt x="12724" y="5935"/>
                    <a:pt x="12719" y="5930"/>
                  </a:cubicBezTo>
                  <a:cubicBezTo>
                    <a:pt x="12719" y="5930"/>
                    <a:pt x="12719" y="5930"/>
                    <a:pt x="12719" y="5930"/>
                  </a:cubicBezTo>
                  <a:lnTo>
                    <a:pt x="12719" y="5930"/>
                  </a:lnTo>
                  <a:cubicBezTo>
                    <a:pt x="12725" y="5921"/>
                    <a:pt x="12732" y="5791"/>
                    <a:pt x="12740" y="5549"/>
                  </a:cubicBezTo>
                  <a:cubicBezTo>
                    <a:pt x="12747" y="5261"/>
                    <a:pt x="12755" y="4884"/>
                    <a:pt x="12765" y="4415"/>
                  </a:cubicBezTo>
                  <a:cubicBezTo>
                    <a:pt x="12779" y="3380"/>
                    <a:pt x="12797" y="1938"/>
                    <a:pt x="12820" y="171"/>
                  </a:cubicBezTo>
                  <a:lnTo>
                    <a:pt x="12821" y="70"/>
                  </a:lnTo>
                  <a:lnTo>
                    <a:pt x="12719" y="70"/>
                  </a:lnTo>
                  <a:lnTo>
                    <a:pt x="144" y="32"/>
                  </a:lnTo>
                  <a:cubicBezTo>
                    <a:pt x="166" y="10"/>
                    <a:pt x="175" y="1"/>
                    <a:pt x="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579500" y="2147025"/>
              <a:ext cx="368425" cy="474600"/>
            </a:xfrm>
            <a:custGeom>
              <a:avLst/>
              <a:gdLst/>
              <a:ahLst/>
              <a:cxnLst/>
              <a:rect l="l" t="t" r="r" b="b"/>
              <a:pathLst>
                <a:path w="14737" h="18984" extrusionOk="0">
                  <a:moveTo>
                    <a:pt x="14736" y="1"/>
                  </a:moveTo>
                  <a:lnTo>
                    <a:pt x="7381" y="9477"/>
                  </a:lnTo>
                  <a:lnTo>
                    <a:pt x="7381" y="9477"/>
                  </a:lnTo>
                  <a:cubicBezTo>
                    <a:pt x="9891" y="6351"/>
                    <a:pt x="12401" y="3226"/>
                    <a:pt x="14736" y="1"/>
                  </a:cubicBezTo>
                  <a:close/>
                  <a:moveTo>
                    <a:pt x="7381" y="9477"/>
                  </a:moveTo>
                  <a:lnTo>
                    <a:pt x="7381" y="9477"/>
                  </a:lnTo>
                  <a:cubicBezTo>
                    <a:pt x="4862" y="12612"/>
                    <a:pt x="2343" y="15748"/>
                    <a:pt x="1" y="18984"/>
                  </a:cubicBezTo>
                  <a:lnTo>
                    <a:pt x="7381" y="94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579125" y="2147025"/>
              <a:ext cx="369225" cy="474625"/>
            </a:xfrm>
            <a:custGeom>
              <a:avLst/>
              <a:gdLst/>
              <a:ahLst/>
              <a:cxnLst/>
              <a:rect l="l" t="t" r="r" b="b"/>
              <a:pathLst>
                <a:path w="14769" h="18985" extrusionOk="0">
                  <a:moveTo>
                    <a:pt x="14751" y="1"/>
                  </a:moveTo>
                  <a:cubicBezTo>
                    <a:pt x="14727" y="1"/>
                    <a:pt x="14515" y="261"/>
                    <a:pt x="14150" y="730"/>
                  </a:cubicBezTo>
                  <a:cubicBezTo>
                    <a:pt x="13749" y="1246"/>
                    <a:pt x="13216" y="1931"/>
                    <a:pt x="12571" y="2763"/>
                  </a:cubicBezTo>
                  <a:cubicBezTo>
                    <a:pt x="11235" y="4477"/>
                    <a:pt x="9353" y="6821"/>
                    <a:pt x="7274" y="9405"/>
                  </a:cubicBezTo>
                  <a:cubicBezTo>
                    <a:pt x="5194" y="11990"/>
                    <a:pt x="3337" y="14353"/>
                    <a:pt x="2040" y="16101"/>
                  </a:cubicBezTo>
                  <a:cubicBezTo>
                    <a:pt x="1391" y="16975"/>
                    <a:pt x="877" y="17690"/>
                    <a:pt x="530" y="18190"/>
                  </a:cubicBezTo>
                  <a:cubicBezTo>
                    <a:pt x="184" y="18690"/>
                    <a:pt x="0" y="18973"/>
                    <a:pt x="16" y="18984"/>
                  </a:cubicBezTo>
                  <a:cubicBezTo>
                    <a:pt x="16" y="18984"/>
                    <a:pt x="16" y="18984"/>
                    <a:pt x="17" y="18984"/>
                  </a:cubicBezTo>
                  <a:cubicBezTo>
                    <a:pt x="40" y="18984"/>
                    <a:pt x="252" y="18725"/>
                    <a:pt x="618" y="18255"/>
                  </a:cubicBezTo>
                  <a:lnTo>
                    <a:pt x="2198" y="16222"/>
                  </a:lnTo>
                  <a:cubicBezTo>
                    <a:pt x="3532" y="14506"/>
                    <a:pt x="5411" y="12165"/>
                    <a:pt x="7492" y="9580"/>
                  </a:cubicBezTo>
                  <a:cubicBezTo>
                    <a:pt x="9574" y="6995"/>
                    <a:pt x="11431" y="4630"/>
                    <a:pt x="12728" y="2883"/>
                  </a:cubicBezTo>
                  <a:cubicBezTo>
                    <a:pt x="13377" y="2009"/>
                    <a:pt x="13891" y="1295"/>
                    <a:pt x="14238" y="795"/>
                  </a:cubicBezTo>
                  <a:cubicBezTo>
                    <a:pt x="14584" y="293"/>
                    <a:pt x="14768" y="12"/>
                    <a:pt x="14753" y="1"/>
                  </a:cubicBezTo>
                  <a:cubicBezTo>
                    <a:pt x="14752" y="1"/>
                    <a:pt x="14752" y="1"/>
                    <a:pt x="147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579500" y="2146200"/>
              <a:ext cx="377750" cy="475425"/>
            </a:xfrm>
            <a:custGeom>
              <a:avLst/>
              <a:gdLst/>
              <a:ahLst/>
              <a:cxnLst/>
              <a:rect l="l" t="t" r="r" b="b"/>
              <a:pathLst>
                <a:path w="15110" h="19017" extrusionOk="0">
                  <a:moveTo>
                    <a:pt x="1" y="0"/>
                  </a:moveTo>
                  <a:lnTo>
                    <a:pt x="15110" y="190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578000" y="2146175"/>
              <a:ext cx="380775" cy="475475"/>
            </a:xfrm>
            <a:custGeom>
              <a:avLst/>
              <a:gdLst/>
              <a:ahLst/>
              <a:cxnLst/>
              <a:rect l="l" t="t" r="r" b="b"/>
              <a:pathLst>
                <a:path w="15231" h="19019" extrusionOk="0">
                  <a:moveTo>
                    <a:pt x="61" y="1"/>
                  </a:moveTo>
                  <a:cubicBezTo>
                    <a:pt x="60" y="1"/>
                    <a:pt x="60" y="1"/>
                    <a:pt x="59" y="1"/>
                  </a:cubicBezTo>
                  <a:cubicBezTo>
                    <a:pt x="0" y="49"/>
                    <a:pt x="3334" y="4347"/>
                    <a:pt x="7506" y="9597"/>
                  </a:cubicBezTo>
                  <a:cubicBezTo>
                    <a:pt x="11655" y="14818"/>
                    <a:pt x="15071" y="19018"/>
                    <a:pt x="15169" y="19018"/>
                  </a:cubicBezTo>
                  <a:cubicBezTo>
                    <a:pt x="15169" y="19018"/>
                    <a:pt x="15170" y="19018"/>
                    <a:pt x="15170" y="19018"/>
                  </a:cubicBezTo>
                  <a:cubicBezTo>
                    <a:pt x="15230" y="18970"/>
                    <a:pt x="11898" y="14675"/>
                    <a:pt x="7725" y="9423"/>
                  </a:cubicBezTo>
                  <a:cubicBezTo>
                    <a:pt x="3575" y="4201"/>
                    <a:pt x="15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3392125" y="2088100"/>
              <a:ext cx="118200" cy="118225"/>
            </a:xfrm>
            <a:custGeom>
              <a:avLst/>
              <a:gdLst/>
              <a:ahLst/>
              <a:cxnLst/>
              <a:rect l="l" t="t" r="r" b="b"/>
              <a:pathLst>
                <a:path w="4728" h="4729" extrusionOk="0">
                  <a:moveTo>
                    <a:pt x="2365" y="0"/>
                  </a:moveTo>
                  <a:cubicBezTo>
                    <a:pt x="1059" y="0"/>
                    <a:pt x="0" y="1060"/>
                    <a:pt x="0" y="2365"/>
                  </a:cubicBezTo>
                  <a:cubicBezTo>
                    <a:pt x="0" y="3670"/>
                    <a:pt x="1059" y="4728"/>
                    <a:pt x="2365" y="4728"/>
                  </a:cubicBezTo>
                  <a:cubicBezTo>
                    <a:pt x="3670" y="4728"/>
                    <a:pt x="4728" y="3670"/>
                    <a:pt x="4728" y="2365"/>
                  </a:cubicBezTo>
                  <a:cubicBezTo>
                    <a:pt x="4728" y="1060"/>
                    <a:pt x="3670" y="0"/>
                    <a:pt x="2365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3391800" y="2087775"/>
              <a:ext cx="118875" cy="118900"/>
            </a:xfrm>
            <a:custGeom>
              <a:avLst/>
              <a:gdLst/>
              <a:ahLst/>
              <a:cxnLst/>
              <a:rect l="l" t="t" r="r" b="b"/>
              <a:pathLst>
                <a:path w="4755" h="4756" extrusionOk="0">
                  <a:moveTo>
                    <a:pt x="2379" y="27"/>
                  </a:moveTo>
                  <a:cubicBezTo>
                    <a:pt x="3673" y="27"/>
                    <a:pt x="4728" y="1081"/>
                    <a:pt x="4728" y="2378"/>
                  </a:cubicBezTo>
                  <a:cubicBezTo>
                    <a:pt x="4728" y="3675"/>
                    <a:pt x="3676" y="4729"/>
                    <a:pt x="2379" y="4729"/>
                  </a:cubicBezTo>
                  <a:cubicBezTo>
                    <a:pt x="1081" y="4729"/>
                    <a:pt x="27" y="3675"/>
                    <a:pt x="27" y="2378"/>
                  </a:cubicBezTo>
                  <a:cubicBezTo>
                    <a:pt x="27" y="1081"/>
                    <a:pt x="1082" y="27"/>
                    <a:pt x="2379" y="27"/>
                  </a:cubicBezTo>
                  <a:close/>
                  <a:moveTo>
                    <a:pt x="2379" y="1"/>
                  </a:moveTo>
                  <a:cubicBezTo>
                    <a:pt x="1067" y="1"/>
                    <a:pt x="0" y="1067"/>
                    <a:pt x="0" y="2378"/>
                  </a:cubicBezTo>
                  <a:cubicBezTo>
                    <a:pt x="0" y="3689"/>
                    <a:pt x="1067" y="4755"/>
                    <a:pt x="2379" y="4755"/>
                  </a:cubicBezTo>
                  <a:cubicBezTo>
                    <a:pt x="3689" y="4755"/>
                    <a:pt x="4755" y="3689"/>
                    <a:pt x="4755" y="2378"/>
                  </a:cubicBezTo>
                  <a:cubicBezTo>
                    <a:pt x="4755" y="1067"/>
                    <a:pt x="3690" y="1"/>
                    <a:pt x="2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358650" y="1944650"/>
              <a:ext cx="118200" cy="118225"/>
            </a:xfrm>
            <a:custGeom>
              <a:avLst/>
              <a:gdLst/>
              <a:ahLst/>
              <a:cxnLst/>
              <a:rect l="l" t="t" r="r" b="b"/>
              <a:pathLst>
                <a:path w="4728" h="4729" extrusionOk="0">
                  <a:moveTo>
                    <a:pt x="2365" y="0"/>
                  </a:moveTo>
                  <a:cubicBezTo>
                    <a:pt x="1059" y="0"/>
                    <a:pt x="0" y="1060"/>
                    <a:pt x="0" y="2365"/>
                  </a:cubicBezTo>
                  <a:cubicBezTo>
                    <a:pt x="0" y="3670"/>
                    <a:pt x="1059" y="4728"/>
                    <a:pt x="2365" y="4728"/>
                  </a:cubicBezTo>
                  <a:cubicBezTo>
                    <a:pt x="3670" y="4728"/>
                    <a:pt x="4728" y="3670"/>
                    <a:pt x="4728" y="2365"/>
                  </a:cubicBezTo>
                  <a:cubicBezTo>
                    <a:pt x="4728" y="1060"/>
                    <a:pt x="3670" y="0"/>
                    <a:pt x="2365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358325" y="1944325"/>
              <a:ext cx="118875" cy="118900"/>
            </a:xfrm>
            <a:custGeom>
              <a:avLst/>
              <a:gdLst/>
              <a:ahLst/>
              <a:cxnLst/>
              <a:rect l="l" t="t" r="r" b="b"/>
              <a:pathLst>
                <a:path w="4755" h="4756" extrusionOk="0">
                  <a:moveTo>
                    <a:pt x="2378" y="27"/>
                  </a:moveTo>
                  <a:cubicBezTo>
                    <a:pt x="3675" y="27"/>
                    <a:pt x="4728" y="1081"/>
                    <a:pt x="4728" y="2378"/>
                  </a:cubicBezTo>
                  <a:cubicBezTo>
                    <a:pt x="4728" y="3675"/>
                    <a:pt x="3675" y="4729"/>
                    <a:pt x="2378" y="4729"/>
                  </a:cubicBezTo>
                  <a:cubicBezTo>
                    <a:pt x="1081" y="4729"/>
                    <a:pt x="27" y="3675"/>
                    <a:pt x="27" y="2378"/>
                  </a:cubicBezTo>
                  <a:cubicBezTo>
                    <a:pt x="27" y="1081"/>
                    <a:pt x="1081" y="27"/>
                    <a:pt x="2378" y="27"/>
                  </a:cubicBezTo>
                  <a:close/>
                  <a:moveTo>
                    <a:pt x="2378" y="1"/>
                  </a:moveTo>
                  <a:cubicBezTo>
                    <a:pt x="1067" y="1"/>
                    <a:pt x="0" y="1067"/>
                    <a:pt x="0" y="2378"/>
                  </a:cubicBezTo>
                  <a:cubicBezTo>
                    <a:pt x="0" y="3689"/>
                    <a:pt x="1067" y="4755"/>
                    <a:pt x="2378" y="4755"/>
                  </a:cubicBezTo>
                  <a:cubicBezTo>
                    <a:pt x="3690" y="4755"/>
                    <a:pt x="4755" y="3689"/>
                    <a:pt x="4755" y="2378"/>
                  </a:cubicBezTo>
                  <a:cubicBezTo>
                    <a:pt x="4755" y="1067"/>
                    <a:pt x="3689" y="1"/>
                    <a:pt x="23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333925" y="1621150"/>
              <a:ext cx="412700" cy="250000"/>
            </a:xfrm>
            <a:custGeom>
              <a:avLst/>
              <a:gdLst/>
              <a:ahLst/>
              <a:cxnLst/>
              <a:rect l="l" t="t" r="r" b="b"/>
              <a:pathLst>
                <a:path w="16508" h="10000" extrusionOk="0">
                  <a:moveTo>
                    <a:pt x="14616" y="0"/>
                  </a:moveTo>
                  <a:lnTo>
                    <a:pt x="2879" y="4135"/>
                  </a:lnTo>
                  <a:lnTo>
                    <a:pt x="0" y="9237"/>
                  </a:lnTo>
                  <a:lnTo>
                    <a:pt x="5378" y="10000"/>
                  </a:lnTo>
                  <a:lnTo>
                    <a:pt x="16507" y="4276"/>
                  </a:lnTo>
                  <a:lnTo>
                    <a:pt x="1461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4322350" y="1606600"/>
              <a:ext cx="430175" cy="235825"/>
            </a:xfrm>
            <a:custGeom>
              <a:avLst/>
              <a:gdLst/>
              <a:ahLst/>
              <a:cxnLst/>
              <a:rect l="l" t="t" r="r" b="b"/>
              <a:pathLst>
                <a:path w="17207" h="9433" extrusionOk="0">
                  <a:moveTo>
                    <a:pt x="14783" y="1"/>
                  </a:moveTo>
                  <a:lnTo>
                    <a:pt x="2726" y="4382"/>
                  </a:lnTo>
                  <a:lnTo>
                    <a:pt x="1" y="8769"/>
                  </a:lnTo>
                  <a:lnTo>
                    <a:pt x="5515" y="9433"/>
                  </a:lnTo>
                  <a:lnTo>
                    <a:pt x="17206" y="4764"/>
                  </a:lnTo>
                  <a:lnTo>
                    <a:pt x="147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452400" y="1677225"/>
              <a:ext cx="205925" cy="79200"/>
            </a:xfrm>
            <a:custGeom>
              <a:avLst/>
              <a:gdLst/>
              <a:ahLst/>
              <a:cxnLst/>
              <a:rect l="l" t="t" r="r" b="b"/>
              <a:pathLst>
                <a:path w="8237" h="3168" extrusionOk="0">
                  <a:moveTo>
                    <a:pt x="8199" y="0"/>
                  </a:moveTo>
                  <a:cubicBezTo>
                    <a:pt x="7961" y="0"/>
                    <a:pt x="6194" y="599"/>
                    <a:pt x="4080" y="1408"/>
                  </a:cubicBezTo>
                  <a:cubicBezTo>
                    <a:pt x="1834" y="2270"/>
                    <a:pt x="0" y="3054"/>
                    <a:pt x="91" y="3167"/>
                  </a:cubicBezTo>
                  <a:cubicBezTo>
                    <a:pt x="90" y="3167"/>
                    <a:pt x="90" y="3168"/>
                    <a:pt x="91" y="3168"/>
                  </a:cubicBezTo>
                  <a:cubicBezTo>
                    <a:pt x="106" y="3168"/>
                    <a:pt x="580" y="3009"/>
                    <a:pt x="1284" y="2751"/>
                  </a:cubicBezTo>
                  <a:lnTo>
                    <a:pt x="4180" y="1669"/>
                  </a:lnTo>
                  <a:cubicBezTo>
                    <a:pt x="5307" y="1238"/>
                    <a:pt x="6324" y="839"/>
                    <a:pt x="7056" y="537"/>
                  </a:cubicBezTo>
                  <a:cubicBezTo>
                    <a:pt x="7789" y="236"/>
                    <a:pt x="8236" y="39"/>
                    <a:pt x="8226" y="8"/>
                  </a:cubicBezTo>
                  <a:cubicBezTo>
                    <a:pt x="8224" y="3"/>
                    <a:pt x="8215" y="0"/>
                    <a:pt x="8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476300" y="1731225"/>
              <a:ext cx="135500" cy="50425"/>
            </a:xfrm>
            <a:custGeom>
              <a:avLst/>
              <a:gdLst/>
              <a:ahLst/>
              <a:cxnLst/>
              <a:rect l="l" t="t" r="r" b="b"/>
              <a:pathLst>
                <a:path w="5420" h="2017" extrusionOk="0">
                  <a:moveTo>
                    <a:pt x="5366" y="1"/>
                  </a:moveTo>
                  <a:cubicBezTo>
                    <a:pt x="5196" y="1"/>
                    <a:pt x="4074" y="464"/>
                    <a:pt x="2693" y="974"/>
                  </a:cubicBezTo>
                  <a:cubicBezTo>
                    <a:pt x="1216" y="1527"/>
                    <a:pt x="1" y="1928"/>
                    <a:pt x="22" y="2006"/>
                  </a:cubicBezTo>
                  <a:cubicBezTo>
                    <a:pt x="24" y="2013"/>
                    <a:pt x="39" y="2017"/>
                    <a:pt x="66" y="2017"/>
                  </a:cubicBezTo>
                  <a:cubicBezTo>
                    <a:pt x="301" y="2017"/>
                    <a:pt x="1454" y="1737"/>
                    <a:pt x="2791" y="1237"/>
                  </a:cubicBezTo>
                  <a:cubicBezTo>
                    <a:pt x="4280" y="685"/>
                    <a:pt x="5420" y="75"/>
                    <a:pt x="5388" y="8"/>
                  </a:cubicBezTo>
                  <a:cubicBezTo>
                    <a:pt x="5385" y="3"/>
                    <a:pt x="5378" y="1"/>
                    <a:pt x="5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155275" y="1659200"/>
              <a:ext cx="1118175" cy="715850"/>
            </a:xfrm>
            <a:custGeom>
              <a:avLst/>
              <a:gdLst/>
              <a:ahLst/>
              <a:cxnLst/>
              <a:rect l="l" t="t" r="r" b="b"/>
              <a:pathLst>
                <a:path w="44727" h="28634" extrusionOk="0">
                  <a:moveTo>
                    <a:pt x="37661" y="0"/>
                  </a:moveTo>
                  <a:lnTo>
                    <a:pt x="0" y="7129"/>
                  </a:lnTo>
                  <a:lnTo>
                    <a:pt x="4072" y="28634"/>
                  </a:lnTo>
                  <a:lnTo>
                    <a:pt x="44727" y="20937"/>
                  </a:lnTo>
                  <a:lnTo>
                    <a:pt x="376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134125" y="1659150"/>
              <a:ext cx="1052850" cy="658575"/>
            </a:xfrm>
            <a:custGeom>
              <a:avLst/>
              <a:gdLst/>
              <a:ahLst/>
              <a:cxnLst/>
              <a:rect l="l" t="t" r="r" b="b"/>
              <a:pathLst>
                <a:path w="42114" h="26343" extrusionOk="0">
                  <a:moveTo>
                    <a:pt x="38507" y="1"/>
                  </a:moveTo>
                  <a:lnTo>
                    <a:pt x="0" y="7291"/>
                  </a:lnTo>
                  <a:lnTo>
                    <a:pt x="3607" y="26343"/>
                  </a:lnTo>
                  <a:lnTo>
                    <a:pt x="42114" y="19052"/>
                  </a:lnTo>
                  <a:lnTo>
                    <a:pt x="38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130025" y="1656175"/>
              <a:ext cx="1057025" cy="665450"/>
            </a:xfrm>
            <a:custGeom>
              <a:avLst/>
              <a:gdLst/>
              <a:ahLst/>
              <a:cxnLst/>
              <a:rect l="l" t="t" r="r" b="b"/>
              <a:pathLst>
                <a:path w="42281" h="26618" extrusionOk="0">
                  <a:moveTo>
                    <a:pt x="38754" y="0"/>
                  </a:moveTo>
                  <a:lnTo>
                    <a:pt x="38653" y="20"/>
                  </a:lnTo>
                  <a:lnTo>
                    <a:pt x="141" y="7272"/>
                  </a:lnTo>
                  <a:lnTo>
                    <a:pt x="138" y="7272"/>
                  </a:lnTo>
                  <a:lnTo>
                    <a:pt x="0" y="7299"/>
                  </a:lnTo>
                  <a:lnTo>
                    <a:pt x="27" y="7437"/>
                  </a:lnTo>
                  <a:cubicBezTo>
                    <a:pt x="1301" y="14150"/>
                    <a:pt x="2523" y="20595"/>
                    <a:pt x="3642" y="26487"/>
                  </a:cubicBezTo>
                  <a:lnTo>
                    <a:pt x="3666" y="26618"/>
                  </a:lnTo>
                  <a:lnTo>
                    <a:pt x="3795" y="26592"/>
                  </a:lnTo>
                  <a:lnTo>
                    <a:pt x="31508" y="21282"/>
                  </a:lnTo>
                  <a:lnTo>
                    <a:pt x="39456" y="19740"/>
                  </a:lnTo>
                  <a:lnTo>
                    <a:pt x="41564" y="19324"/>
                  </a:lnTo>
                  <a:lnTo>
                    <a:pt x="42102" y="19215"/>
                  </a:lnTo>
                  <a:cubicBezTo>
                    <a:pt x="42221" y="19190"/>
                    <a:pt x="42280" y="19176"/>
                    <a:pt x="42278" y="19173"/>
                  </a:cubicBezTo>
                  <a:lnTo>
                    <a:pt x="42278" y="19173"/>
                  </a:lnTo>
                  <a:cubicBezTo>
                    <a:pt x="42278" y="19173"/>
                    <a:pt x="42209" y="19181"/>
                    <a:pt x="42082" y="19202"/>
                  </a:cubicBezTo>
                  <a:lnTo>
                    <a:pt x="41527" y="19299"/>
                  </a:lnTo>
                  <a:lnTo>
                    <a:pt x="39388" y="19687"/>
                  </a:lnTo>
                  <a:lnTo>
                    <a:pt x="31396" y="21162"/>
                  </a:lnTo>
                  <a:lnTo>
                    <a:pt x="3876" y="26308"/>
                  </a:lnTo>
                  <a:lnTo>
                    <a:pt x="3876" y="26308"/>
                  </a:lnTo>
                  <a:lnTo>
                    <a:pt x="327" y="7522"/>
                  </a:lnTo>
                  <a:lnTo>
                    <a:pt x="327" y="7522"/>
                  </a:lnTo>
                  <a:lnTo>
                    <a:pt x="38588" y="242"/>
                  </a:lnTo>
                  <a:lnTo>
                    <a:pt x="38588" y="242"/>
                  </a:lnTo>
                  <a:lnTo>
                    <a:pt x="41256" y="14032"/>
                  </a:lnTo>
                  <a:cubicBezTo>
                    <a:pt x="41578" y="15673"/>
                    <a:pt x="41829" y="16953"/>
                    <a:pt x="42002" y="17832"/>
                  </a:cubicBezTo>
                  <a:cubicBezTo>
                    <a:pt x="42088" y="18262"/>
                    <a:pt x="42155" y="18594"/>
                    <a:pt x="42202" y="18827"/>
                  </a:cubicBezTo>
                  <a:cubicBezTo>
                    <a:pt x="42248" y="19053"/>
                    <a:pt x="42278" y="19173"/>
                    <a:pt x="42278" y="19173"/>
                  </a:cubicBezTo>
                  <a:cubicBezTo>
                    <a:pt x="42278" y="19173"/>
                    <a:pt x="42265" y="19065"/>
                    <a:pt x="42227" y="18845"/>
                  </a:cubicBezTo>
                  <a:cubicBezTo>
                    <a:pt x="42186" y="18615"/>
                    <a:pt x="42129" y="18288"/>
                    <a:pt x="42053" y="17866"/>
                  </a:cubicBezTo>
                  <a:cubicBezTo>
                    <a:pt x="41893" y="16988"/>
                    <a:pt x="41661" y="15714"/>
                    <a:pt x="41363" y="14077"/>
                  </a:cubicBezTo>
                  <a:cubicBezTo>
                    <a:pt x="40749" y="10762"/>
                    <a:pt x="39864" y="5988"/>
                    <a:pt x="38774" y="103"/>
                  </a:cubicBezTo>
                  <a:lnTo>
                    <a:pt x="38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244200" y="1853475"/>
              <a:ext cx="317000" cy="316950"/>
            </a:xfrm>
            <a:custGeom>
              <a:avLst/>
              <a:gdLst/>
              <a:ahLst/>
              <a:cxnLst/>
              <a:rect l="l" t="t" r="r" b="b"/>
              <a:pathLst>
                <a:path w="12680" h="12678" extrusionOk="0">
                  <a:moveTo>
                    <a:pt x="10620" y="0"/>
                  </a:moveTo>
                  <a:lnTo>
                    <a:pt x="1" y="2058"/>
                  </a:lnTo>
                  <a:lnTo>
                    <a:pt x="2059" y="12677"/>
                  </a:lnTo>
                  <a:lnTo>
                    <a:pt x="12679" y="10619"/>
                  </a:lnTo>
                  <a:lnTo>
                    <a:pt x="10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245750" y="1874425"/>
              <a:ext cx="320775" cy="323675"/>
            </a:xfrm>
            <a:custGeom>
              <a:avLst/>
              <a:gdLst/>
              <a:ahLst/>
              <a:cxnLst/>
              <a:rect l="l" t="t" r="r" b="b"/>
              <a:pathLst>
                <a:path w="12831" h="12947" extrusionOk="0">
                  <a:moveTo>
                    <a:pt x="10716" y="283"/>
                  </a:moveTo>
                  <a:cubicBezTo>
                    <a:pt x="11328" y="3383"/>
                    <a:pt x="11841" y="5978"/>
                    <a:pt x="12207" y="7832"/>
                  </a:cubicBezTo>
                  <a:cubicBezTo>
                    <a:pt x="12394" y="8747"/>
                    <a:pt x="12541" y="9475"/>
                    <a:pt x="12650" y="10003"/>
                  </a:cubicBezTo>
                  <a:cubicBezTo>
                    <a:pt x="12699" y="10240"/>
                    <a:pt x="12741" y="10430"/>
                    <a:pt x="12773" y="10583"/>
                  </a:cubicBezTo>
                  <a:cubicBezTo>
                    <a:pt x="12802" y="10710"/>
                    <a:pt x="12818" y="10780"/>
                    <a:pt x="12825" y="10788"/>
                  </a:cubicBezTo>
                  <a:lnTo>
                    <a:pt x="12825" y="10788"/>
                  </a:lnTo>
                  <a:cubicBezTo>
                    <a:pt x="12823" y="10787"/>
                    <a:pt x="12822" y="10787"/>
                    <a:pt x="12819" y="10787"/>
                  </a:cubicBezTo>
                  <a:cubicBezTo>
                    <a:pt x="12798" y="10787"/>
                    <a:pt x="12729" y="10797"/>
                    <a:pt x="12616" y="10814"/>
                  </a:cubicBezTo>
                  <a:lnTo>
                    <a:pt x="12031" y="10911"/>
                  </a:lnTo>
                  <a:lnTo>
                    <a:pt x="9849" y="11291"/>
                  </a:lnTo>
                  <a:lnTo>
                    <a:pt x="2276" y="12664"/>
                  </a:lnTo>
                  <a:lnTo>
                    <a:pt x="2276" y="12664"/>
                  </a:lnTo>
                  <a:cubicBezTo>
                    <a:pt x="1992" y="11146"/>
                    <a:pt x="1685" y="9499"/>
                    <a:pt x="1361" y="7756"/>
                  </a:cubicBezTo>
                  <a:lnTo>
                    <a:pt x="844" y="5004"/>
                  </a:lnTo>
                  <a:cubicBezTo>
                    <a:pt x="754" y="4533"/>
                    <a:pt x="665" y="4058"/>
                    <a:pt x="575" y="3579"/>
                  </a:cubicBezTo>
                  <a:cubicBezTo>
                    <a:pt x="529" y="3341"/>
                    <a:pt x="484" y="3099"/>
                    <a:pt x="437" y="2857"/>
                  </a:cubicBezTo>
                  <a:lnTo>
                    <a:pt x="370" y="2495"/>
                  </a:lnTo>
                  <a:lnTo>
                    <a:pt x="335" y="2312"/>
                  </a:lnTo>
                  <a:lnTo>
                    <a:pt x="326" y="2268"/>
                  </a:lnTo>
                  <a:lnTo>
                    <a:pt x="326" y="2268"/>
                  </a:lnTo>
                  <a:lnTo>
                    <a:pt x="10716" y="283"/>
                  </a:lnTo>
                  <a:close/>
                  <a:moveTo>
                    <a:pt x="10907" y="1"/>
                  </a:moveTo>
                  <a:lnTo>
                    <a:pt x="10788" y="23"/>
                  </a:lnTo>
                  <a:lnTo>
                    <a:pt x="138" y="2020"/>
                  </a:lnTo>
                  <a:cubicBezTo>
                    <a:pt x="139" y="2018"/>
                    <a:pt x="140" y="2017"/>
                    <a:pt x="140" y="2017"/>
                  </a:cubicBezTo>
                  <a:lnTo>
                    <a:pt x="140" y="2017"/>
                  </a:lnTo>
                  <a:cubicBezTo>
                    <a:pt x="139" y="2017"/>
                    <a:pt x="0" y="2221"/>
                    <a:pt x="1" y="2221"/>
                  </a:cubicBezTo>
                  <a:cubicBezTo>
                    <a:pt x="1" y="2221"/>
                    <a:pt x="8" y="2211"/>
                    <a:pt x="26" y="2186"/>
                  </a:cubicBezTo>
                  <a:lnTo>
                    <a:pt x="26" y="2188"/>
                  </a:lnTo>
                  <a:lnTo>
                    <a:pt x="27" y="2194"/>
                  </a:lnTo>
                  <a:lnTo>
                    <a:pt x="30" y="2205"/>
                  </a:lnTo>
                  <a:lnTo>
                    <a:pt x="34" y="2228"/>
                  </a:lnTo>
                  <a:lnTo>
                    <a:pt x="43" y="2274"/>
                  </a:lnTo>
                  <a:lnTo>
                    <a:pt x="60" y="2365"/>
                  </a:lnTo>
                  <a:lnTo>
                    <a:pt x="95" y="2547"/>
                  </a:lnTo>
                  <a:lnTo>
                    <a:pt x="164" y="2911"/>
                  </a:lnTo>
                  <a:cubicBezTo>
                    <a:pt x="210" y="3152"/>
                    <a:pt x="255" y="3392"/>
                    <a:pt x="301" y="3633"/>
                  </a:cubicBezTo>
                  <a:cubicBezTo>
                    <a:pt x="391" y="4112"/>
                    <a:pt x="482" y="4585"/>
                    <a:pt x="571" y="5055"/>
                  </a:cubicBezTo>
                  <a:cubicBezTo>
                    <a:pt x="751" y="5996"/>
                    <a:pt x="925" y="6912"/>
                    <a:pt x="1096" y="7807"/>
                  </a:cubicBezTo>
                  <a:cubicBezTo>
                    <a:pt x="1439" y="9591"/>
                    <a:pt x="1762" y="11277"/>
                    <a:pt x="2060" y="12826"/>
                  </a:cubicBezTo>
                  <a:lnTo>
                    <a:pt x="2083" y="12946"/>
                  </a:lnTo>
                  <a:lnTo>
                    <a:pt x="2202" y="12923"/>
                  </a:lnTo>
                  <a:lnTo>
                    <a:pt x="9946" y="11394"/>
                  </a:lnTo>
                  <a:lnTo>
                    <a:pt x="12090" y="10956"/>
                  </a:lnTo>
                  <a:lnTo>
                    <a:pt x="12647" y="10836"/>
                  </a:lnTo>
                  <a:cubicBezTo>
                    <a:pt x="12770" y="10808"/>
                    <a:pt x="12831" y="10791"/>
                    <a:pt x="12827" y="10788"/>
                  </a:cubicBezTo>
                  <a:cubicBezTo>
                    <a:pt x="12827" y="10788"/>
                    <a:pt x="12826" y="10788"/>
                    <a:pt x="12826" y="10788"/>
                  </a:cubicBezTo>
                  <a:lnTo>
                    <a:pt x="12826" y="10788"/>
                  </a:lnTo>
                  <a:cubicBezTo>
                    <a:pt x="12830" y="10783"/>
                    <a:pt x="12822" y="10720"/>
                    <a:pt x="12804" y="10604"/>
                  </a:cubicBezTo>
                  <a:cubicBezTo>
                    <a:pt x="12780" y="10457"/>
                    <a:pt x="12751" y="10271"/>
                    <a:pt x="12713" y="10042"/>
                  </a:cubicBezTo>
                  <a:cubicBezTo>
                    <a:pt x="12622" y="9518"/>
                    <a:pt x="12495" y="8795"/>
                    <a:pt x="12336" y="7887"/>
                  </a:cubicBezTo>
                  <a:cubicBezTo>
                    <a:pt x="11992" y="5985"/>
                    <a:pt x="11509" y="3314"/>
                    <a:pt x="10930" y="119"/>
                  </a:cubicBezTo>
                  <a:lnTo>
                    <a:pt x="109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296650" y="1944900"/>
              <a:ext cx="269950" cy="248175"/>
            </a:xfrm>
            <a:custGeom>
              <a:avLst/>
              <a:gdLst/>
              <a:ahLst/>
              <a:cxnLst/>
              <a:rect l="l" t="t" r="r" b="b"/>
              <a:pathLst>
                <a:path w="10798" h="9927" extrusionOk="0">
                  <a:moveTo>
                    <a:pt x="4083" y="0"/>
                  </a:moveTo>
                  <a:cubicBezTo>
                    <a:pt x="4029" y="0"/>
                    <a:pt x="3974" y="2"/>
                    <a:pt x="3920" y="4"/>
                  </a:cubicBezTo>
                  <a:cubicBezTo>
                    <a:pt x="3291" y="41"/>
                    <a:pt x="2677" y="260"/>
                    <a:pt x="2203" y="648"/>
                  </a:cubicBezTo>
                  <a:cubicBezTo>
                    <a:pt x="1717" y="1027"/>
                    <a:pt x="1408" y="1585"/>
                    <a:pt x="1290" y="2147"/>
                  </a:cubicBezTo>
                  <a:cubicBezTo>
                    <a:pt x="1064" y="3219"/>
                    <a:pt x="1446" y="4307"/>
                    <a:pt x="2152" y="4938"/>
                  </a:cubicBezTo>
                  <a:lnTo>
                    <a:pt x="2152" y="4938"/>
                  </a:lnTo>
                  <a:cubicBezTo>
                    <a:pt x="1525" y="5361"/>
                    <a:pt x="1005" y="5928"/>
                    <a:pt x="640" y="6592"/>
                  </a:cubicBezTo>
                  <a:cubicBezTo>
                    <a:pt x="284" y="7218"/>
                    <a:pt x="127" y="7834"/>
                    <a:pt x="55" y="8340"/>
                  </a:cubicBezTo>
                  <a:cubicBezTo>
                    <a:pt x="2" y="8732"/>
                    <a:pt x="0" y="9128"/>
                    <a:pt x="54" y="9522"/>
                  </a:cubicBezTo>
                  <a:cubicBezTo>
                    <a:pt x="98" y="9788"/>
                    <a:pt x="137" y="9927"/>
                    <a:pt x="149" y="9927"/>
                  </a:cubicBezTo>
                  <a:cubicBezTo>
                    <a:pt x="149" y="9927"/>
                    <a:pt x="149" y="9927"/>
                    <a:pt x="149" y="9927"/>
                  </a:cubicBezTo>
                  <a:cubicBezTo>
                    <a:pt x="193" y="9924"/>
                    <a:pt x="27" y="9349"/>
                    <a:pt x="191" y="8361"/>
                  </a:cubicBezTo>
                  <a:cubicBezTo>
                    <a:pt x="280" y="7874"/>
                    <a:pt x="450" y="7282"/>
                    <a:pt x="807" y="6688"/>
                  </a:cubicBezTo>
                  <a:cubicBezTo>
                    <a:pt x="1197" y="6016"/>
                    <a:pt x="1748" y="5454"/>
                    <a:pt x="2411" y="5053"/>
                  </a:cubicBezTo>
                  <a:lnTo>
                    <a:pt x="2557" y="4964"/>
                  </a:lnTo>
                  <a:lnTo>
                    <a:pt x="2424" y="4859"/>
                  </a:lnTo>
                  <a:cubicBezTo>
                    <a:pt x="1723" y="4301"/>
                    <a:pt x="1327" y="3235"/>
                    <a:pt x="1551" y="2205"/>
                  </a:cubicBezTo>
                  <a:cubicBezTo>
                    <a:pt x="1665" y="1693"/>
                    <a:pt x="1941" y="1204"/>
                    <a:pt x="2376" y="864"/>
                  </a:cubicBezTo>
                  <a:cubicBezTo>
                    <a:pt x="2802" y="517"/>
                    <a:pt x="3361" y="318"/>
                    <a:pt x="3934" y="285"/>
                  </a:cubicBezTo>
                  <a:cubicBezTo>
                    <a:pt x="3985" y="283"/>
                    <a:pt x="4036" y="281"/>
                    <a:pt x="4087" y="281"/>
                  </a:cubicBezTo>
                  <a:cubicBezTo>
                    <a:pt x="4544" y="281"/>
                    <a:pt x="4996" y="395"/>
                    <a:pt x="5372" y="621"/>
                  </a:cubicBezTo>
                  <a:cubicBezTo>
                    <a:pt x="5795" y="867"/>
                    <a:pt x="6113" y="1254"/>
                    <a:pt x="6314" y="1676"/>
                  </a:cubicBezTo>
                  <a:cubicBezTo>
                    <a:pt x="6726" y="2529"/>
                    <a:pt x="6654" y="3531"/>
                    <a:pt x="6219" y="4222"/>
                  </a:cubicBezTo>
                  <a:lnTo>
                    <a:pt x="6084" y="4436"/>
                  </a:lnTo>
                  <a:lnTo>
                    <a:pt x="6084" y="4436"/>
                  </a:lnTo>
                  <a:lnTo>
                    <a:pt x="6333" y="4412"/>
                  </a:lnTo>
                  <a:cubicBezTo>
                    <a:pt x="6481" y="4397"/>
                    <a:pt x="6628" y="4390"/>
                    <a:pt x="6772" y="4390"/>
                  </a:cubicBezTo>
                  <a:cubicBezTo>
                    <a:pt x="7255" y="4390"/>
                    <a:pt x="7713" y="4469"/>
                    <a:pt x="8123" y="4614"/>
                  </a:cubicBezTo>
                  <a:cubicBezTo>
                    <a:pt x="8654" y="4804"/>
                    <a:pt x="9091" y="5102"/>
                    <a:pt x="9439" y="5415"/>
                  </a:cubicBezTo>
                  <a:lnTo>
                    <a:pt x="9449" y="5424"/>
                  </a:lnTo>
                  <a:cubicBezTo>
                    <a:pt x="10142" y="5997"/>
                    <a:pt x="10420" y="6743"/>
                    <a:pt x="10577" y="7209"/>
                  </a:cubicBezTo>
                  <a:cubicBezTo>
                    <a:pt x="10728" y="7692"/>
                    <a:pt x="10765" y="7969"/>
                    <a:pt x="10789" y="7969"/>
                  </a:cubicBezTo>
                  <a:cubicBezTo>
                    <a:pt x="10789" y="7969"/>
                    <a:pt x="10789" y="7969"/>
                    <a:pt x="10789" y="7969"/>
                  </a:cubicBezTo>
                  <a:cubicBezTo>
                    <a:pt x="10798" y="7968"/>
                    <a:pt x="10795" y="7899"/>
                    <a:pt x="10782" y="7763"/>
                  </a:cubicBezTo>
                  <a:cubicBezTo>
                    <a:pt x="10760" y="7566"/>
                    <a:pt x="10723" y="7372"/>
                    <a:pt x="10673" y="7181"/>
                  </a:cubicBezTo>
                  <a:cubicBezTo>
                    <a:pt x="10535" y="6692"/>
                    <a:pt x="10303" y="5928"/>
                    <a:pt x="9554" y="5272"/>
                  </a:cubicBezTo>
                  <a:lnTo>
                    <a:pt x="9554" y="5272"/>
                  </a:lnTo>
                  <a:lnTo>
                    <a:pt x="9564" y="5280"/>
                  </a:lnTo>
                  <a:cubicBezTo>
                    <a:pt x="9211" y="4946"/>
                    <a:pt x="8755" y="4623"/>
                    <a:pt x="8198" y="4411"/>
                  </a:cubicBezTo>
                  <a:cubicBezTo>
                    <a:pt x="7753" y="4240"/>
                    <a:pt x="7247" y="4148"/>
                    <a:pt x="6717" y="4148"/>
                  </a:cubicBezTo>
                  <a:cubicBezTo>
                    <a:pt x="6659" y="4148"/>
                    <a:pt x="6601" y="4149"/>
                    <a:pt x="6543" y="4152"/>
                  </a:cubicBezTo>
                  <a:lnTo>
                    <a:pt x="6543" y="4152"/>
                  </a:lnTo>
                  <a:cubicBezTo>
                    <a:pt x="6930" y="3405"/>
                    <a:pt x="6966" y="2418"/>
                    <a:pt x="6560" y="1560"/>
                  </a:cubicBezTo>
                  <a:cubicBezTo>
                    <a:pt x="6342" y="1093"/>
                    <a:pt x="5988" y="661"/>
                    <a:pt x="5515" y="382"/>
                  </a:cubicBezTo>
                  <a:cubicBezTo>
                    <a:pt x="5091" y="125"/>
                    <a:pt x="4588" y="0"/>
                    <a:pt x="40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617575" y="1824900"/>
              <a:ext cx="230800" cy="43725"/>
            </a:xfrm>
            <a:custGeom>
              <a:avLst/>
              <a:gdLst/>
              <a:ahLst/>
              <a:cxnLst/>
              <a:rect l="l" t="t" r="r" b="b"/>
              <a:pathLst>
                <a:path w="9232" h="1749" extrusionOk="0">
                  <a:moveTo>
                    <a:pt x="1" y="1749"/>
                  </a:moveTo>
                  <a:lnTo>
                    <a:pt x="923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617200" y="1824625"/>
              <a:ext cx="231525" cy="44275"/>
            </a:xfrm>
            <a:custGeom>
              <a:avLst/>
              <a:gdLst/>
              <a:ahLst/>
              <a:cxnLst/>
              <a:rect l="l" t="t" r="r" b="b"/>
              <a:pathLst>
                <a:path w="9261" h="1771" extrusionOk="0">
                  <a:moveTo>
                    <a:pt x="9186" y="1"/>
                  </a:moveTo>
                  <a:cubicBezTo>
                    <a:pt x="8828" y="1"/>
                    <a:pt x="6909" y="313"/>
                    <a:pt x="4604" y="748"/>
                  </a:cubicBezTo>
                  <a:cubicBezTo>
                    <a:pt x="2054" y="1231"/>
                    <a:pt x="0" y="1684"/>
                    <a:pt x="14" y="1760"/>
                  </a:cubicBezTo>
                  <a:cubicBezTo>
                    <a:pt x="16" y="1767"/>
                    <a:pt x="36" y="1770"/>
                    <a:pt x="74" y="1770"/>
                  </a:cubicBezTo>
                  <a:cubicBezTo>
                    <a:pt x="433" y="1770"/>
                    <a:pt x="2353" y="1459"/>
                    <a:pt x="4656" y="1023"/>
                  </a:cubicBezTo>
                  <a:cubicBezTo>
                    <a:pt x="7205" y="540"/>
                    <a:pt x="9261" y="88"/>
                    <a:pt x="9247" y="12"/>
                  </a:cubicBezTo>
                  <a:cubicBezTo>
                    <a:pt x="9245" y="5"/>
                    <a:pt x="9225" y="1"/>
                    <a:pt x="9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627700" y="1913375"/>
              <a:ext cx="46625" cy="8900"/>
            </a:xfrm>
            <a:custGeom>
              <a:avLst/>
              <a:gdLst/>
              <a:ahLst/>
              <a:cxnLst/>
              <a:rect l="l" t="t" r="r" b="b"/>
              <a:pathLst>
                <a:path w="1865" h="356" extrusionOk="0">
                  <a:moveTo>
                    <a:pt x="0" y="355"/>
                  </a:moveTo>
                  <a:lnTo>
                    <a:pt x="186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627350" y="1912225"/>
              <a:ext cx="47375" cy="11200"/>
            </a:xfrm>
            <a:custGeom>
              <a:avLst/>
              <a:gdLst/>
              <a:ahLst/>
              <a:cxnLst/>
              <a:rect l="l" t="t" r="r" b="b"/>
              <a:pathLst>
                <a:path w="1895" h="448" extrusionOk="0">
                  <a:moveTo>
                    <a:pt x="1668" y="0"/>
                  </a:moveTo>
                  <a:cubicBezTo>
                    <a:pt x="1492" y="0"/>
                    <a:pt x="1221" y="30"/>
                    <a:pt x="921" y="86"/>
                  </a:cubicBezTo>
                  <a:cubicBezTo>
                    <a:pt x="406" y="183"/>
                    <a:pt x="0" y="325"/>
                    <a:pt x="14" y="401"/>
                  </a:cubicBezTo>
                  <a:cubicBezTo>
                    <a:pt x="20" y="433"/>
                    <a:pt x="99" y="448"/>
                    <a:pt x="225" y="448"/>
                  </a:cubicBezTo>
                  <a:cubicBezTo>
                    <a:pt x="402" y="448"/>
                    <a:pt x="673" y="418"/>
                    <a:pt x="973" y="362"/>
                  </a:cubicBezTo>
                  <a:cubicBezTo>
                    <a:pt x="1488" y="263"/>
                    <a:pt x="1894" y="123"/>
                    <a:pt x="1879" y="47"/>
                  </a:cubicBezTo>
                  <a:cubicBezTo>
                    <a:pt x="1873" y="15"/>
                    <a:pt x="1795" y="0"/>
                    <a:pt x="1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644975" y="1937200"/>
              <a:ext cx="413400" cy="78450"/>
            </a:xfrm>
            <a:custGeom>
              <a:avLst/>
              <a:gdLst/>
              <a:ahLst/>
              <a:cxnLst/>
              <a:rect l="l" t="t" r="r" b="b"/>
              <a:pathLst>
                <a:path w="16536" h="3138" extrusionOk="0">
                  <a:moveTo>
                    <a:pt x="16487" y="0"/>
                  </a:moveTo>
                  <a:cubicBezTo>
                    <a:pt x="16103" y="0"/>
                    <a:pt x="12555" y="615"/>
                    <a:pt x="8242" y="1432"/>
                  </a:cubicBezTo>
                  <a:cubicBezTo>
                    <a:pt x="3685" y="2295"/>
                    <a:pt x="1" y="3055"/>
                    <a:pt x="16" y="3131"/>
                  </a:cubicBezTo>
                  <a:cubicBezTo>
                    <a:pt x="17" y="3135"/>
                    <a:pt x="28" y="3137"/>
                    <a:pt x="50" y="3137"/>
                  </a:cubicBezTo>
                  <a:cubicBezTo>
                    <a:pt x="434" y="3137"/>
                    <a:pt x="3985" y="2522"/>
                    <a:pt x="8294" y="1706"/>
                  </a:cubicBezTo>
                  <a:cubicBezTo>
                    <a:pt x="12852" y="844"/>
                    <a:pt x="16536" y="83"/>
                    <a:pt x="16522" y="6"/>
                  </a:cubicBezTo>
                  <a:cubicBezTo>
                    <a:pt x="16521" y="2"/>
                    <a:pt x="16509" y="0"/>
                    <a:pt x="16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653825" y="1983375"/>
              <a:ext cx="415700" cy="78900"/>
            </a:xfrm>
            <a:custGeom>
              <a:avLst/>
              <a:gdLst/>
              <a:ahLst/>
              <a:cxnLst/>
              <a:rect l="l" t="t" r="r" b="b"/>
              <a:pathLst>
                <a:path w="16628" h="3156" extrusionOk="0">
                  <a:moveTo>
                    <a:pt x="16579" y="1"/>
                  </a:moveTo>
                  <a:cubicBezTo>
                    <a:pt x="16196" y="1"/>
                    <a:pt x="12626" y="620"/>
                    <a:pt x="8289" y="1441"/>
                  </a:cubicBezTo>
                  <a:cubicBezTo>
                    <a:pt x="3704" y="2308"/>
                    <a:pt x="1" y="3072"/>
                    <a:pt x="15" y="3150"/>
                  </a:cubicBezTo>
                  <a:cubicBezTo>
                    <a:pt x="15" y="3154"/>
                    <a:pt x="27" y="3156"/>
                    <a:pt x="49" y="3156"/>
                  </a:cubicBezTo>
                  <a:cubicBezTo>
                    <a:pt x="433" y="3156"/>
                    <a:pt x="4004" y="2537"/>
                    <a:pt x="8341" y="1715"/>
                  </a:cubicBezTo>
                  <a:cubicBezTo>
                    <a:pt x="12924" y="848"/>
                    <a:pt x="16627" y="83"/>
                    <a:pt x="16613" y="7"/>
                  </a:cubicBezTo>
                  <a:cubicBezTo>
                    <a:pt x="16613" y="3"/>
                    <a:pt x="16601" y="1"/>
                    <a:pt x="165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664225" y="2038350"/>
              <a:ext cx="408200" cy="77575"/>
            </a:xfrm>
            <a:custGeom>
              <a:avLst/>
              <a:gdLst/>
              <a:ahLst/>
              <a:cxnLst/>
              <a:rect l="l" t="t" r="r" b="b"/>
              <a:pathLst>
                <a:path w="16328" h="3103" extrusionOk="0">
                  <a:moveTo>
                    <a:pt x="16288" y="0"/>
                  </a:moveTo>
                  <a:cubicBezTo>
                    <a:pt x="16208" y="0"/>
                    <a:pt x="15996" y="26"/>
                    <a:pt x="15672" y="74"/>
                  </a:cubicBezTo>
                  <a:lnTo>
                    <a:pt x="13916" y="361"/>
                  </a:lnTo>
                  <a:cubicBezTo>
                    <a:pt x="12435" y="616"/>
                    <a:pt x="10393" y="986"/>
                    <a:pt x="8140" y="1413"/>
                  </a:cubicBezTo>
                  <a:cubicBezTo>
                    <a:pt x="5885" y="1840"/>
                    <a:pt x="3849" y="2240"/>
                    <a:pt x="2376" y="2545"/>
                  </a:cubicBezTo>
                  <a:lnTo>
                    <a:pt x="636" y="2921"/>
                  </a:lnTo>
                  <a:cubicBezTo>
                    <a:pt x="227" y="3016"/>
                    <a:pt x="1" y="3076"/>
                    <a:pt x="5" y="3096"/>
                  </a:cubicBezTo>
                  <a:cubicBezTo>
                    <a:pt x="6" y="3100"/>
                    <a:pt x="18" y="3102"/>
                    <a:pt x="40" y="3102"/>
                  </a:cubicBezTo>
                  <a:cubicBezTo>
                    <a:pt x="119" y="3102"/>
                    <a:pt x="332" y="3077"/>
                    <a:pt x="657" y="3029"/>
                  </a:cubicBezTo>
                  <a:lnTo>
                    <a:pt x="2413" y="2741"/>
                  </a:lnTo>
                  <a:cubicBezTo>
                    <a:pt x="3894" y="2486"/>
                    <a:pt x="5938" y="2115"/>
                    <a:pt x="8190" y="1688"/>
                  </a:cubicBezTo>
                  <a:cubicBezTo>
                    <a:pt x="10444" y="1263"/>
                    <a:pt x="12481" y="861"/>
                    <a:pt x="13952" y="556"/>
                  </a:cubicBezTo>
                  <a:lnTo>
                    <a:pt x="15693" y="182"/>
                  </a:lnTo>
                  <a:cubicBezTo>
                    <a:pt x="16103" y="87"/>
                    <a:pt x="16328" y="25"/>
                    <a:pt x="16324" y="7"/>
                  </a:cubicBezTo>
                  <a:cubicBezTo>
                    <a:pt x="16323" y="2"/>
                    <a:pt x="16311" y="0"/>
                    <a:pt x="16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549325" y="1784650"/>
              <a:ext cx="403150" cy="220450"/>
            </a:xfrm>
            <a:custGeom>
              <a:avLst/>
              <a:gdLst/>
              <a:ahLst/>
              <a:cxnLst/>
              <a:rect l="l" t="t" r="r" b="b"/>
              <a:pathLst>
                <a:path w="16126" h="8818" extrusionOk="0">
                  <a:moveTo>
                    <a:pt x="9680" y="221"/>
                  </a:moveTo>
                  <a:cubicBezTo>
                    <a:pt x="9852" y="221"/>
                    <a:pt x="10013" y="223"/>
                    <a:pt x="10161" y="227"/>
                  </a:cubicBezTo>
                  <a:lnTo>
                    <a:pt x="10161" y="227"/>
                  </a:lnTo>
                  <a:cubicBezTo>
                    <a:pt x="10322" y="242"/>
                    <a:pt x="10486" y="261"/>
                    <a:pt x="10652" y="283"/>
                  </a:cubicBezTo>
                  <a:cubicBezTo>
                    <a:pt x="11666" y="422"/>
                    <a:pt x="12779" y="706"/>
                    <a:pt x="13853" y="1237"/>
                  </a:cubicBezTo>
                  <a:cubicBezTo>
                    <a:pt x="14379" y="1515"/>
                    <a:pt x="14899" y="1876"/>
                    <a:pt x="15280" y="2372"/>
                  </a:cubicBezTo>
                  <a:cubicBezTo>
                    <a:pt x="15668" y="2860"/>
                    <a:pt x="15853" y="3522"/>
                    <a:pt x="15685" y="4151"/>
                  </a:cubicBezTo>
                  <a:cubicBezTo>
                    <a:pt x="15525" y="4782"/>
                    <a:pt x="15054" y="5317"/>
                    <a:pt x="14505" y="5746"/>
                  </a:cubicBezTo>
                  <a:cubicBezTo>
                    <a:pt x="13952" y="6181"/>
                    <a:pt x="13305" y="6513"/>
                    <a:pt x="12637" y="6840"/>
                  </a:cubicBezTo>
                  <a:cubicBezTo>
                    <a:pt x="11301" y="7477"/>
                    <a:pt x="9854" y="8027"/>
                    <a:pt x="8311" y="8315"/>
                  </a:cubicBezTo>
                  <a:cubicBezTo>
                    <a:pt x="7567" y="8461"/>
                    <a:pt x="6817" y="8539"/>
                    <a:pt x="6079" y="8539"/>
                  </a:cubicBezTo>
                  <a:cubicBezTo>
                    <a:pt x="5294" y="8539"/>
                    <a:pt x="4523" y="8451"/>
                    <a:pt x="3787" y="8263"/>
                  </a:cubicBezTo>
                  <a:cubicBezTo>
                    <a:pt x="3076" y="8084"/>
                    <a:pt x="2388" y="7835"/>
                    <a:pt x="1803" y="7453"/>
                  </a:cubicBezTo>
                  <a:cubicBezTo>
                    <a:pt x="1223" y="7075"/>
                    <a:pt x="715" y="6573"/>
                    <a:pt x="495" y="5958"/>
                  </a:cubicBezTo>
                  <a:cubicBezTo>
                    <a:pt x="271" y="5347"/>
                    <a:pt x="375" y="4671"/>
                    <a:pt x="692" y="4134"/>
                  </a:cubicBezTo>
                  <a:cubicBezTo>
                    <a:pt x="1004" y="3590"/>
                    <a:pt x="1459" y="3153"/>
                    <a:pt x="1931" y="2787"/>
                  </a:cubicBezTo>
                  <a:cubicBezTo>
                    <a:pt x="2895" y="2062"/>
                    <a:pt x="3910" y="1541"/>
                    <a:pt x="4862" y="1157"/>
                  </a:cubicBezTo>
                  <a:cubicBezTo>
                    <a:pt x="6382" y="561"/>
                    <a:pt x="7997" y="245"/>
                    <a:pt x="9629" y="221"/>
                  </a:cubicBezTo>
                  <a:cubicBezTo>
                    <a:pt x="9646" y="221"/>
                    <a:pt x="9664" y="221"/>
                    <a:pt x="9680" y="221"/>
                  </a:cubicBezTo>
                  <a:close/>
                  <a:moveTo>
                    <a:pt x="9268" y="0"/>
                  </a:moveTo>
                  <a:cubicBezTo>
                    <a:pt x="8091" y="0"/>
                    <a:pt x="6917" y="183"/>
                    <a:pt x="5789" y="544"/>
                  </a:cubicBezTo>
                  <a:cubicBezTo>
                    <a:pt x="5237" y="731"/>
                    <a:pt x="4820" y="908"/>
                    <a:pt x="4546" y="1043"/>
                  </a:cubicBezTo>
                  <a:cubicBezTo>
                    <a:pt x="4428" y="1103"/>
                    <a:pt x="4336" y="1151"/>
                    <a:pt x="4268" y="1187"/>
                  </a:cubicBezTo>
                  <a:lnTo>
                    <a:pt x="4268" y="1187"/>
                  </a:lnTo>
                  <a:cubicBezTo>
                    <a:pt x="3452" y="1541"/>
                    <a:pt x="2608" y="1997"/>
                    <a:pt x="1791" y="2603"/>
                  </a:cubicBezTo>
                  <a:cubicBezTo>
                    <a:pt x="1300" y="2978"/>
                    <a:pt x="820" y="3427"/>
                    <a:pt x="479" y="4013"/>
                  </a:cubicBezTo>
                  <a:cubicBezTo>
                    <a:pt x="130" y="4588"/>
                    <a:pt x="1" y="5357"/>
                    <a:pt x="254" y="6045"/>
                  </a:cubicBezTo>
                  <a:cubicBezTo>
                    <a:pt x="498" y="6736"/>
                    <a:pt x="1048" y="7276"/>
                    <a:pt x="1659" y="7678"/>
                  </a:cubicBezTo>
                  <a:cubicBezTo>
                    <a:pt x="2277" y="8084"/>
                    <a:pt x="2989" y="8342"/>
                    <a:pt x="3721" y="8529"/>
                  </a:cubicBezTo>
                  <a:cubicBezTo>
                    <a:pt x="4484" y="8726"/>
                    <a:pt x="5283" y="8817"/>
                    <a:pt x="6093" y="8817"/>
                  </a:cubicBezTo>
                  <a:cubicBezTo>
                    <a:pt x="6846" y="8817"/>
                    <a:pt x="7610" y="8738"/>
                    <a:pt x="8365" y="8591"/>
                  </a:cubicBezTo>
                  <a:cubicBezTo>
                    <a:pt x="9938" y="8296"/>
                    <a:pt x="11405" y="7734"/>
                    <a:pt x="12758" y="7086"/>
                  </a:cubicBezTo>
                  <a:cubicBezTo>
                    <a:pt x="13428" y="6754"/>
                    <a:pt x="14094" y="6414"/>
                    <a:pt x="14670" y="5955"/>
                  </a:cubicBezTo>
                  <a:cubicBezTo>
                    <a:pt x="15241" y="5505"/>
                    <a:pt x="15755" y="4929"/>
                    <a:pt x="15936" y="4214"/>
                  </a:cubicBezTo>
                  <a:cubicBezTo>
                    <a:pt x="16126" y="3502"/>
                    <a:pt x="15901" y="2746"/>
                    <a:pt x="15475" y="2223"/>
                  </a:cubicBezTo>
                  <a:cubicBezTo>
                    <a:pt x="15058" y="1687"/>
                    <a:pt x="14509" y="1317"/>
                    <a:pt x="13961" y="1032"/>
                  </a:cubicBezTo>
                  <a:cubicBezTo>
                    <a:pt x="12841" y="490"/>
                    <a:pt x="11716" y="218"/>
                    <a:pt x="10677" y="88"/>
                  </a:cubicBezTo>
                  <a:cubicBezTo>
                    <a:pt x="10209" y="29"/>
                    <a:pt x="9738" y="0"/>
                    <a:pt x="9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27600" y="1694675"/>
              <a:ext cx="143350" cy="114725"/>
            </a:xfrm>
            <a:custGeom>
              <a:avLst/>
              <a:gdLst/>
              <a:ahLst/>
              <a:cxnLst/>
              <a:rect l="l" t="t" r="r" b="b"/>
              <a:pathLst>
                <a:path w="5734" h="4589" extrusionOk="0">
                  <a:moveTo>
                    <a:pt x="5677" y="0"/>
                  </a:moveTo>
                  <a:cubicBezTo>
                    <a:pt x="5559" y="0"/>
                    <a:pt x="4289" y="958"/>
                    <a:pt x="2778" y="2186"/>
                  </a:cubicBezTo>
                  <a:cubicBezTo>
                    <a:pt x="1223" y="3452"/>
                    <a:pt x="0" y="4527"/>
                    <a:pt x="48" y="4586"/>
                  </a:cubicBezTo>
                  <a:cubicBezTo>
                    <a:pt x="49" y="4588"/>
                    <a:pt x="52" y="4589"/>
                    <a:pt x="55" y="4589"/>
                  </a:cubicBezTo>
                  <a:cubicBezTo>
                    <a:pt x="174" y="4589"/>
                    <a:pt x="1444" y="3631"/>
                    <a:pt x="2955" y="2403"/>
                  </a:cubicBezTo>
                  <a:cubicBezTo>
                    <a:pt x="4512" y="1137"/>
                    <a:pt x="5734" y="63"/>
                    <a:pt x="5685" y="3"/>
                  </a:cubicBezTo>
                  <a:cubicBezTo>
                    <a:pt x="5683" y="1"/>
                    <a:pt x="5681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20275" y="1748775"/>
              <a:ext cx="95225" cy="71950"/>
            </a:xfrm>
            <a:custGeom>
              <a:avLst/>
              <a:gdLst/>
              <a:ahLst/>
              <a:cxnLst/>
              <a:rect l="l" t="t" r="r" b="b"/>
              <a:pathLst>
                <a:path w="3809" h="2878" extrusionOk="0">
                  <a:moveTo>
                    <a:pt x="1212" y="0"/>
                  </a:moveTo>
                  <a:cubicBezTo>
                    <a:pt x="1140" y="0"/>
                    <a:pt x="441" y="1076"/>
                    <a:pt x="52" y="2665"/>
                  </a:cubicBezTo>
                  <a:lnTo>
                    <a:pt x="1" y="2877"/>
                  </a:lnTo>
                  <a:lnTo>
                    <a:pt x="214" y="2834"/>
                  </a:lnTo>
                  <a:lnTo>
                    <a:pt x="601" y="2755"/>
                  </a:lnTo>
                  <a:cubicBezTo>
                    <a:pt x="2380" y="2390"/>
                    <a:pt x="3808" y="2033"/>
                    <a:pt x="3793" y="1957"/>
                  </a:cubicBezTo>
                  <a:cubicBezTo>
                    <a:pt x="3791" y="1947"/>
                    <a:pt x="3766" y="1943"/>
                    <a:pt x="3720" y="1943"/>
                  </a:cubicBezTo>
                  <a:cubicBezTo>
                    <a:pt x="3403" y="1943"/>
                    <a:pt x="2098" y="2162"/>
                    <a:pt x="546" y="2481"/>
                  </a:cubicBezTo>
                  <a:lnTo>
                    <a:pt x="374" y="2517"/>
                  </a:lnTo>
                  <a:lnTo>
                    <a:pt x="374" y="2517"/>
                  </a:lnTo>
                  <a:cubicBezTo>
                    <a:pt x="743" y="1056"/>
                    <a:pt x="1283" y="36"/>
                    <a:pt x="1215" y="1"/>
                  </a:cubicBezTo>
                  <a:cubicBezTo>
                    <a:pt x="1214" y="1"/>
                    <a:pt x="1213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616875" y="1855575"/>
              <a:ext cx="255000" cy="39675"/>
            </a:xfrm>
            <a:custGeom>
              <a:avLst/>
              <a:gdLst/>
              <a:ahLst/>
              <a:cxnLst/>
              <a:rect l="l" t="t" r="r" b="b"/>
              <a:pathLst>
                <a:path w="10200" h="1587" extrusionOk="0">
                  <a:moveTo>
                    <a:pt x="10104" y="0"/>
                  </a:moveTo>
                  <a:cubicBezTo>
                    <a:pt x="9669" y="0"/>
                    <a:pt x="7582" y="271"/>
                    <a:pt x="5078" y="655"/>
                  </a:cubicBezTo>
                  <a:cubicBezTo>
                    <a:pt x="2268" y="1086"/>
                    <a:pt x="1" y="1498"/>
                    <a:pt x="12" y="1574"/>
                  </a:cubicBezTo>
                  <a:cubicBezTo>
                    <a:pt x="13" y="1582"/>
                    <a:pt x="42" y="1586"/>
                    <a:pt x="95" y="1586"/>
                  </a:cubicBezTo>
                  <a:cubicBezTo>
                    <a:pt x="530" y="1586"/>
                    <a:pt x="2619" y="1316"/>
                    <a:pt x="5120" y="932"/>
                  </a:cubicBezTo>
                  <a:cubicBezTo>
                    <a:pt x="7930" y="501"/>
                    <a:pt x="10199" y="89"/>
                    <a:pt x="10187" y="13"/>
                  </a:cubicBezTo>
                  <a:cubicBezTo>
                    <a:pt x="10186" y="5"/>
                    <a:pt x="10157" y="0"/>
                    <a:pt x="10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462200" y="1705450"/>
              <a:ext cx="125225" cy="118225"/>
            </a:xfrm>
            <a:custGeom>
              <a:avLst/>
              <a:gdLst/>
              <a:ahLst/>
              <a:cxnLst/>
              <a:rect l="l" t="t" r="r" b="b"/>
              <a:pathLst>
                <a:path w="5009" h="4729" extrusionOk="0">
                  <a:moveTo>
                    <a:pt x="2512" y="1"/>
                  </a:moveTo>
                  <a:cubicBezTo>
                    <a:pt x="2366" y="1"/>
                    <a:pt x="2218" y="14"/>
                    <a:pt x="2070" y="43"/>
                  </a:cubicBezTo>
                  <a:cubicBezTo>
                    <a:pt x="1130" y="221"/>
                    <a:pt x="389" y="947"/>
                    <a:pt x="195" y="1883"/>
                  </a:cubicBezTo>
                  <a:cubicBezTo>
                    <a:pt x="0" y="2819"/>
                    <a:pt x="388" y="3780"/>
                    <a:pt x="1177" y="4318"/>
                  </a:cubicBezTo>
                  <a:cubicBezTo>
                    <a:pt x="1579" y="4591"/>
                    <a:pt x="2044" y="4729"/>
                    <a:pt x="2509" y="4729"/>
                  </a:cubicBezTo>
                  <a:cubicBezTo>
                    <a:pt x="2960" y="4729"/>
                    <a:pt x="3410" y="4600"/>
                    <a:pt x="3803" y="4343"/>
                  </a:cubicBezTo>
                  <a:cubicBezTo>
                    <a:pt x="4603" y="3819"/>
                    <a:pt x="5009" y="2865"/>
                    <a:pt x="4832" y="1925"/>
                  </a:cubicBezTo>
                  <a:cubicBezTo>
                    <a:pt x="4617" y="791"/>
                    <a:pt x="3625" y="1"/>
                    <a:pt x="2512" y="1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460400" y="1705125"/>
              <a:ext cx="129000" cy="118900"/>
            </a:xfrm>
            <a:custGeom>
              <a:avLst/>
              <a:gdLst/>
              <a:ahLst/>
              <a:cxnLst/>
              <a:rect l="l" t="t" r="r" b="b"/>
              <a:pathLst>
                <a:path w="5160" h="4756" extrusionOk="0">
                  <a:moveTo>
                    <a:pt x="2586" y="26"/>
                  </a:moveTo>
                  <a:cubicBezTo>
                    <a:pt x="3714" y="30"/>
                    <a:pt x="4680" y="833"/>
                    <a:pt x="4890" y="1941"/>
                  </a:cubicBezTo>
                  <a:cubicBezTo>
                    <a:pt x="5131" y="3214"/>
                    <a:pt x="4291" y="4446"/>
                    <a:pt x="3018" y="4688"/>
                  </a:cubicBezTo>
                  <a:cubicBezTo>
                    <a:pt x="2871" y="4716"/>
                    <a:pt x="2724" y="4729"/>
                    <a:pt x="2579" y="4729"/>
                  </a:cubicBezTo>
                  <a:cubicBezTo>
                    <a:pt x="1472" y="4729"/>
                    <a:pt x="484" y="3942"/>
                    <a:pt x="272" y="2815"/>
                  </a:cubicBezTo>
                  <a:cubicBezTo>
                    <a:pt x="30" y="1542"/>
                    <a:pt x="870" y="310"/>
                    <a:pt x="2144" y="68"/>
                  </a:cubicBezTo>
                  <a:cubicBezTo>
                    <a:pt x="2289" y="40"/>
                    <a:pt x="2438" y="27"/>
                    <a:pt x="2586" y="27"/>
                  </a:cubicBezTo>
                  <a:lnTo>
                    <a:pt x="2586" y="26"/>
                  </a:lnTo>
                  <a:close/>
                  <a:moveTo>
                    <a:pt x="2584" y="1"/>
                  </a:moveTo>
                  <a:cubicBezTo>
                    <a:pt x="2437" y="1"/>
                    <a:pt x="2288" y="15"/>
                    <a:pt x="2139" y="43"/>
                  </a:cubicBezTo>
                  <a:cubicBezTo>
                    <a:pt x="850" y="286"/>
                    <a:pt x="0" y="1532"/>
                    <a:pt x="245" y="2821"/>
                  </a:cubicBezTo>
                  <a:cubicBezTo>
                    <a:pt x="460" y="3959"/>
                    <a:pt x="1460" y="4755"/>
                    <a:pt x="2580" y="4755"/>
                  </a:cubicBezTo>
                  <a:cubicBezTo>
                    <a:pt x="2729" y="4755"/>
                    <a:pt x="2876" y="4741"/>
                    <a:pt x="3023" y="4713"/>
                  </a:cubicBezTo>
                  <a:cubicBezTo>
                    <a:pt x="4311" y="4470"/>
                    <a:pt x="5160" y="3224"/>
                    <a:pt x="4916" y="1935"/>
                  </a:cubicBezTo>
                  <a:cubicBezTo>
                    <a:pt x="4700" y="795"/>
                    <a:pt x="3704" y="1"/>
                    <a:pt x="2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651300" y="332700"/>
              <a:ext cx="4810400" cy="143300"/>
            </a:xfrm>
            <a:custGeom>
              <a:avLst/>
              <a:gdLst/>
              <a:ahLst/>
              <a:cxnLst/>
              <a:rect l="l" t="t" r="r" b="b"/>
              <a:pathLst>
                <a:path w="192416" h="5732" extrusionOk="0">
                  <a:moveTo>
                    <a:pt x="192415" y="1"/>
                  </a:moveTo>
                  <a:lnTo>
                    <a:pt x="0" y="492"/>
                  </a:lnTo>
                  <a:lnTo>
                    <a:pt x="192296" y="5732"/>
                  </a:lnTo>
                  <a:lnTo>
                    <a:pt x="1924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602625" y="238125"/>
              <a:ext cx="4962150" cy="106900"/>
            </a:xfrm>
            <a:custGeom>
              <a:avLst/>
              <a:gdLst/>
              <a:ahLst/>
              <a:cxnLst/>
              <a:rect l="l" t="t" r="r" b="b"/>
              <a:pathLst>
                <a:path w="198486" h="4276" extrusionOk="0">
                  <a:moveTo>
                    <a:pt x="0" y="0"/>
                  </a:moveTo>
                  <a:lnTo>
                    <a:pt x="0" y="4275"/>
                  </a:lnTo>
                  <a:lnTo>
                    <a:pt x="198486" y="4275"/>
                  </a:lnTo>
                  <a:lnTo>
                    <a:pt x="198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6725300" y="1607775"/>
              <a:ext cx="365900" cy="710825"/>
            </a:xfrm>
            <a:custGeom>
              <a:avLst/>
              <a:gdLst/>
              <a:ahLst/>
              <a:cxnLst/>
              <a:rect l="l" t="t" r="r" b="b"/>
              <a:pathLst>
                <a:path w="14636" h="28433" extrusionOk="0">
                  <a:moveTo>
                    <a:pt x="3203" y="0"/>
                  </a:moveTo>
                  <a:cubicBezTo>
                    <a:pt x="2070" y="0"/>
                    <a:pt x="935" y="325"/>
                    <a:pt x="1" y="970"/>
                  </a:cubicBezTo>
                  <a:lnTo>
                    <a:pt x="2658" y="26532"/>
                  </a:lnTo>
                  <a:cubicBezTo>
                    <a:pt x="4345" y="27566"/>
                    <a:pt x="6235" y="28364"/>
                    <a:pt x="8213" y="28429"/>
                  </a:cubicBezTo>
                  <a:cubicBezTo>
                    <a:pt x="8288" y="28431"/>
                    <a:pt x="8364" y="28432"/>
                    <a:pt x="8440" y="28432"/>
                  </a:cubicBezTo>
                  <a:cubicBezTo>
                    <a:pt x="10347" y="28432"/>
                    <a:pt x="12310" y="27665"/>
                    <a:pt x="13437" y="26133"/>
                  </a:cubicBezTo>
                  <a:cubicBezTo>
                    <a:pt x="14609" y="24540"/>
                    <a:pt x="14635" y="22087"/>
                    <a:pt x="13234" y="20689"/>
                  </a:cubicBezTo>
                  <a:cubicBezTo>
                    <a:pt x="12799" y="20255"/>
                    <a:pt x="12244" y="19920"/>
                    <a:pt x="11938" y="19388"/>
                  </a:cubicBezTo>
                  <a:cubicBezTo>
                    <a:pt x="11525" y="18667"/>
                    <a:pt x="11662" y="17763"/>
                    <a:pt x="11881" y="16963"/>
                  </a:cubicBezTo>
                  <a:cubicBezTo>
                    <a:pt x="12102" y="16160"/>
                    <a:pt x="12391" y="15337"/>
                    <a:pt x="12243" y="14519"/>
                  </a:cubicBezTo>
                  <a:cubicBezTo>
                    <a:pt x="11863" y="12447"/>
                    <a:pt x="8990" y="11652"/>
                    <a:pt x="8453" y="9615"/>
                  </a:cubicBezTo>
                  <a:cubicBezTo>
                    <a:pt x="8167" y="8527"/>
                    <a:pt x="8637" y="7403"/>
                    <a:pt x="8775" y="6286"/>
                  </a:cubicBezTo>
                  <a:cubicBezTo>
                    <a:pt x="9039" y="4151"/>
                    <a:pt x="7950" y="1905"/>
                    <a:pt x="6108" y="790"/>
                  </a:cubicBezTo>
                  <a:cubicBezTo>
                    <a:pt x="5237" y="262"/>
                    <a:pt x="4220" y="0"/>
                    <a:pt x="3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300700" y="1553675"/>
              <a:ext cx="503275" cy="724475"/>
            </a:xfrm>
            <a:custGeom>
              <a:avLst/>
              <a:gdLst/>
              <a:ahLst/>
              <a:cxnLst/>
              <a:rect l="l" t="t" r="r" b="b"/>
              <a:pathLst>
                <a:path w="20131" h="28979" extrusionOk="0">
                  <a:moveTo>
                    <a:pt x="10200" y="1"/>
                  </a:moveTo>
                  <a:cubicBezTo>
                    <a:pt x="9429" y="1"/>
                    <a:pt x="8687" y="124"/>
                    <a:pt x="8032" y="459"/>
                  </a:cubicBezTo>
                  <a:cubicBezTo>
                    <a:pt x="6928" y="1023"/>
                    <a:pt x="5869" y="1840"/>
                    <a:pt x="5433" y="3002"/>
                  </a:cubicBezTo>
                  <a:cubicBezTo>
                    <a:pt x="4919" y="4380"/>
                    <a:pt x="5710" y="6951"/>
                    <a:pt x="6106" y="8367"/>
                  </a:cubicBezTo>
                  <a:cubicBezTo>
                    <a:pt x="6501" y="9785"/>
                    <a:pt x="6797" y="11401"/>
                    <a:pt x="6018" y="12647"/>
                  </a:cubicBezTo>
                  <a:cubicBezTo>
                    <a:pt x="5257" y="13861"/>
                    <a:pt x="3711" y="14331"/>
                    <a:pt x="2751" y="15394"/>
                  </a:cubicBezTo>
                  <a:cubicBezTo>
                    <a:pt x="1419" y="16866"/>
                    <a:pt x="1611" y="19447"/>
                    <a:pt x="3149" y="20703"/>
                  </a:cubicBezTo>
                  <a:cubicBezTo>
                    <a:pt x="3102" y="20700"/>
                    <a:pt x="3055" y="20699"/>
                    <a:pt x="3008" y="20699"/>
                  </a:cubicBezTo>
                  <a:cubicBezTo>
                    <a:pt x="1362" y="20699"/>
                    <a:pt x="0" y="22392"/>
                    <a:pt x="58" y="24055"/>
                  </a:cubicBezTo>
                  <a:cubicBezTo>
                    <a:pt x="117" y="25765"/>
                    <a:pt x="1368" y="27264"/>
                    <a:pt x="2894" y="28040"/>
                  </a:cubicBezTo>
                  <a:cubicBezTo>
                    <a:pt x="4419" y="28814"/>
                    <a:pt x="6179" y="28976"/>
                    <a:pt x="7890" y="28978"/>
                  </a:cubicBezTo>
                  <a:cubicBezTo>
                    <a:pt x="7910" y="28978"/>
                    <a:pt x="7930" y="28978"/>
                    <a:pt x="7950" y="28978"/>
                  </a:cubicBezTo>
                  <a:cubicBezTo>
                    <a:pt x="10052" y="28978"/>
                    <a:pt x="12147" y="28758"/>
                    <a:pt x="14204" y="28324"/>
                  </a:cubicBezTo>
                  <a:cubicBezTo>
                    <a:pt x="15916" y="27963"/>
                    <a:pt x="17699" y="27387"/>
                    <a:pt x="18811" y="26038"/>
                  </a:cubicBezTo>
                  <a:cubicBezTo>
                    <a:pt x="19834" y="24800"/>
                    <a:pt x="20117" y="23107"/>
                    <a:pt x="20121" y="21500"/>
                  </a:cubicBezTo>
                  <a:cubicBezTo>
                    <a:pt x="20131" y="15816"/>
                    <a:pt x="17146" y="10181"/>
                    <a:pt x="18440" y="4645"/>
                  </a:cubicBezTo>
                  <a:lnTo>
                    <a:pt x="18370" y="4440"/>
                  </a:lnTo>
                  <a:cubicBezTo>
                    <a:pt x="17804" y="2536"/>
                    <a:pt x="16060" y="1112"/>
                    <a:pt x="14129" y="650"/>
                  </a:cubicBezTo>
                  <a:cubicBezTo>
                    <a:pt x="12913" y="359"/>
                    <a:pt x="11513" y="1"/>
                    <a:pt x="10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6267675" y="3181700"/>
              <a:ext cx="277825" cy="2208775"/>
            </a:xfrm>
            <a:custGeom>
              <a:avLst/>
              <a:gdLst/>
              <a:ahLst/>
              <a:cxnLst/>
              <a:rect l="l" t="t" r="r" b="b"/>
              <a:pathLst>
                <a:path w="11113" h="88351" extrusionOk="0">
                  <a:moveTo>
                    <a:pt x="11112" y="1"/>
                  </a:moveTo>
                  <a:lnTo>
                    <a:pt x="11112" y="1"/>
                  </a:lnTo>
                  <a:cubicBezTo>
                    <a:pt x="11112" y="3"/>
                    <a:pt x="0" y="36070"/>
                    <a:pt x="700" y="47720"/>
                  </a:cubicBezTo>
                  <a:cubicBezTo>
                    <a:pt x="1400" y="59369"/>
                    <a:pt x="9865" y="88351"/>
                    <a:pt x="9865" y="88351"/>
                  </a:cubicBezTo>
                  <a:lnTo>
                    <a:pt x="11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452875" y="3018275"/>
              <a:ext cx="617450" cy="2376275"/>
            </a:xfrm>
            <a:custGeom>
              <a:avLst/>
              <a:gdLst/>
              <a:ahLst/>
              <a:cxnLst/>
              <a:rect l="l" t="t" r="r" b="b"/>
              <a:pathLst>
                <a:path w="24698" h="95051" extrusionOk="0">
                  <a:moveTo>
                    <a:pt x="4070" y="0"/>
                  </a:moveTo>
                  <a:lnTo>
                    <a:pt x="1" y="47526"/>
                  </a:lnTo>
                  <a:lnTo>
                    <a:pt x="2461" y="95051"/>
                  </a:lnTo>
                  <a:lnTo>
                    <a:pt x="10679" y="94837"/>
                  </a:lnTo>
                  <a:cubicBezTo>
                    <a:pt x="10679" y="94837"/>
                    <a:pt x="14423" y="55948"/>
                    <a:pt x="14639" y="47287"/>
                  </a:cubicBezTo>
                  <a:cubicBezTo>
                    <a:pt x="14710" y="44478"/>
                    <a:pt x="18958" y="32137"/>
                    <a:pt x="23079" y="21731"/>
                  </a:cubicBezTo>
                  <a:cubicBezTo>
                    <a:pt x="23876" y="19718"/>
                    <a:pt x="24418" y="17610"/>
                    <a:pt x="24613" y="15454"/>
                  </a:cubicBezTo>
                  <a:cubicBezTo>
                    <a:pt x="24668" y="14847"/>
                    <a:pt x="24698" y="14230"/>
                    <a:pt x="24682" y="13644"/>
                  </a:cubicBezTo>
                  <a:cubicBezTo>
                    <a:pt x="24520" y="7516"/>
                    <a:pt x="19690" y="393"/>
                    <a:pt x="19402" y="393"/>
                  </a:cubicBezTo>
                  <a:cubicBezTo>
                    <a:pt x="19400" y="393"/>
                    <a:pt x="19399" y="393"/>
                    <a:pt x="19398" y="394"/>
                  </a:cubicBezTo>
                  <a:lnTo>
                    <a:pt x="4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339750" y="2295250"/>
              <a:ext cx="1143550" cy="537750"/>
            </a:xfrm>
            <a:custGeom>
              <a:avLst/>
              <a:gdLst/>
              <a:ahLst/>
              <a:cxnLst/>
              <a:rect l="l" t="t" r="r" b="b"/>
              <a:pathLst>
                <a:path w="45742" h="21510" extrusionOk="0">
                  <a:moveTo>
                    <a:pt x="11765" y="0"/>
                  </a:moveTo>
                  <a:cubicBezTo>
                    <a:pt x="11654" y="0"/>
                    <a:pt x="11542" y="38"/>
                    <a:pt x="11443" y="122"/>
                  </a:cubicBezTo>
                  <a:cubicBezTo>
                    <a:pt x="11038" y="467"/>
                    <a:pt x="10626" y="2028"/>
                    <a:pt x="10997" y="3876"/>
                  </a:cubicBezTo>
                  <a:cubicBezTo>
                    <a:pt x="11113" y="4453"/>
                    <a:pt x="10970" y="4666"/>
                    <a:pt x="10693" y="4666"/>
                  </a:cubicBezTo>
                  <a:cubicBezTo>
                    <a:pt x="10081" y="4666"/>
                    <a:pt x="8816" y="3628"/>
                    <a:pt x="8234" y="3164"/>
                  </a:cubicBezTo>
                  <a:cubicBezTo>
                    <a:pt x="7406" y="2507"/>
                    <a:pt x="4798" y="624"/>
                    <a:pt x="4291" y="624"/>
                  </a:cubicBezTo>
                  <a:cubicBezTo>
                    <a:pt x="4278" y="624"/>
                    <a:pt x="4267" y="625"/>
                    <a:pt x="4257" y="628"/>
                  </a:cubicBezTo>
                  <a:cubicBezTo>
                    <a:pt x="3652" y="770"/>
                    <a:pt x="3691" y="1444"/>
                    <a:pt x="4552" y="2097"/>
                  </a:cubicBezTo>
                  <a:cubicBezTo>
                    <a:pt x="5424" y="2758"/>
                    <a:pt x="7857" y="4888"/>
                    <a:pt x="7480" y="5318"/>
                  </a:cubicBezTo>
                  <a:cubicBezTo>
                    <a:pt x="7459" y="5342"/>
                    <a:pt x="7425" y="5353"/>
                    <a:pt x="7380" y="5353"/>
                  </a:cubicBezTo>
                  <a:cubicBezTo>
                    <a:pt x="6636" y="5353"/>
                    <a:pt x="2847" y="2256"/>
                    <a:pt x="2847" y="2256"/>
                  </a:cubicBezTo>
                  <a:cubicBezTo>
                    <a:pt x="2847" y="2256"/>
                    <a:pt x="2356" y="1703"/>
                    <a:pt x="1927" y="1703"/>
                  </a:cubicBezTo>
                  <a:cubicBezTo>
                    <a:pt x="1811" y="1703"/>
                    <a:pt x="1700" y="1743"/>
                    <a:pt x="1603" y="1846"/>
                  </a:cubicBezTo>
                  <a:cubicBezTo>
                    <a:pt x="788" y="2715"/>
                    <a:pt x="5592" y="6086"/>
                    <a:pt x="6057" y="6397"/>
                  </a:cubicBezTo>
                  <a:cubicBezTo>
                    <a:pt x="6318" y="6569"/>
                    <a:pt x="6116" y="6914"/>
                    <a:pt x="5853" y="6914"/>
                  </a:cubicBezTo>
                  <a:cubicBezTo>
                    <a:pt x="5788" y="6914"/>
                    <a:pt x="5720" y="6893"/>
                    <a:pt x="5654" y="6843"/>
                  </a:cubicBezTo>
                  <a:cubicBezTo>
                    <a:pt x="5349" y="6617"/>
                    <a:pt x="2325" y="3998"/>
                    <a:pt x="1047" y="3998"/>
                  </a:cubicBezTo>
                  <a:cubicBezTo>
                    <a:pt x="879" y="3998"/>
                    <a:pt x="741" y="4044"/>
                    <a:pt x="644" y="4146"/>
                  </a:cubicBezTo>
                  <a:cubicBezTo>
                    <a:pt x="0" y="4820"/>
                    <a:pt x="4569" y="6956"/>
                    <a:pt x="4980" y="8085"/>
                  </a:cubicBezTo>
                  <a:cubicBezTo>
                    <a:pt x="5044" y="8262"/>
                    <a:pt x="5007" y="8335"/>
                    <a:pt x="4897" y="8335"/>
                  </a:cubicBezTo>
                  <a:cubicBezTo>
                    <a:pt x="4374" y="8335"/>
                    <a:pt x="2196" y="6686"/>
                    <a:pt x="1351" y="6686"/>
                  </a:cubicBezTo>
                  <a:cubicBezTo>
                    <a:pt x="1238" y="6686"/>
                    <a:pt x="1149" y="6715"/>
                    <a:pt x="1091" y="6782"/>
                  </a:cubicBezTo>
                  <a:cubicBezTo>
                    <a:pt x="871" y="7030"/>
                    <a:pt x="744" y="7247"/>
                    <a:pt x="3132" y="8720"/>
                  </a:cubicBezTo>
                  <a:cubicBezTo>
                    <a:pt x="4291" y="9436"/>
                    <a:pt x="6539" y="10488"/>
                    <a:pt x="8583" y="11397"/>
                  </a:cubicBezTo>
                  <a:lnTo>
                    <a:pt x="8568" y="11421"/>
                  </a:lnTo>
                  <a:cubicBezTo>
                    <a:pt x="8568" y="11421"/>
                    <a:pt x="22502" y="21509"/>
                    <a:pt x="32518" y="21509"/>
                  </a:cubicBezTo>
                  <a:cubicBezTo>
                    <a:pt x="35451" y="21509"/>
                    <a:pt x="38048" y="20644"/>
                    <a:pt x="39861" y="18406"/>
                  </a:cubicBezTo>
                  <a:cubicBezTo>
                    <a:pt x="45741" y="11151"/>
                    <a:pt x="45679" y="10621"/>
                    <a:pt x="45679" y="10621"/>
                  </a:cubicBezTo>
                  <a:lnTo>
                    <a:pt x="37505" y="3979"/>
                  </a:lnTo>
                  <a:cubicBezTo>
                    <a:pt x="37505" y="3979"/>
                    <a:pt x="32361" y="12013"/>
                    <a:pt x="30947" y="12013"/>
                  </a:cubicBezTo>
                  <a:cubicBezTo>
                    <a:pt x="30933" y="12013"/>
                    <a:pt x="30920" y="12012"/>
                    <a:pt x="30907" y="12011"/>
                  </a:cubicBezTo>
                  <a:cubicBezTo>
                    <a:pt x="23407" y="11141"/>
                    <a:pt x="16042" y="7053"/>
                    <a:pt x="13484" y="5509"/>
                  </a:cubicBezTo>
                  <a:cubicBezTo>
                    <a:pt x="13269" y="5135"/>
                    <a:pt x="13029" y="4691"/>
                    <a:pt x="12769" y="4153"/>
                  </a:cubicBezTo>
                  <a:cubicBezTo>
                    <a:pt x="12548" y="3692"/>
                    <a:pt x="12408" y="3195"/>
                    <a:pt x="12353" y="2686"/>
                  </a:cubicBezTo>
                  <a:cubicBezTo>
                    <a:pt x="12285" y="2069"/>
                    <a:pt x="12231" y="1246"/>
                    <a:pt x="12339" y="785"/>
                  </a:cubicBezTo>
                  <a:cubicBezTo>
                    <a:pt x="12442" y="355"/>
                    <a:pt x="12109" y="0"/>
                    <a:pt x="11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5159450" y="2251350"/>
              <a:ext cx="453900" cy="475650"/>
            </a:xfrm>
            <a:custGeom>
              <a:avLst/>
              <a:gdLst/>
              <a:ahLst/>
              <a:cxnLst/>
              <a:rect l="l" t="t" r="r" b="b"/>
              <a:pathLst>
                <a:path w="18156" h="19026" extrusionOk="0">
                  <a:moveTo>
                    <a:pt x="1345" y="1"/>
                  </a:moveTo>
                  <a:cubicBezTo>
                    <a:pt x="1345" y="1"/>
                    <a:pt x="0" y="12294"/>
                    <a:pt x="1730" y="19026"/>
                  </a:cubicBezTo>
                  <a:lnTo>
                    <a:pt x="18156" y="18308"/>
                  </a:lnTo>
                  <a:cubicBezTo>
                    <a:pt x="18156" y="18308"/>
                    <a:pt x="14636" y="6180"/>
                    <a:pt x="16797" y="807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5194725" y="2241475"/>
              <a:ext cx="435875" cy="433100"/>
            </a:xfrm>
            <a:custGeom>
              <a:avLst/>
              <a:gdLst/>
              <a:ahLst/>
              <a:cxnLst/>
              <a:rect l="l" t="t" r="r" b="b"/>
              <a:pathLst>
                <a:path w="17435" h="17324" extrusionOk="0">
                  <a:moveTo>
                    <a:pt x="0" y="1"/>
                  </a:moveTo>
                  <a:cubicBezTo>
                    <a:pt x="0" y="1"/>
                    <a:pt x="112" y="13274"/>
                    <a:pt x="787" y="17323"/>
                  </a:cubicBezTo>
                  <a:lnTo>
                    <a:pt x="17435" y="16535"/>
                  </a:lnTo>
                  <a:cubicBezTo>
                    <a:pt x="17435" y="16535"/>
                    <a:pt x="15972" y="3487"/>
                    <a:pt x="16534" y="1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265950" y="2380150"/>
              <a:ext cx="279550" cy="18225"/>
            </a:xfrm>
            <a:custGeom>
              <a:avLst/>
              <a:gdLst/>
              <a:ahLst/>
              <a:cxnLst/>
              <a:rect l="l" t="t" r="r" b="b"/>
              <a:pathLst>
                <a:path w="11182" h="729" extrusionOk="0">
                  <a:moveTo>
                    <a:pt x="10744" y="1"/>
                  </a:moveTo>
                  <a:cubicBezTo>
                    <a:pt x="9898" y="1"/>
                    <a:pt x="7906" y="85"/>
                    <a:pt x="5582" y="224"/>
                  </a:cubicBezTo>
                  <a:cubicBezTo>
                    <a:pt x="2497" y="411"/>
                    <a:pt x="0" y="623"/>
                    <a:pt x="6" y="701"/>
                  </a:cubicBezTo>
                  <a:cubicBezTo>
                    <a:pt x="7" y="720"/>
                    <a:pt x="159" y="729"/>
                    <a:pt x="433" y="729"/>
                  </a:cubicBezTo>
                  <a:cubicBezTo>
                    <a:pt x="1276" y="729"/>
                    <a:pt x="3273" y="644"/>
                    <a:pt x="5599" y="504"/>
                  </a:cubicBezTo>
                  <a:cubicBezTo>
                    <a:pt x="8685" y="318"/>
                    <a:pt x="11181" y="106"/>
                    <a:pt x="11177" y="29"/>
                  </a:cubicBezTo>
                  <a:cubicBezTo>
                    <a:pt x="11176" y="10"/>
                    <a:pt x="11022" y="1"/>
                    <a:pt x="10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266050" y="2450450"/>
              <a:ext cx="279550" cy="18200"/>
            </a:xfrm>
            <a:custGeom>
              <a:avLst/>
              <a:gdLst/>
              <a:ahLst/>
              <a:cxnLst/>
              <a:rect l="l" t="t" r="r" b="b"/>
              <a:pathLst>
                <a:path w="11182" h="728" extrusionOk="0">
                  <a:moveTo>
                    <a:pt x="10744" y="0"/>
                  </a:moveTo>
                  <a:cubicBezTo>
                    <a:pt x="9899" y="0"/>
                    <a:pt x="7906" y="84"/>
                    <a:pt x="5584" y="224"/>
                  </a:cubicBezTo>
                  <a:cubicBezTo>
                    <a:pt x="2499" y="409"/>
                    <a:pt x="1" y="623"/>
                    <a:pt x="6" y="700"/>
                  </a:cubicBezTo>
                  <a:cubicBezTo>
                    <a:pt x="8" y="719"/>
                    <a:pt x="160" y="728"/>
                    <a:pt x="434" y="728"/>
                  </a:cubicBezTo>
                  <a:cubicBezTo>
                    <a:pt x="1277" y="728"/>
                    <a:pt x="3273" y="643"/>
                    <a:pt x="5601" y="503"/>
                  </a:cubicBezTo>
                  <a:cubicBezTo>
                    <a:pt x="8685" y="318"/>
                    <a:pt x="11182" y="106"/>
                    <a:pt x="11177" y="28"/>
                  </a:cubicBezTo>
                  <a:cubicBezTo>
                    <a:pt x="11176" y="9"/>
                    <a:pt x="11022" y="0"/>
                    <a:pt x="10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315475" y="2519000"/>
              <a:ext cx="159375" cy="11875"/>
            </a:xfrm>
            <a:custGeom>
              <a:avLst/>
              <a:gdLst/>
              <a:ahLst/>
              <a:cxnLst/>
              <a:rect l="l" t="t" r="r" b="b"/>
              <a:pathLst>
                <a:path w="6375" h="475" extrusionOk="0">
                  <a:moveTo>
                    <a:pt x="5760" y="0"/>
                  </a:moveTo>
                  <a:cubicBezTo>
                    <a:pt x="5179" y="0"/>
                    <a:pt x="4239" y="34"/>
                    <a:pt x="3180" y="98"/>
                  </a:cubicBezTo>
                  <a:cubicBezTo>
                    <a:pt x="1422" y="203"/>
                    <a:pt x="0" y="352"/>
                    <a:pt x="6" y="429"/>
                  </a:cubicBezTo>
                  <a:cubicBezTo>
                    <a:pt x="8" y="460"/>
                    <a:pt x="234" y="475"/>
                    <a:pt x="617" y="475"/>
                  </a:cubicBezTo>
                  <a:cubicBezTo>
                    <a:pt x="1198" y="475"/>
                    <a:pt x="2137" y="441"/>
                    <a:pt x="3197" y="377"/>
                  </a:cubicBezTo>
                  <a:cubicBezTo>
                    <a:pt x="4954" y="272"/>
                    <a:pt x="6375" y="123"/>
                    <a:pt x="6371" y="46"/>
                  </a:cubicBezTo>
                  <a:cubicBezTo>
                    <a:pt x="6369" y="15"/>
                    <a:pt x="6142" y="0"/>
                    <a:pt x="5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6186000" y="3078700"/>
              <a:ext cx="999925" cy="961475"/>
            </a:xfrm>
            <a:custGeom>
              <a:avLst/>
              <a:gdLst/>
              <a:ahLst/>
              <a:cxnLst/>
              <a:rect l="l" t="t" r="r" b="b"/>
              <a:pathLst>
                <a:path w="39997" h="38459" extrusionOk="0">
                  <a:moveTo>
                    <a:pt x="29025" y="0"/>
                  </a:moveTo>
                  <a:cubicBezTo>
                    <a:pt x="20493" y="0"/>
                    <a:pt x="7138" y="2821"/>
                    <a:pt x="7138" y="2821"/>
                  </a:cubicBezTo>
                  <a:cubicBezTo>
                    <a:pt x="7138" y="2821"/>
                    <a:pt x="1" y="35356"/>
                    <a:pt x="313" y="35628"/>
                  </a:cubicBezTo>
                  <a:cubicBezTo>
                    <a:pt x="2676" y="37693"/>
                    <a:pt x="38384" y="38459"/>
                    <a:pt x="38384" y="38459"/>
                  </a:cubicBezTo>
                  <a:cubicBezTo>
                    <a:pt x="38384" y="38459"/>
                    <a:pt x="39996" y="3992"/>
                    <a:pt x="35034" y="985"/>
                  </a:cubicBezTo>
                  <a:cubicBezTo>
                    <a:pt x="33859" y="272"/>
                    <a:pt x="31675" y="0"/>
                    <a:pt x="29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6942525" y="3953200"/>
              <a:ext cx="206625" cy="12700"/>
            </a:xfrm>
            <a:custGeom>
              <a:avLst/>
              <a:gdLst/>
              <a:ahLst/>
              <a:cxnLst/>
              <a:rect l="l" t="t" r="r" b="b"/>
              <a:pathLst>
                <a:path w="8265" h="508" extrusionOk="0">
                  <a:moveTo>
                    <a:pt x="689" y="0"/>
                  </a:moveTo>
                  <a:cubicBezTo>
                    <a:pt x="257" y="0"/>
                    <a:pt x="6" y="14"/>
                    <a:pt x="5" y="42"/>
                  </a:cubicBezTo>
                  <a:cubicBezTo>
                    <a:pt x="0" y="119"/>
                    <a:pt x="1845" y="277"/>
                    <a:pt x="4125" y="393"/>
                  </a:cubicBezTo>
                  <a:cubicBezTo>
                    <a:pt x="5565" y="467"/>
                    <a:pt x="6834" y="507"/>
                    <a:pt x="7575" y="507"/>
                  </a:cubicBezTo>
                  <a:cubicBezTo>
                    <a:pt x="8007" y="507"/>
                    <a:pt x="8259" y="493"/>
                    <a:pt x="8260" y="465"/>
                  </a:cubicBezTo>
                  <a:cubicBezTo>
                    <a:pt x="8264" y="388"/>
                    <a:pt x="6420" y="230"/>
                    <a:pt x="4139" y="114"/>
                  </a:cubicBezTo>
                  <a:cubicBezTo>
                    <a:pt x="2699" y="40"/>
                    <a:pt x="1429" y="0"/>
                    <a:pt x="6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083150" y="3969450"/>
              <a:ext cx="9050" cy="70425"/>
            </a:xfrm>
            <a:custGeom>
              <a:avLst/>
              <a:gdLst/>
              <a:ahLst/>
              <a:cxnLst/>
              <a:rect l="l" t="t" r="r" b="b"/>
              <a:pathLst>
                <a:path w="362" h="2817" extrusionOk="0">
                  <a:moveTo>
                    <a:pt x="256" y="0"/>
                  </a:moveTo>
                  <a:cubicBezTo>
                    <a:pt x="179" y="0"/>
                    <a:pt x="82" y="625"/>
                    <a:pt x="42" y="1401"/>
                  </a:cubicBezTo>
                  <a:cubicBezTo>
                    <a:pt x="1" y="2178"/>
                    <a:pt x="29" y="2812"/>
                    <a:pt x="106" y="2816"/>
                  </a:cubicBezTo>
                  <a:cubicBezTo>
                    <a:pt x="107" y="2816"/>
                    <a:pt x="107" y="2816"/>
                    <a:pt x="107" y="2816"/>
                  </a:cubicBezTo>
                  <a:cubicBezTo>
                    <a:pt x="184" y="2816"/>
                    <a:pt x="279" y="2191"/>
                    <a:pt x="321" y="1415"/>
                  </a:cubicBezTo>
                  <a:cubicBezTo>
                    <a:pt x="362" y="638"/>
                    <a:pt x="334" y="5"/>
                    <a:pt x="257" y="0"/>
                  </a:cubicBezTo>
                  <a:cubicBezTo>
                    <a:pt x="256" y="0"/>
                    <a:pt x="256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6971875" y="3959675"/>
              <a:ext cx="10475" cy="80300"/>
            </a:xfrm>
            <a:custGeom>
              <a:avLst/>
              <a:gdLst/>
              <a:ahLst/>
              <a:cxnLst/>
              <a:rect l="l" t="t" r="r" b="b"/>
              <a:pathLst>
                <a:path w="419" h="3212" extrusionOk="0">
                  <a:moveTo>
                    <a:pt x="85" y="1"/>
                  </a:moveTo>
                  <a:cubicBezTo>
                    <a:pt x="84" y="1"/>
                    <a:pt x="84" y="1"/>
                    <a:pt x="84" y="1"/>
                  </a:cubicBezTo>
                  <a:cubicBezTo>
                    <a:pt x="7" y="7"/>
                    <a:pt x="1" y="730"/>
                    <a:pt x="70" y="1617"/>
                  </a:cubicBezTo>
                  <a:cubicBezTo>
                    <a:pt x="138" y="2500"/>
                    <a:pt x="257" y="3211"/>
                    <a:pt x="333" y="3211"/>
                  </a:cubicBezTo>
                  <a:cubicBezTo>
                    <a:pt x="333" y="3211"/>
                    <a:pt x="334" y="3211"/>
                    <a:pt x="334" y="3211"/>
                  </a:cubicBezTo>
                  <a:cubicBezTo>
                    <a:pt x="413" y="3206"/>
                    <a:pt x="418" y="2482"/>
                    <a:pt x="349" y="1596"/>
                  </a:cubicBezTo>
                  <a:cubicBezTo>
                    <a:pt x="279" y="712"/>
                    <a:pt x="162" y="1"/>
                    <a:pt x="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6330325" y="5383350"/>
              <a:ext cx="392225" cy="90225"/>
            </a:xfrm>
            <a:custGeom>
              <a:avLst/>
              <a:gdLst/>
              <a:ahLst/>
              <a:cxnLst/>
              <a:rect l="l" t="t" r="r" b="b"/>
              <a:pathLst>
                <a:path w="15689" h="3609" extrusionOk="0">
                  <a:moveTo>
                    <a:pt x="15673" y="1"/>
                  </a:moveTo>
                  <a:lnTo>
                    <a:pt x="7196" y="164"/>
                  </a:lnTo>
                  <a:lnTo>
                    <a:pt x="7180" y="1229"/>
                  </a:lnTo>
                  <a:cubicBezTo>
                    <a:pt x="7180" y="1229"/>
                    <a:pt x="1" y="2850"/>
                    <a:pt x="1740" y="3377"/>
                  </a:cubicBezTo>
                  <a:cubicBezTo>
                    <a:pt x="2310" y="3549"/>
                    <a:pt x="3944" y="3609"/>
                    <a:pt x="5902" y="3609"/>
                  </a:cubicBezTo>
                  <a:cubicBezTo>
                    <a:pt x="9304" y="3609"/>
                    <a:pt x="13685" y="3429"/>
                    <a:pt x="15165" y="3345"/>
                  </a:cubicBezTo>
                  <a:lnTo>
                    <a:pt x="15689" y="3311"/>
                  </a:lnTo>
                  <a:lnTo>
                    <a:pt x="15673" y="1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6646175" y="5406500"/>
              <a:ext cx="76375" cy="60700"/>
            </a:xfrm>
            <a:custGeom>
              <a:avLst/>
              <a:gdLst/>
              <a:ahLst/>
              <a:cxnLst/>
              <a:rect l="l" t="t" r="r" b="b"/>
              <a:pathLst>
                <a:path w="3055" h="2428" extrusionOk="0">
                  <a:moveTo>
                    <a:pt x="2841" y="1"/>
                  </a:moveTo>
                  <a:cubicBezTo>
                    <a:pt x="2202" y="1"/>
                    <a:pt x="1586" y="228"/>
                    <a:pt x="1077" y="625"/>
                  </a:cubicBezTo>
                  <a:cubicBezTo>
                    <a:pt x="508" y="1071"/>
                    <a:pt x="124" y="1713"/>
                    <a:pt x="0" y="2427"/>
                  </a:cubicBezTo>
                  <a:lnTo>
                    <a:pt x="3055" y="2371"/>
                  </a:lnTo>
                  <a:lnTo>
                    <a:pt x="3052" y="9"/>
                  </a:lnTo>
                  <a:cubicBezTo>
                    <a:pt x="2981" y="4"/>
                    <a:pt x="2911" y="1"/>
                    <a:pt x="2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6359550" y="5436850"/>
              <a:ext cx="363325" cy="36275"/>
            </a:xfrm>
            <a:custGeom>
              <a:avLst/>
              <a:gdLst/>
              <a:ahLst/>
              <a:cxnLst/>
              <a:rect l="l" t="t" r="r" b="b"/>
              <a:pathLst>
                <a:path w="14533" h="1451" extrusionOk="0">
                  <a:moveTo>
                    <a:pt x="2516" y="1"/>
                  </a:moveTo>
                  <a:cubicBezTo>
                    <a:pt x="2516" y="1"/>
                    <a:pt x="1" y="729"/>
                    <a:pt x="314" y="1142"/>
                  </a:cubicBezTo>
                  <a:cubicBezTo>
                    <a:pt x="473" y="1350"/>
                    <a:pt x="2998" y="1451"/>
                    <a:pt x="6009" y="1451"/>
                  </a:cubicBezTo>
                  <a:cubicBezTo>
                    <a:pt x="8978" y="1451"/>
                    <a:pt x="12420" y="1353"/>
                    <a:pt x="14533" y="1165"/>
                  </a:cubicBezTo>
                  <a:lnTo>
                    <a:pt x="14520" y="976"/>
                  </a:lnTo>
                  <a:lnTo>
                    <a:pt x="3265" y="1087"/>
                  </a:lnTo>
                  <a:cubicBezTo>
                    <a:pt x="3265" y="1087"/>
                    <a:pt x="3009" y="20"/>
                    <a:pt x="2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6365525" y="5459500"/>
              <a:ext cx="358550" cy="5275"/>
            </a:xfrm>
            <a:custGeom>
              <a:avLst/>
              <a:gdLst/>
              <a:ahLst/>
              <a:cxnLst/>
              <a:rect l="l" t="t" r="r" b="b"/>
              <a:pathLst>
                <a:path w="14342" h="211" extrusionOk="0">
                  <a:moveTo>
                    <a:pt x="14258" y="0"/>
                  </a:moveTo>
                  <a:cubicBezTo>
                    <a:pt x="14240" y="0"/>
                    <a:pt x="14219" y="1"/>
                    <a:pt x="14195" y="1"/>
                  </a:cubicBezTo>
                  <a:lnTo>
                    <a:pt x="13776" y="7"/>
                  </a:lnTo>
                  <a:cubicBezTo>
                    <a:pt x="13359" y="16"/>
                    <a:pt x="12846" y="28"/>
                    <a:pt x="12241" y="42"/>
                  </a:cubicBezTo>
                  <a:cubicBezTo>
                    <a:pt x="10943" y="73"/>
                    <a:pt x="9151" y="104"/>
                    <a:pt x="7172" y="108"/>
                  </a:cubicBezTo>
                  <a:cubicBezTo>
                    <a:pt x="7017" y="108"/>
                    <a:pt x="6864" y="108"/>
                    <a:pt x="6713" y="108"/>
                  </a:cubicBezTo>
                  <a:cubicBezTo>
                    <a:pt x="4916" y="108"/>
                    <a:pt x="3297" y="86"/>
                    <a:pt x="2101" y="63"/>
                  </a:cubicBezTo>
                  <a:cubicBezTo>
                    <a:pt x="1495" y="52"/>
                    <a:pt x="983" y="42"/>
                    <a:pt x="564" y="33"/>
                  </a:cubicBezTo>
                  <a:lnTo>
                    <a:pt x="147" y="29"/>
                  </a:lnTo>
                  <a:cubicBezTo>
                    <a:pt x="51" y="29"/>
                    <a:pt x="1" y="30"/>
                    <a:pt x="1" y="35"/>
                  </a:cubicBezTo>
                  <a:cubicBezTo>
                    <a:pt x="1" y="37"/>
                    <a:pt x="51" y="43"/>
                    <a:pt x="145" y="50"/>
                  </a:cubicBezTo>
                  <a:lnTo>
                    <a:pt x="564" y="74"/>
                  </a:lnTo>
                  <a:lnTo>
                    <a:pt x="2100" y="136"/>
                  </a:lnTo>
                  <a:cubicBezTo>
                    <a:pt x="3328" y="176"/>
                    <a:pt x="5003" y="211"/>
                    <a:pt x="6859" y="211"/>
                  </a:cubicBezTo>
                  <a:cubicBezTo>
                    <a:pt x="6963" y="211"/>
                    <a:pt x="7067" y="211"/>
                    <a:pt x="7172" y="210"/>
                  </a:cubicBezTo>
                  <a:cubicBezTo>
                    <a:pt x="9153" y="206"/>
                    <a:pt x="10945" y="163"/>
                    <a:pt x="12244" y="115"/>
                  </a:cubicBezTo>
                  <a:lnTo>
                    <a:pt x="13779" y="46"/>
                  </a:lnTo>
                  <a:lnTo>
                    <a:pt x="14197" y="21"/>
                  </a:lnTo>
                  <a:cubicBezTo>
                    <a:pt x="14291" y="14"/>
                    <a:pt x="14341" y="8"/>
                    <a:pt x="14341" y="5"/>
                  </a:cubicBezTo>
                  <a:cubicBezTo>
                    <a:pt x="14341" y="2"/>
                    <a:pt x="14313" y="0"/>
                    <a:pt x="14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6420425" y="5435025"/>
              <a:ext cx="21900" cy="33075"/>
            </a:xfrm>
            <a:custGeom>
              <a:avLst/>
              <a:gdLst/>
              <a:ahLst/>
              <a:cxnLst/>
              <a:rect l="l" t="t" r="r" b="b"/>
              <a:pathLst>
                <a:path w="876" h="1323" extrusionOk="0">
                  <a:moveTo>
                    <a:pt x="24" y="1"/>
                  </a:moveTo>
                  <a:cubicBezTo>
                    <a:pt x="20" y="1"/>
                    <a:pt x="18" y="2"/>
                    <a:pt x="17" y="3"/>
                  </a:cubicBezTo>
                  <a:cubicBezTo>
                    <a:pt x="1" y="29"/>
                    <a:pt x="317" y="217"/>
                    <a:pt x="543" y="591"/>
                  </a:cubicBezTo>
                  <a:cubicBezTo>
                    <a:pt x="773" y="958"/>
                    <a:pt x="798" y="1323"/>
                    <a:pt x="829" y="1323"/>
                  </a:cubicBezTo>
                  <a:cubicBezTo>
                    <a:pt x="829" y="1323"/>
                    <a:pt x="829" y="1323"/>
                    <a:pt x="830" y="1323"/>
                  </a:cubicBezTo>
                  <a:cubicBezTo>
                    <a:pt x="830" y="1323"/>
                    <a:pt x="830" y="1323"/>
                    <a:pt x="830" y="1323"/>
                  </a:cubicBezTo>
                  <a:cubicBezTo>
                    <a:pt x="857" y="1323"/>
                    <a:pt x="875" y="930"/>
                    <a:pt x="630" y="537"/>
                  </a:cubicBezTo>
                  <a:cubicBezTo>
                    <a:pt x="403" y="164"/>
                    <a:pt x="73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6495700" y="5413850"/>
              <a:ext cx="12425" cy="17650"/>
            </a:xfrm>
            <a:custGeom>
              <a:avLst/>
              <a:gdLst/>
              <a:ahLst/>
              <a:cxnLst/>
              <a:rect l="l" t="t" r="r" b="b"/>
              <a:pathLst>
                <a:path w="497" h="706" extrusionOk="0">
                  <a:moveTo>
                    <a:pt x="29" y="1"/>
                  </a:moveTo>
                  <a:cubicBezTo>
                    <a:pt x="27" y="1"/>
                    <a:pt x="26" y="1"/>
                    <a:pt x="24" y="2"/>
                  </a:cubicBezTo>
                  <a:cubicBezTo>
                    <a:pt x="0" y="17"/>
                    <a:pt x="82" y="186"/>
                    <a:pt x="206" y="381"/>
                  </a:cubicBezTo>
                  <a:cubicBezTo>
                    <a:pt x="323" y="566"/>
                    <a:pt x="437" y="705"/>
                    <a:pt x="468" y="705"/>
                  </a:cubicBezTo>
                  <a:cubicBezTo>
                    <a:pt x="470" y="705"/>
                    <a:pt x="471" y="705"/>
                    <a:pt x="473" y="704"/>
                  </a:cubicBezTo>
                  <a:cubicBezTo>
                    <a:pt x="496" y="689"/>
                    <a:pt x="415" y="520"/>
                    <a:pt x="291" y="325"/>
                  </a:cubicBezTo>
                  <a:cubicBezTo>
                    <a:pt x="174" y="141"/>
                    <a:pt x="60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6510900" y="5410475"/>
              <a:ext cx="14200" cy="12000"/>
            </a:xfrm>
            <a:custGeom>
              <a:avLst/>
              <a:gdLst/>
              <a:ahLst/>
              <a:cxnLst/>
              <a:rect l="l" t="t" r="r" b="b"/>
              <a:pathLst>
                <a:path w="568" h="480" extrusionOk="0">
                  <a:moveTo>
                    <a:pt x="28" y="0"/>
                  </a:moveTo>
                  <a:cubicBezTo>
                    <a:pt x="24" y="0"/>
                    <a:pt x="21" y="1"/>
                    <a:pt x="19" y="3"/>
                  </a:cubicBezTo>
                  <a:cubicBezTo>
                    <a:pt x="1" y="24"/>
                    <a:pt x="103" y="148"/>
                    <a:pt x="249" y="279"/>
                  </a:cubicBezTo>
                  <a:cubicBezTo>
                    <a:pt x="381" y="396"/>
                    <a:pt x="502" y="480"/>
                    <a:pt x="540" y="480"/>
                  </a:cubicBezTo>
                  <a:cubicBezTo>
                    <a:pt x="544" y="480"/>
                    <a:pt x="547" y="479"/>
                    <a:pt x="549" y="477"/>
                  </a:cubicBezTo>
                  <a:cubicBezTo>
                    <a:pt x="567" y="456"/>
                    <a:pt x="464" y="332"/>
                    <a:pt x="318" y="201"/>
                  </a:cubicBezTo>
                  <a:cubicBezTo>
                    <a:pt x="187" y="84"/>
                    <a:pt x="65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6513300" y="5401250"/>
              <a:ext cx="22125" cy="2625"/>
            </a:xfrm>
            <a:custGeom>
              <a:avLst/>
              <a:gdLst/>
              <a:ahLst/>
              <a:cxnLst/>
              <a:rect l="l" t="t" r="r" b="b"/>
              <a:pathLst>
                <a:path w="885" h="105" extrusionOk="0">
                  <a:moveTo>
                    <a:pt x="500" y="1"/>
                  </a:moveTo>
                  <a:cubicBezTo>
                    <a:pt x="481" y="1"/>
                    <a:pt x="461" y="1"/>
                    <a:pt x="442" y="1"/>
                  </a:cubicBezTo>
                  <a:cubicBezTo>
                    <a:pt x="197" y="6"/>
                    <a:pt x="0" y="30"/>
                    <a:pt x="0" y="58"/>
                  </a:cubicBezTo>
                  <a:cubicBezTo>
                    <a:pt x="0" y="85"/>
                    <a:pt x="174" y="104"/>
                    <a:pt x="397" y="104"/>
                  </a:cubicBezTo>
                  <a:cubicBezTo>
                    <a:pt x="412" y="104"/>
                    <a:pt x="427" y="104"/>
                    <a:pt x="443" y="104"/>
                  </a:cubicBezTo>
                  <a:cubicBezTo>
                    <a:pt x="686" y="101"/>
                    <a:pt x="884" y="76"/>
                    <a:pt x="884" y="48"/>
                  </a:cubicBezTo>
                  <a:cubicBezTo>
                    <a:pt x="883" y="22"/>
                    <a:pt x="717" y="1"/>
                    <a:pt x="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6513950" y="5388125"/>
              <a:ext cx="25400" cy="3950"/>
            </a:xfrm>
            <a:custGeom>
              <a:avLst/>
              <a:gdLst/>
              <a:ahLst/>
              <a:cxnLst/>
              <a:rect l="l" t="t" r="r" b="b"/>
              <a:pathLst>
                <a:path w="1016" h="158" extrusionOk="0">
                  <a:moveTo>
                    <a:pt x="972" y="1"/>
                  </a:moveTo>
                  <a:cubicBezTo>
                    <a:pt x="899" y="1"/>
                    <a:pt x="719" y="34"/>
                    <a:pt x="505" y="52"/>
                  </a:cubicBezTo>
                  <a:cubicBezTo>
                    <a:pt x="234" y="73"/>
                    <a:pt x="11" y="57"/>
                    <a:pt x="5" y="87"/>
                  </a:cubicBezTo>
                  <a:cubicBezTo>
                    <a:pt x="0" y="110"/>
                    <a:pt x="170" y="158"/>
                    <a:pt x="401" y="158"/>
                  </a:cubicBezTo>
                  <a:cubicBezTo>
                    <a:pt x="437" y="158"/>
                    <a:pt x="475" y="157"/>
                    <a:pt x="514" y="154"/>
                  </a:cubicBezTo>
                  <a:cubicBezTo>
                    <a:pt x="800" y="133"/>
                    <a:pt x="1015" y="35"/>
                    <a:pt x="1006" y="9"/>
                  </a:cubicBezTo>
                  <a:cubicBezTo>
                    <a:pt x="1003" y="3"/>
                    <a:pt x="992" y="1"/>
                    <a:pt x="9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6460075" y="5394050"/>
              <a:ext cx="40250" cy="22700"/>
            </a:xfrm>
            <a:custGeom>
              <a:avLst/>
              <a:gdLst/>
              <a:ahLst/>
              <a:cxnLst/>
              <a:rect l="l" t="t" r="r" b="b"/>
              <a:pathLst>
                <a:path w="1610" h="908" extrusionOk="0">
                  <a:moveTo>
                    <a:pt x="519" y="101"/>
                  </a:moveTo>
                  <a:cubicBezTo>
                    <a:pt x="624" y="101"/>
                    <a:pt x="728" y="118"/>
                    <a:pt x="816" y="143"/>
                  </a:cubicBezTo>
                  <a:cubicBezTo>
                    <a:pt x="997" y="197"/>
                    <a:pt x="1157" y="301"/>
                    <a:pt x="1281" y="444"/>
                  </a:cubicBezTo>
                  <a:cubicBezTo>
                    <a:pt x="1373" y="553"/>
                    <a:pt x="1428" y="656"/>
                    <a:pt x="1463" y="738"/>
                  </a:cubicBezTo>
                  <a:lnTo>
                    <a:pt x="1463" y="738"/>
                  </a:lnTo>
                  <a:cubicBezTo>
                    <a:pt x="1371" y="729"/>
                    <a:pt x="1238" y="714"/>
                    <a:pt x="1077" y="686"/>
                  </a:cubicBezTo>
                  <a:cubicBezTo>
                    <a:pt x="887" y="652"/>
                    <a:pt x="700" y="603"/>
                    <a:pt x="518" y="541"/>
                  </a:cubicBezTo>
                  <a:cubicBezTo>
                    <a:pt x="417" y="503"/>
                    <a:pt x="301" y="468"/>
                    <a:pt x="213" y="410"/>
                  </a:cubicBezTo>
                  <a:cubicBezTo>
                    <a:pt x="116" y="354"/>
                    <a:pt x="82" y="252"/>
                    <a:pt x="169" y="188"/>
                  </a:cubicBezTo>
                  <a:cubicBezTo>
                    <a:pt x="268" y="125"/>
                    <a:pt x="394" y="101"/>
                    <a:pt x="519" y="101"/>
                  </a:cubicBezTo>
                  <a:close/>
                  <a:moveTo>
                    <a:pt x="535" y="1"/>
                  </a:moveTo>
                  <a:cubicBezTo>
                    <a:pt x="397" y="1"/>
                    <a:pt x="251" y="32"/>
                    <a:pt x="105" y="108"/>
                  </a:cubicBezTo>
                  <a:cubicBezTo>
                    <a:pt x="43" y="153"/>
                    <a:pt x="1" y="243"/>
                    <a:pt x="22" y="326"/>
                  </a:cubicBezTo>
                  <a:cubicBezTo>
                    <a:pt x="43" y="409"/>
                    <a:pt x="103" y="459"/>
                    <a:pt x="157" y="495"/>
                  </a:cubicBezTo>
                  <a:cubicBezTo>
                    <a:pt x="272" y="565"/>
                    <a:pt x="383" y="593"/>
                    <a:pt x="488" y="629"/>
                  </a:cubicBezTo>
                  <a:cubicBezTo>
                    <a:pt x="677" y="690"/>
                    <a:pt x="870" y="732"/>
                    <a:pt x="1066" y="757"/>
                  </a:cubicBezTo>
                  <a:cubicBezTo>
                    <a:pt x="1201" y="773"/>
                    <a:pt x="1316" y="779"/>
                    <a:pt x="1404" y="779"/>
                  </a:cubicBezTo>
                  <a:cubicBezTo>
                    <a:pt x="1432" y="779"/>
                    <a:pt x="1456" y="778"/>
                    <a:pt x="1479" y="777"/>
                  </a:cubicBezTo>
                  <a:lnTo>
                    <a:pt x="1479" y="777"/>
                  </a:lnTo>
                  <a:cubicBezTo>
                    <a:pt x="1509" y="857"/>
                    <a:pt x="1518" y="908"/>
                    <a:pt x="1527" y="908"/>
                  </a:cubicBezTo>
                  <a:cubicBezTo>
                    <a:pt x="1527" y="908"/>
                    <a:pt x="1528" y="908"/>
                    <a:pt x="1528" y="908"/>
                  </a:cubicBezTo>
                  <a:cubicBezTo>
                    <a:pt x="1535" y="906"/>
                    <a:pt x="1536" y="859"/>
                    <a:pt x="1517" y="775"/>
                  </a:cubicBezTo>
                  <a:lnTo>
                    <a:pt x="1517" y="775"/>
                  </a:lnTo>
                  <a:cubicBezTo>
                    <a:pt x="1577" y="771"/>
                    <a:pt x="1610" y="765"/>
                    <a:pt x="1610" y="760"/>
                  </a:cubicBezTo>
                  <a:cubicBezTo>
                    <a:pt x="1610" y="753"/>
                    <a:pt x="1574" y="749"/>
                    <a:pt x="1509" y="743"/>
                  </a:cubicBezTo>
                  <a:lnTo>
                    <a:pt x="1509" y="743"/>
                  </a:lnTo>
                  <a:cubicBezTo>
                    <a:pt x="1475" y="617"/>
                    <a:pt x="1416" y="500"/>
                    <a:pt x="1337" y="398"/>
                  </a:cubicBezTo>
                  <a:cubicBezTo>
                    <a:pt x="1198" y="206"/>
                    <a:pt x="890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6494575" y="5387425"/>
              <a:ext cx="20325" cy="26300"/>
            </a:xfrm>
            <a:custGeom>
              <a:avLst/>
              <a:gdLst/>
              <a:ahLst/>
              <a:cxnLst/>
              <a:rect l="l" t="t" r="r" b="b"/>
              <a:pathLst>
                <a:path w="813" h="1052" extrusionOk="0">
                  <a:moveTo>
                    <a:pt x="606" y="0"/>
                  </a:moveTo>
                  <a:cubicBezTo>
                    <a:pt x="385" y="0"/>
                    <a:pt x="266" y="160"/>
                    <a:pt x="173" y="278"/>
                  </a:cubicBezTo>
                  <a:cubicBezTo>
                    <a:pt x="93" y="396"/>
                    <a:pt x="43" y="532"/>
                    <a:pt x="26" y="675"/>
                  </a:cubicBezTo>
                  <a:cubicBezTo>
                    <a:pt x="1" y="914"/>
                    <a:pt x="78" y="1052"/>
                    <a:pt x="88" y="1052"/>
                  </a:cubicBezTo>
                  <a:cubicBezTo>
                    <a:pt x="89" y="1052"/>
                    <a:pt x="89" y="1052"/>
                    <a:pt x="89" y="1052"/>
                  </a:cubicBezTo>
                  <a:cubicBezTo>
                    <a:pt x="107" y="1048"/>
                    <a:pt x="57" y="907"/>
                    <a:pt x="97" y="685"/>
                  </a:cubicBezTo>
                  <a:cubicBezTo>
                    <a:pt x="123" y="559"/>
                    <a:pt x="175" y="438"/>
                    <a:pt x="251" y="332"/>
                  </a:cubicBezTo>
                  <a:cubicBezTo>
                    <a:pt x="330" y="229"/>
                    <a:pt x="459" y="100"/>
                    <a:pt x="590" y="100"/>
                  </a:cubicBezTo>
                  <a:cubicBezTo>
                    <a:pt x="596" y="100"/>
                    <a:pt x="602" y="100"/>
                    <a:pt x="607" y="101"/>
                  </a:cubicBezTo>
                  <a:cubicBezTo>
                    <a:pt x="744" y="126"/>
                    <a:pt x="693" y="332"/>
                    <a:pt x="619" y="446"/>
                  </a:cubicBezTo>
                  <a:cubicBezTo>
                    <a:pt x="555" y="563"/>
                    <a:pt x="480" y="672"/>
                    <a:pt x="392" y="774"/>
                  </a:cubicBezTo>
                  <a:cubicBezTo>
                    <a:pt x="242" y="945"/>
                    <a:pt x="126" y="1029"/>
                    <a:pt x="134" y="1043"/>
                  </a:cubicBezTo>
                  <a:cubicBezTo>
                    <a:pt x="134" y="1044"/>
                    <a:pt x="135" y="1044"/>
                    <a:pt x="137" y="1044"/>
                  </a:cubicBezTo>
                  <a:cubicBezTo>
                    <a:pt x="159" y="1044"/>
                    <a:pt x="286" y="978"/>
                    <a:pt x="444" y="823"/>
                  </a:cubicBezTo>
                  <a:cubicBezTo>
                    <a:pt x="544" y="724"/>
                    <a:pt x="630" y="613"/>
                    <a:pt x="700" y="494"/>
                  </a:cubicBezTo>
                  <a:cubicBezTo>
                    <a:pt x="740" y="428"/>
                    <a:pt x="783" y="347"/>
                    <a:pt x="793" y="251"/>
                  </a:cubicBezTo>
                  <a:cubicBezTo>
                    <a:pt x="813" y="160"/>
                    <a:pt x="751" y="16"/>
                    <a:pt x="626" y="1"/>
                  </a:cubicBezTo>
                  <a:cubicBezTo>
                    <a:pt x="619" y="1"/>
                    <a:pt x="613" y="0"/>
                    <a:pt x="6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6650325" y="5404350"/>
              <a:ext cx="75150" cy="61325"/>
            </a:xfrm>
            <a:custGeom>
              <a:avLst/>
              <a:gdLst/>
              <a:ahLst/>
              <a:cxnLst/>
              <a:rect l="l" t="t" r="r" b="b"/>
              <a:pathLst>
                <a:path w="3006" h="2453" extrusionOk="0">
                  <a:moveTo>
                    <a:pt x="2551" y="1"/>
                  </a:moveTo>
                  <a:cubicBezTo>
                    <a:pt x="2492" y="1"/>
                    <a:pt x="2433" y="3"/>
                    <a:pt x="2373" y="8"/>
                  </a:cubicBezTo>
                  <a:cubicBezTo>
                    <a:pt x="1984" y="33"/>
                    <a:pt x="1432" y="182"/>
                    <a:pt x="956" y="565"/>
                  </a:cubicBezTo>
                  <a:cubicBezTo>
                    <a:pt x="479" y="945"/>
                    <a:pt x="211" y="1450"/>
                    <a:pt x="101" y="1825"/>
                  </a:cubicBezTo>
                  <a:cubicBezTo>
                    <a:pt x="55" y="1974"/>
                    <a:pt x="24" y="2127"/>
                    <a:pt x="10" y="2281"/>
                  </a:cubicBezTo>
                  <a:cubicBezTo>
                    <a:pt x="0" y="2391"/>
                    <a:pt x="3" y="2453"/>
                    <a:pt x="10" y="2453"/>
                  </a:cubicBezTo>
                  <a:cubicBezTo>
                    <a:pt x="10" y="2453"/>
                    <a:pt x="10" y="2453"/>
                    <a:pt x="10" y="2453"/>
                  </a:cubicBezTo>
                  <a:cubicBezTo>
                    <a:pt x="28" y="2453"/>
                    <a:pt x="41" y="2210"/>
                    <a:pt x="169" y="1849"/>
                  </a:cubicBezTo>
                  <a:cubicBezTo>
                    <a:pt x="294" y="1489"/>
                    <a:pt x="562" y="1010"/>
                    <a:pt x="1019" y="645"/>
                  </a:cubicBezTo>
                  <a:cubicBezTo>
                    <a:pt x="1477" y="279"/>
                    <a:pt x="2002" y="125"/>
                    <a:pt x="2380" y="81"/>
                  </a:cubicBezTo>
                  <a:cubicBezTo>
                    <a:pt x="2527" y="64"/>
                    <a:pt x="2653" y="60"/>
                    <a:pt x="2753" y="60"/>
                  </a:cubicBezTo>
                  <a:cubicBezTo>
                    <a:pt x="2856" y="60"/>
                    <a:pt x="2931" y="64"/>
                    <a:pt x="2971" y="64"/>
                  </a:cubicBezTo>
                  <a:cubicBezTo>
                    <a:pt x="2992" y="64"/>
                    <a:pt x="3004" y="63"/>
                    <a:pt x="3004" y="59"/>
                  </a:cubicBezTo>
                  <a:cubicBezTo>
                    <a:pt x="3005" y="53"/>
                    <a:pt x="2948" y="36"/>
                    <a:pt x="2838" y="19"/>
                  </a:cubicBezTo>
                  <a:cubicBezTo>
                    <a:pt x="2744" y="7"/>
                    <a:pt x="2648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6561800" y="5439400"/>
              <a:ext cx="61950" cy="3400"/>
            </a:xfrm>
            <a:custGeom>
              <a:avLst/>
              <a:gdLst/>
              <a:ahLst/>
              <a:cxnLst/>
              <a:rect l="l" t="t" r="r" b="b"/>
              <a:pathLst>
                <a:path w="2478" h="136" extrusionOk="0">
                  <a:moveTo>
                    <a:pt x="2373" y="1"/>
                  </a:moveTo>
                  <a:cubicBezTo>
                    <a:pt x="2184" y="1"/>
                    <a:pt x="1748" y="26"/>
                    <a:pt x="1238" y="32"/>
                  </a:cubicBezTo>
                  <a:cubicBezTo>
                    <a:pt x="1159" y="33"/>
                    <a:pt x="1080" y="34"/>
                    <a:pt x="1005" y="34"/>
                  </a:cubicBezTo>
                  <a:cubicBezTo>
                    <a:pt x="648" y="34"/>
                    <a:pt x="345" y="24"/>
                    <a:pt x="169" y="24"/>
                  </a:cubicBezTo>
                  <a:cubicBezTo>
                    <a:pt x="64" y="24"/>
                    <a:pt x="4" y="28"/>
                    <a:pt x="3" y="38"/>
                  </a:cubicBezTo>
                  <a:cubicBezTo>
                    <a:pt x="1" y="64"/>
                    <a:pt x="516" y="135"/>
                    <a:pt x="1167" y="135"/>
                  </a:cubicBezTo>
                  <a:cubicBezTo>
                    <a:pt x="1191" y="135"/>
                    <a:pt x="1216" y="135"/>
                    <a:pt x="1240" y="135"/>
                  </a:cubicBezTo>
                  <a:cubicBezTo>
                    <a:pt x="1927" y="128"/>
                    <a:pt x="2478" y="36"/>
                    <a:pt x="2473" y="11"/>
                  </a:cubicBezTo>
                  <a:cubicBezTo>
                    <a:pt x="2473" y="4"/>
                    <a:pt x="2437" y="1"/>
                    <a:pt x="23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6658500" y="5439450"/>
              <a:ext cx="7075" cy="12150"/>
            </a:xfrm>
            <a:custGeom>
              <a:avLst/>
              <a:gdLst/>
              <a:ahLst/>
              <a:cxnLst/>
              <a:rect l="l" t="t" r="r" b="b"/>
              <a:pathLst>
                <a:path w="283" h="486" extrusionOk="0">
                  <a:moveTo>
                    <a:pt x="253" y="0"/>
                  </a:moveTo>
                  <a:cubicBezTo>
                    <a:pt x="221" y="0"/>
                    <a:pt x="127" y="75"/>
                    <a:pt x="67" y="206"/>
                  </a:cubicBezTo>
                  <a:cubicBezTo>
                    <a:pt x="1" y="352"/>
                    <a:pt x="16" y="483"/>
                    <a:pt x="44" y="485"/>
                  </a:cubicBezTo>
                  <a:cubicBezTo>
                    <a:pt x="44" y="485"/>
                    <a:pt x="44" y="485"/>
                    <a:pt x="45" y="485"/>
                  </a:cubicBezTo>
                  <a:cubicBezTo>
                    <a:pt x="73" y="485"/>
                    <a:pt x="105" y="374"/>
                    <a:pt x="161" y="248"/>
                  </a:cubicBezTo>
                  <a:cubicBezTo>
                    <a:pt x="217" y="122"/>
                    <a:pt x="283" y="25"/>
                    <a:pt x="262" y="4"/>
                  </a:cubicBezTo>
                  <a:cubicBezTo>
                    <a:pt x="260" y="1"/>
                    <a:pt x="257" y="0"/>
                    <a:pt x="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6672200" y="5420000"/>
              <a:ext cx="8950" cy="8275"/>
            </a:xfrm>
            <a:custGeom>
              <a:avLst/>
              <a:gdLst/>
              <a:ahLst/>
              <a:cxnLst/>
              <a:rect l="l" t="t" r="r" b="b"/>
              <a:pathLst>
                <a:path w="358" h="331" extrusionOk="0">
                  <a:moveTo>
                    <a:pt x="325" y="1"/>
                  </a:moveTo>
                  <a:cubicBezTo>
                    <a:pt x="293" y="1"/>
                    <a:pt x="218" y="52"/>
                    <a:pt x="142" y="130"/>
                  </a:cubicBezTo>
                  <a:cubicBezTo>
                    <a:pt x="55" y="218"/>
                    <a:pt x="1" y="307"/>
                    <a:pt x="20" y="326"/>
                  </a:cubicBezTo>
                  <a:cubicBezTo>
                    <a:pt x="23" y="329"/>
                    <a:pt x="27" y="330"/>
                    <a:pt x="32" y="330"/>
                  </a:cubicBezTo>
                  <a:cubicBezTo>
                    <a:pt x="65" y="330"/>
                    <a:pt x="140" y="278"/>
                    <a:pt x="215" y="201"/>
                  </a:cubicBezTo>
                  <a:cubicBezTo>
                    <a:pt x="301" y="113"/>
                    <a:pt x="357" y="24"/>
                    <a:pt x="336" y="5"/>
                  </a:cubicBezTo>
                  <a:cubicBezTo>
                    <a:pt x="334" y="2"/>
                    <a:pt x="330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6690400" y="5410025"/>
              <a:ext cx="12700" cy="5350"/>
            </a:xfrm>
            <a:custGeom>
              <a:avLst/>
              <a:gdLst/>
              <a:ahLst/>
              <a:cxnLst/>
              <a:rect l="l" t="t" r="r" b="b"/>
              <a:pathLst>
                <a:path w="508" h="214" extrusionOk="0">
                  <a:moveTo>
                    <a:pt x="362" y="0"/>
                  </a:moveTo>
                  <a:cubicBezTo>
                    <a:pt x="322" y="0"/>
                    <a:pt x="275" y="6"/>
                    <a:pt x="227" y="23"/>
                  </a:cubicBezTo>
                  <a:cubicBezTo>
                    <a:pt x="72" y="73"/>
                    <a:pt x="0" y="194"/>
                    <a:pt x="23" y="210"/>
                  </a:cubicBezTo>
                  <a:cubicBezTo>
                    <a:pt x="26" y="212"/>
                    <a:pt x="29" y="213"/>
                    <a:pt x="34" y="213"/>
                  </a:cubicBezTo>
                  <a:cubicBezTo>
                    <a:pt x="67" y="213"/>
                    <a:pt x="149" y="155"/>
                    <a:pt x="259" y="118"/>
                  </a:cubicBezTo>
                  <a:cubicBezTo>
                    <a:pt x="382" y="75"/>
                    <a:pt x="495" y="76"/>
                    <a:pt x="502" y="47"/>
                  </a:cubicBezTo>
                  <a:cubicBezTo>
                    <a:pt x="508" y="29"/>
                    <a:pt x="449" y="0"/>
                    <a:pt x="3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6712200" y="5406525"/>
              <a:ext cx="6925" cy="3450"/>
            </a:xfrm>
            <a:custGeom>
              <a:avLst/>
              <a:gdLst/>
              <a:ahLst/>
              <a:cxnLst/>
              <a:rect l="l" t="t" r="r" b="b"/>
              <a:pathLst>
                <a:path w="277" h="138" extrusionOk="0">
                  <a:moveTo>
                    <a:pt x="217" y="0"/>
                  </a:moveTo>
                  <a:cubicBezTo>
                    <a:pt x="190" y="0"/>
                    <a:pt x="156" y="7"/>
                    <a:pt x="120" y="21"/>
                  </a:cubicBezTo>
                  <a:cubicBezTo>
                    <a:pt x="50" y="48"/>
                    <a:pt x="1" y="91"/>
                    <a:pt x="11" y="118"/>
                  </a:cubicBezTo>
                  <a:cubicBezTo>
                    <a:pt x="16" y="131"/>
                    <a:pt x="34" y="137"/>
                    <a:pt x="60" y="137"/>
                  </a:cubicBezTo>
                  <a:cubicBezTo>
                    <a:pt x="86" y="137"/>
                    <a:pt x="121" y="130"/>
                    <a:pt x="157" y="116"/>
                  </a:cubicBezTo>
                  <a:cubicBezTo>
                    <a:pt x="227" y="90"/>
                    <a:pt x="276" y="45"/>
                    <a:pt x="265" y="19"/>
                  </a:cubicBezTo>
                  <a:cubicBezTo>
                    <a:pt x="260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6148450" y="2168175"/>
              <a:ext cx="980850" cy="991675"/>
            </a:xfrm>
            <a:custGeom>
              <a:avLst/>
              <a:gdLst/>
              <a:ahLst/>
              <a:cxnLst/>
              <a:rect l="l" t="t" r="r" b="b"/>
              <a:pathLst>
                <a:path w="39234" h="39667" extrusionOk="0">
                  <a:moveTo>
                    <a:pt x="27056" y="0"/>
                  </a:moveTo>
                  <a:cubicBezTo>
                    <a:pt x="26791" y="0"/>
                    <a:pt x="26523" y="9"/>
                    <a:pt x="26254" y="27"/>
                  </a:cubicBezTo>
                  <a:lnTo>
                    <a:pt x="16903" y="663"/>
                  </a:lnTo>
                  <a:cubicBezTo>
                    <a:pt x="16903" y="663"/>
                    <a:pt x="16403" y="560"/>
                    <a:pt x="15573" y="560"/>
                  </a:cubicBezTo>
                  <a:cubicBezTo>
                    <a:pt x="13203" y="560"/>
                    <a:pt x="8145" y="1399"/>
                    <a:pt x="4387" y="7876"/>
                  </a:cubicBezTo>
                  <a:lnTo>
                    <a:pt x="1" y="16078"/>
                  </a:lnTo>
                  <a:lnTo>
                    <a:pt x="9461" y="21400"/>
                  </a:lnTo>
                  <a:lnTo>
                    <a:pt x="10119" y="20731"/>
                  </a:lnTo>
                  <a:lnTo>
                    <a:pt x="10814" y="22044"/>
                  </a:lnTo>
                  <a:lnTo>
                    <a:pt x="10170" y="39666"/>
                  </a:lnTo>
                  <a:lnTo>
                    <a:pt x="35832" y="34815"/>
                  </a:lnTo>
                  <a:lnTo>
                    <a:pt x="33737" y="31799"/>
                  </a:lnTo>
                  <a:cubicBezTo>
                    <a:pt x="31721" y="29015"/>
                    <a:pt x="32175" y="25108"/>
                    <a:pt x="33001" y="21774"/>
                  </a:cubicBezTo>
                  <a:lnTo>
                    <a:pt x="33282" y="20636"/>
                  </a:lnTo>
                  <a:lnTo>
                    <a:pt x="38698" y="20724"/>
                  </a:lnTo>
                  <a:cubicBezTo>
                    <a:pt x="38698" y="20724"/>
                    <a:pt x="39234" y="17673"/>
                    <a:pt x="38696" y="10880"/>
                  </a:cubicBezTo>
                  <a:cubicBezTo>
                    <a:pt x="38687" y="10780"/>
                    <a:pt x="38679" y="10680"/>
                    <a:pt x="38670" y="10582"/>
                  </a:cubicBezTo>
                  <a:cubicBezTo>
                    <a:pt x="38121" y="4546"/>
                    <a:pt x="33033" y="0"/>
                    <a:pt x="27056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6387050" y="2498725"/>
              <a:ext cx="47450" cy="220575"/>
            </a:xfrm>
            <a:custGeom>
              <a:avLst/>
              <a:gdLst/>
              <a:ahLst/>
              <a:cxnLst/>
              <a:rect l="l" t="t" r="r" b="b"/>
              <a:pathLst>
                <a:path w="1898" h="8823" extrusionOk="0">
                  <a:moveTo>
                    <a:pt x="1860" y="1"/>
                  </a:moveTo>
                  <a:cubicBezTo>
                    <a:pt x="1819" y="1"/>
                    <a:pt x="1623" y="483"/>
                    <a:pt x="1337" y="1263"/>
                  </a:cubicBezTo>
                  <a:cubicBezTo>
                    <a:pt x="1053" y="2059"/>
                    <a:pt x="654" y="3143"/>
                    <a:pt x="275" y="4385"/>
                  </a:cubicBezTo>
                  <a:cubicBezTo>
                    <a:pt x="98" y="5009"/>
                    <a:pt x="1" y="5646"/>
                    <a:pt x="78" y="6224"/>
                  </a:cubicBezTo>
                  <a:cubicBezTo>
                    <a:pt x="148" y="6800"/>
                    <a:pt x="348" y="7282"/>
                    <a:pt x="535" y="7663"/>
                  </a:cubicBezTo>
                  <a:cubicBezTo>
                    <a:pt x="919" y="8409"/>
                    <a:pt x="1232" y="8822"/>
                    <a:pt x="1268" y="8822"/>
                  </a:cubicBezTo>
                  <a:cubicBezTo>
                    <a:pt x="1269" y="8822"/>
                    <a:pt x="1269" y="8822"/>
                    <a:pt x="1270" y="8822"/>
                  </a:cubicBezTo>
                  <a:cubicBezTo>
                    <a:pt x="1310" y="8799"/>
                    <a:pt x="1049" y="8343"/>
                    <a:pt x="715" y="7580"/>
                  </a:cubicBezTo>
                  <a:cubicBezTo>
                    <a:pt x="554" y="7199"/>
                    <a:pt x="384" y="6731"/>
                    <a:pt x="334" y="6196"/>
                  </a:cubicBezTo>
                  <a:cubicBezTo>
                    <a:pt x="278" y="5663"/>
                    <a:pt x="373" y="5068"/>
                    <a:pt x="545" y="4459"/>
                  </a:cubicBezTo>
                  <a:cubicBezTo>
                    <a:pt x="911" y="3286"/>
                    <a:pt x="1244" y="2222"/>
                    <a:pt x="1525" y="1326"/>
                  </a:cubicBezTo>
                  <a:cubicBezTo>
                    <a:pt x="1767" y="518"/>
                    <a:pt x="1898" y="14"/>
                    <a:pt x="1861" y="1"/>
                  </a:cubicBezTo>
                  <a:cubicBezTo>
                    <a:pt x="1861" y="1"/>
                    <a:pt x="1860" y="1"/>
                    <a:pt x="18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6849850" y="2456650"/>
              <a:ext cx="266150" cy="224900"/>
            </a:xfrm>
            <a:custGeom>
              <a:avLst/>
              <a:gdLst/>
              <a:ahLst/>
              <a:cxnLst/>
              <a:rect l="l" t="t" r="r" b="b"/>
              <a:pathLst>
                <a:path w="10646" h="8996" extrusionOk="0">
                  <a:moveTo>
                    <a:pt x="477" y="1"/>
                  </a:moveTo>
                  <a:cubicBezTo>
                    <a:pt x="460" y="1"/>
                    <a:pt x="421" y="217"/>
                    <a:pt x="375" y="615"/>
                  </a:cubicBezTo>
                  <a:cubicBezTo>
                    <a:pt x="328" y="1014"/>
                    <a:pt x="278" y="1596"/>
                    <a:pt x="237" y="2321"/>
                  </a:cubicBezTo>
                  <a:cubicBezTo>
                    <a:pt x="146" y="3769"/>
                    <a:pt x="151" y="5794"/>
                    <a:pt x="9" y="8066"/>
                  </a:cubicBezTo>
                  <a:lnTo>
                    <a:pt x="1" y="8200"/>
                  </a:lnTo>
                  <a:lnTo>
                    <a:pt x="136" y="8213"/>
                  </a:lnTo>
                  <a:lnTo>
                    <a:pt x="1358" y="8320"/>
                  </a:lnTo>
                  <a:cubicBezTo>
                    <a:pt x="3918" y="8542"/>
                    <a:pt x="6238" y="8726"/>
                    <a:pt x="7918" y="8847"/>
                  </a:cubicBezTo>
                  <a:lnTo>
                    <a:pt x="9909" y="8975"/>
                  </a:lnTo>
                  <a:cubicBezTo>
                    <a:pt x="10178" y="8988"/>
                    <a:pt x="10379" y="8996"/>
                    <a:pt x="10502" y="8996"/>
                  </a:cubicBezTo>
                  <a:cubicBezTo>
                    <a:pt x="10594" y="8996"/>
                    <a:pt x="10642" y="8991"/>
                    <a:pt x="10642" y="8983"/>
                  </a:cubicBezTo>
                  <a:cubicBezTo>
                    <a:pt x="10645" y="8963"/>
                    <a:pt x="10387" y="8924"/>
                    <a:pt x="9919" y="8865"/>
                  </a:cubicBezTo>
                  <a:lnTo>
                    <a:pt x="7935" y="8649"/>
                  </a:lnTo>
                  <a:cubicBezTo>
                    <a:pt x="6259" y="8479"/>
                    <a:pt x="3942" y="8262"/>
                    <a:pt x="1382" y="8042"/>
                  </a:cubicBezTo>
                  <a:lnTo>
                    <a:pt x="294" y="7948"/>
                  </a:lnTo>
                  <a:lnTo>
                    <a:pt x="294" y="7948"/>
                  </a:lnTo>
                  <a:cubicBezTo>
                    <a:pt x="418" y="5714"/>
                    <a:pt x="381" y="3745"/>
                    <a:pt x="422" y="2326"/>
                  </a:cubicBezTo>
                  <a:cubicBezTo>
                    <a:pt x="444" y="1645"/>
                    <a:pt x="460" y="1074"/>
                    <a:pt x="474" y="622"/>
                  </a:cubicBezTo>
                  <a:cubicBezTo>
                    <a:pt x="491" y="222"/>
                    <a:pt x="494" y="2"/>
                    <a:pt x="477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6245825" y="2372850"/>
              <a:ext cx="866750" cy="113300"/>
            </a:xfrm>
            <a:custGeom>
              <a:avLst/>
              <a:gdLst/>
              <a:ahLst/>
              <a:cxnLst/>
              <a:rect l="l" t="t" r="r" b="b"/>
              <a:pathLst>
                <a:path w="34670" h="4532" extrusionOk="0">
                  <a:moveTo>
                    <a:pt x="2530" y="1"/>
                  </a:moveTo>
                  <a:cubicBezTo>
                    <a:pt x="2070" y="1"/>
                    <a:pt x="1662" y="49"/>
                    <a:pt x="1324" y="131"/>
                  </a:cubicBezTo>
                  <a:cubicBezTo>
                    <a:pt x="416" y="345"/>
                    <a:pt x="0" y="669"/>
                    <a:pt x="0" y="669"/>
                  </a:cubicBezTo>
                  <a:cubicBezTo>
                    <a:pt x="1" y="672"/>
                    <a:pt x="4" y="673"/>
                    <a:pt x="7" y="673"/>
                  </a:cubicBezTo>
                  <a:cubicBezTo>
                    <a:pt x="68" y="673"/>
                    <a:pt x="503" y="404"/>
                    <a:pt x="1346" y="238"/>
                  </a:cubicBezTo>
                  <a:cubicBezTo>
                    <a:pt x="1639" y="178"/>
                    <a:pt x="1982" y="144"/>
                    <a:pt x="2366" y="144"/>
                  </a:cubicBezTo>
                  <a:cubicBezTo>
                    <a:pt x="3147" y="144"/>
                    <a:pt x="4096" y="287"/>
                    <a:pt x="5127" y="654"/>
                  </a:cubicBezTo>
                  <a:cubicBezTo>
                    <a:pt x="6684" y="1158"/>
                    <a:pt x="8314" y="2251"/>
                    <a:pt x="10246" y="3262"/>
                  </a:cubicBezTo>
                  <a:cubicBezTo>
                    <a:pt x="11215" y="3756"/>
                    <a:pt x="12288" y="4218"/>
                    <a:pt x="13476" y="4421"/>
                  </a:cubicBezTo>
                  <a:cubicBezTo>
                    <a:pt x="13945" y="4500"/>
                    <a:pt x="14427" y="4531"/>
                    <a:pt x="14914" y="4531"/>
                  </a:cubicBezTo>
                  <a:cubicBezTo>
                    <a:pt x="15043" y="4531"/>
                    <a:pt x="15172" y="4529"/>
                    <a:pt x="15302" y="4525"/>
                  </a:cubicBezTo>
                  <a:cubicBezTo>
                    <a:pt x="15919" y="4477"/>
                    <a:pt x="16543" y="4395"/>
                    <a:pt x="17158" y="4244"/>
                  </a:cubicBezTo>
                  <a:cubicBezTo>
                    <a:pt x="19624" y="3645"/>
                    <a:pt x="21759" y="2527"/>
                    <a:pt x="23818" y="1882"/>
                  </a:cubicBezTo>
                  <a:cubicBezTo>
                    <a:pt x="24843" y="1550"/>
                    <a:pt x="25844" y="1316"/>
                    <a:pt x="26798" y="1243"/>
                  </a:cubicBezTo>
                  <a:cubicBezTo>
                    <a:pt x="27188" y="1208"/>
                    <a:pt x="27569" y="1193"/>
                    <a:pt x="27938" y="1193"/>
                  </a:cubicBezTo>
                  <a:cubicBezTo>
                    <a:pt x="28470" y="1193"/>
                    <a:pt x="28978" y="1224"/>
                    <a:pt x="29457" y="1272"/>
                  </a:cubicBezTo>
                  <a:cubicBezTo>
                    <a:pt x="31083" y="1439"/>
                    <a:pt x="32377" y="1746"/>
                    <a:pt x="33273" y="1942"/>
                  </a:cubicBezTo>
                  <a:lnTo>
                    <a:pt x="34305" y="2174"/>
                  </a:lnTo>
                  <a:cubicBezTo>
                    <a:pt x="34504" y="2217"/>
                    <a:pt x="34625" y="2240"/>
                    <a:pt x="34659" y="2240"/>
                  </a:cubicBezTo>
                  <a:cubicBezTo>
                    <a:pt x="34665" y="2240"/>
                    <a:pt x="34668" y="2239"/>
                    <a:pt x="34668" y="2237"/>
                  </a:cubicBezTo>
                  <a:cubicBezTo>
                    <a:pt x="34670" y="2229"/>
                    <a:pt x="34550" y="2188"/>
                    <a:pt x="34317" y="2118"/>
                  </a:cubicBezTo>
                  <a:lnTo>
                    <a:pt x="33299" y="1834"/>
                  </a:lnTo>
                  <a:cubicBezTo>
                    <a:pt x="32411" y="1605"/>
                    <a:pt x="31117" y="1268"/>
                    <a:pt x="29477" y="1074"/>
                  </a:cubicBezTo>
                  <a:cubicBezTo>
                    <a:pt x="28944" y="1012"/>
                    <a:pt x="28374" y="972"/>
                    <a:pt x="27772" y="972"/>
                  </a:cubicBezTo>
                  <a:cubicBezTo>
                    <a:pt x="27449" y="972"/>
                    <a:pt x="27117" y="983"/>
                    <a:pt x="26777" y="1009"/>
                  </a:cubicBezTo>
                  <a:cubicBezTo>
                    <a:pt x="25803" y="1074"/>
                    <a:pt x="24779" y="1306"/>
                    <a:pt x="23739" y="1633"/>
                  </a:cubicBezTo>
                  <a:cubicBezTo>
                    <a:pt x="21651" y="2275"/>
                    <a:pt x="19509" y="3387"/>
                    <a:pt x="17093" y="3970"/>
                  </a:cubicBezTo>
                  <a:cubicBezTo>
                    <a:pt x="16332" y="4155"/>
                    <a:pt x="15564" y="4256"/>
                    <a:pt x="14812" y="4256"/>
                  </a:cubicBezTo>
                  <a:cubicBezTo>
                    <a:pt x="14375" y="4256"/>
                    <a:pt x="13944" y="4222"/>
                    <a:pt x="13522" y="4151"/>
                  </a:cubicBezTo>
                  <a:cubicBezTo>
                    <a:pt x="12374" y="3959"/>
                    <a:pt x="11323" y="3515"/>
                    <a:pt x="10362" y="3033"/>
                  </a:cubicBezTo>
                  <a:cubicBezTo>
                    <a:pt x="8447" y="2046"/>
                    <a:pt x="6785" y="957"/>
                    <a:pt x="5190" y="467"/>
                  </a:cubicBezTo>
                  <a:cubicBezTo>
                    <a:pt x="4208" y="134"/>
                    <a:pt x="3296" y="1"/>
                    <a:pt x="25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6425275" y="2779825"/>
              <a:ext cx="414050" cy="76575"/>
            </a:xfrm>
            <a:custGeom>
              <a:avLst/>
              <a:gdLst/>
              <a:ahLst/>
              <a:cxnLst/>
              <a:rect l="l" t="t" r="r" b="b"/>
              <a:pathLst>
                <a:path w="16562" h="3063" extrusionOk="0">
                  <a:moveTo>
                    <a:pt x="11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0" y="4"/>
                    <a:pt x="19" y="64"/>
                    <a:pt x="62" y="177"/>
                  </a:cubicBezTo>
                  <a:cubicBezTo>
                    <a:pt x="102" y="292"/>
                    <a:pt x="182" y="451"/>
                    <a:pt x="297" y="652"/>
                  </a:cubicBezTo>
                  <a:cubicBezTo>
                    <a:pt x="530" y="1049"/>
                    <a:pt x="970" y="1576"/>
                    <a:pt x="1661" y="2039"/>
                  </a:cubicBezTo>
                  <a:cubicBezTo>
                    <a:pt x="2350" y="2499"/>
                    <a:pt x="3285" y="2876"/>
                    <a:pt x="4378" y="3011"/>
                  </a:cubicBezTo>
                  <a:cubicBezTo>
                    <a:pt x="4662" y="3046"/>
                    <a:pt x="4954" y="3062"/>
                    <a:pt x="5252" y="3062"/>
                  </a:cubicBezTo>
                  <a:cubicBezTo>
                    <a:pt x="6100" y="3062"/>
                    <a:pt x="6996" y="2928"/>
                    <a:pt x="7895" y="2706"/>
                  </a:cubicBezTo>
                  <a:cubicBezTo>
                    <a:pt x="9110" y="2402"/>
                    <a:pt x="10225" y="1991"/>
                    <a:pt x="11239" y="1641"/>
                  </a:cubicBezTo>
                  <a:cubicBezTo>
                    <a:pt x="12253" y="1287"/>
                    <a:pt x="13175" y="1002"/>
                    <a:pt x="13963" y="825"/>
                  </a:cubicBezTo>
                  <a:cubicBezTo>
                    <a:pt x="14753" y="649"/>
                    <a:pt x="15403" y="575"/>
                    <a:pt x="15856" y="548"/>
                  </a:cubicBezTo>
                  <a:cubicBezTo>
                    <a:pt x="16307" y="521"/>
                    <a:pt x="16560" y="528"/>
                    <a:pt x="16561" y="504"/>
                  </a:cubicBezTo>
                  <a:cubicBezTo>
                    <a:pt x="16561" y="490"/>
                    <a:pt x="16311" y="445"/>
                    <a:pt x="15853" y="438"/>
                  </a:cubicBezTo>
                  <a:cubicBezTo>
                    <a:pt x="15824" y="438"/>
                    <a:pt x="15794" y="438"/>
                    <a:pt x="15763" y="438"/>
                  </a:cubicBezTo>
                  <a:cubicBezTo>
                    <a:pt x="15310" y="438"/>
                    <a:pt x="14678" y="487"/>
                    <a:pt x="13924" y="632"/>
                  </a:cubicBezTo>
                  <a:cubicBezTo>
                    <a:pt x="13117" y="787"/>
                    <a:pt x="12179" y="1055"/>
                    <a:pt x="11157" y="1396"/>
                  </a:cubicBezTo>
                  <a:cubicBezTo>
                    <a:pt x="10133" y="1735"/>
                    <a:pt x="9023" y="2137"/>
                    <a:pt x="7828" y="2435"/>
                  </a:cubicBezTo>
                  <a:cubicBezTo>
                    <a:pt x="6916" y="2660"/>
                    <a:pt x="6013" y="2795"/>
                    <a:pt x="5169" y="2795"/>
                  </a:cubicBezTo>
                  <a:cubicBezTo>
                    <a:pt x="4909" y="2795"/>
                    <a:pt x="4654" y="2782"/>
                    <a:pt x="4406" y="2755"/>
                  </a:cubicBezTo>
                  <a:cubicBezTo>
                    <a:pt x="3356" y="2641"/>
                    <a:pt x="2445" y="2294"/>
                    <a:pt x="1768" y="1873"/>
                  </a:cubicBezTo>
                  <a:cubicBezTo>
                    <a:pt x="1089" y="1448"/>
                    <a:pt x="645" y="962"/>
                    <a:pt x="388" y="593"/>
                  </a:cubicBezTo>
                  <a:cubicBezTo>
                    <a:pt x="138" y="233"/>
                    <a:pt x="41" y="1"/>
                    <a:pt x="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6525125" y="2465875"/>
              <a:ext cx="334150" cy="544125"/>
            </a:xfrm>
            <a:custGeom>
              <a:avLst/>
              <a:gdLst/>
              <a:ahLst/>
              <a:cxnLst/>
              <a:rect l="l" t="t" r="r" b="b"/>
              <a:pathLst>
                <a:path w="13366" h="21765" extrusionOk="0">
                  <a:moveTo>
                    <a:pt x="13351" y="0"/>
                  </a:moveTo>
                  <a:cubicBezTo>
                    <a:pt x="12195" y="2856"/>
                    <a:pt x="12058" y="6004"/>
                    <a:pt x="11659" y="9059"/>
                  </a:cubicBezTo>
                  <a:cubicBezTo>
                    <a:pt x="11260" y="12117"/>
                    <a:pt x="10506" y="15295"/>
                    <a:pt x="8414" y="17558"/>
                  </a:cubicBezTo>
                  <a:cubicBezTo>
                    <a:pt x="6259" y="19892"/>
                    <a:pt x="3051" y="20877"/>
                    <a:pt x="1" y="21765"/>
                  </a:cubicBezTo>
                  <a:lnTo>
                    <a:pt x="13365" y="20597"/>
                  </a:lnTo>
                  <a:lnTo>
                    <a:pt x="13351" y="0"/>
                  </a:lnTo>
                  <a:close/>
                </a:path>
              </a:pathLst>
            </a:custGeom>
            <a:solidFill>
              <a:srgbClr val="455A64">
                <a:alpha val="2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6204350" y="3029400"/>
              <a:ext cx="971450" cy="1352650"/>
            </a:xfrm>
            <a:custGeom>
              <a:avLst/>
              <a:gdLst/>
              <a:ahLst/>
              <a:cxnLst/>
              <a:rect l="l" t="t" r="r" b="b"/>
              <a:pathLst>
                <a:path w="38858" h="54106" extrusionOk="0">
                  <a:moveTo>
                    <a:pt x="32669" y="1"/>
                  </a:moveTo>
                  <a:lnTo>
                    <a:pt x="8388" y="2839"/>
                  </a:lnTo>
                  <a:lnTo>
                    <a:pt x="3716" y="20792"/>
                  </a:lnTo>
                  <a:cubicBezTo>
                    <a:pt x="3716" y="20792"/>
                    <a:pt x="0" y="39963"/>
                    <a:pt x="1489" y="54105"/>
                  </a:cubicBezTo>
                  <a:lnTo>
                    <a:pt x="25458" y="53361"/>
                  </a:lnTo>
                  <a:cubicBezTo>
                    <a:pt x="25458" y="53361"/>
                    <a:pt x="30257" y="32962"/>
                    <a:pt x="34540" y="20516"/>
                  </a:cubicBezTo>
                  <a:cubicBezTo>
                    <a:pt x="38858" y="7970"/>
                    <a:pt x="32669" y="1"/>
                    <a:pt x="32669" y="1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6314150" y="3509375"/>
              <a:ext cx="701800" cy="150050"/>
            </a:xfrm>
            <a:custGeom>
              <a:avLst/>
              <a:gdLst/>
              <a:ahLst/>
              <a:cxnLst/>
              <a:rect l="l" t="t" r="r" b="b"/>
              <a:pathLst>
                <a:path w="28072" h="6002" extrusionOk="0">
                  <a:moveTo>
                    <a:pt x="17" y="0"/>
                  </a:moveTo>
                  <a:cubicBezTo>
                    <a:pt x="12" y="0"/>
                    <a:pt x="9" y="1"/>
                    <a:pt x="8" y="2"/>
                  </a:cubicBezTo>
                  <a:cubicBezTo>
                    <a:pt x="0" y="28"/>
                    <a:pt x="412" y="141"/>
                    <a:pt x="1114" y="449"/>
                  </a:cubicBezTo>
                  <a:cubicBezTo>
                    <a:pt x="1821" y="753"/>
                    <a:pt x="2790" y="1295"/>
                    <a:pt x="3978" y="1995"/>
                  </a:cubicBezTo>
                  <a:cubicBezTo>
                    <a:pt x="5163" y="2673"/>
                    <a:pt x="6630" y="3540"/>
                    <a:pt x="8476" y="3818"/>
                  </a:cubicBezTo>
                  <a:cubicBezTo>
                    <a:pt x="9017" y="3904"/>
                    <a:pt x="9575" y="3943"/>
                    <a:pt x="10147" y="3943"/>
                  </a:cubicBezTo>
                  <a:cubicBezTo>
                    <a:pt x="11514" y="3943"/>
                    <a:pt x="12956" y="3723"/>
                    <a:pt x="14405" y="3412"/>
                  </a:cubicBezTo>
                  <a:cubicBezTo>
                    <a:pt x="16464" y="2968"/>
                    <a:pt x="18405" y="2468"/>
                    <a:pt x="20212" y="2347"/>
                  </a:cubicBezTo>
                  <a:cubicBezTo>
                    <a:pt x="20524" y="2323"/>
                    <a:pt x="20830" y="2311"/>
                    <a:pt x="21131" y="2311"/>
                  </a:cubicBezTo>
                  <a:cubicBezTo>
                    <a:pt x="22570" y="2311"/>
                    <a:pt x="23868" y="2584"/>
                    <a:pt x="24892" y="3060"/>
                  </a:cubicBezTo>
                  <a:cubicBezTo>
                    <a:pt x="26138" y="3616"/>
                    <a:pt x="26977" y="4384"/>
                    <a:pt x="27427" y="4997"/>
                  </a:cubicBezTo>
                  <a:cubicBezTo>
                    <a:pt x="27877" y="5598"/>
                    <a:pt x="28027" y="6002"/>
                    <a:pt x="28060" y="6002"/>
                  </a:cubicBezTo>
                  <a:cubicBezTo>
                    <a:pt x="28061" y="6002"/>
                    <a:pt x="28061" y="6002"/>
                    <a:pt x="28062" y="6002"/>
                  </a:cubicBezTo>
                  <a:cubicBezTo>
                    <a:pt x="28072" y="5997"/>
                    <a:pt x="28034" y="5898"/>
                    <a:pt x="27957" y="5709"/>
                  </a:cubicBezTo>
                  <a:cubicBezTo>
                    <a:pt x="27909" y="5591"/>
                    <a:pt x="27853" y="5479"/>
                    <a:pt x="27788" y="5371"/>
                  </a:cubicBezTo>
                  <a:cubicBezTo>
                    <a:pt x="27708" y="5218"/>
                    <a:pt x="27617" y="5070"/>
                    <a:pt x="27515" y="4931"/>
                  </a:cubicBezTo>
                  <a:cubicBezTo>
                    <a:pt x="27084" y="4288"/>
                    <a:pt x="26242" y="3473"/>
                    <a:pt x="24975" y="2878"/>
                  </a:cubicBezTo>
                  <a:cubicBezTo>
                    <a:pt x="23912" y="2360"/>
                    <a:pt x="22538" y="2060"/>
                    <a:pt x="21030" y="2060"/>
                  </a:cubicBezTo>
                  <a:cubicBezTo>
                    <a:pt x="20756" y="2060"/>
                    <a:pt x="20477" y="2070"/>
                    <a:pt x="20195" y="2090"/>
                  </a:cubicBezTo>
                  <a:cubicBezTo>
                    <a:pt x="18356" y="2198"/>
                    <a:pt x="16396" y="2697"/>
                    <a:pt x="14349" y="3137"/>
                  </a:cubicBezTo>
                  <a:cubicBezTo>
                    <a:pt x="12882" y="3452"/>
                    <a:pt x="11437" y="3674"/>
                    <a:pt x="10079" y="3674"/>
                  </a:cubicBezTo>
                  <a:cubicBezTo>
                    <a:pt x="9543" y="3674"/>
                    <a:pt x="9021" y="3639"/>
                    <a:pt x="8516" y="3563"/>
                  </a:cubicBezTo>
                  <a:cubicBezTo>
                    <a:pt x="6724" y="3308"/>
                    <a:pt x="5276" y="2481"/>
                    <a:pt x="4076" y="1822"/>
                  </a:cubicBezTo>
                  <a:cubicBezTo>
                    <a:pt x="2879" y="1145"/>
                    <a:pt x="1883" y="623"/>
                    <a:pt x="1158" y="349"/>
                  </a:cubicBezTo>
                  <a:cubicBezTo>
                    <a:pt x="797" y="209"/>
                    <a:pt x="510" y="115"/>
                    <a:pt x="312" y="67"/>
                  </a:cubicBezTo>
                  <a:cubicBezTo>
                    <a:pt x="145" y="23"/>
                    <a:pt x="45" y="0"/>
                    <a:pt x="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6235225" y="4099575"/>
              <a:ext cx="637500" cy="105225"/>
            </a:xfrm>
            <a:custGeom>
              <a:avLst/>
              <a:gdLst/>
              <a:ahLst/>
              <a:cxnLst/>
              <a:rect l="l" t="t" r="r" b="b"/>
              <a:pathLst>
                <a:path w="25500" h="4209" extrusionOk="0">
                  <a:moveTo>
                    <a:pt x="10" y="0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7"/>
                    <a:pt x="55" y="88"/>
                    <a:pt x="173" y="233"/>
                  </a:cubicBezTo>
                  <a:cubicBezTo>
                    <a:pt x="291" y="377"/>
                    <a:pt x="455" y="601"/>
                    <a:pt x="710" y="850"/>
                  </a:cubicBezTo>
                  <a:cubicBezTo>
                    <a:pt x="1197" y="1365"/>
                    <a:pt x="1974" y="2061"/>
                    <a:pt x="3085" y="2693"/>
                  </a:cubicBezTo>
                  <a:cubicBezTo>
                    <a:pt x="4188" y="3331"/>
                    <a:pt x="5631" y="3896"/>
                    <a:pt x="7312" y="4116"/>
                  </a:cubicBezTo>
                  <a:cubicBezTo>
                    <a:pt x="7757" y="4177"/>
                    <a:pt x="8221" y="4208"/>
                    <a:pt x="8694" y="4208"/>
                  </a:cubicBezTo>
                  <a:cubicBezTo>
                    <a:pt x="10000" y="4208"/>
                    <a:pt x="11388" y="3971"/>
                    <a:pt x="12724" y="3461"/>
                  </a:cubicBezTo>
                  <a:cubicBezTo>
                    <a:pt x="14552" y="2794"/>
                    <a:pt x="16180" y="1926"/>
                    <a:pt x="17758" y="1406"/>
                  </a:cubicBezTo>
                  <a:cubicBezTo>
                    <a:pt x="18896" y="1015"/>
                    <a:pt x="20007" y="807"/>
                    <a:pt x="21001" y="807"/>
                  </a:cubicBezTo>
                  <a:cubicBezTo>
                    <a:pt x="21376" y="807"/>
                    <a:pt x="21734" y="837"/>
                    <a:pt x="22071" y="897"/>
                  </a:cubicBezTo>
                  <a:cubicBezTo>
                    <a:pt x="23306" y="1101"/>
                    <a:pt x="24211" y="1631"/>
                    <a:pt x="24736" y="2085"/>
                  </a:cubicBezTo>
                  <a:cubicBezTo>
                    <a:pt x="25256" y="2528"/>
                    <a:pt x="25453" y="2872"/>
                    <a:pt x="25488" y="2872"/>
                  </a:cubicBezTo>
                  <a:cubicBezTo>
                    <a:pt x="25489" y="2872"/>
                    <a:pt x="25490" y="2872"/>
                    <a:pt x="25491" y="2871"/>
                  </a:cubicBezTo>
                  <a:cubicBezTo>
                    <a:pt x="25499" y="2866"/>
                    <a:pt x="25450" y="2781"/>
                    <a:pt x="25349" y="2623"/>
                  </a:cubicBezTo>
                  <a:cubicBezTo>
                    <a:pt x="25192" y="2398"/>
                    <a:pt x="25010" y="2190"/>
                    <a:pt x="24808" y="2004"/>
                  </a:cubicBezTo>
                  <a:cubicBezTo>
                    <a:pt x="24294" y="1514"/>
                    <a:pt x="23375" y="938"/>
                    <a:pt x="22106" y="703"/>
                  </a:cubicBezTo>
                  <a:cubicBezTo>
                    <a:pt x="21723" y="626"/>
                    <a:pt x="21313" y="589"/>
                    <a:pt x="20883" y="589"/>
                  </a:cubicBezTo>
                  <a:cubicBezTo>
                    <a:pt x="19890" y="589"/>
                    <a:pt x="18791" y="789"/>
                    <a:pt x="17676" y="1161"/>
                  </a:cubicBezTo>
                  <a:cubicBezTo>
                    <a:pt x="16069" y="1677"/>
                    <a:pt x="14429" y="2543"/>
                    <a:pt x="12630" y="3199"/>
                  </a:cubicBezTo>
                  <a:cubicBezTo>
                    <a:pt x="11292" y="3708"/>
                    <a:pt x="9924" y="3942"/>
                    <a:pt x="8634" y="3942"/>
                  </a:cubicBezTo>
                  <a:cubicBezTo>
                    <a:pt x="8193" y="3942"/>
                    <a:pt x="7762" y="3915"/>
                    <a:pt x="7344" y="3862"/>
                  </a:cubicBezTo>
                  <a:cubicBezTo>
                    <a:pt x="5699" y="3660"/>
                    <a:pt x="4278" y="3127"/>
                    <a:pt x="3182" y="2522"/>
                  </a:cubicBezTo>
                  <a:cubicBezTo>
                    <a:pt x="2308" y="2049"/>
                    <a:pt x="1503" y="1461"/>
                    <a:pt x="787" y="774"/>
                  </a:cubicBezTo>
                  <a:cubicBezTo>
                    <a:pt x="292" y="302"/>
                    <a:pt x="46" y="0"/>
                    <a:pt x="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6329875" y="3180950"/>
              <a:ext cx="765050" cy="888625"/>
            </a:xfrm>
            <a:custGeom>
              <a:avLst/>
              <a:gdLst/>
              <a:ahLst/>
              <a:cxnLst/>
              <a:rect l="l" t="t" r="r" b="b"/>
              <a:pathLst>
                <a:path w="30602" h="35545" extrusionOk="0">
                  <a:moveTo>
                    <a:pt x="27402" y="1"/>
                  </a:moveTo>
                  <a:cubicBezTo>
                    <a:pt x="25423" y="1"/>
                    <a:pt x="23425" y="318"/>
                    <a:pt x="21470" y="676"/>
                  </a:cubicBezTo>
                  <a:cubicBezTo>
                    <a:pt x="18122" y="1288"/>
                    <a:pt x="14798" y="2016"/>
                    <a:pt x="11498" y="2859"/>
                  </a:cubicBezTo>
                  <a:cubicBezTo>
                    <a:pt x="10667" y="3071"/>
                    <a:pt x="9795" y="3316"/>
                    <a:pt x="9189" y="3924"/>
                  </a:cubicBezTo>
                  <a:cubicBezTo>
                    <a:pt x="8568" y="4549"/>
                    <a:pt x="8335" y="5451"/>
                    <a:pt x="8113" y="6304"/>
                  </a:cubicBezTo>
                  <a:cubicBezTo>
                    <a:pt x="6307" y="13231"/>
                    <a:pt x="3579" y="19882"/>
                    <a:pt x="1" y="26079"/>
                  </a:cubicBezTo>
                  <a:lnTo>
                    <a:pt x="440" y="25491"/>
                  </a:lnTo>
                  <a:lnTo>
                    <a:pt x="440" y="25491"/>
                  </a:lnTo>
                  <a:cubicBezTo>
                    <a:pt x="231" y="26463"/>
                    <a:pt x="22" y="27477"/>
                    <a:pt x="259" y="28444"/>
                  </a:cubicBezTo>
                  <a:cubicBezTo>
                    <a:pt x="494" y="29394"/>
                    <a:pt x="1299" y="30281"/>
                    <a:pt x="2273" y="30281"/>
                  </a:cubicBezTo>
                  <a:cubicBezTo>
                    <a:pt x="2288" y="30281"/>
                    <a:pt x="2304" y="30281"/>
                    <a:pt x="2319" y="30280"/>
                  </a:cubicBezTo>
                  <a:cubicBezTo>
                    <a:pt x="2662" y="30270"/>
                    <a:pt x="3024" y="30158"/>
                    <a:pt x="3358" y="30158"/>
                  </a:cubicBezTo>
                  <a:cubicBezTo>
                    <a:pt x="3535" y="30158"/>
                    <a:pt x="3704" y="30189"/>
                    <a:pt x="3859" y="30283"/>
                  </a:cubicBezTo>
                  <a:cubicBezTo>
                    <a:pt x="4227" y="30506"/>
                    <a:pt x="4328" y="30983"/>
                    <a:pt x="4443" y="31397"/>
                  </a:cubicBezTo>
                  <a:cubicBezTo>
                    <a:pt x="5001" y="33399"/>
                    <a:pt x="6742" y="35022"/>
                    <a:pt x="8776" y="35437"/>
                  </a:cubicBezTo>
                  <a:cubicBezTo>
                    <a:pt x="9132" y="35509"/>
                    <a:pt x="9494" y="35544"/>
                    <a:pt x="9856" y="35544"/>
                  </a:cubicBezTo>
                  <a:cubicBezTo>
                    <a:pt x="11566" y="35544"/>
                    <a:pt x="13277" y="34759"/>
                    <a:pt x="14347" y="33420"/>
                  </a:cubicBezTo>
                  <a:cubicBezTo>
                    <a:pt x="15669" y="31767"/>
                    <a:pt x="15965" y="29486"/>
                    <a:pt x="15676" y="27387"/>
                  </a:cubicBezTo>
                  <a:cubicBezTo>
                    <a:pt x="15387" y="25290"/>
                    <a:pt x="14576" y="23309"/>
                    <a:pt x="13880" y="21308"/>
                  </a:cubicBezTo>
                  <a:cubicBezTo>
                    <a:pt x="12452" y="17198"/>
                    <a:pt x="11486" y="12940"/>
                    <a:pt x="10764" y="8650"/>
                  </a:cubicBezTo>
                  <a:cubicBezTo>
                    <a:pt x="10621" y="7792"/>
                    <a:pt x="10493" y="6873"/>
                    <a:pt x="10860" y="6085"/>
                  </a:cubicBezTo>
                  <a:cubicBezTo>
                    <a:pt x="11467" y="4773"/>
                    <a:pt x="13113" y="4390"/>
                    <a:pt x="14538" y="4143"/>
                  </a:cubicBezTo>
                  <a:cubicBezTo>
                    <a:pt x="19965" y="3199"/>
                    <a:pt x="25330" y="1925"/>
                    <a:pt x="30601" y="326"/>
                  </a:cubicBezTo>
                  <a:cubicBezTo>
                    <a:pt x="29547" y="94"/>
                    <a:pt x="28477" y="1"/>
                    <a:pt x="27402" y="1"/>
                  </a:cubicBezTo>
                  <a:close/>
                </a:path>
              </a:pathLst>
            </a:custGeom>
            <a:solidFill>
              <a:srgbClr val="455A64">
                <a:alpha val="2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6501875" y="3025575"/>
              <a:ext cx="604250" cy="247350"/>
            </a:xfrm>
            <a:custGeom>
              <a:avLst/>
              <a:gdLst/>
              <a:ahLst/>
              <a:cxnLst/>
              <a:rect l="l" t="t" r="r" b="b"/>
              <a:pathLst>
                <a:path w="24170" h="9894" extrusionOk="0">
                  <a:moveTo>
                    <a:pt x="20163" y="0"/>
                  </a:moveTo>
                  <a:cubicBezTo>
                    <a:pt x="16572" y="0"/>
                    <a:pt x="1" y="7312"/>
                    <a:pt x="1" y="7312"/>
                  </a:cubicBezTo>
                  <a:lnTo>
                    <a:pt x="917" y="9893"/>
                  </a:lnTo>
                  <a:lnTo>
                    <a:pt x="24169" y="6132"/>
                  </a:lnTo>
                  <a:cubicBezTo>
                    <a:pt x="24169" y="6132"/>
                    <a:pt x="23752" y="4416"/>
                    <a:pt x="23120" y="2830"/>
                  </a:cubicBezTo>
                  <a:cubicBezTo>
                    <a:pt x="22653" y="1658"/>
                    <a:pt x="21357" y="747"/>
                    <a:pt x="20766" y="154"/>
                  </a:cubicBezTo>
                  <a:cubicBezTo>
                    <a:pt x="20662" y="49"/>
                    <a:pt x="20456" y="0"/>
                    <a:pt x="20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6364450" y="3086975"/>
              <a:ext cx="181050" cy="185900"/>
            </a:xfrm>
            <a:custGeom>
              <a:avLst/>
              <a:gdLst/>
              <a:ahLst/>
              <a:cxnLst/>
              <a:rect l="l" t="t" r="r" b="b"/>
              <a:pathLst>
                <a:path w="7242" h="7436" extrusionOk="0">
                  <a:moveTo>
                    <a:pt x="955" y="1"/>
                  </a:moveTo>
                  <a:lnTo>
                    <a:pt x="0" y="5303"/>
                  </a:lnTo>
                  <a:lnTo>
                    <a:pt x="6414" y="7436"/>
                  </a:lnTo>
                  <a:lnTo>
                    <a:pt x="7241" y="4901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6482450" y="3252725"/>
              <a:ext cx="236500" cy="720125"/>
            </a:xfrm>
            <a:custGeom>
              <a:avLst/>
              <a:gdLst/>
              <a:ahLst/>
              <a:cxnLst/>
              <a:rect l="l" t="t" r="r" b="b"/>
              <a:pathLst>
                <a:path w="9460" h="28805" extrusionOk="0">
                  <a:moveTo>
                    <a:pt x="3825" y="1"/>
                  </a:moveTo>
                  <a:lnTo>
                    <a:pt x="1779" y="801"/>
                  </a:lnTo>
                  <a:cubicBezTo>
                    <a:pt x="1779" y="801"/>
                    <a:pt x="1" y="7197"/>
                    <a:pt x="58" y="11425"/>
                  </a:cubicBezTo>
                  <a:cubicBezTo>
                    <a:pt x="117" y="15654"/>
                    <a:pt x="276" y="24481"/>
                    <a:pt x="865" y="27596"/>
                  </a:cubicBezTo>
                  <a:cubicBezTo>
                    <a:pt x="1026" y="28453"/>
                    <a:pt x="1782" y="28805"/>
                    <a:pt x="2760" y="28805"/>
                  </a:cubicBezTo>
                  <a:cubicBezTo>
                    <a:pt x="5339" y="28805"/>
                    <a:pt x="9460" y="26355"/>
                    <a:pt x="8276" y="24258"/>
                  </a:cubicBezTo>
                  <a:cubicBezTo>
                    <a:pt x="6645" y="21365"/>
                    <a:pt x="3752" y="10981"/>
                    <a:pt x="3678" y="8532"/>
                  </a:cubicBezTo>
                  <a:cubicBezTo>
                    <a:pt x="3603" y="6084"/>
                    <a:pt x="3825" y="1"/>
                    <a:pt x="3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6506250" y="3836975"/>
              <a:ext cx="170850" cy="93525"/>
            </a:xfrm>
            <a:custGeom>
              <a:avLst/>
              <a:gdLst/>
              <a:ahLst/>
              <a:cxnLst/>
              <a:rect l="l" t="t" r="r" b="b"/>
              <a:pathLst>
                <a:path w="6834" h="3741" extrusionOk="0">
                  <a:moveTo>
                    <a:pt x="6803" y="0"/>
                  </a:moveTo>
                  <a:cubicBezTo>
                    <a:pt x="6752" y="0"/>
                    <a:pt x="6501" y="372"/>
                    <a:pt x="6029" y="888"/>
                  </a:cubicBezTo>
                  <a:cubicBezTo>
                    <a:pt x="5543" y="1420"/>
                    <a:pt x="4785" y="2082"/>
                    <a:pt x="3819" y="2608"/>
                  </a:cubicBezTo>
                  <a:cubicBezTo>
                    <a:pt x="2851" y="3129"/>
                    <a:pt x="1883" y="3397"/>
                    <a:pt x="1170" y="3515"/>
                  </a:cubicBezTo>
                  <a:cubicBezTo>
                    <a:pt x="457" y="3633"/>
                    <a:pt x="1" y="3633"/>
                    <a:pt x="1" y="3680"/>
                  </a:cubicBezTo>
                  <a:cubicBezTo>
                    <a:pt x="0" y="3700"/>
                    <a:pt x="218" y="3740"/>
                    <a:pt x="595" y="3740"/>
                  </a:cubicBezTo>
                  <a:cubicBezTo>
                    <a:pt x="765" y="3740"/>
                    <a:pt x="967" y="3732"/>
                    <a:pt x="1196" y="3710"/>
                  </a:cubicBezTo>
                  <a:cubicBezTo>
                    <a:pt x="1933" y="3643"/>
                    <a:pt x="2949" y="3393"/>
                    <a:pt x="3952" y="2853"/>
                  </a:cubicBezTo>
                  <a:cubicBezTo>
                    <a:pt x="4954" y="2310"/>
                    <a:pt x="5718" y="1597"/>
                    <a:pt x="6179" y="1017"/>
                  </a:cubicBezTo>
                  <a:cubicBezTo>
                    <a:pt x="6643" y="437"/>
                    <a:pt x="6834" y="15"/>
                    <a:pt x="6807" y="1"/>
                  </a:cubicBezTo>
                  <a:cubicBezTo>
                    <a:pt x="6806" y="0"/>
                    <a:pt x="6804" y="0"/>
                    <a:pt x="6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6544450" y="3926850"/>
              <a:ext cx="21175" cy="46300"/>
            </a:xfrm>
            <a:custGeom>
              <a:avLst/>
              <a:gdLst/>
              <a:ahLst/>
              <a:cxnLst/>
              <a:rect l="l" t="t" r="r" b="b"/>
              <a:pathLst>
                <a:path w="847" h="1852" extrusionOk="0">
                  <a:moveTo>
                    <a:pt x="80" y="0"/>
                  </a:moveTo>
                  <a:cubicBezTo>
                    <a:pt x="77" y="0"/>
                    <a:pt x="75" y="1"/>
                    <a:pt x="72" y="2"/>
                  </a:cubicBezTo>
                  <a:cubicBezTo>
                    <a:pt x="1" y="28"/>
                    <a:pt x="99" y="465"/>
                    <a:pt x="293" y="975"/>
                  </a:cubicBezTo>
                  <a:cubicBezTo>
                    <a:pt x="479" y="1469"/>
                    <a:pt x="688" y="1852"/>
                    <a:pt x="766" y="1852"/>
                  </a:cubicBezTo>
                  <a:cubicBezTo>
                    <a:pt x="769" y="1852"/>
                    <a:pt x="771" y="1851"/>
                    <a:pt x="773" y="1851"/>
                  </a:cubicBezTo>
                  <a:cubicBezTo>
                    <a:pt x="846" y="1822"/>
                    <a:pt x="747" y="1387"/>
                    <a:pt x="554" y="876"/>
                  </a:cubicBezTo>
                  <a:cubicBezTo>
                    <a:pt x="367" y="383"/>
                    <a:pt x="160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6605600" y="3903775"/>
              <a:ext cx="25800" cy="44575"/>
            </a:xfrm>
            <a:custGeom>
              <a:avLst/>
              <a:gdLst/>
              <a:ahLst/>
              <a:cxnLst/>
              <a:rect l="l" t="t" r="r" b="b"/>
              <a:pathLst>
                <a:path w="1032" h="1783" extrusionOk="0">
                  <a:moveTo>
                    <a:pt x="80" y="1"/>
                  </a:moveTo>
                  <a:cubicBezTo>
                    <a:pt x="76" y="1"/>
                    <a:pt x="73" y="1"/>
                    <a:pt x="70" y="3"/>
                  </a:cubicBezTo>
                  <a:cubicBezTo>
                    <a:pt x="1" y="38"/>
                    <a:pt x="145" y="464"/>
                    <a:pt x="391" y="954"/>
                  </a:cubicBezTo>
                  <a:cubicBezTo>
                    <a:pt x="628" y="1423"/>
                    <a:pt x="872" y="1783"/>
                    <a:pt x="953" y="1783"/>
                  </a:cubicBezTo>
                  <a:cubicBezTo>
                    <a:pt x="957" y="1783"/>
                    <a:pt x="960" y="1782"/>
                    <a:pt x="963" y="1780"/>
                  </a:cubicBezTo>
                  <a:cubicBezTo>
                    <a:pt x="1032" y="1745"/>
                    <a:pt x="889" y="1319"/>
                    <a:pt x="641" y="829"/>
                  </a:cubicBezTo>
                  <a:cubicBezTo>
                    <a:pt x="405" y="359"/>
                    <a:pt x="161" y="1"/>
                    <a:pt x="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6657875" y="3862600"/>
              <a:ext cx="28600" cy="44450"/>
            </a:xfrm>
            <a:custGeom>
              <a:avLst/>
              <a:gdLst/>
              <a:ahLst/>
              <a:cxnLst/>
              <a:rect l="l" t="t" r="r" b="b"/>
              <a:pathLst>
                <a:path w="1144" h="1778" extrusionOk="0">
                  <a:moveTo>
                    <a:pt x="79" y="1"/>
                  </a:moveTo>
                  <a:cubicBezTo>
                    <a:pt x="75" y="1"/>
                    <a:pt x="71" y="1"/>
                    <a:pt x="68" y="3"/>
                  </a:cubicBezTo>
                  <a:cubicBezTo>
                    <a:pt x="0" y="43"/>
                    <a:pt x="172" y="470"/>
                    <a:pt x="451" y="959"/>
                  </a:cubicBezTo>
                  <a:cubicBezTo>
                    <a:pt x="716" y="1424"/>
                    <a:pt x="982" y="1778"/>
                    <a:pt x="1065" y="1778"/>
                  </a:cubicBezTo>
                  <a:cubicBezTo>
                    <a:pt x="1069" y="1778"/>
                    <a:pt x="1073" y="1777"/>
                    <a:pt x="1077" y="1775"/>
                  </a:cubicBezTo>
                  <a:cubicBezTo>
                    <a:pt x="1144" y="1737"/>
                    <a:pt x="973" y="1310"/>
                    <a:pt x="694" y="821"/>
                  </a:cubicBezTo>
                  <a:cubicBezTo>
                    <a:pt x="428" y="354"/>
                    <a:pt x="162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6298400" y="3224150"/>
              <a:ext cx="276850" cy="599075"/>
            </a:xfrm>
            <a:custGeom>
              <a:avLst/>
              <a:gdLst/>
              <a:ahLst/>
              <a:cxnLst/>
              <a:rect l="l" t="t" r="r" b="b"/>
              <a:pathLst>
                <a:path w="11074" h="23963" extrusionOk="0">
                  <a:moveTo>
                    <a:pt x="9101" y="1"/>
                  </a:moveTo>
                  <a:cubicBezTo>
                    <a:pt x="8742" y="1"/>
                    <a:pt x="8405" y="134"/>
                    <a:pt x="8189" y="441"/>
                  </a:cubicBezTo>
                  <a:lnTo>
                    <a:pt x="7600" y="767"/>
                  </a:lnTo>
                  <a:cubicBezTo>
                    <a:pt x="5368" y="4846"/>
                    <a:pt x="6324" y="10211"/>
                    <a:pt x="3707" y="14056"/>
                  </a:cubicBezTo>
                  <a:cubicBezTo>
                    <a:pt x="2663" y="15590"/>
                    <a:pt x="1089" y="16804"/>
                    <a:pt x="483" y="18557"/>
                  </a:cubicBezTo>
                  <a:cubicBezTo>
                    <a:pt x="1" y="19952"/>
                    <a:pt x="252" y="21607"/>
                    <a:pt x="1224" y="22716"/>
                  </a:cubicBezTo>
                  <a:cubicBezTo>
                    <a:pt x="1913" y="23502"/>
                    <a:pt x="2960" y="23963"/>
                    <a:pt x="3996" y="23963"/>
                  </a:cubicBezTo>
                  <a:cubicBezTo>
                    <a:pt x="4424" y="23963"/>
                    <a:pt x="4849" y="23884"/>
                    <a:pt x="5247" y="23718"/>
                  </a:cubicBezTo>
                  <a:cubicBezTo>
                    <a:pt x="6263" y="23292"/>
                    <a:pt x="7007" y="22374"/>
                    <a:pt x="7457" y="21368"/>
                  </a:cubicBezTo>
                  <a:cubicBezTo>
                    <a:pt x="7908" y="20364"/>
                    <a:pt x="8098" y="19265"/>
                    <a:pt x="8283" y="18179"/>
                  </a:cubicBezTo>
                  <a:cubicBezTo>
                    <a:pt x="9108" y="13364"/>
                    <a:pt x="9932" y="8549"/>
                    <a:pt x="10757" y="3734"/>
                  </a:cubicBezTo>
                  <a:cubicBezTo>
                    <a:pt x="10922" y="2772"/>
                    <a:pt x="11073" y="1724"/>
                    <a:pt x="10601" y="870"/>
                  </a:cubicBezTo>
                  <a:cubicBezTo>
                    <a:pt x="10312" y="344"/>
                    <a:pt x="9677" y="1"/>
                    <a:pt x="9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6477250" y="3260700"/>
              <a:ext cx="25000" cy="550225"/>
            </a:xfrm>
            <a:custGeom>
              <a:avLst/>
              <a:gdLst/>
              <a:ahLst/>
              <a:cxnLst/>
              <a:rect l="l" t="t" r="r" b="b"/>
              <a:pathLst>
                <a:path w="1000" h="22009" extrusionOk="0">
                  <a:moveTo>
                    <a:pt x="980" y="1"/>
                  </a:moveTo>
                  <a:cubicBezTo>
                    <a:pt x="960" y="1"/>
                    <a:pt x="909" y="305"/>
                    <a:pt x="830" y="855"/>
                  </a:cubicBezTo>
                  <a:cubicBezTo>
                    <a:pt x="750" y="1408"/>
                    <a:pt x="653" y="2211"/>
                    <a:pt x="550" y="3203"/>
                  </a:cubicBezTo>
                  <a:cubicBezTo>
                    <a:pt x="345" y="5189"/>
                    <a:pt x="140" y="7943"/>
                    <a:pt x="70" y="10990"/>
                  </a:cubicBezTo>
                  <a:cubicBezTo>
                    <a:pt x="1" y="14036"/>
                    <a:pt x="78" y="16797"/>
                    <a:pt x="193" y="18790"/>
                  </a:cubicBezTo>
                  <a:cubicBezTo>
                    <a:pt x="250" y="19786"/>
                    <a:pt x="311" y="20592"/>
                    <a:pt x="365" y="21148"/>
                  </a:cubicBezTo>
                  <a:cubicBezTo>
                    <a:pt x="417" y="21702"/>
                    <a:pt x="456" y="22008"/>
                    <a:pt x="476" y="22008"/>
                  </a:cubicBezTo>
                  <a:cubicBezTo>
                    <a:pt x="476" y="22008"/>
                    <a:pt x="476" y="22008"/>
                    <a:pt x="476" y="22008"/>
                  </a:cubicBezTo>
                  <a:cubicBezTo>
                    <a:pt x="494" y="22007"/>
                    <a:pt x="493" y="21698"/>
                    <a:pt x="473" y="21141"/>
                  </a:cubicBezTo>
                  <a:cubicBezTo>
                    <a:pt x="452" y="20535"/>
                    <a:pt x="424" y="19741"/>
                    <a:pt x="391" y="18781"/>
                  </a:cubicBezTo>
                  <a:cubicBezTo>
                    <a:pt x="327" y="16789"/>
                    <a:pt x="279" y="14036"/>
                    <a:pt x="349" y="10996"/>
                  </a:cubicBezTo>
                  <a:cubicBezTo>
                    <a:pt x="421" y="7956"/>
                    <a:pt x="592" y="5207"/>
                    <a:pt x="748" y="3221"/>
                  </a:cubicBezTo>
                  <a:cubicBezTo>
                    <a:pt x="826" y="2264"/>
                    <a:pt x="889" y="1472"/>
                    <a:pt x="938" y="867"/>
                  </a:cubicBezTo>
                  <a:cubicBezTo>
                    <a:pt x="983" y="311"/>
                    <a:pt x="1000" y="3"/>
                    <a:pt x="980" y="1"/>
                  </a:cubicBezTo>
                  <a:cubicBezTo>
                    <a:pt x="980" y="1"/>
                    <a:pt x="980" y="1"/>
                    <a:pt x="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6310375" y="3698700"/>
              <a:ext cx="141825" cy="101475"/>
            </a:xfrm>
            <a:custGeom>
              <a:avLst/>
              <a:gdLst/>
              <a:ahLst/>
              <a:cxnLst/>
              <a:rect l="l" t="t" r="r" b="b"/>
              <a:pathLst>
                <a:path w="5673" h="4059" extrusionOk="0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1" y="15"/>
                    <a:pt x="130" y="405"/>
                    <a:pt x="481" y="967"/>
                  </a:cubicBezTo>
                  <a:cubicBezTo>
                    <a:pt x="830" y="1527"/>
                    <a:pt x="1432" y="2238"/>
                    <a:pt x="2256" y="2832"/>
                  </a:cubicBezTo>
                  <a:cubicBezTo>
                    <a:pt x="3082" y="3423"/>
                    <a:pt x="3945" y="3765"/>
                    <a:pt x="4589" y="3919"/>
                  </a:cubicBezTo>
                  <a:cubicBezTo>
                    <a:pt x="5029" y="4026"/>
                    <a:pt x="5361" y="4058"/>
                    <a:pt x="5527" y="4058"/>
                  </a:cubicBezTo>
                  <a:cubicBezTo>
                    <a:pt x="5605" y="4058"/>
                    <a:pt x="5646" y="4051"/>
                    <a:pt x="5647" y="4042"/>
                  </a:cubicBezTo>
                  <a:cubicBezTo>
                    <a:pt x="5673" y="3952"/>
                    <a:pt x="4016" y="3773"/>
                    <a:pt x="2419" y="2606"/>
                  </a:cubicBezTo>
                  <a:cubicBezTo>
                    <a:pt x="829" y="1481"/>
                    <a:pt x="12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6344625" y="3775775"/>
              <a:ext cx="39800" cy="29400"/>
            </a:xfrm>
            <a:custGeom>
              <a:avLst/>
              <a:gdLst/>
              <a:ahLst/>
              <a:cxnLst/>
              <a:rect l="l" t="t" r="r" b="b"/>
              <a:pathLst>
                <a:path w="1592" h="1176" extrusionOk="0">
                  <a:moveTo>
                    <a:pt x="1514" y="1"/>
                  </a:moveTo>
                  <a:cubicBezTo>
                    <a:pt x="1408" y="1"/>
                    <a:pt x="1074" y="197"/>
                    <a:pt x="710" y="478"/>
                  </a:cubicBezTo>
                  <a:cubicBezTo>
                    <a:pt x="297" y="796"/>
                    <a:pt x="1" y="1105"/>
                    <a:pt x="48" y="1165"/>
                  </a:cubicBezTo>
                  <a:cubicBezTo>
                    <a:pt x="54" y="1172"/>
                    <a:pt x="64" y="1176"/>
                    <a:pt x="77" y="1176"/>
                  </a:cubicBezTo>
                  <a:cubicBezTo>
                    <a:pt x="182" y="1176"/>
                    <a:pt x="517" y="980"/>
                    <a:pt x="882" y="699"/>
                  </a:cubicBezTo>
                  <a:cubicBezTo>
                    <a:pt x="1295" y="381"/>
                    <a:pt x="1591" y="73"/>
                    <a:pt x="1543" y="12"/>
                  </a:cubicBezTo>
                  <a:cubicBezTo>
                    <a:pt x="1538" y="4"/>
                    <a:pt x="1528" y="1"/>
                    <a:pt x="1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6308800" y="3734075"/>
              <a:ext cx="22775" cy="23100"/>
            </a:xfrm>
            <a:custGeom>
              <a:avLst/>
              <a:gdLst/>
              <a:ahLst/>
              <a:cxnLst/>
              <a:rect l="l" t="t" r="r" b="b"/>
              <a:pathLst>
                <a:path w="911" h="924" extrusionOk="0">
                  <a:moveTo>
                    <a:pt x="820" y="0"/>
                  </a:moveTo>
                  <a:cubicBezTo>
                    <a:pt x="720" y="0"/>
                    <a:pt x="496" y="105"/>
                    <a:pt x="303" y="321"/>
                  </a:cubicBezTo>
                  <a:cubicBezTo>
                    <a:pt x="61" y="594"/>
                    <a:pt x="1" y="893"/>
                    <a:pt x="71" y="921"/>
                  </a:cubicBezTo>
                  <a:cubicBezTo>
                    <a:pt x="76" y="923"/>
                    <a:pt x="81" y="924"/>
                    <a:pt x="86" y="924"/>
                  </a:cubicBezTo>
                  <a:cubicBezTo>
                    <a:pt x="165" y="924"/>
                    <a:pt x="316" y="724"/>
                    <a:pt x="512" y="508"/>
                  </a:cubicBezTo>
                  <a:cubicBezTo>
                    <a:pt x="718" y="272"/>
                    <a:pt x="911" y="89"/>
                    <a:pt x="870" y="20"/>
                  </a:cubicBezTo>
                  <a:cubicBezTo>
                    <a:pt x="863" y="7"/>
                    <a:pt x="846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6467350" y="3194275"/>
              <a:ext cx="123025" cy="86650"/>
            </a:xfrm>
            <a:custGeom>
              <a:avLst/>
              <a:gdLst/>
              <a:ahLst/>
              <a:cxnLst/>
              <a:rect l="l" t="t" r="r" b="b"/>
              <a:pathLst>
                <a:path w="4921" h="3466" extrusionOk="0">
                  <a:moveTo>
                    <a:pt x="321" y="1"/>
                  </a:moveTo>
                  <a:cubicBezTo>
                    <a:pt x="307" y="1"/>
                    <a:pt x="225" y="110"/>
                    <a:pt x="147" y="332"/>
                  </a:cubicBezTo>
                  <a:cubicBezTo>
                    <a:pt x="65" y="561"/>
                    <a:pt x="1" y="918"/>
                    <a:pt x="53" y="1358"/>
                  </a:cubicBezTo>
                  <a:cubicBezTo>
                    <a:pt x="112" y="1791"/>
                    <a:pt x="296" y="2312"/>
                    <a:pt x="709" y="2745"/>
                  </a:cubicBezTo>
                  <a:cubicBezTo>
                    <a:pt x="1115" y="3183"/>
                    <a:pt x="1761" y="3461"/>
                    <a:pt x="2444" y="3465"/>
                  </a:cubicBezTo>
                  <a:cubicBezTo>
                    <a:pt x="2447" y="3465"/>
                    <a:pt x="2451" y="3465"/>
                    <a:pt x="2455" y="3465"/>
                  </a:cubicBezTo>
                  <a:cubicBezTo>
                    <a:pt x="3132" y="3465"/>
                    <a:pt x="3778" y="3199"/>
                    <a:pt x="4188" y="2769"/>
                  </a:cubicBezTo>
                  <a:cubicBezTo>
                    <a:pt x="4606" y="2341"/>
                    <a:pt x="4799" y="1823"/>
                    <a:pt x="4862" y="1390"/>
                  </a:cubicBezTo>
                  <a:cubicBezTo>
                    <a:pt x="4921" y="952"/>
                    <a:pt x="4860" y="595"/>
                    <a:pt x="4783" y="365"/>
                  </a:cubicBezTo>
                  <a:cubicBezTo>
                    <a:pt x="4708" y="141"/>
                    <a:pt x="4629" y="31"/>
                    <a:pt x="4613" y="31"/>
                  </a:cubicBezTo>
                  <a:cubicBezTo>
                    <a:pt x="4613" y="31"/>
                    <a:pt x="4612" y="31"/>
                    <a:pt x="4612" y="32"/>
                  </a:cubicBezTo>
                  <a:cubicBezTo>
                    <a:pt x="4556" y="43"/>
                    <a:pt x="4825" y="543"/>
                    <a:pt x="4667" y="1357"/>
                  </a:cubicBezTo>
                  <a:cubicBezTo>
                    <a:pt x="4584" y="1753"/>
                    <a:pt x="4387" y="2218"/>
                    <a:pt x="4006" y="2586"/>
                  </a:cubicBezTo>
                  <a:cubicBezTo>
                    <a:pt x="3635" y="2956"/>
                    <a:pt x="3063" y="3186"/>
                    <a:pt x="2456" y="3186"/>
                  </a:cubicBezTo>
                  <a:cubicBezTo>
                    <a:pt x="2453" y="3186"/>
                    <a:pt x="2449" y="3186"/>
                    <a:pt x="2445" y="3186"/>
                  </a:cubicBezTo>
                  <a:cubicBezTo>
                    <a:pt x="1833" y="3179"/>
                    <a:pt x="1259" y="2941"/>
                    <a:pt x="891" y="2565"/>
                  </a:cubicBezTo>
                  <a:cubicBezTo>
                    <a:pt x="516" y="2190"/>
                    <a:pt x="325" y="1723"/>
                    <a:pt x="248" y="1327"/>
                  </a:cubicBezTo>
                  <a:cubicBezTo>
                    <a:pt x="100" y="511"/>
                    <a:pt x="377" y="13"/>
                    <a:pt x="322" y="1"/>
                  </a:cubicBezTo>
                  <a:cubicBezTo>
                    <a:pt x="322" y="1"/>
                    <a:pt x="322" y="1"/>
                    <a:pt x="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6511750" y="3197100"/>
              <a:ext cx="43975" cy="74025"/>
            </a:xfrm>
            <a:custGeom>
              <a:avLst/>
              <a:gdLst/>
              <a:ahLst/>
              <a:cxnLst/>
              <a:rect l="l" t="t" r="r" b="b"/>
              <a:pathLst>
                <a:path w="1759" h="2961" extrusionOk="0">
                  <a:moveTo>
                    <a:pt x="69" y="0"/>
                  </a:moveTo>
                  <a:cubicBezTo>
                    <a:pt x="60" y="0"/>
                    <a:pt x="54" y="3"/>
                    <a:pt x="53" y="7"/>
                  </a:cubicBezTo>
                  <a:cubicBezTo>
                    <a:pt x="1" y="75"/>
                    <a:pt x="617" y="545"/>
                    <a:pt x="1042" y="1371"/>
                  </a:cubicBezTo>
                  <a:cubicBezTo>
                    <a:pt x="1477" y="2186"/>
                    <a:pt x="1516" y="2960"/>
                    <a:pt x="1600" y="2960"/>
                  </a:cubicBezTo>
                  <a:cubicBezTo>
                    <a:pt x="1600" y="2960"/>
                    <a:pt x="1601" y="2960"/>
                    <a:pt x="1601" y="2960"/>
                  </a:cubicBezTo>
                  <a:cubicBezTo>
                    <a:pt x="1601" y="2961"/>
                    <a:pt x="1602" y="2961"/>
                    <a:pt x="1603" y="2961"/>
                  </a:cubicBezTo>
                  <a:cubicBezTo>
                    <a:pt x="1673" y="2961"/>
                    <a:pt x="1758" y="2123"/>
                    <a:pt x="1289" y="1241"/>
                  </a:cubicBezTo>
                  <a:cubicBezTo>
                    <a:pt x="858" y="408"/>
                    <a:pt x="184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6060000" y="2660375"/>
              <a:ext cx="1056400" cy="548000"/>
            </a:xfrm>
            <a:custGeom>
              <a:avLst/>
              <a:gdLst/>
              <a:ahLst/>
              <a:cxnLst/>
              <a:rect l="l" t="t" r="r" b="b"/>
              <a:pathLst>
                <a:path w="42256" h="21920" extrusionOk="0">
                  <a:moveTo>
                    <a:pt x="31779" y="1"/>
                  </a:moveTo>
                  <a:cubicBezTo>
                    <a:pt x="31779" y="1"/>
                    <a:pt x="31691" y="9369"/>
                    <a:pt x="30460" y="9955"/>
                  </a:cubicBezTo>
                  <a:cubicBezTo>
                    <a:pt x="23643" y="13202"/>
                    <a:pt x="15231" y="13648"/>
                    <a:pt x="12244" y="13700"/>
                  </a:cubicBezTo>
                  <a:cubicBezTo>
                    <a:pt x="11863" y="13497"/>
                    <a:pt x="11422" y="13249"/>
                    <a:pt x="10918" y="12931"/>
                  </a:cubicBezTo>
                  <a:cubicBezTo>
                    <a:pt x="10485" y="12657"/>
                    <a:pt x="10101" y="12311"/>
                    <a:pt x="9787" y="11908"/>
                  </a:cubicBezTo>
                  <a:cubicBezTo>
                    <a:pt x="9402" y="11422"/>
                    <a:pt x="8917" y="10753"/>
                    <a:pt x="8765" y="10305"/>
                  </a:cubicBezTo>
                  <a:cubicBezTo>
                    <a:pt x="8666" y="10012"/>
                    <a:pt x="8406" y="9863"/>
                    <a:pt x="8159" y="9863"/>
                  </a:cubicBezTo>
                  <a:cubicBezTo>
                    <a:pt x="7939" y="9863"/>
                    <a:pt x="7729" y="9982"/>
                    <a:pt x="7653" y="10221"/>
                  </a:cubicBezTo>
                  <a:cubicBezTo>
                    <a:pt x="7492" y="10727"/>
                    <a:pt x="7971" y="12268"/>
                    <a:pt x="9268" y="13638"/>
                  </a:cubicBezTo>
                  <a:cubicBezTo>
                    <a:pt x="10036" y="14448"/>
                    <a:pt x="9318" y="14644"/>
                    <a:pt x="8381" y="14644"/>
                  </a:cubicBezTo>
                  <a:cubicBezTo>
                    <a:pt x="7736" y="14644"/>
                    <a:pt x="6987" y="14551"/>
                    <a:pt x="6548" y="14502"/>
                  </a:cubicBezTo>
                  <a:cubicBezTo>
                    <a:pt x="5873" y="14426"/>
                    <a:pt x="4305" y="14312"/>
                    <a:pt x="3157" y="14312"/>
                  </a:cubicBezTo>
                  <a:cubicBezTo>
                    <a:pt x="2476" y="14312"/>
                    <a:pt x="1943" y="14352"/>
                    <a:pt x="1832" y="14464"/>
                  </a:cubicBezTo>
                  <a:cubicBezTo>
                    <a:pt x="1395" y="14906"/>
                    <a:pt x="1785" y="15457"/>
                    <a:pt x="2862" y="15553"/>
                  </a:cubicBezTo>
                  <a:cubicBezTo>
                    <a:pt x="3952" y="15650"/>
                    <a:pt x="7145" y="16163"/>
                    <a:pt x="7054" y="16726"/>
                  </a:cubicBezTo>
                  <a:cubicBezTo>
                    <a:pt x="7028" y="16886"/>
                    <a:pt x="6559" y="16943"/>
                    <a:pt x="5903" y="16943"/>
                  </a:cubicBezTo>
                  <a:cubicBezTo>
                    <a:pt x="4276" y="16943"/>
                    <a:pt x="1502" y="16592"/>
                    <a:pt x="1502" y="16592"/>
                  </a:cubicBezTo>
                  <a:cubicBezTo>
                    <a:pt x="1502" y="16592"/>
                    <a:pt x="1206" y="16506"/>
                    <a:pt x="898" y="16506"/>
                  </a:cubicBezTo>
                  <a:cubicBezTo>
                    <a:pt x="601" y="16506"/>
                    <a:pt x="294" y="16587"/>
                    <a:pt x="231" y="16906"/>
                  </a:cubicBezTo>
                  <a:cubicBezTo>
                    <a:pt x="1" y="18076"/>
                    <a:pt x="5863" y="18381"/>
                    <a:pt x="6420" y="18396"/>
                  </a:cubicBezTo>
                  <a:cubicBezTo>
                    <a:pt x="6800" y="18406"/>
                    <a:pt x="6736" y="18992"/>
                    <a:pt x="6346" y="18992"/>
                  </a:cubicBezTo>
                  <a:cubicBezTo>
                    <a:pt x="6336" y="18992"/>
                    <a:pt x="6326" y="18992"/>
                    <a:pt x="6315" y="18991"/>
                  </a:cubicBezTo>
                  <a:cubicBezTo>
                    <a:pt x="6071" y="18971"/>
                    <a:pt x="4331" y="18707"/>
                    <a:pt x="2840" y="18707"/>
                  </a:cubicBezTo>
                  <a:cubicBezTo>
                    <a:pt x="1722" y="18707"/>
                    <a:pt x="744" y="18855"/>
                    <a:pt x="639" y="19364"/>
                  </a:cubicBezTo>
                  <a:cubicBezTo>
                    <a:pt x="451" y="20278"/>
                    <a:pt x="5458" y="19661"/>
                    <a:pt x="6406" y="20400"/>
                  </a:cubicBezTo>
                  <a:cubicBezTo>
                    <a:pt x="7355" y="21138"/>
                    <a:pt x="2562" y="20481"/>
                    <a:pt x="2419" y="21360"/>
                  </a:cubicBezTo>
                  <a:cubicBezTo>
                    <a:pt x="2368" y="21675"/>
                    <a:pt x="2371" y="21920"/>
                    <a:pt x="4879" y="21920"/>
                  </a:cubicBezTo>
                  <a:cubicBezTo>
                    <a:pt x="4974" y="21920"/>
                    <a:pt x="5074" y="21919"/>
                    <a:pt x="5177" y="21919"/>
                  </a:cubicBezTo>
                  <a:cubicBezTo>
                    <a:pt x="6540" y="21909"/>
                    <a:pt x="9003" y="21607"/>
                    <a:pt x="11218" y="21291"/>
                  </a:cubicBezTo>
                  <a:lnTo>
                    <a:pt x="11218" y="21320"/>
                  </a:lnTo>
                  <a:cubicBezTo>
                    <a:pt x="11218" y="21320"/>
                    <a:pt x="12790" y="21425"/>
                    <a:pt x="15217" y="21425"/>
                  </a:cubicBezTo>
                  <a:cubicBezTo>
                    <a:pt x="23173" y="21425"/>
                    <a:pt x="40322" y="20295"/>
                    <a:pt x="41444" y="10618"/>
                  </a:cubicBezTo>
                  <a:cubicBezTo>
                    <a:pt x="42256" y="3610"/>
                    <a:pt x="42238" y="932"/>
                    <a:pt x="42238" y="932"/>
                  </a:cubicBezTo>
                  <a:lnTo>
                    <a:pt x="317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6313750" y="2500875"/>
              <a:ext cx="118400" cy="202950"/>
            </a:xfrm>
            <a:custGeom>
              <a:avLst/>
              <a:gdLst/>
              <a:ahLst/>
              <a:cxnLst/>
              <a:rect l="l" t="t" r="r" b="b"/>
              <a:pathLst>
                <a:path w="4736" h="8118" extrusionOk="0">
                  <a:moveTo>
                    <a:pt x="4735" y="1"/>
                  </a:moveTo>
                  <a:lnTo>
                    <a:pt x="4735" y="1"/>
                  </a:lnTo>
                  <a:cubicBezTo>
                    <a:pt x="3566" y="2486"/>
                    <a:pt x="1963" y="4743"/>
                    <a:pt x="1" y="6665"/>
                  </a:cubicBezTo>
                  <a:lnTo>
                    <a:pt x="51" y="6682"/>
                  </a:lnTo>
                  <a:cubicBezTo>
                    <a:pt x="1053" y="7016"/>
                    <a:pt x="1999" y="7501"/>
                    <a:pt x="2857" y="8117"/>
                  </a:cubicBezTo>
                  <a:cubicBezTo>
                    <a:pt x="3326" y="7681"/>
                    <a:pt x="3273" y="6940"/>
                    <a:pt x="3256" y="6299"/>
                  </a:cubicBezTo>
                  <a:cubicBezTo>
                    <a:pt x="3201" y="4130"/>
                    <a:pt x="3974" y="2034"/>
                    <a:pt x="4735" y="1"/>
                  </a:cubicBezTo>
                  <a:close/>
                </a:path>
              </a:pathLst>
            </a:custGeom>
            <a:solidFill>
              <a:srgbClr val="455A64">
                <a:alpha val="2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6484925" y="1665675"/>
              <a:ext cx="344225" cy="666700"/>
            </a:xfrm>
            <a:custGeom>
              <a:avLst/>
              <a:gdLst/>
              <a:ahLst/>
              <a:cxnLst/>
              <a:rect l="l" t="t" r="r" b="b"/>
              <a:pathLst>
                <a:path w="13769" h="26668" extrusionOk="0">
                  <a:moveTo>
                    <a:pt x="4689" y="0"/>
                  </a:moveTo>
                  <a:cubicBezTo>
                    <a:pt x="2384" y="0"/>
                    <a:pt x="429" y="1795"/>
                    <a:pt x="281" y="4149"/>
                  </a:cubicBezTo>
                  <a:cubicBezTo>
                    <a:pt x="105" y="6940"/>
                    <a:pt x="0" y="10354"/>
                    <a:pt x="332" y="12438"/>
                  </a:cubicBezTo>
                  <a:cubicBezTo>
                    <a:pt x="996" y="16625"/>
                    <a:pt x="4205" y="17159"/>
                    <a:pt x="4205" y="17159"/>
                  </a:cubicBezTo>
                  <a:cubicBezTo>
                    <a:pt x="4205" y="17159"/>
                    <a:pt x="4260" y="19780"/>
                    <a:pt x="4267" y="22273"/>
                  </a:cubicBezTo>
                  <a:cubicBezTo>
                    <a:pt x="4274" y="24647"/>
                    <a:pt x="6338" y="26614"/>
                    <a:pt x="8878" y="26666"/>
                  </a:cubicBezTo>
                  <a:cubicBezTo>
                    <a:pt x="8914" y="26667"/>
                    <a:pt x="8949" y="26667"/>
                    <a:pt x="8985" y="26667"/>
                  </a:cubicBezTo>
                  <a:cubicBezTo>
                    <a:pt x="11451" y="26667"/>
                    <a:pt x="13439" y="24842"/>
                    <a:pt x="13470" y="22526"/>
                  </a:cubicBezTo>
                  <a:lnTo>
                    <a:pt x="13742" y="2288"/>
                  </a:lnTo>
                  <a:lnTo>
                    <a:pt x="13769" y="937"/>
                  </a:lnTo>
                  <a:lnTo>
                    <a:pt x="5159" y="25"/>
                  </a:lnTo>
                  <a:cubicBezTo>
                    <a:pt x="5001" y="8"/>
                    <a:pt x="4844" y="0"/>
                    <a:pt x="4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6515150" y="1821350"/>
              <a:ext cx="27300" cy="25725"/>
            </a:xfrm>
            <a:custGeom>
              <a:avLst/>
              <a:gdLst/>
              <a:ahLst/>
              <a:cxnLst/>
              <a:rect l="l" t="t" r="r" b="b"/>
              <a:pathLst>
                <a:path w="1092" h="1029" extrusionOk="0">
                  <a:moveTo>
                    <a:pt x="535" y="0"/>
                  </a:moveTo>
                  <a:cubicBezTo>
                    <a:pt x="253" y="0"/>
                    <a:pt x="20" y="211"/>
                    <a:pt x="11" y="486"/>
                  </a:cubicBezTo>
                  <a:cubicBezTo>
                    <a:pt x="1" y="769"/>
                    <a:pt x="233" y="1011"/>
                    <a:pt x="529" y="1028"/>
                  </a:cubicBezTo>
                  <a:cubicBezTo>
                    <a:pt x="539" y="1028"/>
                    <a:pt x="549" y="1029"/>
                    <a:pt x="559" y="1029"/>
                  </a:cubicBezTo>
                  <a:cubicBezTo>
                    <a:pt x="841" y="1029"/>
                    <a:pt x="1073" y="817"/>
                    <a:pt x="1083" y="543"/>
                  </a:cubicBezTo>
                  <a:cubicBezTo>
                    <a:pt x="1091" y="259"/>
                    <a:pt x="861" y="16"/>
                    <a:pt x="564" y="1"/>
                  </a:cubicBezTo>
                  <a:cubicBezTo>
                    <a:pt x="554" y="0"/>
                    <a:pt x="544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6509650" y="1799650"/>
              <a:ext cx="54500" cy="14425"/>
            </a:xfrm>
            <a:custGeom>
              <a:avLst/>
              <a:gdLst/>
              <a:ahLst/>
              <a:cxnLst/>
              <a:rect l="l" t="t" r="r" b="b"/>
              <a:pathLst>
                <a:path w="2180" h="577" extrusionOk="0">
                  <a:moveTo>
                    <a:pt x="1075" y="1"/>
                  </a:moveTo>
                  <a:cubicBezTo>
                    <a:pt x="714" y="2"/>
                    <a:pt x="412" y="136"/>
                    <a:pt x="238" y="272"/>
                  </a:cubicBezTo>
                  <a:cubicBezTo>
                    <a:pt x="61" y="408"/>
                    <a:pt x="0" y="536"/>
                    <a:pt x="33" y="565"/>
                  </a:cubicBezTo>
                  <a:cubicBezTo>
                    <a:pt x="39" y="573"/>
                    <a:pt x="50" y="576"/>
                    <a:pt x="64" y="576"/>
                  </a:cubicBezTo>
                  <a:cubicBezTo>
                    <a:pt x="186" y="576"/>
                    <a:pt x="566" y="336"/>
                    <a:pt x="1079" y="336"/>
                  </a:cubicBezTo>
                  <a:cubicBezTo>
                    <a:pt x="1081" y="336"/>
                    <a:pt x="1082" y="336"/>
                    <a:pt x="1083" y="336"/>
                  </a:cubicBezTo>
                  <a:cubicBezTo>
                    <a:pt x="1090" y="336"/>
                    <a:pt x="1097" y="336"/>
                    <a:pt x="1104" y="336"/>
                  </a:cubicBezTo>
                  <a:cubicBezTo>
                    <a:pt x="1609" y="336"/>
                    <a:pt x="1994" y="567"/>
                    <a:pt x="2116" y="567"/>
                  </a:cubicBezTo>
                  <a:cubicBezTo>
                    <a:pt x="2131" y="567"/>
                    <a:pt x="2142" y="563"/>
                    <a:pt x="2148" y="556"/>
                  </a:cubicBezTo>
                  <a:cubicBezTo>
                    <a:pt x="2179" y="525"/>
                    <a:pt x="2112" y="398"/>
                    <a:pt x="1926" y="263"/>
                  </a:cubicBezTo>
                  <a:cubicBezTo>
                    <a:pt x="1745" y="130"/>
                    <a:pt x="1435" y="1"/>
                    <a:pt x="10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652000" y="1821350"/>
              <a:ext cx="27325" cy="25725"/>
            </a:xfrm>
            <a:custGeom>
              <a:avLst/>
              <a:gdLst/>
              <a:ahLst/>
              <a:cxnLst/>
              <a:rect l="l" t="t" r="r" b="b"/>
              <a:pathLst>
                <a:path w="1093" h="1029" extrusionOk="0">
                  <a:moveTo>
                    <a:pt x="536" y="0"/>
                  </a:moveTo>
                  <a:cubicBezTo>
                    <a:pt x="254" y="0"/>
                    <a:pt x="21" y="211"/>
                    <a:pt x="10" y="486"/>
                  </a:cubicBezTo>
                  <a:cubicBezTo>
                    <a:pt x="1" y="769"/>
                    <a:pt x="232" y="1011"/>
                    <a:pt x="529" y="1028"/>
                  </a:cubicBezTo>
                  <a:cubicBezTo>
                    <a:pt x="539" y="1028"/>
                    <a:pt x="549" y="1029"/>
                    <a:pt x="559" y="1029"/>
                  </a:cubicBezTo>
                  <a:cubicBezTo>
                    <a:pt x="842" y="1029"/>
                    <a:pt x="1073" y="817"/>
                    <a:pt x="1083" y="543"/>
                  </a:cubicBezTo>
                  <a:cubicBezTo>
                    <a:pt x="1092" y="259"/>
                    <a:pt x="861" y="16"/>
                    <a:pt x="565" y="1"/>
                  </a:cubicBezTo>
                  <a:cubicBezTo>
                    <a:pt x="556" y="0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6651650" y="1802350"/>
              <a:ext cx="54500" cy="14425"/>
            </a:xfrm>
            <a:custGeom>
              <a:avLst/>
              <a:gdLst/>
              <a:ahLst/>
              <a:cxnLst/>
              <a:rect l="l" t="t" r="r" b="b"/>
              <a:pathLst>
                <a:path w="2180" h="577" extrusionOk="0">
                  <a:moveTo>
                    <a:pt x="1075" y="1"/>
                  </a:moveTo>
                  <a:cubicBezTo>
                    <a:pt x="716" y="2"/>
                    <a:pt x="412" y="136"/>
                    <a:pt x="238" y="271"/>
                  </a:cubicBezTo>
                  <a:cubicBezTo>
                    <a:pt x="61" y="407"/>
                    <a:pt x="1" y="535"/>
                    <a:pt x="33" y="566"/>
                  </a:cubicBezTo>
                  <a:cubicBezTo>
                    <a:pt x="40" y="573"/>
                    <a:pt x="51" y="576"/>
                    <a:pt x="65" y="576"/>
                  </a:cubicBezTo>
                  <a:cubicBezTo>
                    <a:pt x="187" y="576"/>
                    <a:pt x="566" y="337"/>
                    <a:pt x="1081" y="337"/>
                  </a:cubicBezTo>
                  <a:cubicBezTo>
                    <a:pt x="1083" y="337"/>
                    <a:pt x="1084" y="337"/>
                    <a:pt x="1085" y="337"/>
                  </a:cubicBezTo>
                  <a:cubicBezTo>
                    <a:pt x="1092" y="337"/>
                    <a:pt x="1099" y="336"/>
                    <a:pt x="1106" y="336"/>
                  </a:cubicBezTo>
                  <a:cubicBezTo>
                    <a:pt x="1612" y="336"/>
                    <a:pt x="1996" y="567"/>
                    <a:pt x="2117" y="567"/>
                  </a:cubicBezTo>
                  <a:cubicBezTo>
                    <a:pt x="2131" y="567"/>
                    <a:pt x="2142" y="563"/>
                    <a:pt x="2149" y="556"/>
                  </a:cubicBezTo>
                  <a:cubicBezTo>
                    <a:pt x="2180" y="525"/>
                    <a:pt x="2112" y="397"/>
                    <a:pt x="1927" y="264"/>
                  </a:cubicBezTo>
                  <a:cubicBezTo>
                    <a:pt x="1746" y="130"/>
                    <a:pt x="1435" y="1"/>
                    <a:pt x="10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6562050" y="1803225"/>
              <a:ext cx="46250" cy="121025"/>
            </a:xfrm>
            <a:custGeom>
              <a:avLst/>
              <a:gdLst/>
              <a:ahLst/>
              <a:cxnLst/>
              <a:rect l="l" t="t" r="r" b="b"/>
              <a:pathLst>
                <a:path w="1850" h="4841" extrusionOk="0">
                  <a:moveTo>
                    <a:pt x="1783" y="1"/>
                  </a:moveTo>
                  <a:cubicBezTo>
                    <a:pt x="1710" y="1"/>
                    <a:pt x="1171" y="1269"/>
                    <a:pt x="570" y="2854"/>
                  </a:cubicBezTo>
                  <a:cubicBezTo>
                    <a:pt x="425" y="3249"/>
                    <a:pt x="284" y="3626"/>
                    <a:pt x="152" y="3985"/>
                  </a:cubicBezTo>
                  <a:cubicBezTo>
                    <a:pt x="96" y="4153"/>
                    <a:pt x="0" y="4344"/>
                    <a:pt x="75" y="4564"/>
                  </a:cubicBezTo>
                  <a:cubicBezTo>
                    <a:pt x="116" y="4675"/>
                    <a:pt x="224" y="4755"/>
                    <a:pt x="318" y="4781"/>
                  </a:cubicBezTo>
                  <a:cubicBezTo>
                    <a:pt x="412" y="4810"/>
                    <a:pt x="495" y="4812"/>
                    <a:pt x="568" y="4816"/>
                  </a:cubicBezTo>
                  <a:cubicBezTo>
                    <a:pt x="871" y="4832"/>
                    <a:pt x="1114" y="4840"/>
                    <a:pt x="1279" y="4840"/>
                  </a:cubicBezTo>
                  <a:cubicBezTo>
                    <a:pt x="1434" y="4840"/>
                    <a:pt x="1519" y="4833"/>
                    <a:pt x="1521" y="4817"/>
                  </a:cubicBezTo>
                  <a:cubicBezTo>
                    <a:pt x="1523" y="4784"/>
                    <a:pt x="1164" y="4722"/>
                    <a:pt x="581" y="4647"/>
                  </a:cubicBezTo>
                  <a:cubicBezTo>
                    <a:pt x="433" y="4632"/>
                    <a:pt x="294" y="4602"/>
                    <a:pt x="269" y="4503"/>
                  </a:cubicBezTo>
                  <a:cubicBezTo>
                    <a:pt x="234" y="4396"/>
                    <a:pt x="297" y="4236"/>
                    <a:pt x="367" y="4064"/>
                  </a:cubicBezTo>
                  <a:cubicBezTo>
                    <a:pt x="506" y="3707"/>
                    <a:pt x="652" y="3332"/>
                    <a:pt x="804" y="2940"/>
                  </a:cubicBezTo>
                  <a:cubicBezTo>
                    <a:pt x="1410" y="1341"/>
                    <a:pt x="1849" y="25"/>
                    <a:pt x="1785" y="1"/>
                  </a:cubicBezTo>
                  <a:cubicBezTo>
                    <a:pt x="1784" y="1"/>
                    <a:pt x="1784" y="1"/>
                    <a:pt x="17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6590075" y="2057200"/>
              <a:ext cx="140250" cy="63075"/>
            </a:xfrm>
            <a:custGeom>
              <a:avLst/>
              <a:gdLst/>
              <a:ahLst/>
              <a:cxnLst/>
              <a:rect l="l" t="t" r="r" b="b"/>
              <a:pathLst>
                <a:path w="5610" h="2523" extrusionOk="0">
                  <a:moveTo>
                    <a:pt x="5609" y="0"/>
                  </a:moveTo>
                  <a:lnTo>
                    <a:pt x="5609" y="0"/>
                  </a:lnTo>
                  <a:cubicBezTo>
                    <a:pt x="3317" y="1379"/>
                    <a:pt x="1007" y="1502"/>
                    <a:pt x="254" y="1502"/>
                  </a:cubicBezTo>
                  <a:cubicBezTo>
                    <a:pt x="91" y="1502"/>
                    <a:pt x="1" y="1496"/>
                    <a:pt x="1" y="1496"/>
                  </a:cubicBezTo>
                  <a:lnTo>
                    <a:pt x="1" y="1496"/>
                  </a:lnTo>
                  <a:lnTo>
                    <a:pt x="57" y="2485"/>
                  </a:lnTo>
                  <a:cubicBezTo>
                    <a:pt x="324" y="2510"/>
                    <a:pt x="580" y="2522"/>
                    <a:pt x="825" y="2522"/>
                  </a:cubicBezTo>
                  <a:cubicBezTo>
                    <a:pt x="4416" y="2522"/>
                    <a:pt x="5609" y="0"/>
                    <a:pt x="5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6604350" y="1948650"/>
              <a:ext cx="46200" cy="31850"/>
            </a:xfrm>
            <a:custGeom>
              <a:avLst/>
              <a:gdLst/>
              <a:ahLst/>
              <a:cxnLst/>
              <a:rect l="l" t="t" r="r" b="b"/>
              <a:pathLst>
                <a:path w="1848" h="1274" extrusionOk="0">
                  <a:moveTo>
                    <a:pt x="892" y="0"/>
                  </a:moveTo>
                  <a:cubicBezTo>
                    <a:pt x="570" y="0"/>
                    <a:pt x="259" y="146"/>
                    <a:pt x="73" y="393"/>
                  </a:cubicBezTo>
                  <a:lnTo>
                    <a:pt x="48" y="412"/>
                  </a:lnTo>
                  <a:cubicBezTo>
                    <a:pt x="0" y="468"/>
                    <a:pt x="9" y="558"/>
                    <a:pt x="46" y="627"/>
                  </a:cubicBezTo>
                  <a:cubicBezTo>
                    <a:pt x="86" y="696"/>
                    <a:pt x="150" y="748"/>
                    <a:pt x="212" y="799"/>
                  </a:cubicBezTo>
                  <a:cubicBezTo>
                    <a:pt x="437" y="978"/>
                    <a:pt x="674" y="1160"/>
                    <a:pt x="951" y="1238"/>
                  </a:cubicBezTo>
                  <a:cubicBezTo>
                    <a:pt x="1032" y="1261"/>
                    <a:pt x="1116" y="1273"/>
                    <a:pt x="1199" y="1273"/>
                  </a:cubicBezTo>
                  <a:cubicBezTo>
                    <a:pt x="1402" y="1273"/>
                    <a:pt x="1598" y="1203"/>
                    <a:pt x="1709" y="1047"/>
                  </a:cubicBezTo>
                  <a:cubicBezTo>
                    <a:pt x="1848" y="852"/>
                    <a:pt x="1815" y="563"/>
                    <a:pt x="1662" y="359"/>
                  </a:cubicBezTo>
                  <a:cubicBezTo>
                    <a:pt x="1510" y="154"/>
                    <a:pt x="1258" y="33"/>
                    <a:pt x="1006" y="6"/>
                  </a:cubicBezTo>
                  <a:cubicBezTo>
                    <a:pt x="968" y="2"/>
                    <a:pt x="930" y="0"/>
                    <a:pt x="89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6596300" y="1933625"/>
              <a:ext cx="49125" cy="41550"/>
            </a:xfrm>
            <a:custGeom>
              <a:avLst/>
              <a:gdLst/>
              <a:ahLst/>
              <a:cxnLst/>
              <a:rect l="l" t="t" r="r" b="b"/>
              <a:pathLst>
                <a:path w="1965" h="1662" extrusionOk="0">
                  <a:moveTo>
                    <a:pt x="1852" y="0"/>
                  </a:moveTo>
                  <a:cubicBezTo>
                    <a:pt x="1852" y="0"/>
                    <a:pt x="1851" y="0"/>
                    <a:pt x="1851" y="0"/>
                  </a:cubicBezTo>
                  <a:cubicBezTo>
                    <a:pt x="1850" y="0"/>
                    <a:pt x="1850" y="0"/>
                    <a:pt x="1849" y="0"/>
                  </a:cubicBezTo>
                  <a:cubicBezTo>
                    <a:pt x="1757" y="0"/>
                    <a:pt x="1753" y="625"/>
                    <a:pt x="1218" y="1068"/>
                  </a:cubicBezTo>
                  <a:cubicBezTo>
                    <a:pt x="682" y="1512"/>
                    <a:pt x="14" y="1443"/>
                    <a:pt x="9" y="1532"/>
                  </a:cubicBezTo>
                  <a:cubicBezTo>
                    <a:pt x="0" y="1571"/>
                    <a:pt x="158" y="1654"/>
                    <a:pt x="440" y="1661"/>
                  </a:cubicBezTo>
                  <a:cubicBezTo>
                    <a:pt x="454" y="1661"/>
                    <a:pt x="468" y="1662"/>
                    <a:pt x="482" y="1662"/>
                  </a:cubicBezTo>
                  <a:cubicBezTo>
                    <a:pt x="756" y="1662"/>
                    <a:pt x="1138" y="1569"/>
                    <a:pt x="1450" y="1310"/>
                  </a:cubicBezTo>
                  <a:cubicBezTo>
                    <a:pt x="1778" y="1039"/>
                    <a:pt x="1918" y="672"/>
                    <a:pt x="1939" y="415"/>
                  </a:cubicBezTo>
                  <a:cubicBezTo>
                    <a:pt x="1964" y="154"/>
                    <a:pt x="1896" y="0"/>
                    <a:pt x="1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6670450" y="1640025"/>
              <a:ext cx="203150" cy="529025"/>
            </a:xfrm>
            <a:custGeom>
              <a:avLst/>
              <a:gdLst/>
              <a:ahLst/>
              <a:cxnLst/>
              <a:rect l="l" t="t" r="r" b="b"/>
              <a:pathLst>
                <a:path w="8126" h="21161" extrusionOk="0">
                  <a:moveTo>
                    <a:pt x="2647" y="1"/>
                  </a:moveTo>
                  <a:cubicBezTo>
                    <a:pt x="2443" y="1"/>
                    <a:pt x="2240" y="9"/>
                    <a:pt x="2039" y="24"/>
                  </a:cubicBezTo>
                  <a:cubicBezTo>
                    <a:pt x="1345" y="77"/>
                    <a:pt x="551" y="274"/>
                    <a:pt x="250" y="902"/>
                  </a:cubicBezTo>
                  <a:cubicBezTo>
                    <a:pt x="0" y="1423"/>
                    <a:pt x="191" y="2046"/>
                    <a:pt x="448" y="2563"/>
                  </a:cubicBezTo>
                  <a:cubicBezTo>
                    <a:pt x="814" y="3292"/>
                    <a:pt x="1307" y="3952"/>
                    <a:pt x="1904" y="4509"/>
                  </a:cubicBezTo>
                  <a:cubicBezTo>
                    <a:pt x="2185" y="4773"/>
                    <a:pt x="2501" y="5028"/>
                    <a:pt x="2632" y="5391"/>
                  </a:cubicBezTo>
                  <a:cubicBezTo>
                    <a:pt x="2814" y="5904"/>
                    <a:pt x="2574" y="6460"/>
                    <a:pt x="2376" y="6967"/>
                  </a:cubicBezTo>
                  <a:cubicBezTo>
                    <a:pt x="2014" y="7888"/>
                    <a:pt x="1779" y="8875"/>
                    <a:pt x="1844" y="9863"/>
                  </a:cubicBezTo>
                  <a:cubicBezTo>
                    <a:pt x="1908" y="10851"/>
                    <a:pt x="2299" y="11840"/>
                    <a:pt x="3032" y="12504"/>
                  </a:cubicBezTo>
                  <a:cubicBezTo>
                    <a:pt x="3360" y="12799"/>
                    <a:pt x="3760" y="13042"/>
                    <a:pt x="3945" y="13441"/>
                  </a:cubicBezTo>
                  <a:cubicBezTo>
                    <a:pt x="4203" y="13991"/>
                    <a:pt x="3968" y="14627"/>
                    <a:pt x="3802" y="15210"/>
                  </a:cubicBezTo>
                  <a:cubicBezTo>
                    <a:pt x="3444" y="16469"/>
                    <a:pt x="3427" y="17846"/>
                    <a:pt x="3892" y="19070"/>
                  </a:cubicBezTo>
                  <a:cubicBezTo>
                    <a:pt x="4357" y="20294"/>
                    <a:pt x="5818" y="20731"/>
                    <a:pt x="7055" y="21161"/>
                  </a:cubicBezTo>
                  <a:lnTo>
                    <a:pt x="7315" y="19847"/>
                  </a:lnTo>
                  <a:cubicBezTo>
                    <a:pt x="8125" y="15222"/>
                    <a:pt x="7917" y="10485"/>
                    <a:pt x="7707" y="5794"/>
                  </a:cubicBezTo>
                  <a:cubicBezTo>
                    <a:pt x="7641" y="4305"/>
                    <a:pt x="7531" y="2702"/>
                    <a:pt x="6585" y="1550"/>
                  </a:cubicBezTo>
                  <a:cubicBezTo>
                    <a:pt x="5658" y="420"/>
                    <a:pt x="4129" y="1"/>
                    <a:pt x="2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6444675" y="1631350"/>
              <a:ext cx="265900" cy="127175"/>
            </a:xfrm>
            <a:custGeom>
              <a:avLst/>
              <a:gdLst/>
              <a:ahLst/>
              <a:cxnLst/>
              <a:rect l="l" t="t" r="r" b="b"/>
              <a:pathLst>
                <a:path w="10636" h="5087" extrusionOk="0">
                  <a:moveTo>
                    <a:pt x="2314" y="0"/>
                  </a:moveTo>
                  <a:cubicBezTo>
                    <a:pt x="2203" y="0"/>
                    <a:pt x="2092" y="5"/>
                    <a:pt x="1981" y="15"/>
                  </a:cubicBezTo>
                  <a:cubicBezTo>
                    <a:pt x="1197" y="81"/>
                    <a:pt x="525" y="475"/>
                    <a:pt x="267" y="909"/>
                  </a:cubicBezTo>
                  <a:cubicBezTo>
                    <a:pt x="0" y="1343"/>
                    <a:pt x="105" y="1677"/>
                    <a:pt x="303" y="1843"/>
                  </a:cubicBezTo>
                  <a:cubicBezTo>
                    <a:pt x="509" y="2020"/>
                    <a:pt x="798" y="2084"/>
                    <a:pt x="1019" y="2231"/>
                  </a:cubicBezTo>
                  <a:cubicBezTo>
                    <a:pt x="1243" y="2376"/>
                    <a:pt x="1404" y="2556"/>
                    <a:pt x="1624" y="2758"/>
                  </a:cubicBezTo>
                  <a:cubicBezTo>
                    <a:pt x="1731" y="2862"/>
                    <a:pt x="1849" y="2978"/>
                    <a:pt x="1953" y="3098"/>
                  </a:cubicBezTo>
                  <a:cubicBezTo>
                    <a:pt x="1981" y="3129"/>
                    <a:pt x="1999" y="3158"/>
                    <a:pt x="2030" y="3191"/>
                  </a:cubicBezTo>
                  <a:lnTo>
                    <a:pt x="2148" y="3309"/>
                  </a:lnTo>
                  <a:cubicBezTo>
                    <a:pt x="2242" y="3399"/>
                    <a:pt x="2339" y="3491"/>
                    <a:pt x="2439" y="3585"/>
                  </a:cubicBezTo>
                  <a:cubicBezTo>
                    <a:pt x="2662" y="3786"/>
                    <a:pt x="2942" y="4032"/>
                    <a:pt x="3335" y="4292"/>
                  </a:cubicBezTo>
                  <a:cubicBezTo>
                    <a:pt x="3720" y="4548"/>
                    <a:pt x="4257" y="4829"/>
                    <a:pt x="4894" y="4972"/>
                  </a:cubicBezTo>
                  <a:cubicBezTo>
                    <a:pt x="5250" y="5052"/>
                    <a:pt x="5595" y="5087"/>
                    <a:pt x="5924" y="5087"/>
                  </a:cubicBezTo>
                  <a:cubicBezTo>
                    <a:pt x="6755" y="5087"/>
                    <a:pt x="7488" y="4864"/>
                    <a:pt x="8070" y="4584"/>
                  </a:cubicBezTo>
                  <a:cubicBezTo>
                    <a:pt x="8906" y="4177"/>
                    <a:pt x="9443" y="3654"/>
                    <a:pt x="9812" y="3186"/>
                  </a:cubicBezTo>
                  <a:cubicBezTo>
                    <a:pt x="10526" y="2235"/>
                    <a:pt x="10636" y="1467"/>
                    <a:pt x="10308" y="1049"/>
                  </a:cubicBezTo>
                  <a:cubicBezTo>
                    <a:pt x="10132" y="824"/>
                    <a:pt x="9824" y="736"/>
                    <a:pt x="9438" y="736"/>
                  </a:cubicBezTo>
                  <a:cubicBezTo>
                    <a:pt x="9086" y="736"/>
                    <a:pt x="8670" y="809"/>
                    <a:pt x="8229" y="917"/>
                  </a:cubicBezTo>
                  <a:cubicBezTo>
                    <a:pt x="7772" y="1021"/>
                    <a:pt x="7282" y="1146"/>
                    <a:pt x="6859" y="1189"/>
                  </a:cubicBezTo>
                  <a:cubicBezTo>
                    <a:pt x="6686" y="1210"/>
                    <a:pt x="6518" y="1219"/>
                    <a:pt x="6362" y="1219"/>
                  </a:cubicBezTo>
                  <a:cubicBezTo>
                    <a:pt x="6127" y="1219"/>
                    <a:pt x="5921" y="1197"/>
                    <a:pt x="5770" y="1159"/>
                  </a:cubicBezTo>
                  <a:cubicBezTo>
                    <a:pt x="5654" y="1134"/>
                    <a:pt x="5503" y="1089"/>
                    <a:pt x="5263" y="978"/>
                  </a:cubicBezTo>
                  <a:cubicBezTo>
                    <a:pt x="5030" y="874"/>
                    <a:pt x="4736" y="718"/>
                    <a:pt x="4398" y="558"/>
                  </a:cubicBezTo>
                  <a:cubicBezTo>
                    <a:pt x="4229" y="479"/>
                    <a:pt x="4051" y="398"/>
                    <a:pt x="3858" y="323"/>
                  </a:cubicBezTo>
                  <a:cubicBezTo>
                    <a:pt x="3765" y="287"/>
                    <a:pt x="3666" y="251"/>
                    <a:pt x="3567" y="218"/>
                  </a:cubicBezTo>
                  <a:cubicBezTo>
                    <a:pt x="3462" y="183"/>
                    <a:pt x="3344" y="145"/>
                    <a:pt x="3236" y="118"/>
                  </a:cubicBezTo>
                  <a:cubicBezTo>
                    <a:pt x="2934" y="39"/>
                    <a:pt x="2624" y="0"/>
                    <a:pt x="2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648150" y="1749000"/>
              <a:ext cx="67350" cy="19375"/>
            </a:xfrm>
            <a:custGeom>
              <a:avLst/>
              <a:gdLst/>
              <a:ahLst/>
              <a:cxnLst/>
              <a:rect l="l" t="t" r="r" b="b"/>
              <a:pathLst>
                <a:path w="2694" h="775" extrusionOk="0">
                  <a:moveTo>
                    <a:pt x="1135" y="1"/>
                  </a:moveTo>
                  <a:cubicBezTo>
                    <a:pt x="834" y="1"/>
                    <a:pt x="566" y="58"/>
                    <a:pt x="375" y="137"/>
                  </a:cubicBezTo>
                  <a:cubicBezTo>
                    <a:pt x="128" y="237"/>
                    <a:pt x="0" y="360"/>
                    <a:pt x="24" y="435"/>
                  </a:cubicBezTo>
                  <a:cubicBezTo>
                    <a:pt x="82" y="592"/>
                    <a:pt x="659" y="518"/>
                    <a:pt x="1336" y="599"/>
                  </a:cubicBezTo>
                  <a:cubicBezTo>
                    <a:pt x="1845" y="650"/>
                    <a:pt x="2279" y="774"/>
                    <a:pt x="2504" y="774"/>
                  </a:cubicBezTo>
                  <a:cubicBezTo>
                    <a:pt x="2579" y="774"/>
                    <a:pt x="2631" y="760"/>
                    <a:pt x="2654" y="724"/>
                  </a:cubicBezTo>
                  <a:cubicBezTo>
                    <a:pt x="2693" y="657"/>
                    <a:pt x="2598" y="509"/>
                    <a:pt x="2377" y="358"/>
                  </a:cubicBezTo>
                  <a:cubicBezTo>
                    <a:pt x="2157" y="204"/>
                    <a:pt x="1808" y="61"/>
                    <a:pt x="1401" y="16"/>
                  </a:cubicBezTo>
                  <a:cubicBezTo>
                    <a:pt x="1310" y="6"/>
                    <a:pt x="1221" y="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6514625" y="1757000"/>
              <a:ext cx="51075" cy="16400"/>
            </a:xfrm>
            <a:custGeom>
              <a:avLst/>
              <a:gdLst/>
              <a:ahLst/>
              <a:cxnLst/>
              <a:rect l="l" t="t" r="r" b="b"/>
              <a:pathLst>
                <a:path w="2043" h="656" extrusionOk="0">
                  <a:moveTo>
                    <a:pt x="1051" y="0"/>
                  </a:moveTo>
                  <a:cubicBezTo>
                    <a:pt x="1036" y="0"/>
                    <a:pt x="1022" y="1"/>
                    <a:pt x="1007" y="1"/>
                  </a:cubicBezTo>
                  <a:cubicBezTo>
                    <a:pt x="678" y="11"/>
                    <a:pt x="391" y="130"/>
                    <a:pt x="226" y="264"/>
                  </a:cubicBezTo>
                  <a:cubicBezTo>
                    <a:pt x="60" y="399"/>
                    <a:pt x="1" y="535"/>
                    <a:pt x="46" y="599"/>
                  </a:cubicBezTo>
                  <a:cubicBezTo>
                    <a:pt x="79" y="641"/>
                    <a:pt x="142" y="656"/>
                    <a:pt x="229" y="656"/>
                  </a:cubicBezTo>
                  <a:cubicBezTo>
                    <a:pt x="412" y="656"/>
                    <a:pt x="700" y="592"/>
                    <a:pt x="1025" y="587"/>
                  </a:cubicBezTo>
                  <a:cubicBezTo>
                    <a:pt x="1072" y="585"/>
                    <a:pt x="1118" y="584"/>
                    <a:pt x="1163" y="584"/>
                  </a:cubicBezTo>
                  <a:cubicBezTo>
                    <a:pt x="1396" y="584"/>
                    <a:pt x="1605" y="608"/>
                    <a:pt x="1759" y="608"/>
                  </a:cubicBezTo>
                  <a:cubicBezTo>
                    <a:pt x="1879" y="608"/>
                    <a:pt x="1966" y="593"/>
                    <a:pt x="2003" y="539"/>
                  </a:cubicBezTo>
                  <a:cubicBezTo>
                    <a:pt x="2042" y="472"/>
                    <a:pt x="1979" y="341"/>
                    <a:pt x="1802" y="216"/>
                  </a:cubicBezTo>
                  <a:cubicBezTo>
                    <a:pt x="1636" y="98"/>
                    <a:pt x="1362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474650" y="5329350"/>
              <a:ext cx="216600" cy="146425"/>
            </a:xfrm>
            <a:custGeom>
              <a:avLst/>
              <a:gdLst/>
              <a:ahLst/>
              <a:cxnLst/>
              <a:rect l="l" t="t" r="r" b="b"/>
              <a:pathLst>
                <a:path w="8664" h="5857" extrusionOk="0">
                  <a:moveTo>
                    <a:pt x="1215" y="0"/>
                  </a:moveTo>
                  <a:lnTo>
                    <a:pt x="1" y="4916"/>
                  </a:lnTo>
                  <a:lnTo>
                    <a:pt x="8365" y="5856"/>
                  </a:lnTo>
                  <a:lnTo>
                    <a:pt x="8664" y="986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577675" y="5335375"/>
              <a:ext cx="23450" cy="111950"/>
            </a:xfrm>
            <a:custGeom>
              <a:avLst/>
              <a:gdLst/>
              <a:ahLst/>
              <a:cxnLst/>
              <a:rect l="l" t="t" r="r" b="b"/>
              <a:pathLst>
                <a:path w="938" h="4478" extrusionOk="0">
                  <a:moveTo>
                    <a:pt x="868" y="1"/>
                  </a:moveTo>
                  <a:cubicBezTo>
                    <a:pt x="797" y="1"/>
                    <a:pt x="564" y="991"/>
                    <a:pt x="345" y="2221"/>
                  </a:cubicBezTo>
                  <a:cubicBezTo>
                    <a:pt x="124" y="3457"/>
                    <a:pt x="1" y="4467"/>
                    <a:pt x="69" y="4477"/>
                  </a:cubicBezTo>
                  <a:cubicBezTo>
                    <a:pt x="70" y="4477"/>
                    <a:pt x="70" y="4477"/>
                    <a:pt x="70" y="4477"/>
                  </a:cubicBezTo>
                  <a:cubicBezTo>
                    <a:pt x="141" y="4477"/>
                    <a:pt x="374" y="3487"/>
                    <a:pt x="593" y="2257"/>
                  </a:cubicBezTo>
                  <a:cubicBezTo>
                    <a:pt x="815" y="1021"/>
                    <a:pt x="938" y="11"/>
                    <a:pt x="869" y="1"/>
                  </a:cubicBezTo>
                  <a:cubicBezTo>
                    <a:pt x="868" y="1"/>
                    <a:pt x="868" y="1"/>
                    <a:pt x="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79750" y="5428175"/>
              <a:ext cx="205000" cy="34425"/>
            </a:xfrm>
            <a:custGeom>
              <a:avLst/>
              <a:gdLst/>
              <a:ahLst/>
              <a:cxnLst/>
              <a:rect l="l" t="t" r="r" b="b"/>
              <a:pathLst>
                <a:path w="8200" h="1377" extrusionOk="0">
                  <a:moveTo>
                    <a:pt x="51" y="0"/>
                  </a:moveTo>
                  <a:cubicBezTo>
                    <a:pt x="24" y="0"/>
                    <a:pt x="9" y="3"/>
                    <a:pt x="7" y="8"/>
                  </a:cubicBezTo>
                  <a:cubicBezTo>
                    <a:pt x="0" y="39"/>
                    <a:pt x="450" y="157"/>
                    <a:pt x="1186" y="307"/>
                  </a:cubicBezTo>
                  <a:cubicBezTo>
                    <a:pt x="1922" y="456"/>
                    <a:pt x="2947" y="630"/>
                    <a:pt x="4081" y="802"/>
                  </a:cubicBezTo>
                  <a:lnTo>
                    <a:pt x="6982" y="1230"/>
                  </a:lnTo>
                  <a:cubicBezTo>
                    <a:pt x="7593" y="1318"/>
                    <a:pt x="8013" y="1376"/>
                    <a:pt x="8147" y="1376"/>
                  </a:cubicBezTo>
                  <a:cubicBezTo>
                    <a:pt x="8176" y="1376"/>
                    <a:pt x="8192" y="1373"/>
                    <a:pt x="8193" y="1368"/>
                  </a:cubicBezTo>
                  <a:cubicBezTo>
                    <a:pt x="8200" y="1338"/>
                    <a:pt x="7752" y="1220"/>
                    <a:pt x="7016" y="1070"/>
                  </a:cubicBezTo>
                  <a:cubicBezTo>
                    <a:pt x="6279" y="920"/>
                    <a:pt x="5255" y="747"/>
                    <a:pt x="4123" y="575"/>
                  </a:cubicBezTo>
                  <a:lnTo>
                    <a:pt x="1220" y="147"/>
                  </a:lnTo>
                  <a:cubicBezTo>
                    <a:pt x="604" y="57"/>
                    <a:pt x="182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1232400" y="5335375"/>
              <a:ext cx="422400" cy="140325"/>
            </a:xfrm>
            <a:custGeom>
              <a:avLst/>
              <a:gdLst/>
              <a:ahLst/>
              <a:cxnLst/>
              <a:rect l="l" t="t" r="r" b="b"/>
              <a:pathLst>
                <a:path w="16896" h="5613" extrusionOk="0">
                  <a:moveTo>
                    <a:pt x="1" y="1"/>
                  </a:moveTo>
                  <a:lnTo>
                    <a:pt x="60" y="5503"/>
                  </a:lnTo>
                  <a:lnTo>
                    <a:pt x="623" y="5525"/>
                  </a:lnTo>
                  <a:cubicBezTo>
                    <a:pt x="1723" y="5562"/>
                    <a:pt x="4314" y="5613"/>
                    <a:pt x="7016" y="5613"/>
                  </a:cubicBezTo>
                  <a:cubicBezTo>
                    <a:pt x="10472" y="5613"/>
                    <a:pt x="14108" y="5529"/>
                    <a:pt x="15041" y="5223"/>
                  </a:cubicBezTo>
                  <a:cubicBezTo>
                    <a:pt x="16896" y="4615"/>
                    <a:pt x="9146" y="3052"/>
                    <a:pt x="9146" y="3052"/>
                  </a:cubicBez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230550" y="5459525"/>
              <a:ext cx="385050" cy="10250"/>
            </a:xfrm>
            <a:custGeom>
              <a:avLst/>
              <a:gdLst/>
              <a:ahLst/>
              <a:cxnLst/>
              <a:rect l="l" t="t" r="r" b="b"/>
              <a:pathLst>
                <a:path w="15402" h="410" extrusionOk="0">
                  <a:moveTo>
                    <a:pt x="15338" y="1"/>
                  </a:moveTo>
                  <a:cubicBezTo>
                    <a:pt x="15314" y="1"/>
                    <a:pt x="15283" y="1"/>
                    <a:pt x="15246" y="1"/>
                  </a:cubicBezTo>
                  <a:lnTo>
                    <a:pt x="14796" y="18"/>
                  </a:lnTo>
                  <a:lnTo>
                    <a:pt x="13147" y="88"/>
                  </a:lnTo>
                  <a:cubicBezTo>
                    <a:pt x="11754" y="146"/>
                    <a:pt x="9829" y="218"/>
                    <a:pt x="7702" y="264"/>
                  </a:cubicBezTo>
                  <a:cubicBezTo>
                    <a:pt x="5575" y="310"/>
                    <a:pt x="3650" y="319"/>
                    <a:pt x="2256" y="319"/>
                  </a:cubicBezTo>
                  <a:lnTo>
                    <a:pt x="606" y="319"/>
                  </a:lnTo>
                  <a:lnTo>
                    <a:pt x="157" y="323"/>
                  </a:lnTo>
                  <a:cubicBezTo>
                    <a:pt x="55" y="323"/>
                    <a:pt x="0" y="327"/>
                    <a:pt x="0" y="330"/>
                  </a:cubicBezTo>
                  <a:cubicBezTo>
                    <a:pt x="0" y="334"/>
                    <a:pt x="55" y="339"/>
                    <a:pt x="157" y="344"/>
                  </a:cubicBezTo>
                  <a:lnTo>
                    <a:pt x="606" y="361"/>
                  </a:lnTo>
                  <a:lnTo>
                    <a:pt x="2256" y="396"/>
                  </a:lnTo>
                  <a:cubicBezTo>
                    <a:pt x="2827" y="404"/>
                    <a:pt x="3487" y="409"/>
                    <a:pt x="4214" y="409"/>
                  </a:cubicBezTo>
                  <a:cubicBezTo>
                    <a:pt x="5262" y="409"/>
                    <a:pt x="6449" y="399"/>
                    <a:pt x="7705" y="372"/>
                  </a:cubicBezTo>
                  <a:cubicBezTo>
                    <a:pt x="9832" y="327"/>
                    <a:pt x="11758" y="244"/>
                    <a:pt x="13151" y="166"/>
                  </a:cubicBezTo>
                  <a:lnTo>
                    <a:pt x="14799" y="60"/>
                  </a:lnTo>
                  <a:lnTo>
                    <a:pt x="15246" y="24"/>
                  </a:lnTo>
                  <a:cubicBezTo>
                    <a:pt x="15348" y="14"/>
                    <a:pt x="15402" y="8"/>
                    <a:pt x="15402" y="4"/>
                  </a:cubicBezTo>
                  <a:cubicBezTo>
                    <a:pt x="15402" y="1"/>
                    <a:pt x="15380" y="1"/>
                    <a:pt x="15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1534900" y="5431300"/>
              <a:ext cx="22950" cy="36025"/>
            </a:xfrm>
            <a:custGeom>
              <a:avLst/>
              <a:gdLst/>
              <a:ahLst/>
              <a:cxnLst/>
              <a:rect l="l" t="t" r="r" b="b"/>
              <a:pathLst>
                <a:path w="918" h="1441" extrusionOk="0">
                  <a:moveTo>
                    <a:pt x="892" y="1"/>
                  </a:moveTo>
                  <a:cubicBezTo>
                    <a:pt x="840" y="1"/>
                    <a:pt x="489" y="184"/>
                    <a:pt x="255" y="591"/>
                  </a:cubicBezTo>
                  <a:cubicBezTo>
                    <a:pt x="1" y="1020"/>
                    <a:pt x="32" y="1441"/>
                    <a:pt x="59" y="1441"/>
                  </a:cubicBezTo>
                  <a:cubicBezTo>
                    <a:pt x="59" y="1441"/>
                    <a:pt x="59" y="1441"/>
                    <a:pt x="59" y="1441"/>
                  </a:cubicBezTo>
                  <a:cubicBezTo>
                    <a:pt x="59" y="1441"/>
                    <a:pt x="60" y="1441"/>
                    <a:pt x="60" y="1441"/>
                  </a:cubicBezTo>
                  <a:cubicBezTo>
                    <a:pt x="93" y="1441"/>
                    <a:pt x="111" y="1048"/>
                    <a:pt x="350" y="647"/>
                  </a:cubicBezTo>
                  <a:cubicBezTo>
                    <a:pt x="583" y="240"/>
                    <a:pt x="918" y="30"/>
                    <a:pt x="898" y="4"/>
                  </a:cubicBezTo>
                  <a:cubicBezTo>
                    <a:pt x="898" y="2"/>
                    <a:pt x="895" y="1"/>
                    <a:pt x="8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1468025" y="5415650"/>
              <a:ext cx="12900" cy="19225"/>
            </a:xfrm>
            <a:custGeom>
              <a:avLst/>
              <a:gdLst/>
              <a:ahLst/>
              <a:cxnLst/>
              <a:rect l="l" t="t" r="r" b="b"/>
              <a:pathLst>
                <a:path w="516" h="769" extrusionOk="0">
                  <a:moveTo>
                    <a:pt x="485" y="0"/>
                  </a:moveTo>
                  <a:cubicBezTo>
                    <a:pt x="451" y="0"/>
                    <a:pt x="333" y="154"/>
                    <a:pt x="211" y="356"/>
                  </a:cubicBezTo>
                  <a:cubicBezTo>
                    <a:pt x="83" y="568"/>
                    <a:pt x="0" y="752"/>
                    <a:pt x="27" y="767"/>
                  </a:cubicBezTo>
                  <a:cubicBezTo>
                    <a:pt x="28" y="768"/>
                    <a:pt x="29" y="768"/>
                    <a:pt x="31" y="768"/>
                  </a:cubicBezTo>
                  <a:cubicBezTo>
                    <a:pt x="63" y="768"/>
                    <a:pt x="183" y="614"/>
                    <a:pt x="305" y="413"/>
                  </a:cubicBezTo>
                  <a:cubicBezTo>
                    <a:pt x="433" y="201"/>
                    <a:pt x="516" y="17"/>
                    <a:pt x="489" y="2"/>
                  </a:cubicBezTo>
                  <a:cubicBezTo>
                    <a:pt x="488" y="1"/>
                    <a:pt x="487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1449575" y="5412400"/>
              <a:ext cx="14950" cy="13200"/>
            </a:xfrm>
            <a:custGeom>
              <a:avLst/>
              <a:gdLst/>
              <a:ahLst/>
              <a:cxnLst/>
              <a:rect l="l" t="t" r="r" b="b"/>
              <a:pathLst>
                <a:path w="598" h="528" extrusionOk="0">
                  <a:moveTo>
                    <a:pt x="567" y="0"/>
                  </a:moveTo>
                  <a:cubicBezTo>
                    <a:pt x="528" y="0"/>
                    <a:pt x="400" y="93"/>
                    <a:pt x="262" y="224"/>
                  </a:cubicBezTo>
                  <a:cubicBezTo>
                    <a:pt x="109" y="368"/>
                    <a:pt x="1" y="502"/>
                    <a:pt x="22" y="525"/>
                  </a:cubicBezTo>
                  <a:cubicBezTo>
                    <a:pt x="23" y="527"/>
                    <a:pt x="26" y="528"/>
                    <a:pt x="30" y="528"/>
                  </a:cubicBezTo>
                  <a:cubicBezTo>
                    <a:pt x="67" y="528"/>
                    <a:pt x="197" y="435"/>
                    <a:pt x="338" y="304"/>
                  </a:cubicBezTo>
                  <a:cubicBezTo>
                    <a:pt x="491" y="160"/>
                    <a:pt x="598" y="26"/>
                    <a:pt x="577" y="4"/>
                  </a:cubicBezTo>
                  <a:cubicBezTo>
                    <a:pt x="575" y="2"/>
                    <a:pt x="571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437975" y="5402825"/>
              <a:ext cx="23775" cy="2800"/>
            </a:xfrm>
            <a:custGeom>
              <a:avLst/>
              <a:gdLst/>
              <a:ahLst/>
              <a:cxnLst/>
              <a:rect l="l" t="t" r="r" b="b"/>
              <a:pathLst>
                <a:path w="951" h="112" extrusionOk="0">
                  <a:moveTo>
                    <a:pt x="520" y="0"/>
                  </a:moveTo>
                  <a:cubicBezTo>
                    <a:pt x="505" y="0"/>
                    <a:pt x="491" y="0"/>
                    <a:pt x="476" y="0"/>
                  </a:cubicBezTo>
                  <a:cubicBezTo>
                    <a:pt x="214" y="3"/>
                    <a:pt x="1" y="31"/>
                    <a:pt x="2" y="61"/>
                  </a:cubicBezTo>
                  <a:cubicBezTo>
                    <a:pt x="2" y="90"/>
                    <a:pt x="191" y="112"/>
                    <a:pt x="432" y="112"/>
                  </a:cubicBezTo>
                  <a:cubicBezTo>
                    <a:pt x="446" y="112"/>
                    <a:pt x="461" y="111"/>
                    <a:pt x="476" y="111"/>
                  </a:cubicBezTo>
                  <a:cubicBezTo>
                    <a:pt x="737" y="108"/>
                    <a:pt x="951" y="82"/>
                    <a:pt x="951" y="51"/>
                  </a:cubicBezTo>
                  <a:cubicBezTo>
                    <a:pt x="951" y="22"/>
                    <a:pt x="761" y="0"/>
                    <a:pt x="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1433450" y="5389075"/>
              <a:ext cx="27300" cy="3875"/>
            </a:xfrm>
            <a:custGeom>
              <a:avLst/>
              <a:gdLst/>
              <a:ahLst/>
              <a:cxnLst/>
              <a:rect l="l" t="t" r="r" b="b"/>
              <a:pathLst>
                <a:path w="1092" h="155" extrusionOk="0">
                  <a:moveTo>
                    <a:pt x="54" y="0"/>
                  </a:moveTo>
                  <a:cubicBezTo>
                    <a:pt x="28" y="0"/>
                    <a:pt x="13" y="3"/>
                    <a:pt x="11" y="11"/>
                  </a:cubicBezTo>
                  <a:cubicBezTo>
                    <a:pt x="1" y="37"/>
                    <a:pt x="234" y="137"/>
                    <a:pt x="542" y="153"/>
                  </a:cubicBezTo>
                  <a:cubicBezTo>
                    <a:pt x="571" y="154"/>
                    <a:pt x="600" y="155"/>
                    <a:pt x="628" y="155"/>
                  </a:cubicBezTo>
                  <a:cubicBezTo>
                    <a:pt x="893" y="155"/>
                    <a:pt x="1092" y="94"/>
                    <a:pt x="1087" y="68"/>
                  </a:cubicBezTo>
                  <a:cubicBezTo>
                    <a:pt x="1083" y="51"/>
                    <a:pt x="1015" y="50"/>
                    <a:pt x="908" y="50"/>
                  </a:cubicBezTo>
                  <a:cubicBezTo>
                    <a:pt x="887" y="50"/>
                    <a:pt x="865" y="50"/>
                    <a:pt x="841" y="50"/>
                  </a:cubicBezTo>
                  <a:cubicBezTo>
                    <a:pt x="756" y="50"/>
                    <a:pt x="656" y="49"/>
                    <a:pt x="549" y="43"/>
                  </a:cubicBezTo>
                  <a:cubicBezTo>
                    <a:pt x="326" y="30"/>
                    <a:pt x="136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475925" y="5393800"/>
              <a:ext cx="42875" cy="25000"/>
            </a:xfrm>
            <a:custGeom>
              <a:avLst/>
              <a:gdLst/>
              <a:ahLst/>
              <a:cxnLst/>
              <a:rect l="l" t="t" r="r" b="b"/>
              <a:pathLst>
                <a:path w="1715" h="1000" extrusionOk="0">
                  <a:moveTo>
                    <a:pt x="1177" y="108"/>
                  </a:moveTo>
                  <a:cubicBezTo>
                    <a:pt x="1304" y="108"/>
                    <a:pt x="1431" y="132"/>
                    <a:pt x="1533" y="194"/>
                  </a:cubicBezTo>
                  <a:cubicBezTo>
                    <a:pt x="1627" y="260"/>
                    <a:pt x="1594" y="370"/>
                    <a:pt x="1492" y="433"/>
                  </a:cubicBezTo>
                  <a:cubicBezTo>
                    <a:pt x="1397" y="498"/>
                    <a:pt x="1273" y="538"/>
                    <a:pt x="1166" y="580"/>
                  </a:cubicBezTo>
                  <a:cubicBezTo>
                    <a:pt x="973" y="652"/>
                    <a:pt x="773" y="710"/>
                    <a:pt x="569" y="750"/>
                  </a:cubicBezTo>
                  <a:cubicBezTo>
                    <a:pt x="397" y="785"/>
                    <a:pt x="256" y="803"/>
                    <a:pt x="157" y="815"/>
                  </a:cubicBezTo>
                  <a:lnTo>
                    <a:pt x="157" y="815"/>
                  </a:lnTo>
                  <a:cubicBezTo>
                    <a:pt x="192" y="727"/>
                    <a:pt x="249" y="614"/>
                    <a:pt x="345" y="495"/>
                  </a:cubicBezTo>
                  <a:cubicBezTo>
                    <a:pt x="474" y="339"/>
                    <a:pt x="644" y="224"/>
                    <a:pt x="836" y="162"/>
                  </a:cubicBezTo>
                  <a:cubicBezTo>
                    <a:pt x="936" y="130"/>
                    <a:pt x="1057" y="108"/>
                    <a:pt x="1177" y="108"/>
                  </a:cubicBezTo>
                  <a:close/>
                  <a:moveTo>
                    <a:pt x="1156" y="1"/>
                  </a:moveTo>
                  <a:cubicBezTo>
                    <a:pt x="766" y="1"/>
                    <a:pt x="431" y="233"/>
                    <a:pt x="284" y="447"/>
                  </a:cubicBezTo>
                  <a:cubicBezTo>
                    <a:pt x="201" y="560"/>
                    <a:pt x="139" y="687"/>
                    <a:pt x="106" y="822"/>
                  </a:cubicBezTo>
                  <a:lnTo>
                    <a:pt x="106" y="822"/>
                  </a:lnTo>
                  <a:cubicBezTo>
                    <a:pt x="38" y="830"/>
                    <a:pt x="0" y="835"/>
                    <a:pt x="0" y="842"/>
                  </a:cubicBezTo>
                  <a:cubicBezTo>
                    <a:pt x="0" y="847"/>
                    <a:pt x="35" y="853"/>
                    <a:pt x="98" y="856"/>
                  </a:cubicBezTo>
                  <a:lnTo>
                    <a:pt x="98" y="856"/>
                  </a:lnTo>
                  <a:cubicBezTo>
                    <a:pt x="81" y="948"/>
                    <a:pt x="85" y="999"/>
                    <a:pt x="90" y="999"/>
                  </a:cubicBezTo>
                  <a:cubicBezTo>
                    <a:pt x="91" y="999"/>
                    <a:pt x="91" y="999"/>
                    <a:pt x="91" y="999"/>
                  </a:cubicBezTo>
                  <a:cubicBezTo>
                    <a:pt x="101" y="999"/>
                    <a:pt x="110" y="945"/>
                    <a:pt x="141" y="858"/>
                  </a:cubicBezTo>
                  <a:lnTo>
                    <a:pt x="141" y="858"/>
                  </a:lnTo>
                  <a:cubicBezTo>
                    <a:pt x="152" y="858"/>
                    <a:pt x="163" y="858"/>
                    <a:pt x="174" y="858"/>
                  </a:cubicBezTo>
                  <a:cubicBezTo>
                    <a:pt x="274" y="858"/>
                    <a:pt x="414" y="850"/>
                    <a:pt x="583" y="826"/>
                  </a:cubicBezTo>
                  <a:cubicBezTo>
                    <a:pt x="794" y="795"/>
                    <a:pt x="1001" y="745"/>
                    <a:pt x="1202" y="676"/>
                  </a:cubicBezTo>
                  <a:cubicBezTo>
                    <a:pt x="1314" y="632"/>
                    <a:pt x="1432" y="600"/>
                    <a:pt x="1553" y="521"/>
                  </a:cubicBezTo>
                  <a:cubicBezTo>
                    <a:pt x="1609" y="481"/>
                    <a:pt x="1672" y="426"/>
                    <a:pt x="1693" y="337"/>
                  </a:cubicBezTo>
                  <a:cubicBezTo>
                    <a:pt x="1714" y="247"/>
                    <a:pt x="1667" y="152"/>
                    <a:pt x="1599" y="106"/>
                  </a:cubicBezTo>
                  <a:cubicBezTo>
                    <a:pt x="1449" y="32"/>
                    <a:pt x="1299" y="1"/>
                    <a:pt x="1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459725" y="5387575"/>
              <a:ext cx="22275" cy="27950"/>
            </a:xfrm>
            <a:custGeom>
              <a:avLst/>
              <a:gdLst/>
              <a:ahLst/>
              <a:cxnLst/>
              <a:rect l="l" t="t" r="r" b="b"/>
              <a:pathLst>
                <a:path w="891" h="1118" extrusionOk="0">
                  <a:moveTo>
                    <a:pt x="229" y="1"/>
                  </a:moveTo>
                  <a:cubicBezTo>
                    <a:pt x="219" y="1"/>
                    <a:pt x="209" y="1"/>
                    <a:pt x="199" y="2"/>
                  </a:cubicBezTo>
                  <a:cubicBezTo>
                    <a:pt x="64" y="22"/>
                    <a:pt x="1" y="178"/>
                    <a:pt x="24" y="274"/>
                  </a:cubicBezTo>
                  <a:cubicBezTo>
                    <a:pt x="37" y="377"/>
                    <a:pt x="85" y="464"/>
                    <a:pt x="130" y="533"/>
                  </a:cubicBezTo>
                  <a:cubicBezTo>
                    <a:pt x="210" y="661"/>
                    <a:pt x="304" y="777"/>
                    <a:pt x="414" y="880"/>
                  </a:cubicBezTo>
                  <a:cubicBezTo>
                    <a:pt x="587" y="1043"/>
                    <a:pt x="724" y="1110"/>
                    <a:pt x="749" y="1110"/>
                  </a:cubicBezTo>
                  <a:cubicBezTo>
                    <a:pt x="751" y="1110"/>
                    <a:pt x="752" y="1110"/>
                    <a:pt x="752" y="1109"/>
                  </a:cubicBezTo>
                  <a:cubicBezTo>
                    <a:pt x="762" y="1094"/>
                    <a:pt x="634" y="1006"/>
                    <a:pt x="468" y="825"/>
                  </a:cubicBezTo>
                  <a:cubicBezTo>
                    <a:pt x="373" y="720"/>
                    <a:pt x="289" y="605"/>
                    <a:pt x="217" y="481"/>
                  </a:cubicBezTo>
                  <a:cubicBezTo>
                    <a:pt x="134" y="359"/>
                    <a:pt x="75" y="140"/>
                    <a:pt x="220" y="109"/>
                  </a:cubicBezTo>
                  <a:cubicBezTo>
                    <a:pt x="228" y="108"/>
                    <a:pt x="236" y="107"/>
                    <a:pt x="244" y="107"/>
                  </a:cubicBezTo>
                  <a:cubicBezTo>
                    <a:pt x="383" y="107"/>
                    <a:pt x="524" y="240"/>
                    <a:pt x="610" y="349"/>
                  </a:cubicBezTo>
                  <a:cubicBezTo>
                    <a:pt x="695" y="460"/>
                    <a:pt x="754" y="588"/>
                    <a:pt x="783" y="724"/>
                  </a:cubicBezTo>
                  <a:cubicBezTo>
                    <a:pt x="832" y="960"/>
                    <a:pt x="782" y="1113"/>
                    <a:pt x="800" y="1117"/>
                  </a:cubicBezTo>
                  <a:cubicBezTo>
                    <a:pt x="800" y="1118"/>
                    <a:pt x="800" y="1118"/>
                    <a:pt x="801" y="1118"/>
                  </a:cubicBezTo>
                  <a:cubicBezTo>
                    <a:pt x="811" y="1118"/>
                    <a:pt x="891" y="968"/>
                    <a:pt x="859" y="711"/>
                  </a:cubicBezTo>
                  <a:cubicBezTo>
                    <a:pt x="838" y="558"/>
                    <a:pt x="780" y="414"/>
                    <a:pt x="690" y="289"/>
                  </a:cubicBezTo>
                  <a:cubicBezTo>
                    <a:pt x="589" y="166"/>
                    <a:pt x="460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1233800" y="5403775"/>
              <a:ext cx="82150" cy="64225"/>
            </a:xfrm>
            <a:custGeom>
              <a:avLst/>
              <a:gdLst/>
              <a:ahLst/>
              <a:cxnLst/>
              <a:rect l="l" t="t" r="r" b="b"/>
              <a:pathLst>
                <a:path w="3286" h="2569" extrusionOk="0">
                  <a:moveTo>
                    <a:pt x="542" y="0"/>
                  </a:moveTo>
                  <a:cubicBezTo>
                    <a:pt x="420" y="0"/>
                    <a:pt x="299" y="10"/>
                    <a:pt x="179" y="28"/>
                  </a:cubicBezTo>
                  <a:cubicBezTo>
                    <a:pt x="63" y="48"/>
                    <a:pt x="1" y="66"/>
                    <a:pt x="1" y="73"/>
                  </a:cubicBezTo>
                  <a:cubicBezTo>
                    <a:pt x="1" y="77"/>
                    <a:pt x="9" y="78"/>
                    <a:pt x="25" y="78"/>
                  </a:cubicBezTo>
                  <a:cubicBezTo>
                    <a:pt x="72" y="78"/>
                    <a:pt x="184" y="66"/>
                    <a:pt x="348" y="66"/>
                  </a:cubicBezTo>
                  <a:cubicBezTo>
                    <a:pt x="441" y="66"/>
                    <a:pt x="550" y="70"/>
                    <a:pt x="672" y="82"/>
                  </a:cubicBezTo>
                  <a:cubicBezTo>
                    <a:pt x="1080" y="118"/>
                    <a:pt x="1649" y="273"/>
                    <a:pt x="2148" y="654"/>
                  </a:cubicBezTo>
                  <a:cubicBezTo>
                    <a:pt x="2646" y="1033"/>
                    <a:pt x="2947" y="1541"/>
                    <a:pt x="3090" y="1925"/>
                  </a:cubicBezTo>
                  <a:cubicBezTo>
                    <a:pt x="3236" y="2309"/>
                    <a:pt x="3256" y="2569"/>
                    <a:pt x="3277" y="2569"/>
                  </a:cubicBezTo>
                  <a:cubicBezTo>
                    <a:pt x="3277" y="2569"/>
                    <a:pt x="3277" y="2569"/>
                    <a:pt x="3277" y="2569"/>
                  </a:cubicBezTo>
                  <a:cubicBezTo>
                    <a:pt x="3283" y="2569"/>
                    <a:pt x="3286" y="2503"/>
                    <a:pt x="3273" y="2386"/>
                  </a:cubicBezTo>
                  <a:cubicBezTo>
                    <a:pt x="3253" y="2220"/>
                    <a:pt x="3217" y="2057"/>
                    <a:pt x="3163" y="1898"/>
                  </a:cubicBezTo>
                  <a:cubicBezTo>
                    <a:pt x="3035" y="1498"/>
                    <a:pt x="2735" y="963"/>
                    <a:pt x="2215" y="565"/>
                  </a:cubicBezTo>
                  <a:cubicBezTo>
                    <a:pt x="1694" y="167"/>
                    <a:pt x="1097" y="21"/>
                    <a:pt x="678" y="4"/>
                  </a:cubicBezTo>
                  <a:cubicBezTo>
                    <a:pt x="632" y="2"/>
                    <a:pt x="587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344075" y="5445425"/>
              <a:ext cx="66550" cy="3700"/>
            </a:xfrm>
            <a:custGeom>
              <a:avLst/>
              <a:gdLst/>
              <a:ahLst/>
              <a:cxnLst/>
              <a:rect l="l" t="t" r="r" b="b"/>
              <a:pathLst>
                <a:path w="2662" h="148" extrusionOk="0">
                  <a:moveTo>
                    <a:pt x="2557" y="1"/>
                  </a:moveTo>
                  <a:cubicBezTo>
                    <a:pt x="2358" y="1"/>
                    <a:pt x="1884" y="31"/>
                    <a:pt x="1330" y="37"/>
                  </a:cubicBezTo>
                  <a:cubicBezTo>
                    <a:pt x="1241" y="38"/>
                    <a:pt x="1153" y="39"/>
                    <a:pt x="1069" y="39"/>
                  </a:cubicBezTo>
                  <a:cubicBezTo>
                    <a:pt x="697" y="39"/>
                    <a:pt x="382" y="30"/>
                    <a:pt x="193" y="30"/>
                  </a:cubicBezTo>
                  <a:cubicBezTo>
                    <a:pt x="74" y="30"/>
                    <a:pt x="5" y="34"/>
                    <a:pt x="4" y="44"/>
                  </a:cubicBezTo>
                  <a:cubicBezTo>
                    <a:pt x="0" y="72"/>
                    <a:pt x="523" y="148"/>
                    <a:pt x="1197" y="148"/>
                  </a:cubicBezTo>
                  <a:cubicBezTo>
                    <a:pt x="1241" y="148"/>
                    <a:pt x="1286" y="147"/>
                    <a:pt x="1332" y="147"/>
                  </a:cubicBezTo>
                  <a:cubicBezTo>
                    <a:pt x="2070" y="137"/>
                    <a:pt x="2661" y="40"/>
                    <a:pt x="2657" y="12"/>
                  </a:cubicBezTo>
                  <a:cubicBezTo>
                    <a:pt x="2656" y="4"/>
                    <a:pt x="2620" y="1"/>
                    <a:pt x="25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299125" y="5447325"/>
              <a:ext cx="7800" cy="12925"/>
            </a:xfrm>
            <a:custGeom>
              <a:avLst/>
              <a:gdLst/>
              <a:ahLst/>
              <a:cxnLst/>
              <a:rect l="l" t="t" r="r" b="b"/>
              <a:pathLst>
                <a:path w="312" h="517" extrusionOk="0">
                  <a:moveTo>
                    <a:pt x="33" y="1"/>
                  </a:moveTo>
                  <a:cubicBezTo>
                    <a:pt x="29" y="1"/>
                    <a:pt x="25" y="2"/>
                    <a:pt x="23" y="5"/>
                  </a:cubicBezTo>
                  <a:cubicBezTo>
                    <a:pt x="1" y="27"/>
                    <a:pt x="74" y="130"/>
                    <a:pt x="137" y="265"/>
                  </a:cubicBezTo>
                  <a:cubicBezTo>
                    <a:pt x="201" y="398"/>
                    <a:pt x="236" y="516"/>
                    <a:pt x="267" y="516"/>
                  </a:cubicBezTo>
                  <a:cubicBezTo>
                    <a:pt x="267" y="516"/>
                    <a:pt x="268" y="516"/>
                    <a:pt x="268" y="516"/>
                  </a:cubicBezTo>
                  <a:cubicBezTo>
                    <a:pt x="300" y="513"/>
                    <a:pt x="311" y="371"/>
                    <a:pt x="237" y="217"/>
                  </a:cubicBezTo>
                  <a:cubicBezTo>
                    <a:pt x="171" y="80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281950" y="5426825"/>
              <a:ext cx="9775" cy="8700"/>
            </a:xfrm>
            <a:custGeom>
              <a:avLst/>
              <a:gdLst/>
              <a:ahLst/>
              <a:cxnLst/>
              <a:rect l="l" t="t" r="r" b="b"/>
              <a:pathLst>
                <a:path w="391" h="348" extrusionOk="0">
                  <a:moveTo>
                    <a:pt x="36" y="1"/>
                  </a:moveTo>
                  <a:cubicBezTo>
                    <a:pt x="30" y="1"/>
                    <a:pt x="25" y="2"/>
                    <a:pt x="22" y="6"/>
                  </a:cubicBezTo>
                  <a:cubicBezTo>
                    <a:pt x="1" y="28"/>
                    <a:pt x="61" y="121"/>
                    <a:pt x="157" y="213"/>
                  </a:cubicBezTo>
                  <a:cubicBezTo>
                    <a:pt x="239" y="293"/>
                    <a:pt x="320" y="347"/>
                    <a:pt x="356" y="347"/>
                  </a:cubicBezTo>
                  <a:cubicBezTo>
                    <a:pt x="361" y="347"/>
                    <a:pt x="366" y="346"/>
                    <a:pt x="369" y="343"/>
                  </a:cubicBezTo>
                  <a:cubicBezTo>
                    <a:pt x="390" y="320"/>
                    <a:pt x="330" y="228"/>
                    <a:pt x="234" y="135"/>
                  </a:cubicBezTo>
                  <a:cubicBezTo>
                    <a:pt x="151" y="54"/>
                    <a:pt x="71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258100" y="5416575"/>
              <a:ext cx="13725" cy="5550"/>
            </a:xfrm>
            <a:custGeom>
              <a:avLst/>
              <a:gdLst/>
              <a:ahLst/>
              <a:cxnLst/>
              <a:rect l="l" t="t" r="r" b="b"/>
              <a:pathLst>
                <a:path w="549" h="222" extrusionOk="0">
                  <a:moveTo>
                    <a:pt x="169" y="0"/>
                  </a:moveTo>
                  <a:cubicBezTo>
                    <a:pt x="69" y="0"/>
                    <a:pt x="1" y="36"/>
                    <a:pt x="8" y="56"/>
                  </a:cubicBezTo>
                  <a:cubicBezTo>
                    <a:pt x="15" y="85"/>
                    <a:pt x="136" y="83"/>
                    <a:pt x="269" y="126"/>
                  </a:cubicBezTo>
                  <a:cubicBezTo>
                    <a:pt x="389" y="162"/>
                    <a:pt x="477" y="221"/>
                    <a:pt x="513" y="221"/>
                  </a:cubicBezTo>
                  <a:cubicBezTo>
                    <a:pt x="518" y="221"/>
                    <a:pt x="522" y="220"/>
                    <a:pt x="525" y="217"/>
                  </a:cubicBezTo>
                  <a:cubicBezTo>
                    <a:pt x="549" y="199"/>
                    <a:pt x="470" y="73"/>
                    <a:pt x="303" y="21"/>
                  </a:cubicBezTo>
                  <a:cubicBezTo>
                    <a:pt x="255" y="6"/>
                    <a:pt x="210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240875" y="5413275"/>
              <a:ext cx="7400" cy="3625"/>
            </a:xfrm>
            <a:custGeom>
              <a:avLst/>
              <a:gdLst/>
              <a:ahLst/>
              <a:cxnLst/>
              <a:rect l="l" t="t" r="r" b="b"/>
              <a:pathLst>
                <a:path w="296" h="145" extrusionOk="0">
                  <a:moveTo>
                    <a:pt x="65" y="0"/>
                  </a:moveTo>
                  <a:cubicBezTo>
                    <a:pt x="36" y="0"/>
                    <a:pt x="15" y="8"/>
                    <a:pt x="10" y="22"/>
                  </a:cubicBezTo>
                  <a:cubicBezTo>
                    <a:pt x="0" y="52"/>
                    <a:pt x="54" y="97"/>
                    <a:pt x="129" y="125"/>
                  </a:cubicBezTo>
                  <a:cubicBezTo>
                    <a:pt x="166" y="138"/>
                    <a:pt x="202" y="144"/>
                    <a:pt x="229" y="144"/>
                  </a:cubicBezTo>
                  <a:cubicBezTo>
                    <a:pt x="259" y="144"/>
                    <a:pt x="280" y="137"/>
                    <a:pt x="285" y="122"/>
                  </a:cubicBezTo>
                  <a:cubicBezTo>
                    <a:pt x="295" y="94"/>
                    <a:pt x="242" y="49"/>
                    <a:pt x="166" y="21"/>
                  </a:cubicBezTo>
                  <a:cubicBezTo>
                    <a:pt x="129" y="7"/>
                    <a:pt x="93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166925" y="2211900"/>
              <a:ext cx="231850" cy="276925"/>
            </a:xfrm>
            <a:custGeom>
              <a:avLst/>
              <a:gdLst/>
              <a:ahLst/>
              <a:cxnLst/>
              <a:rect l="l" t="t" r="r" b="b"/>
              <a:pathLst>
                <a:path w="9274" h="11077" extrusionOk="0">
                  <a:moveTo>
                    <a:pt x="2542" y="0"/>
                  </a:moveTo>
                  <a:cubicBezTo>
                    <a:pt x="2252" y="0"/>
                    <a:pt x="1975" y="318"/>
                    <a:pt x="2073" y="687"/>
                  </a:cubicBezTo>
                  <a:cubicBezTo>
                    <a:pt x="2177" y="1076"/>
                    <a:pt x="2153" y="1778"/>
                    <a:pt x="2115" y="2305"/>
                  </a:cubicBezTo>
                  <a:cubicBezTo>
                    <a:pt x="2083" y="2741"/>
                    <a:pt x="1980" y="3168"/>
                    <a:pt x="1809" y="3570"/>
                  </a:cubicBezTo>
                  <a:cubicBezTo>
                    <a:pt x="1661" y="3912"/>
                    <a:pt x="1519" y="4212"/>
                    <a:pt x="1387" y="4479"/>
                  </a:cubicBezTo>
                  <a:lnTo>
                    <a:pt x="1" y="7353"/>
                  </a:lnTo>
                  <a:lnTo>
                    <a:pt x="2374" y="11077"/>
                  </a:lnTo>
                  <a:lnTo>
                    <a:pt x="4953" y="9847"/>
                  </a:lnTo>
                  <a:cubicBezTo>
                    <a:pt x="4953" y="9847"/>
                    <a:pt x="6976" y="8768"/>
                    <a:pt x="7805" y="8098"/>
                  </a:cubicBezTo>
                  <a:cubicBezTo>
                    <a:pt x="8244" y="7742"/>
                    <a:pt x="8102" y="6666"/>
                    <a:pt x="7926" y="5885"/>
                  </a:cubicBezTo>
                  <a:cubicBezTo>
                    <a:pt x="7744" y="5077"/>
                    <a:pt x="7068" y="4466"/>
                    <a:pt x="6243" y="4380"/>
                  </a:cubicBezTo>
                  <a:lnTo>
                    <a:pt x="6228" y="4379"/>
                  </a:lnTo>
                  <a:cubicBezTo>
                    <a:pt x="5903" y="4026"/>
                    <a:pt x="7860" y="2135"/>
                    <a:pt x="8564" y="1545"/>
                  </a:cubicBezTo>
                  <a:cubicBezTo>
                    <a:pt x="9260" y="962"/>
                    <a:pt x="9274" y="387"/>
                    <a:pt x="8768" y="286"/>
                  </a:cubicBezTo>
                  <a:cubicBezTo>
                    <a:pt x="8761" y="285"/>
                    <a:pt x="8754" y="284"/>
                    <a:pt x="8746" y="284"/>
                  </a:cubicBezTo>
                  <a:cubicBezTo>
                    <a:pt x="8340" y="284"/>
                    <a:pt x="6213" y="1985"/>
                    <a:pt x="5543" y="2574"/>
                  </a:cubicBezTo>
                  <a:cubicBezTo>
                    <a:pt x="5068" y="2991"/>
                    <a:pt x="4031" y="3932"/>
                    <a:pt x="3530" y="3932"/>
                  </a:cubicBezTo>
                  <a:cubicBezTo>
                    <a:pt x="3311" y="3932"/>
                    <a:pt x="3194" y="3752"/>
                    <a:pt x="3271" y="3270"/>
                  </a:cubicBezTo>
                  <a:cubicBezTo>
                    <a:pt x="3527" y="1687"/>
                    <a:pt x="3144" y="373"/>
                    <a:pt x="2798" y="94"/>
                  </a:cubicBezTo>
                  <a:cubicBezTo>
                    <a:pt x="2718" y="29"/>
                    <a:pt x="2630" y="0"/>
                    <a:pt x="2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039350" y="1521075"/>
              <a:ext cx="368500" cy="640100"/>
            </a:xfrm>
            <a:custGeom>
              <a:avLst/>
              <a:gdLst/>
              <a:ahLst/>
              <a:cxnLst/>
              <a:rect l="l" t="t" r="r" b="b"/>
              <a:pathLst>
                <a:path w="14740" h="25604" extrusionOk="0">
                  <a:moveTo>
                    <a:pt x="14599" y="1"/>
                  </a:moveTo>
                  <a:lnTo>
                    <a:pt x="70" y="2756"/>
                  </a:lnTo>
                  <a:lnTo>
                    <a:pt x="1" y="25144"/>
                  </a:lnTo>
                  <a:lnTo>
                    <a:pt x="9608" y="25604"/>
                  </a:lnTo>
                  <a:lnTo>
                    <a:pt x="9885" y="20158"/>
                  </a:lnTo>
                  <a:cubicBezTo>
                    <a:pt x="9885" y="20158"/>
                    <a:pt x="10191" y="20219"/>
                    <a:pt x="10643" y="20219"/>
                  </a:cubicBezTo>
                  <a:cubicBezTo>
                    <a:pt x="11701" y="20219"/>
                    <a:pt x="13561" y="19886"/>
                    <a:pt x="14177" y="17666"/>
                  </a:cubicBezTo>
                  <a:cubicBezTo>
                    <a:pt x="14739" y="15642"/>
                    <a:pt x="14599" y="1"/>
                    <a:pt x="145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931900" y="1433275"/>
              <a:ext cx="564250" cy="592675"/>
            </a:xfrm>
            <a:custGeom>
              <a:avLst/>
              <a:gdLst/>
              <a:ahLst/>
              <a:cxnLst/>
              <a:rect l="l" t="t" r="r" b="b"/>
              <a:pathLst>
                <a:path w="22570" h="23707" extrusionOk="0">
                  <a:moveTo>
                    <a:pt x="16023" y="1"/>
                  </a:moveTo>
                  <a:cubicBezTo>
                    <a:pt x="14606" y="1"/>
                    <a:pt x="13197" y="496"/>
                    <a:pt x="12196" y="1661"/>
                  </a:cubicBezTo>
                  <a:cubicBezTo>
                    <a:pt x="10173" y="4017"/>
                    <a:pt x="1695" y="1265"/>
                    <a:pt x="848" y="10696"/>
                  </a:cubicBezTo>
                  <a:cubicBezTo>
                    <a:pt x="1" y="20127"/>
                    <a:pt x="4286" y="23707"/>
                    <a:pt x="4286" y="23707"/>
                  </a:cubicBezTo>
                  <a:lnTo>
                    <a:pt x="6378" y="23707"/>
                  </a:lnTo>
                  <a:cubicBezTo>
                    <a:pt x="8278" y="23676"/>
                    <a:pt x="9258" y="23479"/>
                    <a:pt x="11010" y="21533"/>
                  </a:cubicBezTo>
                  <a:cubicBezTo>
                    <a:pt x="12627" y="19735"/>
                    <a:pt x="13381" y="18205"/>
                    <a:pt x="14492" y="16314"/>
                  </a:cubicBezTo>
                  <a:cubicBezTo>
                    <a:pt x="14492" y="16314"/>
                    <a:pt x="12584" y="16003"/>
                    <a:pt x="12806" y="14467"/>
                  </a:cubicBezTo>
                  <a:cubicBezTo>
                    <a:pt x="12993" y="13174"/>
                    <a:pt x="13668" y="12648"/>
                    <a:pt x="14440" y="12648"/>
                  </a:cubicBezTo>
                  <a:cubicBezTo>
                    <a:pt x="14936" y="12648"/>
                    <a:pt x="15473" y="12865"/>
                    <a:pt x="15946" y="13235"/>
                  </a:cubicBezTo>
                  <a:lnTo>
                    <a:pt x="17337" y="9506"/>
                  </a:lnTo>
                  <a:cubicBezTo>
                    <a:pt x="17337" y="9506"/>
                    <a:pt x="20418" y="7057"/>
                    <a:pt x="21066" y="5720"/>
                  </a:cubicBezTo>
                  <a:cubicBezTo>
                    <a:pt x="22570" y="2609"/>
                    <a:pt x="19275" y="1"/>
                    <a:pt x="16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964950" y="1523350"/>
              <a:ext cx="492325" cy="375000"/>
            </a:xfrm>
            <a:custGeom>
              <a:avLst/>
              <a:gdLst/>
              <a:ahLst/>
              <a:cxnLst/>
              <a:rect l="l" t="t" r="r" b="b"/>
              <a:pathLst>
                <a:path w="19693" h="15000" extrusionOk="0">
                  <a:moveTo>
                    <a:pt x="19626" y="1"/>
                  </a:moveTo>
                  <a:cubicBezTo>
                    <a:pt x="19605" y="1"/>
                    <a:pt x="19693" y="376"/>
                    <a:pt x="19539" y="1025"/>
                  </a:cubicBezTo>
                  <a:cubicBezTo>
                    <a:pt x="19388" y="1664"/>
                    <a:pt x="18915" y="2565"/>
                    <a:pt x="17968" y="3289"/>
                  </a:cubicBezTo>
                  <a:cubicBezTo>
                    <a:pt x="17022" y="4021"/>
                    <a:pt x="15637" y="4451"/>
                    <a:pt x="14092" y="4734"/>
                  </a:cubicBezTo>
                  <a:cubicBezTo>
                    <a:pt x="13319" y="4885"/>
                    <a:pt x="12498" y="5018"/>
                    <a:pt x="11662" y="5235"/>
                  </a:cubicBezTo>
                  <a:cubicBezTo>
                    <a:pt x="10831" y="5452"/>
                    <a:pt x="9972" y="5759"/>
                    <a:pt x="9211" y="6280"/>
                  </a:cubicBezTo>
                  <a:cubicBezTo>
                    <a:pt x="7679" y="7338"/>
                    <a:pt x="6787" y="8910"/>
                    <a:pt x="5975" y="10245"/>
                  </a:cubicBezTo>
                  <a:cubicBezTo>
                    <a:pt x="5176" y="11601"/>
                    <a:pt x="4383" y="12796"/>
                    <a:pt x="3485" y="13582"/>
                  </a:cubicBezTo>
                  <a:cubicBezTo>
                    <a:pt x="2595" y="14375"/>
                    <a:pt x="1677" y="14756"/>
                    <a:pt x="1029" y="14887"/>
                  </a:cubicBezTo>
                  <a:cubicBezTo>
                    <a:pt x="703" y="14959"/>
                    <a:pt x="445" y="14966"/>
                    <a:pt x="269" y="14975"/>
                  </a:cubicBezTo>
                  <a:cubicBezTo>
                    <a:pt x="244" y="14975"/>
                    <a:pt x="221" y="14975"/>
                    <a:pt x="199" y="14975"/>
                  </a:cubicBezTo>
                  <a:cubicBezTo>
                    <a:pt x="69" y="14975"/>
                    <a:pt x="1" y="14978"/>
                    <a:pt x="1" y="14978"/>
                  </a:cubicBezTo>
                  <a:cubicBezTo>
                    <a:pt x="1" y="14978"/>
                    <a:pt x="112" y="15000"/>
                    <a:pt x="320" y="15000"/>
                  </a:cubicBezTo>
                  <a:cubicBezTo>
                    <a:pt x="494" y="15000"/>
                    <a:pt x="736" y="14985"/>
                    <a:pt x="1038" y="14929"/>
                  </a:cubicBezTo>
                  <a:cubicBezTo>
                    <a:pt x="1695" y="14811"/>
                    <a:pt x="2631" y="14437"/>
                    <a:pt x="3537" y="13642"/>
                  </a:cubicBezTo>
                  <a:cubicBezTo>
                    <a:pt x="4453" y="12854"/>
                    <a:pt x="5260" y="11653"/>
                    <a:pt x="6063" y="10298"/>
                  </a:cubicBezTo>
                  <a:cubicBezTo>
                    <a:pt x="6880" y="8965"/>
                    <a:pt x="7771" y="7409"/>
                    <a:pt x="9274" y="6373"/>
                  </a:cubicBezTo>
                  <a:cubicBezTo>
                    <a:pt x="10793" y="5355"/>
                    <a:pt x="12580" y="5149"/>
                    <a:pt x="14111" y="4836"/>
                  </a:cubicBezTo>
                  <a:cubicBezTo>
                    <a:pt x="15660" y="4545"/>
                    <a:pt x="17062" y="4104"/>
                    <a:pt x="18016" y="3350"/>
                  </a:cubicBezTo>
                  <a:cubicBezTo>
                    <a:pt x="18972" y="2607"/>
                    <a:pt x="19442" y="1687"/>
                    <a:pt x="19581" y="1035"/>
                  </a:cubicBezTo>
                  <a:cubicBezTo>
                    <a:pt x="19661" y="706"/>
                    <a:pt x="19654" y="444"/>
                    <a:pt x="19655" y="268"/>
                  </a:cubicBezTo>
                  <a:cubicBezTo>
                    <a:pt x="19640" y="92"/>
                    <a:pt x="19626" y="1"/>
                    <a:pt x="19626" y="1"/>
                  </a:cubicBezTo>
                  <a:cubicBezTo>
                    <a:pt x="19626" y="1"/>
                    <a:pt x="19626" y="1"/>
                    <a:pt x="19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952600" y="1492125"/>
              <a:ext cx="501075" cy="283625"/>
            </a:xfrm>
            <a:custGeom>
              <a:avLst/>
              <a:gdLst/>
              <a:ahLst/>
              <a:cxnLst/>
              <a:rect l="l" t="t" r="r" b="b"/>
              <a:pathLst>
                <a:path w="20043" h="11345" extrusionOk="0">
                  <a:moveTo>
                    <a:pt x="13254" y="1367"/>
                  </a:moveTo>
                  <a:cubicBezTo>
                    <a:pt x="13677" y="1367"/>
                    <a:pt x="14104" y="1511"/>
                    <a:pt x="14417" y="1818"/>
                  </a:cubicBezTo>
                  <a:cubicBezTo>
                    <a:pt x="14928" y="2309"/>
                    <a:pt x="15117" y="3114"/>
                    <a:pt x="14917" y="3821"/>
                  </a:cubicBezTo>
                  <a:cubicBezTo>
                    <a:pt x="14769" y="4361"/>
                    <a:pt x="14381" y="4798"/>
                    <a:pt x="13907" y="5120"/>
                  </a:cubicBezTo>
                  <a:lnTo>
                    <a:pt x="13907" y="5120"/>
                  </a:lnTo>
                  <a:cubicBezTo>
                    <a:pt x="13456" y="5069"/>
                    <a:pt x="12999" y="4935"/>
                    <a:pt x="12596" y="4674"/>
                  </a:cubicBezTo>
                  <a:cubicBezTo>
                    <a:pt x="12089" y="4349"/>
                    <a:pt x="11707" y="3780"/>
                    <a:pt x="11624" y="3143"/>
                  </a:cubicBezTo>
                  <a:cubicBezTo>
                    <a:pt x="11585" y="2825"/>
                    <a:pt x="11624" y="2489"/>
                    <a:pt x="11777" y="2198"/>
                  </a:cubicBezTo>
                  <a:cubicBezTo>
                    <a:pt x="11920" y="1905"/>
                    <a:pt x="12183" y="1671"/>
                    <a:pt x="12488" y="1532"/>
                  </a:cubicBezTo>
                  <a:cubicBezTo>
                    <a:pt x="12722" y="1424"/>
                    <a:pt x="12987" y="1367"/>
                    <a:pt x="13254" y="1367"/>
                  </a:cubicBezTo>
                  <a:close/>
                  <a:moveTo>
                    <a:pt x="2174" y="8106"/>
                  </a:moveTo>
                  <a:cubicBezTo>
                    <a:pt x="2675" y="8106"/>
                    <a:pt x="3257" y="8209"/>
                    <a:pt x="3790" y="8580"/>
                  </a:cubicBezTo>
                  <a:cubicBezTo>
                    <a:pt x="4123" y="8814"/>
                    <a:pt x="4418" y="9183"/>
                    <a:pt x="4494" y="9643"/>
                  </a:cubicBezTo>
                  <a:cubicBezTo>
                    <a:pt x="4572" y="10092"/>
                    <a:pt x="4467" y="10635"/>
                    <a:pt x="4086" y="10982"/>
                  </a:cubicBezTo>
                  <a:cubicBezTo>
                    <a:pt x="3899" y="11154"/>
                    <a:pt x="3642" y="11251"/>
                    <a:pt x="3378" y="11263"/>
                  </a:cubicBezTo>
                  <a:cubicBezTo>
                    <a:pt x="3363" y="11264"/>
                    <a:pt x="3347" y="11264"/>
                    <a:pt x="3332" y="11264"/>
                  </a:cubicBezTo>
                  <a:cubicBezTo>
                    <a:pt x="3080" y="11264"/>
                    <a:pt x="2827" y="11178"/>
                    <a:pt x="2598" y="11050"/>
                  </a:cubicBezTo>
                  <a:cubicBezTo>
                    <a:pt x="2113" y="10767"/>
                    <a:pt x="1721" y="10281"/>
                    <a:pt x="1542" y="9701"/>
                  </a:cubicBezTo>
                  <a:cubicBezTo>
                    <a:pt x="1380" y="9231"/>
                    <a:pt x="1331" y="8702"/>
                    <a:pt x="1403" y="8178"/>
                  </a:cubicBezTo>
                  <a:lnTo>
                    <a:pt x="1403" y="8178"/>
                  </a:lnTo>
                  <a:cubicBezTo>
                    <a:pt x="1517" y="8158"/>
                    <a:pt x="1637" y="8141"/>
                    <a:pt x="1765" y="8127"/>
                  </a:cubicBezTo>
                  <a:cubicBezTo>
                    <a:pt x="1893" y="8114"/>
                    <a:pt x="2030" y="8106"/>
                    <a:pt x="2174" y="8106"/>
                  </a:cubicBezTo>
                  <a:close/>
                  <a:moveTo>
                    <a:pt x="20043" y="1"/>
                  </a:moveTo>
                  <a:cubicBezTo>
                    <a:pt x="20043" y="1"/>
                    <a:pt x="20006" y="160"/>
                    <a:pt x="19947" y="463"/>
                  </a:cubicBezTo>
                  <a:cubicBezTo>
                    <a:pt x="19863" y="758"/>
                    <a:pt x="19756" y="1205"/>
                    <a:pt x="19495" y="1730"/>
                  </a:cubicBezTo>
                  <a:cubicBezTo>
                    <a:pt x="19185" y="2371"/>
                    <a:pt x="18768" y="2956"/>
                    <a:pt x="18261" y="3454"/>
                  </a:cubicBezTo>
                  <a:cubicBezTo>
                    <a:pt x="17677" y="4037"/>
                    <a:pt x="16879" y="4597"/>
                    <a:pt x="15880" y="4904"/>
                  </a:cubicBezTo>
                  <a:cubicBezTo>
                    <a:pt x="15415" y="5047"/>
                    <a:pt x="14911" y="5146"/>
                    <a:pt x="14383" y="5146"/>
                  </a:cubicBezTo>
                  <a:cubicBezTo>
                    <a:pt x="14345" y="5146"/>
                    <a:pt x="14307" y="5146"/>
                    <a:pt x="14269" y="5145"/>
                  </a:cubicBezTo>
                  <a:cubicBezTo>
                    <a:pt x="14206" y="5143"/>
                    <a:pt x="14143" y="5140"/>
                    <a:pt x="14079" y="5136"/>
                  </a:cubicBezTo>
                  <a:lnTo>
                    <a:pt x="14079" y="5136"/>
                  </a:lnTo>
                  <a:cubicBezTo>
                    <a:pt x="14520" y="4811"/>
                    <a:pt x="14878" y="4381"/>
                    <a:pt x="15024" y="3852"/>
                  </a:cubicBezTo>
                  <a:cubicBezTo>
                    <a:pt x="15232" y="3107"/>
                    <a:pt x="15035" y="2266"/>
                    <a:pt x="14491" y="1742"/>
                  </a:cubicBezTo>
                  <a:cubicBezTo>
                    <a:pt x="14155" y="1415"/>
                    <a:pt x="13703" y="1264"/>
                    <a:pt x="13256" y="1264"/>
                  </a:cubicBezTo>
                  <a:cubicBezTo>
                    <a:pt x="12974" y="1264"/>
                    <a:pt x="12693" y="1324"/>
                    <a:pt x="12444" y="1440"/>
                  </a:cubicBezTo>
                  <a:cubicBezTo>
                    <a:pt x="12121" y="1589"/>
                    <a:pt x="11840" y="1837"/>
                    <a:pt x="11687" y="2153"/>
                  </a:cubicBezTo>
                  <a:cubicBezTo>
                    <a:pt x="11524" y="2464"/>
                    <a:pt x="11485" y="2822"/>
                    <a:pt x="11525" y="3155"/>
                  </a:cubicBezTo>
                  <a:cubicBezTo>
                    <a:pt x="11618" y="3810"/>
                    <a:pt x="11991" y="4393"/>
                    <a:pt x="12546" y="4753"/>
                  </a:cubicBezTo>
                  <a:cubicBezTo>
                    <a:pt x="12933" y="5002"/>
                    <a:pt x="13364" y="5136"/>
                    <a:pt x="13792" y="5195"/>
                  </a:cubicBezTo>
                  <a:lnTo>
                    <a:pt x="13792" y="5195"/>
                  </a:lnTo>
                  <a:cubicBezTo>
                    <a:pt x="13667" y="5273"/>
                    <a:pt x="13537" y="5343"/>
                    <a:pt x="13405" y="5406"/>
                  </a:cubicBezTo>
                  <a:cubicBezTo>
                    <a:pt x="12707" y="5736"/>
                    <a:pt x="11932" y="5922"/>
                    <a:pt x="11145" y="6031"/>
                  </a:cubicBezTo>
                  <a:cubicBezTo>
                    <a:pt x="10761" y="6080"/>
                    <a:pt x="10375" y="6105"/>
                    <a:pt x="9989" y="6105"/>
                  </a:cubicBezTo>
                  <a:cubicBezTo>
                    <a:pt x="9589" y="6105"/>
                    <a:pt x="9189" y="6078"/>
                    <a:pt x="8793" y="6026"/>
                  </a:cubicBezTo>
                  <a:cubicBezTo>
                    <a:pt x="8023" y="5930"/>
                    <a:pt x="7291" y="5694"/>
                    <a:pt x="6563" y="5490"/>
                  </a:cubicBezTo>
                  <a:cubicBezTo>
                    <a:pt x="5964" y="5324"/>
                    <a:pt x="5351" y="5185"/>
                    <a:pt x="4742" y="5185"/>
                  </a:cubicBezTo>
                  <a:cubicBezTo>
                    <a:pt x="4611" y="5185"/>
                    <a:pt x="4481" y="5191"/>
                    <a:pt x="4350" y="5205"/>
                  </a:cubicBezTo>
                  <a:cubicBezTo>
                    <a:pt x="3614" y="5281"/>
                    <a:pt x="2930" y="5605"/>
                    <a:pt x="2406" y="6075"/>
                  </a:cubicBezTo>
                  <a:cubicBezTo>
                    <a:pt x="1771" y="6627"/>
                    <a:pt x="1412" y="7386"/>
                    <a:pt x="1307" y="8156"/>
                  </a:cubicBezTo>
                  <a:lnTo>
                    <a:pt x="1307" y="8156"/>
                  </a:lnTo>
                  <a:cubicBezTo>
                    <a:pt x="943" y="8231"/>
                    <a:pt x="657" y="8329"/>
                    <a:pt x="444" y="8397"/>
                  </a:cubicBezTo>
                  <a:cubicBezTo>
                    <a:pt x="152" y="8496"/>
                    <a:pt x="0" y="8556"/>
                    <a:pt x="0" y="8556"/>
                  </a:cubicBezTo>
                  <a:cubicBezTo>
                    <a:pt x="0" y="8556"/>
                    <a:pt x="158" y="8511"/>
                    <a:pt x="451" y="8421"/>
                  </a:cubicBezTo>
                  <a:cubicBezTo>
                    <a:pt x="662" y="8358"/>
                    <a:pt x="945" y="8267"/>
                    <a:pt x="1301" y="8197"/>
                  </a:cubicBezTo>
                  <a:lnTo>
                    <a:pt x="1301" y="8197"/>
                  </a:lnTo>
                  <a:cubicBezTo>
                    <a:pt x="1236" y="8725"/>
                    <a:pt x="1289" y="9257"/>
                    <a:pt x="1453" y="9729"/>
                  </a:cubicBezTo>
                  <a:cubicBezTo>
                    <a:pt x="1641" y="10328"/>
                    <a:pt x="2049" y="10832"/>
                    <a:pt x="2555" y="11124"/>
                  </a:cubicBezTo>
                  <a:cubicBezTo>
                    <a:pt x="2793" y="11255"/>
                    <a:pt x="3057" y="11345"/>
                    <a:pt x="3323" y="11345"/>
                  </a:cubicBezTo>
                  <a:cubicBezTo>
                    <a:pt x="3343" y="11345"/>
                    <a:pt x="3362" y="11344"/>
                    <a:pt x="3381" y="11343"/>
                  </a:cubicBezTo>
                  <a:cubicBezTo>
                    <a:pt x="3663" y="11329"/>
                    <a:pt x="3939" y="11224"/>
                    <a:pt x="4138" y="11039"/>
                  </a:cubicBezTo>
                  <a:cubicBezTo>
                    <a:pt x="4544" y="10665"/>
                    <a:pt x="4648" y="10096"/>
                    <a:pt x="4564" y="9629"/>
                  </a:cubicBezTo>
                  <a:cubicBezTo>
                    <a:pt x="4482" y="9146"/>
                    <a:pt x="4170" y="8765"/>
                    <a:pt x="3826" y="8526"/>
                  </a:cubicBezTo>
                  <a:cubicBezTo>
                    <a:pt x="3290" y="8159"/>
                    <a:pt x="2711" y="8056"/>
                    <a:pt x="2212" y="8056"/>
                  </a:cubicBezTo>
                  <a:cubicBezTo>
                    <a:pt x="2052" y="8056"/>
                    <a:pt x="1900" y="8066"/>
                    <a:pt x="1761" y="8082"/>
                  </a:cubicBezTo>
                  <a:cubicBezTo>
                    <a:pt x="1637" y="8097"/>
                    <a:pt x="1520" y="8115"/>
                    <a:pt x="1409" y="8136"/>
                  </a:cubicBezTo>
                  <a:lnTo>
                    <a:pt x="1409" y="8136"/>
                  </a:lnTo>
                  <a:cubicBezTo>
                    <a:pt x="1519" y="7400"/>
                    <a:pt x="1868" y="6679"/>
                    <a:pt x="2476" y="6153"/>
                  </a:cubicBezTo>
                  <a:cubicBezTo>
                    <a:pt x="2985" y="5698"/>
                    <a:pt x="3649" y="5385"/>
                    <a:pt x="4361" y="5312"/>
                  </a:cubicBezTo>
                  <a:cubicBezTo>
                    <a:pt x="4486" y="5299"/>
                    <a:pt x="4611" y="5293"/>
                    <a:pt x="4737" y="5293"/>
                  </a:cubicBezTo>
                  <a:cubicBezTo>
                    <a:pt x="5332" y="5293"/>
                    <a:pt x="5935" y="5430"/>
                    <a:pt x="6534" y="5597"/>
                  </a:cubicBezTo>
                  <a:cubicBezTo>
                    <a:pt x="7257" y="5801"/>
                    <a:pt x="7998" y="6040"/>
                    <a:pt x="8779" y="6137"/>
                  </a:cubicBezTo>
                  <a:cubicBezTo>
                    <a:pt x="9182" y="6190"/>
                    <a:pt x="9587" y="6217"/>
                    <a:pt x="9992" y="6217"/>
                  </a:cubicBezTo>
                  <a:cubicBezTo>
                    <a:pt x="10382" y="6217"/>
                    <a:pt x="10771" y="6192"/>
                    <a:pt x="11159" y="6142"/>
                  </a:cubicBezTo>
                  <a:cubicBezTo>
                    <a:pt x="11955" y="6033"/>
                    <a:pt x="12739" y="5846"/>
                    <a:pt x="13455" y="5507"/>
                  </a:cubicBezTo>
                  <a:cubicBezTo>
                    <a:pt x="13631" y="5424"/>
                    <a:pt x="13804" y="5326"/>
                    <a:pt x="13968" y="5215"/>
                  </a:cubicBezTo>
                  <a:lnTo>
                    <a:pt x="13968" y="5215"/>
                  </a:lnTo>
                  <a:cubicBezTo>
                    <a:pt x="14068" y="5224"/>
                    <a:pt x="14169" y="5230"/>
                    <a:pt x="14268" y="5232"/>
                  </a:cubicBezTo>
                  <a:cubicBezTo>
                    <a:pt x="14300" y="5232"/>
                    <a:pt x="14331" y="5233"/>
                    <a:pt x="14362" y="5233"/>
                  </a:cubicBezTo>
                  <a:cubicBezTo>
                    <a:pt x="14908" y="5233"/>
                    <a:pt x="15426" y="5130"/>
                    <a:pt x="15903" y="4980"/>
                  </a:cubicBezTo>
                  <a:cubicBezTo>
                    <a:pt x="16915" y="4664"/>
                    <a:pt x="17719" y="4092"/>
                    <a:pt x="18306" y="3499"/>
                  </a:cubicBezTo>
                  <a:cubicBezTo>
                    <a:pt x="18813" y="2992"/>
                    <a:pt x="19229" y="2401"/>
                    <a:pt x="19533" y="1750"/>
                  </a:cubicBezTo>
                  <a:cubicBezTo>
                    <a:pt x="19791" y="1216"/>
                    <a:pt x="19891" y="767"/>
                    <a:pt x="19968" y="467"/>
                  </a:cubicBezTo>
                  <a:cubicBezTo>
                    <a:pt x="20021" y="163"/>
                    <a:pt x="20043" y="1"/>
                    <a:pt x="200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474650" y="3175525"/>
              <a:ext cx="1022225" cy="2199350"/>
            </a:xfrm>
            <a:custGeom>
              <a:avLst/>
              <a:gdLst/>
              <a:ahLst/>
              <a:cxnLst/>
              <a:rect l="l" t="t" r="r" b="b"/>
              <a:pathLst>
                <a:path w="40889" h="87974" extrusionOk="0">
                  <a:moveTo>
                    <a:pt x="38927" y="0"/>
                  </a:moveTo>
                  <a:lnTo>
                    <a:pt x="12787" y="2170"/>
                  </a:lnTo>
                  <a:lnTo>
                    <a:pt x="1" y="86153"/>
                  </a:lnTo>
                  <a:lnTo>
                    <a:pt x="10620" y="87502"/>
                  </a:lnTo>
                  <a:lnTo>
                    <a:pt x="25605" y="17058"/>
                  </a:lnTo>
                  <a:lnTo>
                    <a:pt x="29379" y="87974"/>
                  </a:lnTo>
                  <a:lnTo>
                    <a:pt x="40889" y="87773"/>
                  </a:lnTo>
                  <a:lnTo>
                    <a:pt x="38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466975" y="3168250"/>
              <a:ext cx="1036750" cy="2213475"/>
            </a:xfrm>
            <a:custGeom>
              <a:avLst/>
              <a:gdLst/>
              <a:ahLst/>
              <a:cxnLst/>
              <a:rect l="l" t="t" r="r" b="b"/>
              <a:pathLst>
                <a:path w="41470" h="88539" extrusionOk="0">
                  <a:moveTo>
                    <a:pt x="38972" y="582"/>
                  </a:moveTo>
                  <a:lnTo>
                    <a:pt x="40922" y="87801"/>
                  </a:lnTo>
                  <a:lnTo>
                    <a:pt x="29940" y="87992"/>
                  </a:lnTo>
                  <a:lnTo>
                    <a:pt x="26072" y="15305"/>
                  </a:lnTo>
                  <a:lnTo>
                    <a:pt x="10716" y="87495"/>
                  </a:lnTo>
                  <a:lnTo>
                    <a:pt x="615" y="86212"/>
                  </a:lnTo>
                  <a:lnTo>
                    <a:pt x="13328" y="2711"/>
                  </a:lnTo>
                  <a:lnTo>
                    <a:pt x="38972" y="582"/>
                  </a:lnTo>
                  <a:close/>
                  <a:moveTo>
                    <a:pt x="39496" y="1"/>
                  </a:moveTo>
                  <a:lnTo>
                    <a:pt x="13071" y="2192"/>
                  </a:lnTo>
                  <a:lnTo>
                    <a:pt x="12860" y="2211"/>
                  </a:lnTo>
                  <a:lnTo>
                    <a:pt x="0" y="86677"/>
                  </a:lnTo>
                  <a:lnTo>
                    <a:pt x="11139" y="88091"/>
                  </a:lnTo>
                  <a:lnTo>
                    <a:pt x="25752" y="19392"/>
                  </a:lnTo>
                  <a:lnTo>
                    <a:pt x="29418" y="88279"/>
                  </a:lnTo>
                  <a:lnTo>
                    <a:pt x="29430" y="88539"/>
                  </a:lnTo>
                  <a:lnTo>
                    <a:pt x="41470" y="88328"/>
                  </a:lnTo>
                  <a:lnTo>
                    <a:pt x="39503" y="286"/>
                  </a:lnTo>
                  <a:lnTo>
                    <a:pt x="3949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1407850" y="3487400"/>
              <a:ext cx="7050" cy="1879125"/>
            </a:xfrm>
            <a:custGeom>
              <a:avLst/>
              <a:gdLst/>
              <a:ahLst/>
              <a:cxnLst/>
              <a:rect l="l" t="t" r="r" b="b"/>
              <a:pathLst>
                <a:path w="282" h="75165" extrusionOk="0">
                  <a:moveTo>
                    <a:pt x="141" y="0"/>
                  </a:moveTo>
                  <a:cubicBezTo>
                    <a:pt x="62" y="0"/>
                    <a:pt x="0" y="16824"/>
                    <a:pt x="0" y="37584"/>
                  </a:cubicBezTo>
                  <a:cubicBezTo>
                    <a:pt x="0" y="58337"/>
                    <a:pt x="64" y="75165"/>
                    <a:pt x="141" y="75165"/>
                  </a:cubicBezTo>
                  <a:cubicBezTo>
                    <a:pt x="218" y="75165"/>
                    <a:pt x="280" y="58337"/>
                    <a:pt x="281" y="37584"/>
                  </a:cubicBezTo>
                  <a:cubicBezTo>
                    <a:pt x="281" y="16824"/>
                    <a:pt x="218" y="0"/>
                    <a:pt x="1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681600" y="3615950"/>
              <a:ext cx="380025" cy="1742950"/>
            </a:xfrm>
            <a:custGeom>
              <a:avLst/>
              <a:gdLst/>
              <a:ahLst/>
              <a:cxnLst/>
              <a:rect l="l" t="t" r="r" b="b"/>
              <a:pathLst>
                <a:path w="15201" h="69718" extrusionOk="0">
                  <a:moveTo>
                    <a:pt x="15196" y="1"/>
                  </a:moveTo>
                  <a:cubicBezTo>
                    <a:pt x="15191" y="1"/>
                    <a:pt x="15172" y="61"/>
                    <a:pt x="15141" y="176"/>
                  </a:cubicBezTo>
                  <a:lnTo>
                    <a:pt x="15005" y="700"/>
                  </a:lnTo>
                  <a:cubicBezTo>
                    <a:pt x="14887" y="1179"/>
                    <a:pt x="14721" y="1857"/>
                    <a:pt x="14509" y="2719"/>
                  </a:cubicBezTo>
                  <a:cubicBezTo>
                    <a:pt x="14090" y="4494"/>
                    <a:pt x="13490" y="7031"/>
                    <a:pt x="12751" y="10160"/>
                  </a:cubicBezTo>
                  <a:cubicBezTo>
                    <a:pt x="11287" y="16449"/>
                    <a:pt x="9313" y="25149"/>
                    <a:pt x="7214" y="34776"/>
                  </a:cubicBezTo>
                  <a:cubicBezTo>
                    <a:pt x="5118" y="44401"/>
                    <a:pt x="3294" y="53132"/>
                    <a:pt x="2010" y="59460"/>
                  </a:cubicBezTo>
                  <a:cubicBezTo>
                    <a:pt x="1379" y="62613"/>
                    <a:pt x="869" y="65170"/>
                    <a:pt x="512" y="66958"/>
                  </a:cubicBezTo>
                  <a:lnTo>
                    <a:pt x="123" y="69001"/>
                  </a:lnTo>
                  <a:cubicBezTo>
                    <a:pt x="84" y="69223"/>
                    <a:pt x="53" y="69399"/>
                    <a:pt x="29" y="69534"/>
                  </a:cubicBezTo>
                  <a:cubicBezTo>
                    <a:pt x="9" y="69654"/>
                    <a:pt x="1" y="69716"/>
                    <a:pt x="7" y="69718"/>
                  </a:cubicBezTo>
                  <a:cubicBezTo>
                    <a:pt x="11" y="69718"/>
                    <a:pt x="28" y="69657"/>
                    <a:pt x="57" y="69538"/>
                  </a:cubicBezTo>
                  <a:cubicBezTo>
                    <a:pt x="88" y="69406"/>
                    <a:pt x="127" y="69232"/>
                    <a:pt x="179" y="69011"/>
                  </a:cubicBezTo>
                  <a:lnTo>
                    <a:pt x="619" y="66979"/>
                  </a:lnTo>
                  <a:cubicBezTo>
                    <a:pt x="997" y="65196"/>
                    <a:pt x="1537" y="62645"/>
                    <a:pt x="2203" y="59499"/>
                  </a:cubicBezTo>
                  <a:cubicBezTo>
                    <a:pt x="3537" y="53182"/>
                    <a:pt x="5390" y="44459"/>
                    <a:pt x="7488" y="34835"/>
                  </a:cubicBezTo>
                  <a:cubicBezTo>
                    <a:pt x="9586" y="25208"/>
                    <a:pt x="11529" y="16504"/>
                    <a:pt x="12944" y="10204"/>
                  </a:cubicBezTo>
                  <a:lnTo>
                    <a:pt x="14616" y="2745"/>
                  </a:lnTo>
                  <a:cubicBezTo>
                    <a:pt x="14805" y="1875"/>
                    <a:pt x="14954" y="1195"/>
                    <a:pt x="15060" y="713"/>
                  </a:cubicBezTo>
                  <a:cubicBezTo>
                    <a:pt x="15105" y="492"/>
                    <a:pt x="15141" y="317"/>
                    <a:pt x="15168" y="183"/>
                  </a:cubicBezTo>
                  <a:cubicBezTo>
                    <a:pt x="15192" y="64"/>
                    <a:pt x="15200" y="2"/>
                    <a:pt x="15196" y="1"/>
                  </a:cubicBezTo>
                  <a:cubicBezTo>
                    <a:pt x="15196" y="1"/>
                    <a:pt x="15196" y="1"/>
                    <a:pt x="151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900375" y="3599225"/>
              <a:ext cx="308800" cy="31650"/>
            </a:xfrm>
            <a:custGeom>
              <a:avLst/>
              <a:gdLst/>
              <a:ahLst/>
              <a:cxnLst/>
              <a:rect l="l" t="t" r="r" b="b"/>
              <a:pathLst>
                <a:path w="12352" h="1266" extrusionOk="0">
                  <a:moveTo>
                    <a:pt x="11619" y="0"/>
                  </a:moveTo>
                  <a:cubicBezTo>
                    <a:pt x="11329" y="0"/>
                    <a:pt x="10960" y="5"/>
                    <a:pt x="10529" y="15"/>
                  </a:cubicBezTo>
                  <a:cubicBezTo>
                    <a:pt x="9405" y="44"/>
                    <a:pt x="7851" y="94"/>
                    <a:pt x="6140" y="261"/>
                  </a:cubicBezTo>
                  <a:cubicBezTo>
                    <a:pt x="4429" y="432"/>
                    <a:pt x="2894" y="688"/>
                    <a:pt x="1789" y="879"/>
                  </a:cubicBezTo>
                  <a:cubicBezTo>
                    <a:pt x="682" y="1074"/>
                    <a:pt x="0" y="1216"/>
                    <a:pt x="7" y="1256"/>
                  </a:cubicBezTo>
                  <a:cubicBezTo>
                    <a:pt x="8" y="1262"/>
                    <a:pt x="30" y="1265"/>
                    <a:pt x="71" y="1265"/>
                  </a:cubicBezTo>
                  <a:cubicBezTo>
                    <a:pt x="267" y="1265"/>
                    <a:pt x="899" y="1194"/>
                    <a:pt x="1818" y="1076"/>
                  </a:cubicBezTo>
                  <a:cubicBezTo>
                    <a:pt x="2932" y="934"/>
                    <a:pt x="4467" y="709"/>
                    <a:pt x="6168" y="540"/>
                  </a:cubicBezTo>
                  <a:cubicBezTo>
                    <a:pt x="7868" y="373"/>
                    <a:pt x="9418" y="293"/>
                    <a:pt x="10538" y="213"/>
                  </a:cubicBezTo>
                  <a:cubicBezTo>
                    <a:pt x="11659" y="137"/>
                    <a:pt x="12351" y="75"/>
                    <a:pt x="12350" y="36"/>
                  </a:cubicBezTo>
                  <a:cubicBezTo>
                    <a:pt x="12348" y="13"/>
                    <a:pt x="12084" y="0"/>
                    <a:pt x="116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1296950" y="3350900"/>
              <a:ext cx="157975" cy="116600"/>
            </a:xfrm>
            <a:custGeom>
              <a:avLst/>
              <a:gdLst/>
              <a:ahLst/>
              <a:cxnLst/>
              <a:rect l="l" t="t" r="r" b="b"/>
              <a:pathLst>
                <a:path w="6319" h="4664" extrusionOk="0">
                  <a:moveTo>
                    <a:pt x="32" y="0"/>
                  </a:moveTo>
                  <a:cubicBezTo>
                    <a:pt x="31" y="0"/>
                    <a:pt x="31" y="1"/>
                    <a:pt x="30" y="1"/>
                  </a:cubicBezTo>
                  <a:cubicBezTo>
                    <a:pt x="1" y="3"/>
                    <a:pt x="12" y="499"/>
                    <a:pt x="295" y="1240"/>
                  </a:cubicBezTo>
                  <a:cubicBezTo>
                    <a:pt x="570" y="1973"/>
                    <a:pt x="1171" y="2945"/>
                    <a:pt x="2165" y="3658"/>
                  </a:cubicBezTo>
                  <a:cubicBezTo>
                    <a:pt x="3158" y="4372"/>
                    <a:pt x="4269" y="4633"/>
                    <a:pt x="5053" y="4660"/>
                  </a:cubicBezTo>
                  <a:cubicBezTo>
                    <a:pt x="5128" y="4662"/>
                    <a:pt x="5199" y="4664"/>
                    <a:pt x="5268" y="4664"/>
                  </a:cubicBezTo>
                  <a:cubicBezTo>
                    <a:pt x="5929" y="4664"/>
                    <a:pt x="6318" y="4540"/>
                    <a:pt x="6311" y="4515"/>
                  </a:cubicBezTo>
                  <a:cubicBezTo>
                    <a:pt x="6309" y="4501"/>
                    <a:pt x="6269" y="4498"/>
                    <a:pt x="6195" y="4498"/>
                  </a:cubicBezTo>
                  <a:cubicBezTo>
                    <a:pt x="6114" y="4498"/>
                    <a:pt x="5991" y="4502"/>
                    <a:pt x="5833" y="4502"/>
                  </a:cubicBezTo>
                  <a:cubicBezTo>
                    <a:pt x="5631" y="4502"/>
                    <a:pt x="5372" y="4495"/>
                    <a:pt x="5067" y="4463"/>
                  </a:cubicBezTo>
                  <a:cubicBezTo>
                    <a:pt x="4314" y="4387"/>
                    <a:pt x="3269" y="4107"/>
                    <a:pt x="2328" y="3432"/>
                  </a:cubicBezTo>
                  <a:cubicBezTo>
                    <a:pt x="1388" y="2754"/>
                    <a:pt x="789" y="1852"/>
                    <a:pt x="477" y="1163"/>
                  </a:cubicBezTo>
                  <a:cubicBezTo>
                    <a:pt x="161" y="475"/>
                    <a:pt x="78" y="0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762575" y="2097700"/>
              <a:ext cx="1476325" cy="1250850"/>
            </a:xfrm>
            <a:custGeom>
              <a:avLst/>
              <a:gdLst/>
              <a:ahLst/>
              <a:cxnLst/>
              <a:rect l="l" t="t" r="r" b="b"/>
              <a:pathLst>
                <a:path w="59053" h="50034" extrusionOk="0">
                  <a:moveTo>
                    <a:pt x="17326" y="1"/>
                  </a:moveTo>
                  <a:cubicBezTo>
                    <a:pt x="14843" y="1"/>
                    <a:pt x="12096" y="139"/>
                    <a:pt x="9591" y="406"/>
                  </a:cubicBezTo>
                  <a:cubicBezTo>
                    <a:pt x="4856" y="909"/>
                    <a:pt x="1152" y="4711"/>
                    <a:pt x="755" y="9456"/>
                  </a:cubicBezTo>
                  <a:cubicBezTo>
                    <a:pt x="451" y="13086"/>
                    <a:pt x="696" y="17300"/>
                    <a:pt x="696" y="24464"/>
                  </a:cubicBezTo>
                  <a:lnTo>
                    <a:pt x="0" y="50033"/>
                  </a:lnTo>
                  <a:lnTo>
                    <a:pt x="27978" y="50033"/>
                  </a:lnTo>
                  <a:lnTo>
                    <a:pt x="26895" y="27420"/>
                  </a:lnTo>
                  <a:cubicBezTo>
                    <a:pt x="26716" y="22977"/>
                    <a:pt x="26743" y="22447"/>
                    <a:pt x="26633" y="18346"/>
                  </a:cubicBezTo>
                  <a:lnTo>
                    <a:pt x="26633" y="18346"/>
                  </a:lnTo>
                  <a:cubicBezTo>
                    <a:pt x="26634" y="18347"/>
                    <a:pt x="30810" y="23395"/>
                    <a:pt x="34094" y="26936"/>
                  </a:cubicBezTo>
                  <a:cubicBezTo>
                    <a:pt x="35388" y="28331"/>
                    <a:pt x="37176" y="29071"/>
                    <a:pt x="38994" y="29071"/>
                  </a:cubicBezTo>
                  <a:cubicBezTo>
                    <a:pt x="39965" y="29071"/>
                    <a:pt x="40945" y="28860"/>
                    <a:pt x="41863" y="28426"/>
                  </a:cubicBezTo>
                  <a:lnTo>
                    <a:pt x="59052" y="16436"/>
                  </a:lnTo>
                  <a:lnTo>
                    <a:pt x="55833" y="8201"/>
                  </a:lnTo>
                  <a:lnTo>
                    <a:pt x="40213" y="17763"/>
                  </a:lnTo>
                  <a:cubicBezTo>
                    <a:pt x="39497" y="17318"/>
                    <a:pt x="33417" y="8643"/>
                    <a:pt x="29213" y="4407"/>
                  </a:cubicBezTo>
                  <a:cubicBezTo>
                    <a:pt x="26524" y="1697"/>
                    <a:pt x="22897" y="136"/>
                    <a:pt x="19080" y="25"/>
                  </a:cubicBezTo>
                  <a:cubicBezTo>
                    <a:pt x="18516" y="9"/>
                    <a:pt x="17929" y="1"/>
                    <a:pt x="17326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502325" y="2159675"/>
              <a:ext cx="372800" cy="764200"/>
            </a:xfrm>
            <a:custGeom>
              <a:avLst/>
              <a:gdLst/>
              <a:ahLst/>
              <a:cxnLst/>
              <a:rect l="l" t="t" r="r" b="b"/>
              <a:pathLst>
                <a:path w="14912" h="30568" extrusionOk="0">
                  <a:moveTo>
                    <a:pt x="14912" y="1"/>
                  </a:moveTo>
                  <a:lnTo>
                    <a:pt x="14912" y="1"/>
                  </a:lnTo>
                  <a:cubicBezTo>
                    <a:pt x="12272" y="1171"/>
                    <a:pt x="1255" y="15286"/>
                    <a:pt x="477" y="24453"/>
                  </a:cubicBezTo>
                  <a:cubicBezTo>
                    <a:pt x="1" y="30066"/>
                    <a:pt x="8884" y="30568"/>
                    <a:pt x="12073" y="30568"/>
                  </a:cubicBezTo>
                  <a:cubicBezTo>
                    <a:pt x="12767" y="30568"/>
                    <a:pt x="13191" y="30544"/>
                    <a:pt x="13191" y="30544"/>
                  </a:cubicBezTo>
                  <a:cubicBezTo>
                    <a:pt x="13191" y="30544"/>
                    <a:pt x="14084" y="2898"/>
                    <a:pt x="13709" y="2898"/>
                  </a:cubicBezTo>
                  <a:cubicBezTo>
                    <a:pt x="13706" y="2898"/>
                    <a:pt x="13704" y="2899"/>
                    <a:pt x="13701" y="2902"/>
                  </a:cubicBezTo>
                  <a:lnTo>
                    <a:pt x="149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774225" y="2219475"/>
              <a:ext cx="33500" cy="721300"/>
            </a:xfrm>
            <a:custGeom>
              <a:avLst/>
              <a:gdLst/>
              <a:ahLst/>
              <a:cxnLst/>
              <a:rect l="l" t="t" r="r" b="b"/>
              <a:pathLst>
                <a:path w="1340" h="28852" extrusionOk="0">
                  <a:moveTo>
                    <a:pt x="1340" y="0"/>
                  </a:moveTo>
                  <a:cubicBezTo>
                    <a:pt x="1340" y="0"/>
                    <a:pt x="1323" y="100"/>
                    <a:pt x="1302" y="292"/>
                  </a:cubicBezTo>
                  <a:cubicBezTo>
                    <a:pt x="1279" y="514"/>
                    <a:pt x="1251" y="791"/>
                    <a:pt x="1216" y="1130"/>
                  </a:cubicBezTo>
                  <a:cubicBezTo>
                    <a:pt x="1146" y="1856"/>
                    <a:pt x="1060" y="2911"/>
                    <a:pt x="980" y="4216"/>
                  </a:cubicBezTo>
                  <a:cubicBezTo>
                    <a:pt x="813" y="6826"/>
                    <a:pt x="674" y="10432"/>
                    <a:pt x="550" y="14419"/>
                  </a:cubicBezTo>
                  <a:cubicBezTo>
                    <a:pt x="427" y="18407"/>
                    <a:pt x="325" y="22016"/>
                    <a:pt x="212" y="24627"/>
                  </a:cubicBezTo>
                  <a:cubicBezTo>
                    <a:pt x="150" y="25902"/>
                    <a:pt x="98" y="26948"/>
                    <a:pt x="60" y="27718"/>
                  </a:cubicBezTo>
                  <a:cubicBezTo>
                    <a:pt x="40" y="28058"/>
                    <a:pt x="23" y="28334"/>
                    <a:pt x="11" y="28558"/>
                  </a:cubicBezTo>
                  <a:cubicBezTo>
                    <a:pt x="1" y="28750"/>
                    <a:pt x="1" y="28852"/>
                    <a:pt x="1" y="28852"/>
                  </a:cubicBezTo>
                  <a:cubicBezTo>
                    <a:pt x="1" y="28852"/>
                    <a:pt x="16" y="28752"/>
                    <a:pt x="33" y="28559"/>
                  </a:cubicBezTo>
                  <a:cubicBezTo>
                    <a:pt x="51" y="28337"/>
                    <a:pt x="75" y="28059"/>
                    <a:pt x="103" y="27721"/>
                  </a:cubicBezTo>
                  <a:cubicBezTo>
                    <a:pt x="158" y="26991"/>
                    <a:pt x="227" y="25936"/>
                    <a:pt x="290" y="24630"/>
                  </a:cubicBezTo>
                  <a:cubicBezTo>
                    <a:pt x="425" y="22019"/>
                    <a:pt x="538" y="18408"/>
                    <a:pt x="661" y="14422"/>
                  </a:cubicBezTo>
                  <a:cubicBezTo>
                    <a:pt x="785" y="10438"/>
                    <a:pt x="911" y="6828"/>
                    <a:pt x="1059" y="4221"/>
                  </a:cubicBezTo>
                  <a:cubicBezTo>
                    <a:pt x="1129" y="2915"/>
                    <a:pt x="1202" y="1860"/>
                    <a:pt x="1258" y="1132"/>
                  </a:cubicBezTo>
                  <a:cubicBezTo>
                    <a:pt x="1285" y="794"/>
                    <a:pt x="1307" y="516"/>
                    <a:pt x="1324" y="294"/>
                  </a:cubicBezTo>
                  <a:cubicBezTo>
                    <a:pt x="1338" y="101"/>
                    <a:pt x="1340" y="0"/>
                    <a:pt x="1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706450" y="2669200"/>
              <a:ext cx="74375" cy="81600"/>
            </a:xfrm>
            <a:custGeom>
              <a:avLst/>
              <a:gdLst/>
              <a:ahLst/>
              <a:cxnLst/>
              <a:rect l="l" t="t" r="r" b="b"/>
              <a:pathLst>
                <a:path w="2975" h="3264" extrusionOk="0">
                  <a:moveTo>
                    <a:pt x="2962" y="0"/>
                  </a:moveTo>
                  <a:cubicBezTo>
                    <a:pt x="2941" y="0"/>
                    <a:pt x="2782" y="183"/>
                    <a:pt x="2529" y="477"/>
                  </a:cubicBezTo>
                  <a:cubicBezTo>
                    <a:pt x="2268" y="778"/>
                    <a:pt x="1908" y="1193"/>
                    <a:pt x="1501" y="1644"/>
                  </a:cubicBezTo>
                  <a:cubicBezTo>
                    <a:pt x="1093" y="2094"/>
                    <a:pt x="715" y="2493"/>
                    <a:pt x="441" y="2782"/>
                  </a:cubicBezTo>
                  <a:cubicBezTo>
                    <a:pt x="169" y="3072"/>
                    <a:pt x="0" y="3253"/>
                    <a:pt x="10" y="3263"/>
                  </a:cubicBezTo>
                  <a:cubicBezTo>
                    <a:pt x="10" y="3263"/>
                    <a:pt x="11" y="3263"/>
                    <a:pt x="12" y="3263"/>
                  </a:cubicBezTo>
                  <a:cubicBezTo>
                    <a:pt x="32" y="3263"/>
                    <a:pt x="218" y="3105"/>
                    <a:pt x="498" y="2839"/>
                  </a:cubicBezTo>
                  <a:cubicBezTo>
                    <a:pt x="787" y="2565"/>
                    <a:pt x="1175" y="2171"/>
                    <a:pt x="1584" y="1720"/>
                  </a:cubicBezTo>
                  <a:cubicBezTo>
                    <a:pt x="1992" y="1268"/>
                    <a:pt x="2344" y="842"/>
                    <a:pt x="2590" y="527"/>
                  </a:cubicBezTo>
                  <a:cubicBezTo>
                    <a:pt x="2834" y="213"/>
                    <a:pt x="2975" y="9"/>
                    <a:pt x="2963" y="1"/>
                  </a:cubicBezTo>
                  <a:cubicBezTo>
                    <a:pt x="2963" y="0"/>
                    <a:pt x="2962" y="0"/>
                    <a:pt x="2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1751025" y="2543250"/>
              <a:ext cx="17400" cy="68025"/>
            </a:xfrm>
            <a:custGeom>
              <a:avLst/>
              <a:gdLst/>
              <a:ahLst/>
              <a:cxnLst/>
              <a:rect l="l" t="t" r="r" b="b"/>
              <a:pathLst>
                <a:path w="696" h="2721" extrusionOk="0">
                  <a:moveTo>
                    <a:pt x="665" y="0"/>
                  </a:moveTo>
                  <a:cubicBezTo>
                    <a:pt x="634" y="0"/>
                    <a:pt x="468" y="601"/>
                    <a:pt x="294" y="1348"/>
                  </a:cubicBezTo>
                  <a:cubicBezTo>
                    <a:pt x="118" y="2099"/>
                    <a:pt x="0" y="2715"/>
                    <a:pt x="30" y="2720"/>
                  </a:cubicBezTo>
                  <a:cubicBezTo>
                    <a:pt x="30" y="2720"/>
                    <a:pt x="30" y="2720"/>
                    <a:pt x="30" y="2720"/>
                  </a:cubicBezTo>
                  <a:cubicBezTo>
                    <a:pt x="62" y="2720"/>
                    <a:pt x="227" y="2118"/>
                    <a:pt x="402" y="1373"/>
                  </a:cubicBezTo>
                  <a:cubicBezTo>
                    <a:pt x="578" y="623"/>
                    <a:pt x="696" y="9"/>
                    <a:pt x="666" y="0"/>
                  </a:cubicBezTo>
                  <a:cubicBezTo>
                    <a:pt x="666" y="0"/>
                    <a:pt x="666" y="0"/>
                    <a:pt x="6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772400" y="2539375"/>
              <a:ext cx="19275" cy="77900"/>
            </a:xfrm>
            <a:custGeom>
              <a:avLst/>
              <a:gdLst/>
              <a:ahLst/>
              <a:cxnLst/>
              <a:rect l="l" t="t" r="r" b="b"/>
              <a:pathLst>
                <a:path w="771" h="3116" extrusionOk="0">
                  <a:moveTo>
                    <a:pt x="31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1" y="8"/>
                    <a:pt x="136" y="710"/>
                    <a:pt x="331" y="1570"/>
                  </a:cubicBezTo>
                  <a:cubicBezTo>
                    <a:pt x="527" y="2427"/>
                    <a:pt x="710" y="3116"/>
                    <a:pt x="741" y="3116"/>
                  </a:cubicBezTo>
                  <a:cubicBezTo>
                    <a:pt x="741" y="3116"/>
                    <a:pt x="741" y="3116"/>
                    <a:pt x="741" y="3116"/>
                  </a:cubicBezTo>
                  <a:cubicBezTo>
                    <a:pt x="771" y="3109"/>
                    <a:pt x="637" y="2407"/>
                    <a:pt x="441" y="1546"/>
                  </a:cubicBezTo>
                  <a:cubicBezTo>
                    <a:pt x="245" y="690"/>
                    <a:pt x="6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267450" y="2120100"/>
              <a:ext cx="179100" cy="454475"/>
            </a:xfrm>
            <a:custGeom>
              <a:avLst/>
              <a:gdLst/>
              <a:ahLst/>
              <a:cxnLst/>
              <a:rect l="l" t="t" r="r" b="b"/>
              <a:pathLst>
                <a:path w="7164" h="18179" extrusionOk="0">
                  <a:moveTo>
                    <a:pt x="2991" y="0"/>
                  </a:moveTo>
                  <a:cubicBezTo>
                    <a:pt x="2990" y="0"/>
                    <a:pt x="2923" y="33"/>
                    <a:pt x="2798" y="103"/>
                  </a:cubicBezTo>
                  <a:cubicBezTo>
                    <a:pt x="2670" y="170"/>
                    <a:pt x="2495" y="286"/>
                    <a:pt x="2273" y="447"/>
                  </a:cubicBezTo>
                  <a:cubicBezTo>
                    <a:pt x="1840" y="770"/>
                    <a:pt x="1253" y="1341"/>
                    <a:pt x="823" y="2224"/>
                  </a:cubicBezTo>
                  <a:cubicBezTo>
                    <a:pt x="386" y="3103"/>
                    <a:pt x="140" y="4264"/>
                    <a:pt x="81" y="5550"/>
                  </a:cubicBezTo>
                  <a:cubicBezTo>
                    <a:pt x="1" y="6840"/>
                    <a:pt x="221" y="8273"/>
                    <a:pt x="738" y="9669"/>
                  </a:cubicBezTo>
                  <a:cubicBezTo>
                    <a:pt x="1777" y="12485"/>
                    <a:pt x="3621" y="14548"/>
                    <a:pt x="4932" y="15960"/>
                  </a:cubicBezTo>
                  <a:cubicBezTo>
                    <a:pt x="5601" y="16666"/>
                    <a:pt x="6162" y="17217"/>
                    <a:pt x="6549" y="17598"/>
                  </a:cubicBezTo>
                  <a:lnTo>
                    <a:pt x="7000" y="18032"/>
                  </a:lnTo>
                  <a:cubicBezTo>
                    <a:pt x="7104" y="18130"/>
                    <a:pt x="7163" y="18178"/>
                    <a:pt x="7163" y="18178"/>
                  </a:cubicBezTo>
                  <a:cubicBezTo>
                    <a:pt x="7163" y="18178"/>
                    <a:pt x="7116" y="18121"/>
                    <a:pt x="7017" y="18017"/>
                  </a:cubicBezTo>
                  <a:cubicBezTo>
                    <a:pt x="6894" y="17890"/>
                    <a:pt x="6750" y="17741"/>
                    <a:pt x="6582" y="17567"/>
                  </a:cubicBezTo>
                  <a:cubicBezTo>
                    <a:pt x="6204" y="17178"/>
                    <a:pt x="5650" y="16617"/>
                    <a:pt x="4991" y="15905"/>
                  </a:cubicBezTo>
                  <a:cubicBezTo>
                    <a:pt x="3697" y="14482"/>
                    <a:pt x="1874" y="12422"/>
                    <a:pt x="844" y="9632"/>
                  </a:cubicBezTo>
                  <a:cubicBezTo>
                    <a:pt x="332" y="8246"/>
                    <a:pt x="112" y="6831"/>
                    <a:pt x="185" y="5554"/>
                  </a:cubicBezTo>
                  <a:cubicBezTo>
                    <a:pt x="238" y="4277"/>
                    <a:pt x="473" y="3129"/>
                    <a:pt x="896" y="2258"/>
                  </a:cubicBezTo>
                  <a:cubicBezTo>
                    <a:pt x="1309" y="1383"/>
                    <a:pt x="1879" y="812"/>
                    <a:pt x="2301" y="481"/>
                  </a:cubicBezTo>
                  <a:cubicBezTo>
                    <a:pt x="2728" y="148"/>
                    <a:pt x="3000" y="16"/>
                    <a:pt x="29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920800" y="2316600"/>
              <a:ext cx="49175" cy="58325"/>
            </a:xfrm>
            <a:custGeom>
              <a:avLst/>
              <a:gdLst/>
              <a:ahLst/>
              <a:cxnLst/>
              <a:rect l="l" t="t" r="r" b="b"/>
              <a:pathLst>
                <a:path w="1967" h="2333" extrusionOk="0">
                  <a:moveTo>
                    <a:pt x="72" y="1"/>
                  </a:moveTo>
                  <a:cubicBezTo>
                    <a:pt x="68" y="1"/>
                    <a:pt x="64" y="2"/>
                    <a:pt x="61" y="4"/>
                  </a:cubicBezTo>
                  <a:cubicBezTo>
                    <a:pt x="1" y="52"/>
                    <a:pt x="365" y="612"/>
                    <a:pt x="873" y="1255"/>
                  </a:cubicBezTo>
                  <a:cubicBezTo>
                    <a:pt x="1359" y="1866"/>
                    <a:pt x="1801" y="2333"/>
                    <a:pt x="1893" y="2333"/>
                  </a:cubicBezTo>
                  <a:cubicBezTo>
                    <a:pt x="1898" y="2333"/>
                    <a:pt x="1902" y="2332"/>
                    <a:pt x="1905" y="2329"/>
                  </a:cubicBezTo>
                  <a:cubicBezTo>
                    <a:pt x="1966" y="2282"/>
                    <a:pt x="1603" y="1722"/>
                    <a:pt x="1093" y="1080"/>
                  </a:cubicBezTo>
                  <a:cubicBezTo>
                    <a:pt x="607" y="468"/>
                    <a:pt x="164" y="1"/>
                    <a:pt x="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1060575" y="2564450"/>
              <a:ext cx="76375" cy="73675"/>
            </a:xfrm>
            <a:custGeom>
              <a:avLst/>
              <a:gdLst/>
              <a:ahLst/>
              <a:cxnLst/>
              <a:rect l="l" t="t" r="r" b="b"/>
              <a:pathLst>
                <a:path w="3055" h="2947" extrusionOk="0">
                  <a:moveTo>
                    <a:pt x="2990" y="0"/>
                  </a:moveTo>
                  <a:cubicBezTo>
                    <a:pt x="2888" y="0"/>
                    <a:pt x="2209" y="595"/>
                    <a:pt x="1429" y="1374"/>
                  </a:cubicBezTo>
                  <a:cubicBezTo>
                    <a:pt x="616" y="2186"/>
                    <a:pt x="0" y="2887"/>
                    <a:pt x="55" y="2943"/>
                  </a:cubicBezTo>
                  <a:cubicBezTo>
                    <a:pt x="57" y="2945"/>
                    <a:pt x="61" y="2946"/>
                    <a:pt x="65" y="2946"/>
                  </a:cubicBezTo>
                  <a:cubicBezTo>
                    <a:pt x="169" y="2946"/>
                    <a:pt x="848" y="2350"/>
                    <a:pt x="1627" y="1573"/>
                  </a:cubicBezTo>
                  <a:cubicBezTo>
                    <a:pt x="2439" y="761"/>
                    <a:pt x="3055" y="58"/>
                    <a:pt x="3000" y="4"/>
                  </a:cubicBezTo>
                  <a:cubicBezTo>
                    <a:pt x="2998" y="1"/>
                    <a:pt x="2994" y="0"/>
                    <a:pt x="29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1256325" y="2769025"/>
              <a:ext cx="42800" cy="67800"/>
            </a:xfrm>
            <a:custGeom>
              <a:avLst/>
              <a:gdLst/>
              <a:ahLst/>
              <a:cxnLst/>
              <a:rect l="l" t="t" r="r" b="b"/>
              <a:pathLst>
                <a:path w="1712" h="2712" extrusionOk="0">
                  <a:moveTo>
                    <a:pt x="71" y="1"/>
                  </a:moveTo>
                  <a:cubicBezTo>
                    <a:pt x="66" y="1"/>
                    <a:pt x="62" y="2"/>
                    <a:pt x="59" y="5"/>
                  </a:cubicBezTo>
                  <a:cubicBezTo>
                    <a:pt x="0" y="62"/>
                    <a:pt x="453" y="600"/>
                    <a:pt x="881" y="1339"/>
                  </a:cubicBezTo>
                  <a:cubicBezTo>
                    <a:pt x="1309" y="2064"/>
                    <a:pt x="1554" y="2711"/>
                    <a:pt x="1637" y="2711"/>
                  </a:cubicBezTo>
                  <a:cubicBezTo>
                    <a:pt x="1639" y="2711"/>
                    <a:pt x="1640" y="2711"/>
                    <a:pt x="1641" y="2711"/>
                  </a:cubicBezTo>
                  <a:cubicBezTo>
                    <a:pt x="1712" y="2694"/>
                    <a:pt x="1578" y="1970"/>
                    <a:pt x="1123" y="1198"/>
                  </a:cubicBezTo>
                  <a:cubicBezTo>
                    <a:pt x="695" y="463"/>
                    <a:pt x="166" y="1"/>
                    <a:pt x="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854525" y="2695750"/>
              <a:ext cx="25425" cy="110225"/>
            </a:xfrm>
            <a:custGeom>
              <a:avLst/>
              <a:gdLst/>
              <a:ahLst/>
              <a:cxnLst/>
              <a:rect l="l" t="t" r="r" b="b"/>
              <a:pathLst>
                <a:path w="1017" h="4409" extrusionOk="0">
                  <a:moveTo>
                    <a:pt x="165" y="1"/>
                  </a:moveTo>
                  <a:cubicBezTo>
                    <a:pt x="93" y="1"/>
                    <a:pt x="1" y="1024"/>
                    <a:pt x="221" y="2263"/>
                  </a:cubicBezTo>
                  <a:cubicBezTo>
                    <a:pt x="433" y="3486"/>
                    <a:pt x="860" y="4409"/>
                    <a:pt x="936" y="4409"/>
                  </a:cubicBezTo>
                  <a:cubicBezTo>
                    <a:pt x="937" y="4409"/>
                    <a:pt x="938" y="4409"/>
                    <a:pt x="939" y="4408"/>
                  </a:cubicBezTo>
                  <a:cubicBezTo>
                    <a:pt x="1016" y="4380"/>
                    <a:pt x="706" y="3425"/>
                    <a:pt x="497" y="2214"/>
                  </a:cubicBezTo>
                  <a:cubicBezTo>
                    <a:pt x="282" y="1004"/>
                    <a:pt x="248" y="1"/>
                    <a:pt x="165" y="1"/>
                  </a:cubicBezTo>
                  <a:cubicBezTo>
                    <a:pt x="165" y="1"/>
                    <a:pt x="165" y="1"/>
                    <a:pt x="1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1085425" y="2833725"/>
              <a:ext cx="17225" cy="92150"/>
            </a:xfrm>
            <a:custGeom>
              <a:avLst/>
              <a:gdLst/>
              <a:ahLst/>
              <a:cxnLst/>
              <a:rect l="l" t="t" r="r" b="b"/>
              <a:pathLst>
                <a:path w="689" h="3686" extrusionOk="0">
                  <a:moveTo>
                    <a:pt x="279" y="0"/>
                  </a:moveTo>
                  <a:cubicBezTo>
                    <a:pt x="207" y="0"/>
                    <a:pt x="1" y="833"/>
                    <a:pt x="97" y="1873"/>
                  </a:cubicBezTo>
                  <a:cubicBezTo>
                    <a:pt x="185" y="2906"/>
                    <a:pt x="531" y="3685"/>
                    <a:pt x="607" y="3685"/>
                  </a:cubicBezTo>
                  <a:cubicBezTo>
                    <a:pt x="608" y="3685"/>
                    <a:pt x="610" y="3685"/>
                    <a:pt x="611" y="3684"/>
                  </a:cubicBezTo>
                  <a:cubicBezTo>
                    <a:pt x="688" y="3658"/>
                    <a:pt x="462" y="2858"/>
                    <a:pt x="375" y="1849"/>
                  </a:cubicBezTo>
                  <a:cubicBezTo>
                    <a:pt x="281" y="839"/>
                    <a:pt x="362" y="13"/>
                    <a:pt x="281" y="1"/>
                  </a:cubicBezTo>
                  <a:cubicBezTo>
                    <a:pt x="280" y="0"/>
                    <a:pt x="279" y="0"/>
                    <a:pt x="2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913500" y="3038575"/>
              <a:ext cx="100175" cy="61625"/>
            </a:xfrm>
            <a:custGeom>
              <a:avLst/>
              <a:gdLst/>
              <a:ahLst/>
              <a:cxnLst/>
              <a:rect l="l" t="t" r="r" b="b"/>
              <a:pathLst>
                <a:path w="4007" h="2465" extrusionOk="0">
                  <a:moveTo>
                    <a:pt x="58" y="0"/>
                  </a:moveTo>
                  <a:cubicBezTo>
                    <a:pt x="49" y="0"/>
                    <a:pt x="44" y="2"/>
                    <a:pt x="41" y="6"/>
                  </a:cubicBezTo>
                  <a:cubicBezTo>
                    <a:pt x="1" y="72"/>
                    <a:pt x="846" y="673"/>
                    <a:pt x="1930" y="1351"/>
                  </a:cubicBezTo>
                  <a:cubicBezTo>
                    <a:pt x="2949" y="1988"/>
                    <a:pt x="3816" y="2465"/>
                    <a:pt x="3949" y="2465"/>
                  </a:cubicBezTo>
                  <a:cubicBezTo>
                    <a:pt x="3958" y="2465"/>
                    <a:pt x="3963" y="2463"/>
                    <a:pt x="3966" y="2459"/>
                  </a:cubicBezTo>
                  <a:cubicBezTo>
                    <a:pt x="4006" y="2393"/>
                    <a:pt x="3160" y="1792"/>
                    <a:pt x="2077" y="1115"/>
                  </a:cubicBezTo>
                  <a:cubicBezTo>
                    <a:pt x="1058" y="476"/>
                    <a:pt x="191" y="0"/>
                    <a:pt x="5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1252625" y="3048325"/>
              <a:ext cx="107125" cy="66600"/>
            </a:xfrm>
            <a:custGeom>
              <a:avLst/>
              <a:gdLst/>
              <a:ahLst/>
              <a:cxnLst/>
              <a:rect l="l" t="t" r="r" b="b"/>
              <a:pathLst>
                <a:path w="4285" h="2664" extrusionOk="0">
                  <a:moveTo>
                    <a:pt x="4229" y="1"/>
                  </a:moveTo>
                  <a:cubicBezTo>
                    <a:pt x="4067" y="1"/>
                    <a:pt x="3079" y="393"/>
                    <a:pt x="1992" y="1081"/>
                  </a:cubicBezTo>
                  <a:cubicBezTo>
                    <a:pt x="816" y="1820"/>
                    <a:pt x="1" y="2604"/>
                    <a:pt x="49" y="2659"/>
                  </a:cubicBezTo>
                  <a:cubicBezTo>
                    <a:pt x="51" y="2662"/>
                    <a:pt x="55" y="2663"/>
                    <a:pt x="60" y="2663"/>
                  </a:cubicBezTo>
                  <a:cubicBezTo>
                    <a:pt x="177" y="2663"/>
                    <a:pt x="1034" y="2014"/>
                    <a:pt x="2141" y="1319"/>
                  </a:cubicBezTo>
                  <a:cubicBezTo>
                    <a:pt x="3294" y="587"/>
                    <a:pt x="4285" y="81"/>
                    <a:pt x="4251" y="8"/>
                  </a:cubicBezTo>
                  <a:cubicBezTo>
                    <a:pt x="4249" y="3"/>
                    <a:pt x="4241" y="1"/>
                    <a:pt x="42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815675" y="3223425"/>
              <a:ext cx="108075" cy="22525"/>
            </a:xfrm>
            <a:custGeom>
              <a:avLst/>
              <a:gdLst/>
              <a:ahLst/>
              <a:cxnLst/>
              <a:rect l="l" t="t" r="r" b="b"/>
              <a:pathLst>
                <a:path w="4323" h="901" extrusionOk="0">
                  <a:moveTo>
                    <a:pt x="126" y="0"/>
                  </a:moveTo>
                  <a:cubicBezTo>
                    <a:pt x="58" y="0"/>
                    <a:pt x="19" y="7"/>
                    <a:pt x="16" y="22"/>
                  </a:cubicBezTo>
                  <a:cubicBezTo>
                    <a:pt x="1" y="98"/>
                    <a:pt x="949" y="351"/>
                    <a:pt x="2135" y="588"/>
                  </a:cubicBezTo>
                  <a:cubicBezTo>
                    <a:pt x="3091" y="779"/>
                    <a:pt x="3909" y="901"/>
                    <a:pt x="4197" y="901"/>
                  </a:cubicBezTo>
                  <a:cubicBezTo>
                    <a:pt x="4266" y="901"/>
                    <a:pt x="4304" y="894"/>
                    <a:pt x="4307" y="879"/>
                  </a:cubicBezTo>
                  <a:cubicBezTo>
                    <a:pt x="4322" y="803"/>
                    <a:pt x="3374" y="550"/>
                    <a:pt x="2190" y="313"/>
                  </a:cubicBezTo>
                  <a:cubicBezTo>
                    <a:pt x="1232" y="122"/>
                    <a:pt x="414" y="0"/>
                    <a:pt x="1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1136300" y="3207575"/>
              <a:ext cx="43225" cy="73675"/>
            </a:xfrm>
            <a:custGeom>
              <a:avLst/>
              <a:gdLst/>
              <a:ahLst/>
              <a:cxnLst/>
              <a:rect l="l" t="t" r="r" b="b"/>
              <a:pathLst>
                <a:path w="1729" h="2947" extrusionOk="0">
                  <a:moveTo>
                    <a:pt x="76" y="1"/>
                  </a:moveTo>
                  <a:cubicBezTo>
                    <a:pt x="75" y="1"/>
                    <a:pt x="73" y="1"/>
                    <a:pt x="72" y="1"/>
                  </a:cubicBezTo>
                  <a:cubicBezTo>
                    <a:pt x="0" y="21"/>
                    <a:pt x="166" y="777"/>
                    <a:pt x="619" y="1609"/>
                  </a:cubicBezTo>
                  <a:cubicBezTo>
                    <a:pt x="1049" y="2407"/>
                    <a:pt x="1567" y="2946"/>
                    <a:pt x="1656" y="2946"/>
                  </a:cubicBezTo>
                  <a:cubicBezTo>
                    <a:pt x="1660" y="2946"/>
                    <a:pt x="1663" y="2945"/>
                    <a:pt x="1665" y="2943"/>
                  </a:cubicBezTo>
                  <a:cubicBezTo>
                    <a:pt x="1729" y="2893"/>
                    <a:pt x="1297" y="2280"/>
                    <a:pt x="865" y="1475"/>
                  </a:cubicBezTo>
                  <a:cubicBezTo>
                    <a:pt x="434" y="685"/>
                    <a:pt x="159" y="1"/>
                    <a:pt x="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1377500" y="3225675"/>
              <a:ext cx="40725" cy="45425"/>
            </a:xfrm>
            <a:custGeom>
              <a:avLst/>
              <a:gdLst/>
              <a:ahLst/>
              <a:cxnLst/>
              <a:rect l="l" t="t" r="r" b="b"/>
              <a:pathLst>
                <a:path w="1629" h="1817" extrusionOk="0">
                  <a:moveTo>
                    <a:pt x="1555" y="0"/>
                  </a:moveTo>
                  <a:cubicBezTo>
                    <a:pt x="1463" y="0"/>
                    <a:pt x="1099" y="350"/>
                    <a:pt x="709" y="819"/>
                  </a:cubicBezTo>
                  <a:cubicBezTo>
                    <a:pt x="291" y="1317"/>
                    <a:pt x="1" y="1761"/>
                    <a:pt x="61" y="1812"/>
                  </a:cubicBezTo>
                  <a:cubicBezTo>
                    <a:pt x="65" y="1815"/>
                    <a:pt x="69" y="1816"/>
                    <a:pt x="75" y="1816"/>
                  </a:cubicBezTo>
                  <a:cubicBezTo>
                    <a:pt x="167" y="1816"/>
                    <a:pt x="532" y="1466"/>
                    <a:pt x="922" y="997"/>
                  </a:cubicBezTo>
                  <a:cubicBezTo>
                    <a:pt x="1339" y="498"/>
                    <a:pt x="1629" y="54"/>
                    <a:pt x="1570" y="5"/>
                  </a:cubicBezTo>
                  <a:cubicBezTo>
                    <a:pt x="1566" y="2"/>
                    <a:pt x="1561" y="0"/>
                    <a:pt x="155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891875" y="2487150"/>
              <a:ext cx="48125" cy="31250"/>
            </a:xfrm>
            <a:custGeom>
              <a:avLst/>
              <a:gdLst/>
              <a:ahLst/>
              <a:cxnLst/>
              <a:rect l="l" t="t" r="r" b="b"/>
              <a:pathLst>
                <a:path w="1925" h="1250" extrusionOk="0">
                  <a:moveTo>
                    <a:pt x="1851" y="1"/>
                  </a:moveTo>
                  <a:cubicBezTo>
                    <a:pt x="1734" y="1"/>
                    <a:pt x="1333" y="209"/>
                    <a:pt x="885" y="509"/>
                  </a:cubicBezTo>
                  <a:cubicBezTo>
                    <a:pt x="378" y="848"/>
                    <a:pt x="0" y="1174"/>
                    <a:pt x="44" y="1238"/>
                  </a:cubicBezTo>
                  <a:cubicBezTo>
                    <a:pt x="49" y="1246"/>
                    <a:pt x="59" y="1249"/>
                    <a:pt x="75" y="1249"/>
                  </a:cubicBezTo>
                  <a:cubicBezTo>
                    <a:pt x="192" y="1249"/>
                    <a:pt x="592" y="1040"/>
                    <a:pt x="1041" y="741"/>
                  </a:cubicBezTo>
                  <a:cubicBezTo>
                    <a:pt x="1548" y="402"/>
                    <a:pt x="1925" y="75"/>
                    <a:pt x="1881" y="12"/>
                  </a:cubicBezTo>
                  <a:cubicBezTo>
                    <a:pt x="1877" y="4"/>
                    <a:pt x="1866" y="1"/>
                    <a:pt x="18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1088100" y="2172150"/>
              <a:ext cx="33975" cy="112825"/>
            </a:xfrm>
            <a:custGeom>
              <a:avLst/>
              <a:gdLst/>
              <a:ahLst/>
              <a:cxnLst/>
              <a:rect l="l" t="t" r="r" b="b"/>
              <a:pathLst>
                <a:path w="1359" h="4513" extrusionOk="0">
                  <a:moveTo>
                    <a:pt x="76" y="0"/>
                  </a:moveTo>
                  <a:cubicBezTo>
                    <a:pt x="75" y="0"/>
                    <a:pt x="74" y="0"/>
                    <a:pt x="74" y="1"/>
                  </a:cubicBezTo>
                  <a:cubicBezTo>
                    <a:pt x="1" y="15"/>
                    <a:pt x="148" y="1057"/>
                    <a:pt x="483" y="2309"/>
                  </a:cubicBezTo>
                  <a:cubicBezTo>
                    <a:pt x="813" y="3544"/>
                    <a:pt x="1202" y="4512"/>
                    <a:pt x="1281" y="4512"/>
                  </a:cubicBezTo>
                  <a:cubicBezTo>
                    <a:pt x="1282" y="4512"/>
                    <a:pt x="1283" y="4512"/>
                    <a:pt x="1284" y="4512"/>
                  </a:cubicBezTo>
                  <a:cubicBezTo>
                    <a:pt x="1358" y="4487"/>
                    <a:pt x="1088" y="3478"/>
                    <a:pt x="754" y="2236"/>
                  </a:cubicBezTo>
                  <a:cubicBezTo>
                    <a:pt x="422" y="1003"/>
                    <a:pt x="155" y="0"/>
                    <a:pt x="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1220675" y="2452650"/>
              <a:ext cx="74450" cy="17000"/>
            </a:xfrm>
            <a:custGeom>
              <a:avLst/>
              <a:gdLst/>
              <a:ahLst/>
              <a:cxnLst/>
              <a:rect l="l" t="t" r="r" b="b"/>
              <a:pathLst>
                <a:path w="2978" h="680" extrusionOk="0">
                  <a:moveTo>
                    <a:pt x="656" y="1"/>
                  </a:moveTo>
                  <a:cubicBezTo>
                    <a:pt x="260" y="1"/>
                    <a:pt x="0" y="58"/>
                    <a:pt x="4" y="103"/>
                  </a:cubicBezTo>
                  <a:cubicBezTo>
                    <a:pt x="9" y="185"/>
                    <a:pt x="677" y="205"/>
                    <a:pt x="1478" y="360"/>
                  </a:cubicBezTo>
                  <a:cubicBezTo>
                    <a:pt x="2173" y="491"/>
                    <a:pt x="2738" y="680"/>
                    <a:pt x="2899" y="680"/>
                  </a:cubicBezTo>
                  <a:cubicBezTo>
                    <a:pt x="2924" y="680"/>
                    <a:pt x="2939" y="675"/>
                    <a:pt x="2944" y="665"/>
                  </a:cubicBezTo>
                  <a:cubicBezTo>
                    <a:pt x="2977" y="601"/>
                    <a:pt x="2372" y="245"/>
                    <a:pt x="1532" y="86"/>
                  </a:cubicBezTo>
                  <a:cubicBezTo>
                    <a:pt x="1208" y="24"/>
                    <a:pt x="905" y="1"/>
                    <a:pt x="6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1333425" y="2300075"/>
              <a:ext cx="80725" cy="16125"/>
            </a:xfrm>
            <a:custGeom>
              <a:avLst/>
              <a:gdLst/>
              <a:ahLst/>
              <a:cxnLst/>
              <a:rect l="l" t="t" r="r" b="b"/>
              <a:pathLst>
                <a:path w="3229" h="645" extrusionOk="0">
                  <a:moveTo>
                    <a:pt x="78" y="0"/>
                  </a:moveTo>
                  <a:cubicBezTo>
                    <a:pt x="52" y="0"/>
                    <a:pt x="37" y="5"/>
                    <a:pt x="33" y="15"/>
                  </a:cubicBezTo>
                  <a:cubicBezTo>
                    <a:pt x="0" y="79"/>
                    <a:pt x="663" y="447"/>
                    <a:pt x="1577" y="585"/>
                  </a:cubicBezTo>
                  <a:cubicBezTo>
                    <a:pt x="1850" y="628"/>
                    <a:pt x="2109" y="644"/>
                    <a:pt x="2336" y="644"/>
                  </a:cubicBezTo>
                  <a:cubicBezTo>
                    <a:pt x="2867" y="644"/>
                    <a:pt x="3228" y="555"/>
                    <a:pt x="3220" y="505"/>
                  </a:cubicBezTo>
                  <a:cubicBezTo>
                    <a:pt x="3212" y="422"/>
                    <a:pt x="2488" y="446"/>
                    <a:pt x="1619" y="310"/>
                  </a:cubicBezTo>
                  <a:cubicBezTo>
                    <a:pt x="862" y="196"/>
                    <a:pt x="248" y="0"/>
                    <a:pt x="7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1533275" y="2370975"/>
              <a:ext cx="23875" cy="116400"/>
            </a:xfrm>
            <a:custGeom>
              <a:avLst/>
              <a:gdLst/>
              <a:ahLst/>
              <a:cxnLst/>
              <a:rect l="l" t="t" r="r" b="b"/>
              <a:pathLst>
                <a:path w="955" h="4656" extrusionOk="0">
                  <a:moveTo>
                    <a:pt x="875" y="1"/>
                  </a:moveTo>
                  <a:cubicBezTo>
                    <a:pt x="798" y="1"/>
                    <a:pt x="420" y="996"/>
                    <a:pt x="214" y="2281"/>
                  </a:cubicBezTo>
                  <a:cubicBezTo>
                    <a:pt x="1" y="3583"/>
                    <a:pt x="50" y="4656"/>
                    <a:pt x="123" y="4656"/>
                  </a:cubicBezTo>
                  <a:cubicBezTo>
                    <a:pt x="123" y="4656"/>
                    <a:pt x="123" y="4656"/>
                    <a:pt x="123" y="4656"/>
                  </a:cubicBezTo>
                  <a:cubicBezTo>
                    <a:pt x="205" y="4656"/>
                    <a:pt x="281" y="3603"/>
                    <a:pt x="491" y="2326"/>
                  </a:cubicBezTo>
                  <a:cubicBezTo>
                    <a:pt x="695" y="1047"/>
                    <a:pt x="955" y="25"/>
                    <a:pt x="877" y="1"/>
                  </a:cubicBezTo>
                  <a:cubicBezTo>
                    <a:pt x="877" y="1"/>
                    <a:pt x="876" y="1"/>
                    <a:pt x="8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1606400" y="2618300"/>
              <a:ext cx="75200" cy="74850"/>
            </a:xfrm>
            <a:custGeom>
              <a:avLst/>
              <a:gdLst/>
              <a:ahLst/>
              <a:cxnLst/>
              <a:rect l="l" t="t" r="r" b="b"/>
              <a:pathLst>
                <a:path w="3008" h="2994" extrusionOk="0">
                  <a:moveTo>
                    <a:pt x="65" y="0"/>
                  </a:moveTo>
                  <a:cubicBezTo>
                    <a:pt x="61" y="0"/>
                    <a:pt x="58" y="1"/>
                    <a:pt x="56" y="4"/>
                  </a:cubicBezTo>
                  <a:cubicBezTo>
                    <a:pt x="1" y="57"/>
                    <a:pt x="604" y="771"/>
                    <a:pt x="1403" y="1595"/>
                  </a:cubicBezTo>
                  <a:cubicBezTo>
                    <a:pt x="2171" y="2386"/>
                    <a:pt x="2841" y="2994"/>
                    <a:pt x="2942" y="2994"/>
                  </a:cubicBezTo>
                  <a:cubicBezTo>
                    <a:pt x="2946" y="2994"/>
                    <a:pt x="2949" y="2993"/>
                    <a:pt x="2951" y="2991"/>
                  </a:cubicBezTo>
                  <a:cubicBezTo>
                    <a:pt x="3008" y="2937"/>
                    <a:pt x="2405" y="2225"/>
                    <a:pt x="1604" y="1400"/>
                  </a:cubicBezTo>
                  <a:cubicBezTo>
                    <a:pt x="836" y="608"/>
                    <a:pt x="167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1754975" y="2677225"/>
              <a:ext cx="46575" cy="67300"/>
            </a:xfrm>
            <a:custGeom>
              <a:avLst/>
              <a:gdLst/>
              <a:ahLst/>
              <a:cxnLst/>
              <a:rect l="l" t="t" r="r" b="b"/>
              <a:pathLst>
                <a:path w="1863" h="2692" extrusionOk="0">
                  <a:moveTo>
                    <a:pt x="1790" y="1"/>
                  </a:moveTo>
                  <a:cubicBezTo>
                    <a:pt x="1702" y="1"/>
                    <a:pt x="1275" y="554"/>
                    <a:pt x="814" y="1270"/>
                  </a:cubicBezTo>
                  <a:cubicBezTo>
                    <a:pt x="335" y="2012"/>
                    <a:pt x="1" y="2647"/>
                    <a:pt x="66" y="2689"/>
                  </a:cubicBezTo>
                  <a:cubicBezTo>
                    <a:pt x="68" y="2691"/>
                    <a:pt x="71" y="2691"/>
                    <a:pt x="74" y="2691"/>
                  </a:cubicBezTo>
                  <a:cubicBezTo>
                    <a:pt x="161" y="2691"/>
                    <a:pt x="588" y="2138"/>
                    <a:pt x="1049" y="1422"/>
                  </a:cubicBezTo>
                  <a:cubicBezTo>
                    <a:pt x="1528" y="680"/>
                    <a:pt x="1863" y="43"/>
                    <a:pt x="1798" y="3"/>
                  </a:cubicBezTo>
                  <a:cubicBezTo>
                    <a:pt x="1796" y="1"/>
                    <a:pt x="1793" y="1"/>
                    <a:pt x="179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1895700" y="2524450"/>
              <a:ext cx="44775" cy="85200"/>
            </a:xfrm>
            <a:custGeom>
              <a:avLst/>
              <a:gdLst/>
              <a:ahLst/>
              <a:cxnLst/>
              <a:rect l="l" t="t" r="r" b="b"/>
              <a:pathLst>
                <a:path w="1791" h="3408" extrusionOk="0">
                  <a:moveTo>
                    <a:pt x="74" y="1"/>
                  </a:moveTo>
                  <a:cubicBezTo>
                    <a:pt x="72" y="1"/>
                    <a:pt x="71" y="1"/>
                    <a:pt x="69" y="2"/>
                  </a:cubicBezTo>
                  <a:cubicBezTo>
                    <a:pt x="0" y="36"/>
                    <a:pt x="314" y="825"/>
                    <a:pt x="770" y="1765"/>
                  </a:cubicBezTo>
                  <a:cubicBezTo>
                    <a:pt x="1215" y="2684"/>
                    <a:pt x="1632" y="3407"/>
                    <a:pt x="1716" y="3407"/>
                  </a:cubicBezTo>
                  <a:cubicBezTo>
                    <a:pt x="1718" y="3407"/>
                    <a:pt x="1720" y="3407"/>
                    <a:pt x="1721" y="3406"/>
                  </a:cubicBezTo>
                  <a:cubicBezTo>
                    <a:pt x="1790" y="3373"/>
                    <a:pt x="1477" y="2583"/>
                    <a:pt x="1022" y="1643"/>
                  </a:cubicBezTo>
                  <a:cubicBezTo>
                    <a:pt x="575" y="724"/>
                    <a:pt x="158" y="1"/>
                    <a:pt x="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2029775" y="2513325"/>
              <a:ext cx="98400" cy="18725"/>
            </a:xfrm>
            <a:custGeom>
              <a:avLst/>
              <a:gdLst/>
              <a:ahLst/>
              <a:cxnLst/>
              <a:rect l="l" t="t" r="r" b="b"/>
              <a:pathLst>
                <a:path w="3936" h="749" extrusionOk="0">
                  <a:moveTo>
                    <a:pt x="159" y="1"/>
                  </a:moveTo>
                  <a:cubicBezTo>
                    <a:pt x="68" y="1"/>
                    <a:pt x="17" y="9"/>
                    <a:pt x="14" y="27"/>
                  </a:cubicBezTo>
                  <a:cubicBezTo>
                    <a:pt x="0" y="103"/>
                    <a:pt x="864" y="321"/>
                    <a:pt x="1943" y="513"/>
                  </a:cubicBezTo>
                  <a:cubicBezTo>
                    <a:pt x="2769" y="659"/>
                    <a:pt x="3482" y="749"/>
                    <a:pt x="3777" y="749"/>
                  </a:cubicBezTo>
                  <a:cubicBezTo>
                    <a:pt x="3867" y="749"/>
                    <a:pt x="3919" y="740"/>
                    <a:pt x="3921" y="722"/>
                  </a:cubicBezTo>
                  <a:cubicBezTo>
                    <a:pt x="3936" y="647"/>
                    <a:pt x="3071" y="429"/>
                    <a:pt x="1992" y="238"/>
                  </a:cubicBezTo>
                  <a:cubicBezTo>
                    <a:pt x="1167" y="90"/>
                    <a:pt x="454" y="1"/>
                    <a:pt x="1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624400" y="2636975"/>
              <a:ext cx="48525" cy="95575"/>
            </a:xfrm>
            <a:custGeom>
              <a:avLst/>
              <a:gdLst/>
              <a:ahLst/>
              <a:cxnLst/>
              <a:rect l="l" t="t" r="r" b="b"/>
              <a:pathLst>
                <a:path w="1941" h="3823" extrusionOk="0">
                  <a:moveTo>
                    <a:pt x="1866" y="0"/>
                  </a:moveTo>
                  <a:cubicBezTo>
                    <a:pt x="1783" y="0"/>
                    <a:pt x="1331" y="818"/>
                    <a:pt x="843" y="1852"/>
                  </a:cubicBezTo>
                  <a:cubicBezTo>
                    <a:pt x="347" y="2907"/>
                    <a:pt x="0" y="3788"/>
                    <a:pt x="70" y="3821"/>
                  </a:cubicBezTo>
                  <a:cubicBezTo>
                    <a:pt x="72" y="3822"/>
                    <a:pt x="73" y="3822"/>
                    <a:pt x="75" y="3822"/>
                  </a:cubicBezTo>
                  <a:cubicBezTo>
                    <a:pt x="158" y="3822"/>
                    <a:pt x="610" y="3006"/>
                    <a:pt x="1097" y="1971"/>
                  </a:cubicBezTo>
                  <a:cubicBezTo>
                    <a:pt x="1593" y="916"/>
                    <a:pt x="1940" y="35"/>
                    <a:pt x="1870" y="1"/>
                  </a:cubicBezTo>
                  <a:cubicBezTo>
                    <a:pt x="1869" y="1"/>
                    <a:pt x="1867" y="0"/>
                    <a:pt x="18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664050" y="2487850"/>
              <a:ext cx="63800" cy="67975"/>
            </a:xfrm>
            <a:custGeom>
              <a:avLst/>
              <a:gdLst/>
              <a:ahLst/>
              <a:cxnLst/>
              <a:rect l="l" t="t" r="r" b="b"/>
              <a:pathLst>
                <a:path w="2552" h="2719" extrusionOk="0">
                  <a:moveTo>
                    <a:pt x="67" y="0"/>
                  </a:moveTo>
                  <a:cubicBezTo>
                    <a:pt x="62" y="0"/>
                    <a:pt x="59" y="1"/>
                    <a:pt x="57" y="3"/>
                  </a:cubicBezTo>
                  <a:cubicBezTo>
                    <a:pt x="0" y="55"/>
                    <a:pt x="499" y="704"/>
                    <a:pt x="1172" y="1452"/>
                  </a:cubicBezTo>
                  <a:cubicBezTo>
                    <a:pt x="1816" y="2170"/>
                    <a:pt x="2387" y="2718"/>
                    <a:pt x="2484" y="2718"/>
                  </a:cubicBezTo>
                  <a:cubicBezTo>
                    <a:pt x="2489" y="2718"/>
                    <a:pt x="2492" y="2717"/>
                    <a:pt x="2494" y="2715"/>
                  </a:cubicBezTo>
                  <a:cubicBezTo>
                    <a:pt x="2552" y="2663"/>
                    <a:pt x="2052" y="2014"/>
                    <a:pt x="1380" y="1265"/>
                  </a:cubicBezTo>
                  <a:cubicBezTo>
                    <a:pt x="735" y="548"/>
                    <a:pt x="164" y="0"/>
                    <a:pt x="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680025" y="2839425"/>
              <a:ext cx="39300" cy="31100"/>
            </a:xfrm>
            <a:custGeom>
              <a:avLst/>
              <a:gdLst/>
              <a:ahLst/>
              <a:cxnLst/>
              <a:rect l="l" t="t" r="r" b="b"/>
              <a:pathLst>
                <a:path w="1572" h="1244" extrusionOk="0">
                  <a:moveTo>
                    <a:pt x="1495" y="0"/>
                  </a:moveTo>
                  <a:cubicBezTo>
                    <a:pt x="1392" y="0"/>
                    <a:pt x="1059" y="213"/>
                    <a:pt x="698" y="514"/>
                  </a:cubicBezTo>
                  <a:cubicBezTo>
                    <a:pt x="290" y="853"/>
                    <a:pt x="1" y="1175"/>
                    <a:pt x="50" y="1234"/>
                  </a:cubicBezTo>
                  <a:cubicBezTo>
                    <a:pt x="55" y="1240"/>
                    <a:pt x="64" y="1243"/>
                    <a:pt x="76" y="1243"/>
                  </a:cubicBezTo>
                  <a:cubicBezTo>
                    <a:pt x="179" y="1243"/>
                    <a:pt x="512" y="1032"/>
                    <a:pt x="876" y="729"/>
                  </a:cubicBezTo>
                  <a:cubicBezTo>
                    <a:pt x="1282" y="391"/>
                    <a:pt x="1571" y="69"/>
                    <a:pt x="1522" y="10"/>
                  </a:cubicBezTo>
                  <a:cubicBezTo>
                    <a:pt x="1517" y="3"/>
                    <a:pt x="1508" y="0"/>
                    <a:pt x="14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725900" y="2367675"/>
              <a:ext cx="27575" cy="31000"/>
            </a:xfrm>
            <a:custGeom>
              <a:avLst/>
              <a:gdLst/>
              <a:ahLst/>
              <a:cxnLst/>
              <a:rect l="l" t="t" r="r" b="b"/>
              <a:pathLst>
                <a:path w="1103" h="1240" extrusionOk="0">
                  <a:moveTo>
                    <a:pt x="1021" y="1"/>
                  </a:moveTo>
                  <a:cubicBezTo>
                    <a:pt x="935" y="1"/>
                    <a:pt x="689" y="223"/>
                    <a:pt x="442" y="532"/>
                  </a:cubicBezTo>
                  <a:cubicBezTo>
                    <a:pt x="171" y="871"/>
                    <a:pt x="1" y="1184"/>
                    <a:pt x="61" y="1233"/>
                  </a:cubicBezTo>
                  <a:cubicBezTo>
                    <a:pt x="66" y="1237"/>
                    <a:pt x="73" y="1239"/>
                    <a:pt x="81" y="1239"/>
                  </a:cubicBezTo>
                  <a:cubicBezTo>
                    <a:pt x="167" y="1239"/>
                    <a:pt x="413" y="1016"/>
                    <a:pt x="660" y="706"/>
                  </a:cubicBezTo>
                  <a:cubicBezTo>
                    <a:pt x="931" y="369"/>
                    <a:pt x="1102" y="55"/>
                    <a:pt x="1042" y="7"/>
                  </a:cubicBezTo>
                  <a:cubicBezTo>
                    <a:pt x="1036" y="3"/>
                    <a:pt x="1030" y="1"/>
                    <a:pt x="10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1313300" y="2416700"/>
              <a:ext cx="125950" cy="435325"/>
            </a:xfrm>
            <a:custGeom>
              <a:avLst/>
              <a:gdLst/>
              <a:ahLst/>
              <a:cxnLst/>
              <a:rect l="l" t="t" r="r" b="b"/>
              <a:pathLst>
                <a:path w="5038" h="17413" extrusionOk="0">
                  <a:moveTo>
                    <a:pt x="0" y="0"/>
                  </a:moveTo>
                  <a:cubicBezTo>
                    <a:pt x="1817" y="5709"/>
                    <a:pt x="3219" y="11702"/>
                    <a:pt x="5037" y="17412"/>
                  </a:cubicBezTo>
                  <a:lnTo>
                    <a:pt x="4603" y="5586"/>
                  </a:lnTo>
                  <a:cubicBezTo>
                    <a:pt x="2918" y="4031"/>
                    <a:pt x="1384" y="2169"/>
                    <a:pt x="0" y="0"/>
                  </a:cubicBezTo>
                  <a:close/>
                </a:path>
              </a:pathLst>
            </a:custGeom>
            <a:solidFill>
              <a:srgbClr val="455A64">
                <a:alpha val="2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738500" y="2450300"/>
              <a:ext cx="61300" cy="473575"/>
            </a:xfrm>
            <a:custGeom>
              <a:avLst/>
              <a:gdLst/>
              <a:ahLst/>
              <a:cxnLst/>
              <a:rect l="l" t="t" r="r" b="b"/>
              <a:pathLst>
                <a:path w="2452" h="18943" extrusionOk="0">
                  <a:moveTo>
                    <a:pt x="2451" y="1"/>
                  </a:moveTo>
                  <a:lnTo>
                    <a:pt x="2451" y="1"/>
                  </a:lnTo>
                  <a:cubicBezTo>
                    <a:pt x="164" y="6038"/>
                    <a:pt x="1" y="12630"/>
                    <a:pt x="1362" y="18943"/>
                  </a:cubicBezTo>
                  <a:lnTo>
                    <a:pt x="2451" y="1"/>
                  </a:lnTo>
                  <a:close/>
                </a:path>
              </a:pathLst>
            </a:custGeom>
            <a:solidFill>
              <a:srgbClr val="455A64">
                <a:alpha val="2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4"/>
          <p:cNvSpPr txBox="1"/>
          <p:nvPr/>
        </p:nvSpPr>
        <p:spPr>
          <a:xfrm>
            <a:off x="3622757" y="400313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ighteous"/>
              <a:buNone/>
            </a:pPr>
            <a:r>
              <a:rPr lang="en" sz="5400" b="0" i="0" u="none" strike="noStrike" cap="none" dirty="0">
                <a:solidFill>
                  <a:srgbClr val="FF3399"/>
                </a:solidFill>
                <a:latin typeface="Righteous"/>
                <a:ea typeface="Righteous"/>
                <a:cs typeface="Righteous"/>
                <a:sym typeface="Righteous"/>
              </a:rPr>
              <a:t>2.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Imagen 39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BED1182-8889-4E1A-A1C1-273411749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8A69F13-F767-4A21-BD95-01F8684CD9E4}"/>
              </a:ext>
            </a:extLst>
          </p:cNvPr>
          <p:cNvSpPr/>
          <p:nvPr/>
        </p:nvSpPr>
        <p:spPr>
          <a:xfrm>
            <a:off x="5922688" y="3156338"/>
            <a:ext cx="3090858" cy="1664013"/>
          </a:xfrm>
          <a:prstGeom prst="rect">
            <a:avLst/>
          </a:prstGeom>
          <a:solidFill>
            <a:srgbClr val="FBD0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0" name="Google Shape;720;p6"/>
          <p:cNvSpPr txBox="1">
            <a:spLocks noGrp="1"/>
          </p:cNvSpPr>
          <p:nvPr>
            <p:ph type="title"/>
          </p:nvPr>
        </p:nvSpPr>
        <p:spPr>
          <a:xfrm>
            <a:off x="311699" y="429079"/>
            <a:ext cx="366898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Primera fase</a:t>
            </a:r>
            <a:endParaRPr dirty="0"/>
          </a:p>
        </p:txBody>
      </p:sp>
      <p:sp>
        <p:nvSpPr>
          <p:cNvPr id="721" name="Google Shape;721;p6"/>
          <p:cNvSpPr txBox="1">
            <a:spLocks noGrp="1"/>
          </p:cNvSpPr>
          <p:nvPr>
            <p:ph type="body" idx="1"/>
          </p:nvPr>
        </p:nvSpPr>
        <p:spPr>
          <a:xfrm>
            <a:off x="633927" y="2017859"/>
            <a:ext cx="3908594" cy="18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s-CO" sz="2000" dirty="0"/>
              <a:t>Identificar, clasificar y georreferenciar sedes de iniciativas para jóvenes</a:t>
            </a:r>
          </a:p>
          <a:p>
            <a:pPr marL="342900" indent="-342900" algn="just">
              <a:spcAft>
                <a:spcPts val="1600"/>
              </a:spcAft>
            </a:pPr>
            <a:r>
              <a:rPr lang="es-CO" sz="2000" dirty="0"/>
              <a:t>Base de datos con 4659  observaciones</a:t>
            </a:r>
          </a:p>
          <a:p>
            <a:pPr marL="342900" indent="-342900" algn="just">
              <a:spcAft>
                <a:spcPts val="1600"/>
              </a:spcAft>
            </a:pPr>
            <a:r>
              <a:rPr lang="es-CO" sz="2000" dirty="0"/>
              <a:t>Georreferenciación a nivel de UPZ y localidad</a:t>
            </a:r>
          </a:p>
          <a:p>
            <a:pPr marL="342900" indent="-342900" algn="just">
              <a:spcAft>
                <a:spcPts val="1600"/>
              </a:spcAft>
            </a:pPr>
            <a:endParaRPr lang="es-CO" sz="2000" dirty="0"/>
          </a:p>
          <a:p>
            <a:pPr marL="342900" indent="-342900" algn="just">
              <a:spcAft>
                <a:spcPts val="1600"/>
              </a:spcAft>
            </a:pPr>
            <a:endParaRPr lang="es-CO" sz="2000" dirty="0"/>
          </a:p>
        </p:txBody>
      </p:sp>
      <p:grpSp>
        <p:nvGrpSpPr>
          <p:cNvPr id="722" name="Google Shape;722;p6"/>
          <p:cNvGrpSpPr/>
          <p:nvPr/>
        </p:nvGrpSpPr>
        <p:grpSpPr>
          <a:xfrm>
            <a:off x="4790485" y="1688563"/>
            <a:ext cx="4043291" cy="2306143"/>
            <a:chOff x="238125" y="914950"/>
            <a:chExt cx="7142075" cy="3883925"/>
          </a:xfrm>
        </p:grpSpPr>
        <p:sp>
          <p:nvSpPr>
            <p:cNvPr id="723" name="Google Shape;723;p6"/>
            <p:cNvSpPr/>
            <p:nvPr/>
          </p:nvSpPr>
          <p:spPr>
            <a:xfrm>
              <a:off x="238125" y="4687325"/>
              <a:ext cx="7142075" cy="5875"/>
            </a:xfrm>
            <a:custGeom>
              <a:avLst/>
              <a:gdLst/>
              <a:ahLst/>
              <a:cxnLst/>
              <a:rect l="l" t="t" r="r" b="b"/>
              <a:pathLst>
                <a:path w="285683" h="235" extrusionOk="0">
                  <a:moveTo>
                    <a:pt x="142849" y="1"/>
                  </a:moveTo>
                  <a:cubicBezTo>
                    <a:pt x="63943" y="1"/>
                    <a:pt x="0" y="53"/>
                    <a:pt x="0" y="117"/>
                  </a:cubicBezTo>
                  <a:cubicBezTo>
                    <a:pt x="0" y="183"/>
                    <a:pt x="63943" y="235"/>
                    <a:pt x="142849" y="235"/>
                  </a:cubicBezTo>
                  <a:cubicBezTo>
                    <a:pt x="221726" y="235"/>
                    <a:pt x="285683" y="183"/>
                    <a:pt x="285683" y="117"/>
                  </a:cubicBezTo>
                  <a:cubicBezTo>
                    <a:pt x="285683" y="53"/>
                    <a:pt x="221726" y="1"/>
                    <a:pt x="1428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4727125" y="3103750"/>
              <a:ext cx="2358650" cy="1584150"/>
            </a:xfrm>
            <a:custGeom>
              <a:avLst/>
              <a:gdLst/>
              <a:ahLst/>
              <a:cxnLst/>
              <a:rect l="l" t="t" r="r" b="b"/>
              <a:pathLst>
                <a:path w="94346" h="63366" extrusionOk="0">
                  <a:moveTo>
                    <a:pt x="23099" y="0"/>
                  </a:moveTo>
                  <a:cubicBezTo>
                    <a:pt x="22617" y="0"/>
                    <a:pt x="22189" y="303"/>
                    <a:pt x="22028" y="757"/>
                  </a:cubicBezTo>
                  <a:lnTo>
                    <a:pt x="1" y="63365"/>
                  </a:lnTo>
                  <a:lnTo>
                    <a:pt x="69342" y="63365"/>
                  </a:lnTo>
                  <a:lnTo>
                    <a:pt x="94048" y="1600"/>
                  </a:lnTo>
                  <a:cubicBezTo>
                    <a:pt x="94346" y="856"/>
                    <a:pt x="93797" y="46"/>
                    <a:pt x="92997" y="46"/>
                  </a:cubicBezTo>
                  <a:lnTo>
                    <a:pt x="2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4802875" y="3166625"/>
              <a:ext cx="2184650" cy="1415025"/>
            </a:xfrm>
            <a:custGeom>
              <a:avLst/>
              <a:gdLst/>
              <a:ahLst/>
              <a:cxnLst/>
              <a:rect l="l" t="t" r="r" b="b"/>
              <a:pathLst>
                <a:path w="87386" h="56601" extrusionOk="0">
                  <a:moveTo>
                    <a:pt x="20851" y="1"/>
                  </a:moveTo>
                  <a:cubicBezTo>
                    <a:pt x="20583" y="1"/>
                    <a:pt x="20343" y="168"/>
                    <a:pt x="20249" y="421"/>
                  </a:cubicBezTo>
                  <a:lnTo>
                    <a:pt x="150" y="55759"/>
                  </a:lnTo>
                  <a:cubicBezTo>
                    <a:pt x="0" y="56169"/>
                    <a:pt x="312" y="56600"/>
                    <a:pt x="759" y="56600"/>
                  </a:cubicBezTo>
                  <a:lnTo>
                    <a:pt x="63930" y="56600"/>
                  </a:lnTo>
                  <a:cubicBezTo>
                    <a:pt x="63931" y="56600"/>
                    <a:pt x="63932" y="56600"/>
                    <a:pt x="63933" y="56600"/>
                  </a:cubicBezTo>
                  <a:cubicBezTo>
                    <a:pt x="64193" y="56600"/>
                    <a:pt x="64429" y="56445"/>
                    <a:pt x="64529" y="56204"/>
                  </a:cubicBezTo>
                  <a:lnTo>
                    <a:pt x="87216" y="866"/>
                  </a:lnTo>
                  <a:cubicBezTo>
                    <a:pt x="87386" y="452"/>
                    <a:pt x="87074" y="1"/>
                    <a:pt x="86615" y="1"/>
                  </a:cubicBezTo>
                  <a:lnTo>
                    <a:pt x="20858" y="1"/>
                  </a:lnTo>
                  <a:cubicBezTo>
                    <a:pt x="20855" y="1"/>
                    <a:pt x="20853" y="1"/>
                    <a:pt x="20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4104675" y="4581625"/>
              <a:ext cx="2356025" cy="108625"/>
            </a:xfrm>
            <a:custGeom>
              <a:avLst/>
              <a:gdLst/>
              <a:ahLst/>
              <a:cxnLst/>
              <a:rect l="l" t="t" r="r" b="b"/>
              <a:pathLst>
                <a:path w="94241" h="4345" extrusionOk="0">
                  <a:moveTo>
                    <a:pt x="1" y="0"/>
                  </a:moveTo>
                  <a:lnTo>
                    <a:pt x="1" y="4345"/>
                  </a:lnTo>
                  <a:lnTo>
                    <a:pt x="94240" y="4345"/>
                  </a:lnTo>
                  <a:lnTo>
                    <a:pt x="916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3384700" y="3203600"/>
              <a:ext cx="1662375" cy="969150"/>
            </a:xfrm>
            <a:custGeom>
              <a:avLst/>
              <a:gdLst/>
              <a:ahLst/>
              <a:cxnLst/>
              <a:rect l="l" t="t" r="r" b="b"/>
              <a:pathLst>
                <a:path w="66495" h="38766" extrusionOk="0">
                  <a:moveTo>
                    <a:pt x="51485" y="0"/>
                  </a:moveTo>
                  <a:cubicBezTo>
                    <a:pt x="51485" y="0"/>
                    <a:pt x="49587" y="22575"/>
                    <a:pt x="45495" y="23675"/>
                  </a:cubicBezTo>
                  <a:cubicBezTo>
                    <a:pt x="41305" y="24800"/>
                    <a:pt x="36888" y="25188"/>
                    <a:pt x="32770" y="25188"/>
                  </a:cubicBezTo>
                  <a:cubicBezTo>
                    <a:pt x="25944" y="25188"/>
                    <a:pt x="19940" y="24122"/>
                    <a:pt x="17150" y="23574"/>
                  </a:cubicBezTo>
                  <a:cubicBezTo>
                    <a:pt x="16647" y="23143"/>
                    <a:pt x="16068" y="22620"/>
                    <a:pt x="15415" y="21973"/>
                  </a:cubicBezTo>
                  <a:cubicBezTo>
                    <a:pt x="14853" y="21412"/>
                    <a:pt x="14391" y="20760"/>
                    <a:pt x="14048" y="20046"/>
                  </a:cubicBezTo>
                  <a:cubicBezTo>
                    <a:pt x="13628" y="19176"/>
                    <a:pt x="13115" y="17997"/>
                    <a:pt x="13028" y="17263"/>
                  </a:cubicBezTo>
                  <a:cubicBezTo>
                    <a:pt x="12963" y="16702"/>
                    <a:pt x="12508" y="16372"/>
                    <a:pt x="12076" y="16372"/>
                  </a:cubicBezTo>
                  <a:cubicBezTo>
                    <a:pt x="11808" y="16372"/>
                    <a:pt x="11549" y="16499"/>
                    <a:pt x="11397" y="16776"/>
                  </a:cubicBezTo>
                  <a:cubicBezTo>
                    <a:pt x="10997" y="17501"/>
                    <a:pt x="10828" y="20260"/>
                    <a:pt x="12331" y="22771"/>
                  </a:cubicBezTo>
                  <a:cubicBezTo>
                    <a:pt x="12331" y="22771"/>
                    <a:pt x="12813" y="23903"/>
                    <a:pt x="11511" y="24383"/>
                  </a:cubicBezTo>
                  <a:cubicBezTo>
                    <a:pt x="9620" y="25080"/>
                    <a:pt x="2958" y="27150"/>
                    <a:pt x="1883" y="27660"/>
                  </a:cubicBezTo>
                  <a:cubicBezTo>
                    <a:pt x="927" y="28114"/>
                    <a:pt x="0" y="28927"/>
                    <a:pt x="1007" y="29089"/>
                  </a:cubicBezTo>
                  <a:cubicBezTo>
                    <a:pt x="1101" y="29104"/>
                    <a:pt x="1234" y="29111"/>
                    <a:pt x="1398" y="29111"/>
                  </a:cubicBezTo>
                  <a:cubicBezTo>
                    <a:pt x="2515" y="29111"/>
                    <a:pt x="5071" y="28793"/>
                    <a:pt x="6500" y="28602"/>
                  </a:cubicBezTo>
                  <a:lnTo>
                    <a:pt x="6500" y="28602"/>
                  </a:lnTo>
                  <a:cubicBezTo>
                    <a:pt x="4516" y="28892"/>
                    <a:pt x="326" y="29602"/>
                    <a:pt x="462" y="30402"/>
                  </a:cubicBezTo>
                  <a:cubicBezTo>
                    <a:pt x="529" y="30798"/>
                    <a:pt x="1144" y="31081"/>
                    <a:pt x="2461" y="31081"/>
                  </a:cubicBezTo>
                  <a:cubicBezTo>
                    <a:pt x="2693" y="31081"/>
                    <a:pt x="2947" y="31072"/>
                    <a:pt x="3223" y="31054"/>
                  </a:cubicBezTo>
                  <a:lnTo>
                    <a:pt x="3223" y="31054"/>
                  </a:lnTo>
                  <a:cubicBezTo>
                    <a:pt x="2008" y="31291"/>
                    <a:pt x="929" y="31562"/>
                    <a:pt x="682" y="31809"/>
                  </a:cubicBezTo>
                  <a:cubicBezTo>
                    <a:pt x="53" y="32440"/>
                    <a:pt x="1145" y="32615"/>
                    <a:pt x="2543" y="32615"/>
                  </a:cubicBezTo>
                  <a:cubicBezTo>
                    <a:pt x="4264" y="32615"/>
                    <a:pt x="6447" y="32351"/>
                    <a:pt x="6448" y="32351"/>
                  </a:cubicBezTo>
                  <a:lnTo>
                    <a:pt x="6448" y="32351"/>
                  </a:lnTo>
                  <a:cubicBezTo>
                    <a:pt x="1429" y="33002"/>
                    <a:pt x="1481" y="32739"/>
                    <a:pt x="1427" y="33427"/>
                  </a:cubicBezTo>
                  <a:cubicBezTo>
                    <a:pt x="1387" y="33944"/>
                    <a:pt x="2522" y="34150"/>
                    <a:pt x="5279" y="34184"/>
                  </a:cubicBezTo>
                  <a:cubicBezTo>
                    <a:pt x="7515" y="34212"/>
                    <a:pt x="9826" y="34687"/>
                    <a:pt x="13229" y="34914"/>
                  </a:cubicBezTo>
                  <a:cubicBezTo>
                    <a:pt x="13229" y="34914"/>
                    <a:pt x="26843" y="38765"/>
                    <a:pt x="39810" y="38765"/>
                  </a:cubicBezTo>
                  <a:cubicBezTo>
                    <a:pt x="49896" y="38765"/>
                    <a:pt x="59590" y="36435"/>
                    <a:pt x="62180" y="28148"/>
                  </a:cubicBezTo>
                  <a:cubicBezTo>
                    <a:pt x="65372" y="17940"/>
                    <a:pt x="65392" y="14054"/>
                    <a:pt x="66495" y="7364"/>
                  </a:cubicBezTo>
                  <a:lnTo>
                    <a:pt x="5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3449200" y="4002625"/>
              <a:ext cx="172975" cy="21350"/>
            </a:xfrm>
            <a:custGeom>
              <a:avLst/>
              <a:gdLst/>
              <a:ahLst/>
              <a:cxnLst/>
              <a:rect l="l" t="t" r="r" b="b"/>
              <a:pathLst>
                <a:path w="6919" h="854" extrusionOk="0">
                  <a:moveTo>
                    <a:pt x="6346" y="1"/>
                  </a:moveTo>
                  <a:cubicBezTo>
                    <a:pt x="5727" y="1"/>
                    <a:pt x="4650" y="70"/>
                    <a:pt x="3430" y="197"/>
                  </a:cubicBezTo>
                  <a:cubicBezTo>
                    <a:pt x="1533" y="396"/>
                    <a:pt x="0" y="660"/>
                    <a:pt x="8" y="787"/>
                  </a:cubicBezTo>
                  <a:cubicBezTo>
                    <a:pt x="11" y="832"/>
                    <a:pt x="209" y="854"/>
                    <a:pt x="551" y="854"/>
                  </a:cubicBezTo>
                  <a:cubicBezTo>
                    <a:pt x="1167" y="854"/>
                    <a:pt x="2248" y="784"/>
                    <a:pt x="3478" y="656"/>
                  </a:cubicBezTo>
                  <a:cubicBezTo>
                    <a:pt x="5386" y="455"/>
                    <a:pt x="6919" y="192"/>
                    <a:pt x="6899" y="67"/>
                  </a:cubicBezTo>
                  <a:cubicBezTo>
                    <a:pt x="6892" y="22"/>
                    <a:pt x="6690" y="1"/>
                    <a:pt x="6346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3437600" y="3954400"/>
              <a:ext cx="183425" cy="32350"/>
            </a:xfrm>
            <a:custGeom>
              <a:avLst/>
              <a:gdLst/>
              <a:ahLst/>
              <a:cxnLst/>
              <a:rect l="l" t="t" r="r" b="b"/>
              <a:pathLst>
                <a:path w="7337" h="1294" extrusionOk="0">
                  <a:moveTo>
                    <a:pt x="7072" y="0"/>
                  </a:moveTo>
                  <a:cubicBezTo>
                    <a:pt x="6540" y="0"/>
                    <a:pt x="5195" y="160"/>
                    <a:pt x="3631" y="419"/>
                  </a:cubicBezTo>
                  <a:cubicBezTo>
                    <a:pt x="1616" y="754"/>
                    <a:pt x="1" y="1127"/>
                    <a:pt x="21" y="1253"/>
                  </a:cubicBezTo>
                  <a:cubicBezTo>
                    <a:pt x="26" y="1281"/>
                    <a:pt x="112" y="1294"/>
                    <a:pt x="265" y="1294"/>
                  </a:cubicBezTo>
                  <a:cubicBezTo>
                    <a:pt x="798" y="1294"/>
                    <a:pt x="2142" y="1133"/>
                    <a:pt x="3706" y="873"/>
                  </a:cubicBezTo>
                  <a:cubicBezTo>
                    <a:pt x="5720" y="540"/>
                    <a:pt x="7337" y="167"/>
                    <a:pt x="7315" y="41"/>
                  </a:cubicBezTo>
                  <a:cubicBezTo>
                    <a:pt x="7311" y="13"/>
                    <a:pt x="7225" y="0"/>
                    <a:pt x="7072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3446250" y="3903700"/>
              <a:ext cx="173325" cy="32975"/>
            </a:xfrm>
            <a:custGeom>
              <a:avLst/>
              <a:gdLst/>
              <a:ahLst/>
              <a:cxnLst/>
              <a:rect l="l" t="t" r="r" b="b"/>
              <a:pathLst>
                <a:path w="6933" h="1319" extrusionOk="0">
                  <a:moveTo>
                    <a:pt x="6688" y="0"/>
                  </a:moveTo>
                  <a:cubicBezTo>
                    <a:pt x="6190" y="0"/>
                    <a:pt x="4912" y="165"/>
                    <a:pt x="3426" y="433"/>
                  </a:cubicBezTo>
                  <a:cubicBezTo>
                    <a:pt x="1524" y="774"/>
                    <a:pt x="1" y="1153"/>
                    <a:pt x="23" y="1279"/>
                  </a:cubicBezTo>
                  <a:cubicBezTo>
                    <a:pt x="28" y="1306"/>
                    <a:pt x="105" y="1319"/>
                    <a:pt x="243" y="1319"/>
                  </a:cubicBezTo>
                  <a:cubicBezTo>
                    <a:pt x="739" y="1319"/>
                    <a:pt x="2019" y="1153"/>
                    <a:pt x="3507" y="886"/>
                  </a:cubicBezTo>
                  <a:cubicBezTo>
                    <a:pt x="5408" y="545"/>
                    <a:pt x="6933" y="166"/>
                    <a:pt x="6910" y="40"/>
                  </a:cubicBezTo>
                  <a:cubicBezTo>
                    <a:pt x="6905" y="13"/>
                    <a:pt x="6827" y="0"/>
                    <a:pt x="6688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5047050" y="4166950"/>
              <a:ext cx="1090925" cy="407325"/>
            </a:xfrm>
            <a:custGeom>
              <a:avLst/>
              <a:gdLst/>
              <a:ahLst/>
              <a:cxnLst/>
              <a:rect l="l" t="t" r="r" b="b"/>
              <a:pathLst>
                <a:path w="43637" h="16293" extrusionOk="0">
                  <a:moveTo>
                    <a:pt x="40840" y="1"/>
                  </a:moveTo>
                  <a:lnTo>
                    <a:pt x="1672" y="3633"/>
                  </a:lnTo>
                  <a:lnTo>
                    <a:pt x="1" y="16292"/>
                  </a:lnTo>
                  <a:lnTo>
                    <a:pt x="43637" y="16292"/>
                  </a:lnTo>
                  <a:lnTo>
                    <a:pt x="40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4623675" y="2767875"/>
              <a:ext cx="359200" cy="576250"/>
            </a:xfrm>
            <a:custGeom>
              <a:avLst/>
              <a:gdLst/>
              <a:ahLst/>
              <a:cxnLst/>
              <a:rect l="l" t="t" r="r" b="b"/>
              <a:pathLst>
                <a:path w="14368" h="23050" extrusionOk="0">
                  <a:moveTo>
                    <a:pt x="6344" y="0"/>
                  </a:moveTo>
                  <a:cubicBezTo>
                    <a:pt x="6344" y="0"/>
                    <a:pt x="0" y="19050"/>
                    <a:pt x="407" y="19812"/>
                  </a:cubicBezTo>
                  <a:lnTo>
                    <a:pt x="14368" y="23050"/>
                  </a:lnTo>
                  <a:lnTo>
                    <a:pt x="634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4778600" y="2608375"/>
              <a:ext cx="1322375" cy="1735825"/>
            </a:xfrm>
            <a:custGeom>
              <a:avLst/>
              <a:gdLst/>
              <a:ahLst/>
              <a:cxnLst/>
              <a:rect l="l" t="t" r="r" b="b"/>
              <a:pathLst>
                <a:path w="52895" h="69433" extrusionOk="0">
                  <a:moveTo>
                    <a:pt x="13706" y="1"/>
                  </a:moveTo>
                  <a:cubicBezTo>
                    <a:pt x="11976" y="1"/>
                    <a:pt x="10244" y="112"/>
                    <a:pt x="8520" y="335"/>
                  </a:cubicBezTo>
                  <a:lnTo>
                    <a:pt x="7672" y="445"/>
                  </a:lnTo>
                  <a:cubicBezTo>
                    <a:pt x="4154" y="901"/>
                    <a:pt x="1210" y="3201"/>
                    <a:pt x="147" y="6380"/>
                  </a:cubicBezTo>
                  <a:cubicBezTo>
                    <a:pt x="147" y="6380"/>
                    <a:pt x="0" y="15766"/>
                    <a:pt x="2884" y="21979"/>
                  </a:cubicBezTo>
                  <a:lnTo>
                    <a:pt x="12109" y="42164"/>
                  </a:lnTo>
                  <a:lnTo>
                    <a:pt x="10739" y="69432"/>
                  </a:lnTo>
                  <a:lnTo>
                    <a:pt x="52894" y="64659"/>
                  </a:lnTo>
                  <a:lnTo>
                    <a:pt x="46297" y="38304"/>
                  </a:lnTo>
                  <a:cubicBezTo>
                    <a:pt x="46297" y="38304"/>
                    <a:pt x="41761" y="7748"/>
                    <a:pt x="33497" y="4362"/>
                  </a:cubicBezTo>
                  <a:cubicBezTo>
                    <a:pt x="30306" y="3054"/>
                    <a:pt x="27255" y="2251"/>
                    <a:pt x="24727" y="1534"/>
                  </a:cubicBezTo>
                  <a:cubicBezTo>
                    <a:pt x="21133" y="515"/>
                    <a:pt x="17425" y="1"/>
                    <a:pt x="13706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5324350" y="4313700"/>
              <a:ext cx="8400" cy="247675"/>
            </a:xfrm>
            <a:custGeom>
              <a:avLst/>
              <a:gdLst/>
              <a:ahLst/>
              <a:cxnLst/>
              <a:rect l="l" t="t" r="r" b="b"/>
              <a:pathLst>
                <a:path w="336" h="9907" extrusionOk="0"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11" y="0"/>
                    <a:pt x="0" y="2221"/>
                    <a:pt x="51" y="4957"/>
                  </a:cubicBezTo>
                  <a:cubicBezTo>
                    <a:pt x="101" y="7690"/>
                    <a:pt x="196" y="9907"/>
                    <a:pt x="260" y="9907"/>
                  </a:cubicBezTo>
                  <a:cubicBezTo>
                    <a:pt x="260" y="9907"/>
                    <a:pt x="260" y="9907"/>
                    <a:pt x="260" y="9907"/>
                  </a:cubicBezTo>
                  <a:cubicBezTo>
                    <a:pt x="325" y="9905"/>
                    <a:pt x="335" y="7688"/>
                    <a:pt x="285" y="4952"/>
                  </a:cubicBezTo>
                  <a:cubicBezTo>
                    <a:pt x="234" y="2216"/>
                    <a:pt x="140" y="0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5369625" y="4338975"/>
              <a:ext cx="50850" cy="46625"/>
            </a:xfrm>
            <a:custGeom>
              <a:avLst/>
              <a:gdLst/>
              <a:ahLst/>
              <a:cxnLst/>
              <a:rect l="l" t="t" r="r" b="b"/>
              <a:pathLst>
                <a:path w="2034" h="1865" extrusionOk="0">
                  <a:moveTo>
                    <a:pt x="454" y="1"/>
                  </a:moveTo>
                  <a:cubicBezTo>
                    <a:pt x="416" y="1"/>
                    <a:pt x="129" y="184"/>
                    <a:pt x="41" y="671"/>
                  </a:cubicBezTo>
                  <a:cubicBezTo>
                    <a:pt x="0" y="921"/>
                    <a:pt x="49" y="1266"/>
                    <a:pt x="300" y="1526"/>
                  </a:cubicBezTo>
                  <a:cubicBezTo>
                    <a:pt x="480" y="1721"/>
                    <a:pt x="762" y="1865"/>
                    <a:pt x="1069" y="1865"/>
                  </a:cubicBezTo>
                  <a:cubicBezTo>
                    <a:pt x="1163" y="1865"/>
                    <a:pt x="1259" y="1851"/>
                    <a:pt x="1355" y="1821"/>
                  </a:cubicBezTo>
                  <a:cubicBezTo>
                    <a:pt x="1763" y="1685"/>
                    <a:pt x="1996" y="1297"/>
                    <a:pt x="2009" y="942"/>
                  </a:cubicBezTo>
                  <a:cubicBezTo>
                    <a:pt x="2034" y="572"/>
                    <a:pt x="1782" y="278"/>
                    <a:pt x="1548" y="176"/>
                  </a:cubicBezTo>
                  <a:cubicBezTo>
                    <a:pt x="1412" y="110"/>
                    <a:pt x="1281" y="86"/>
                    <a:pt x="1168" y="86"/>
                  </a:cubicBezTo>
                  <a:cubicBezTo>
                    <a:pt x="1084" y="86"/>
                    <a:pt x="1010" y="99"/>
                    <a:pt x="951" y="119"/>
                  </a:cubicBezTo>
                  <a:cubicBezTo>
                    <a:pt x="815" y="165"/>
                    <a:pt x="762" y="228"/>
                    <a:pt x="769" y="239"/>
                  </a:cubicBezTo>
                  <a:cubicBezTo>
                    <a:pt x="770" y="242"/>
                    <a:pt x="773" y="244"/>
                    <a:pt x="779" y="244"/>
                  </a:cubicBezTo>
                  <a:cubicBezTo>
                    <a:pt x="810" y="244"/>
                    <a:pt x="909" y="204"/>
                    <a:pt x="1052" y="204"/>
                  </a:cubicBezTo>
                  <a:cubicBezTo>
                    <a:pt x="1167" y="204"/>
                    <a:pt x="1311" y="230"/>
                    <a:pt x="1470" y="323"/>
                  </a:cubicBezTo>
                  <a:cubicBezTo>
                    <a:pt x="1656" y="431"/>
                    <a:pt x="1823" y="653"/>
                    <a:pt x="1795" y="931"/>
                  </a:cubicBezTo>
                  <a:cubicBezTo>
                    <a:pt x="1777" y="1202"/>
                    <a:pt x="1581" y="1505"/>
                    <a:pt x="1285" y="1601"/>
                  </a:cubicBezTo>
                  <a:cubicBezTo>
                    <a:pt x="1213" y="1624"/>
                    <a:pt x="1140" y="1634"/>
                    <a:pt x="1067" y="1634"/>
                  </a:cubicBezTo>
                  <a:cubicBezTo>
                    <a:pt x="833" y="1634"/>
                    <a:pt x="604" y="1527"/>
                    <a:pt x="454" y="1378"/>
                  </a:cubicBezTo>
                  <a:cubicBezTo>
                    <a:pt x="249" y="1182"/>
                    <a:pt x="191" y="910"/>
                    <a:pt x="205" y="691"/>
                  </a:cubicBezTo>
                  <a:cubicBezTo>
                    <a:pt x="242" y="239"/>
                    <a:pt x="492" y="26"/>
                    <a:pt x="459" y="3"/>
                  </a:cubicBezTo>
                  <a:cubicBezTo>
                    <a:pt x="459" y="1"/>
                    <a:pt x="457" y="1"/>
                    <a:pt x="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5653700" y="4272450"/>
              <a:ext cx="431800" cy="190750"/>
            </a:xfrm>
            <a:custGeom>
              <a:avLst/>
              <a:gdLst/>
              <a:ahLst/>
              <a:cxnLst/>
              <a:rect l="l" t="t" r="r" b="b"/>
              <a:pathLst>
                <a:path w="17272" h="763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3"/>
                    <a:pt x="21" y="74"/>
                    <a:pt x="65" y="205"/>
                  </a:cubicBezTo>
                  <a:cubicBezTo>
                    <a:pt x="114" y="335"/>
                    <a:pt x="172" y="534"/>
                    <a:pt x="282" y="775"/>
                  </a:cubicBezTo>
                  <a:cubicBezTo>
                    <a:pt x="484" y="1265"/>
                    <a:pt x="838" y="1951"/>
                    <a:pt x="1379" y="2731"/>
                  </a:cubicBezTo>
                  <a:cubicBezTo>
                    <a:pt x="1919" y="3511"/>
                    <a:pt x="2677" y="4368"/>
                    <a:pt x="3662" y="5154"/>
                  </a:cubicBezTo>
                  <a:cubicBezTo>
                    <a:pt x="5653" y="6758"/>
                    <a:pt x="8129" y="7630"/>
                    <a:pt x="10673" y="7630"/>
                  </a:cubicBezTo>
                  <a:cubicBezTo>
                    <a:pt x="10878" y="7630"/>
                    <a:pt x="11084" y="7624"/>
                    <a:pt x="11290" y="7613"/>
                  </a:cubicBezTo>
                  <a:cubicBezTo>
                    <a:pt x="12549" y="7552"/>
                    <a:pt x="13663" y="7298"/>
                    <a:pt x="14560" y="6983"/>
                  </a:cubicBezTo>
                  <a:cubicBezTo>
                    <a:pt x="15456" y="6668"/>
                    <a:pt x="16142" y="6314"/>
                    <a:pt x="16592" y="6035"/>
                  </a:cubicBezTo>
                  <a:cubicBezTo>
                    <a:pt x="16823" y="5905"/>
                    <a:pt x="16985" y="5775"/>
                    <a:pt x="17101" y="5698"/>
                  </a:cubicBezTo>
                  <a:cubicBezTo>
                    <a:pt x="17214" y="5617"/>
                    <a:pt x="17271" y="5571"/>
                    <a:pt x="17266" y="5565"/>
                  </a:cubicBezTo>
                  <a:cubicBezTo>
                    <a:pt x="17266" y="5564"/>
                    <a:pt x="17265" y="5564"/>
                    <a:pt x="17263" y="5564"/>
                  </a:cubicBezTo>
                  <a:cubicBezTo>
                    <a:pt x="17230" y="5564"/>
                    <a:pt x="16982" y="5714"/>
                    <a:pt x="16546" y="5954"/>
                  </a:cubicBezTo>
                  <a:cubicBezTo>
                    <a:pt x="16086" y="6207"/>
                    <a:pt x="15395" y="6532"/>
                    <a:pt x="14506" y="6825"/>
                  </a:cubicBezTo>
                  <a:cubicBezTo>
                    <a:pt x="13618" y="7119"/>
                    <a:pt x="12517" y="7348"/>
                    <a:pt x="11281" y="7399"/>
                  </a:cubicBezTo>
                  <a:cubicBezTo>
                    <a:pt x="11109" y="7407"/>
                    <a:pt x="10938" y="7411"/>
                    <a:pt x="10766" y="7411"/>
                  </a:cubicBezTo>
                  <a:cubicBezTo>
                    <a:pt x="8240" y="7411"/>
                    <a:pt x="5783" y="6559"/>
                    <a:pt x="3795" y="4984"/>
                  </a:cubicBezTo>
                  <a:cubicBezTo>
                    <a:pt x="2821" y="4222"/>
                    <a:pt x="2064" y="3392"/>
                    <a:pt x="1512" y="2635"/>
                  </a:cubicBezTo>
                  <a:cubicBezTo>
                    <a:pt x="960" y="1880"/>
                    <a:pt x="593" y="1211"/>
                    <a:pt x="365" y="737"/>
                  </a:cubicBezTo>
                  <a:cubicBezTo>
                    <a:pt x="141" y="270"/>
                    <a:pt x="29" y="0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4829600" y="3070500"/>
              <a:ext cx="405200" cy="68950"/>
            </a:xfrm>
            <a:custGeom>
              <a:avLst/>
              <a:gdLst/>
              <a:ahLst/>
              <a:cxnLst/>
              <a:rect l="l" t="t" r="r" b="b"/>
              <a:pathLst>
                <a:path w="16208" h="2758" extrusionOk="0">
                  <a:moveTo>
                    <a:pt x="2931" y="1"/>
                  </a:moveTo>
                  <a:cubicBezTo>
                    <a:pt x="2686" y="1"/>
                    <a:pt x="2451" y="20"/>
                    <a:pt x="2230" y="58"/>
                  </a:cubicBezTo>
                  <a:cubicBezTo>
                    <a:pt x="1415" y="178"/>
                    <a:pt x="812" y="519"/>
                    <a:pt x="468" y="816"/>
                  </a:cubicBezTo>
                  <a:cubicBezTo>
                    <a:pt x="333" y="929"/>
                    <a:pt x="211" y="1055"/>
                    <a:pt x="104" y="1194"/>
                  </a:cubicBezTo>
                  <a:cubicBezTo>
                    <a:pt x="34" y="1292"/>
                    <a:pt x="0" y="1344"/>
                    <a:pt x="6" y="1348"/>
                  </a:cubicBezTo>
                  <a:cubicBezTo>
                    <a:pt x="7" y="1349"/>
                    <a:pt x="8" y="1349"/>
                    <a:pt x="9" y="1349"/>
                  </a:cubicBezTo>
                  <a:cubicBezTo>
                    <a:pt x="35" y="1349"/>
                    <a:pt x="184" y="1148"/>
                    <a:pt x="525" y="888"/>
                  </a:cubicBezTo>
                  <a:cubicBezTo>
                    <a:pt x="876" y="622"/>
                    <a:pt x="1464" y="318"/>
                    <a:pt x="2253" y="221"/>
                  </a:cubicBezTo>
                  <a:cubicBezTo>
                    <a:pt x="2437" y="195"/>
                    <a:pt x="2631" y="181"/>
                    <a:pt x="2833" y="181"/>
                  </a:cubicBezTo>
                  <a:cubicBezTo>
                    <a:pt x="3490" y="181"/>
                    <a:pt x="4226" y="323"/>
                    <a:pt x="4981" y="608"/>
                  </a:cubicBezTo>
                  <a:cubicBezTo>
                    <a:pt x="5973" y="966"/>
                    <a:pt x="6992" y="1546"/>
                    <a:pt x="8127" y="2043"/>
                  </a:cubicBezTo>
                  <a:cubicBezTo>
                    <a:pt x="9085" y="2462"/>
                    <a:pt x="10091" y="2758"/>
                    <a:pt x="11044" y="2758"/>
                  </a:cubicBezTo>
                  <a:cubicBezTo>
                    <a:pt x="11211" y="2758"/>
                    <a:pt x="11376" y="2748"/>
                    <a:pt x="11540" y="2729"/>
                  </a:cubicBezTo>
                  <a:cubicBezTo>
                    <a:pt x="12632" y="2607"/>
                    <a:pt x="13517" y="2128"/>
                    <a:pt x="14189" y="1685"/>
                  </a:cubicBezTo>
                  <a:cubicBezTo>
                    <a:pt x="14865" y="1234"/>
                    <a:pt x="15357" y="801"/>
                    <a:pt x="15695" y="503"/>
                  </a:cubicBezTo>
                  <a:cubicBezTo>
                    <a:pt x="16030" y="201"/>
                    <a:pt x="16207" y="26"/>
                    <a:pt x="16198" y="13"/>
                  </a:cubicBezTo>
                  <a:cubicBezTo>
                    <a:pt x="16198" y="13"/>
                    <a:pt x="16197" y="13"/>
                    <a:pt x="16196" y="13"/>
                  </a:cubicBezTo>
                  <a:cubicBezTo>
                    <a:pt x="16171" y="13"/>
                    <a:pt x="15975" y="164"/>
                    <a:pt x="15635" y="432"/>
                  </a:cubicBezTo>
                  <a:cubicBezTo>
                    <a:pt x="15281" y="708"/>
                    <a:pt x="14774" y="1120"/>
                    <a:pt x="14098" y="1546"/>
                  </a:cubicBezTo>
                  <a:cubicBezTo>
                    <a:pt x="13427" y="1966"/>
                    <a:pt x="12558" y="2410"/>
                    <a:pt x="11517" y="2514"/>
                  </a:cubicBezTo>
                  <a:cubicBezTo>
                    <a:pt x="11373" y="2529"/>
                    <a:pt x="11227" y="2537"/>
                    <a:pt x="11080" y="2537"/>
                  </a:cubicBezTo>
                  <a:cubicBezTo>
                    <a:pt x="10161" y="2537"/>
                    <a:pt x="9178" y="2246"/>
                    <a:pt x="8218" y="1827"/>
                  </a:cubicBezTo>
                  <a:cubicBezTo>
                    <a:pt x="7102" y="1339"/>
                    <a:pt x="6071" y="761"/>
                    <a:pt x="5053" y="406"/>
                  </a:cubicBezTo>
                  <a:cubicBezTo>
                    <a:pt x="4318" y="136"/>
                    <a:pt x="3587" y="1"/>
                    <a:pt x="29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4786925" y="2804175"/>
              <a:ext cx="171525" cy="47625"/>
            </a:xfrm>
            <a:custGeom>
              <a:avLst/>
              <a:gdLst/>
              <a:ahLst/>
              <a:cxnLst/>
              <a:rect l="l" t="t" r="r" b="b"/>
              <a:pathLst>
                <a:path w="6861" h="1905" extrusionOk="0">
                  <a:moveTo>
                    <a:pt x="6838" y="1"/>
                  </a:moveTo>
                  <a:cubicBezTo>
                    <a:pt x="6786" y="1"/>
                    <a:pt x="6475" y="255"/>
                    <a:pt x="5946" y="578"/>
                  </a:cubicBezTo>
                  <a:cubicBezTo>
                    <a:pt x="5390" y="919"/>
                    <a:pt x="4565" y="1303"/>
                    <a:pt x="3593" y="1517"/>
                  </a:cubicBezTo>
                  <a:cubicBezTo>
                    <a:pt x="2997" y="1646"/>
                    <a:pt x="2426" y="1693"/>
                    <a:pt x="1923" y="1693"/>
                  </a:cubicBezTo>
                  <a:cubicBezTo>
                    <a:pt x="1605" y="1693"/>
                    <a:pt x="1315" y="1674"/>
                    <a:pt x="1063" y="1645"/>
                  </a:cubicBezTo>
                  <a:cubicBezTo>
                    <a:pt x="504" y="1581"/>
                    <a:pt x="134" y="1489"/>
                    <a:pt x="35" y="1489"/>
                  </a:cubicBezTo>
                  <a:cubicBezTo>
                    <a:pt x="19" y="1489"/>
                    <a:pt x="10" y="1491"/>
                    <a:pt x="8" y="1497"/>
                  </a:cubicBezTo>
                  <a:cubicBezTo>
                    <a:pt x="0" y="1520"/>
                    <a:pt x="381" y="1690"/>
                    <a:pt x="1040" y="1809"/>
                  </a:cubicBezTo>
                  <a:cubicBezTo>
                    <a:pt x="1354" y="1867"/>
                    <a:pt x="1734" y="1904"/>
                    <a:pt x="2154" y="1904"/>
                  </a:cubicBezTo>
                  <a:cubicBezTo>
                    <a:pt x="2613" y="1904"/>
                    <a:pt x="3120" y="1859"/>
                    <a:pt x="3645" y="1746"/>
                  </a:cubicBezTo>
                  <a:cubicBezTo>
                    <a:pt x="4648" y="1524"/>
                    <a:pt x="5490" y="1101"/>
                    <a:pt x="6036" y="717"/>
                  </a:cubicBezTo>
                  <a:cubicBezTo>
                    <a:pt x="6587" y="335"/>
                    <a:pt x="6861" y="20"/>
                    <a:pt x="6844" y="3"/>
                  </a:cubicBezTo>
                  <a:cubicBezTo>
                    <a:pt x="6843" y="1"/>
                    <a:pt x="6841" y="1"/>
                    <a:pt x="68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5004050" y="3439350"/>
              <a:ext cx="906975" cy="113125"/>
            </a:xfrm>
            <a:custGeom>
              <a:avLst/>
              <a:gdLst/>
              <a:ahLst/>
              <a:cxnLst/>
              <a:rect l="l" t="t" r="r" b="b"/>
              <a:pathLst>
                <a:path w="36279" h="4525" extrusionOk="0">
                  <a:moveTo>
                    <a:pt x="24148" y="0"/>
                  </a:moveTo>
                  <a:cubicBezTo>
                    <a:pt x="23297" y="0"/>
                    <a:pt x="22449" y="96"/>
                    <a:pt x="21618" y="286"/>
                  </a:cubicBezTo>
                  <a:cubicBezTo>
                    <a:pt x="20408" y="553"/>
                    <a:pt x="19205" y="994"/>
                    <a:pt x="18000" y="1488"/>
                  </a:cubicBezTo>
                  <a:cubicBezTo>
                    <a:pt x="15596" y="2488"/>
                    <a:pt x="13351" y="3566"/>
                    <a:pt x="11155" y="4034"/>
                  </a:cubicBezTo>
                  <a:cubicBezTo>
                    <a:pt x="10267" y="4244"/>
                    <a:pt x="9400" y="4327"/>
                    <a:pt x="8574" y="4327"/>
                  </a:cubicBezTo>
                  <a:cubicBezTo>
                    <a:pt x="7363" y="4327"/>
                    <a:pt x="6239" y="4148"/>
                    <a:pt x="5259" y="3930"/>
                  </a:cubicBezTo>
                  <a:cubicBezTo>
                    <a:pt x="3603" y="3552"/>
                    <a:pt x="2305" y="3078"/>
                    <a:pt x="1404" y="2768"/>
                  </a:cubicBezTo>
                  <a:lnTo>
                    <a:pt x="369" y="2404"/>
                  </a:lnTo>
                  <a:cubicBezTo>
                    <a:pt x="151" y="2328"/>
                    <a:pt x="27" y="2288"/>
                    <a:pt x="6" y="2288"/>
                  </a:cubicBezTo>
                  <a:cubicBezTo>
                    <a:pt x="4" y="2288"/>
                    <a:pt x="3" y="2289"/>
                    <a:pt x="3" y="2289"/>
                  </a:cubicBezTo>
                  <a:cubicBezTo>
                    <a:pt x="0" y="2295"/>
                    <a:pt x="121" y="2350"/>
                    <a:pt x="352" y="2447"/>
                  </a:cubicBezTo>
                  <a:lnTo>
                    <a:pt x="1373" y="2854"/>
                  </a:lnTo>
                  <a:cubicBezTo>
                    <a:pt x="2265" y="3190"/>
                    <a:pt x="3557" y="3690"/>
                    <a:pt x="5223" y="4091"/>
                  </a:cubicBezTo>
                  <a:cubicBezTo>
                    <a:pt x="6230" y="4329"/>
                    <a:pt x="7401" y="4525"/>
                    <a:pt x="8666" y="4525"/>
                  </a:cubicBezTo>
                  <a:cubicBezTo>
                    <a:pt x="9478" y="4525"/>
                    <a:pt x="10328" y="4444"/>
                    <a:pt x="11199" y="4244"/>
                  </a:cubicBezTo>
                  <a:cubicBezTo>
                    <a:pt x="13432" y="3780"/>
                    <a:pt x="15697" y="2698"/>
                    <a:pt x="18088" y="1704"/>
                  </a:cubicBezTo>
                  <a:cubicBezTo>
                    <a:pt x="19289" y="1213"/>
                    <a:pt x="20479" y="775"/>
                    <a:pt x="21668" y="511"/>
                  </a:cubicBezTo>
                  <a:cubicBezTo>
                    <a:pt x="22502" y="317"/>
                    <a:pt x="23354" y="219"/>
                    <a:pt x="24208" y="219"/>
                  </a:cubicBezTo>
                  <a:cubicBezTo>
                    <a:pt x="24520" y="219"/>
                    <a:pt x="24833" y="232"/>
                    <a:pt x="25144" y="258"/>
                  </a:cubicBezTo>
                  <a:cubicBezTo>
                    <a:pt x="26258" y="367"/>
                    <a:pt x="27296" y="624"/>
                    <a:pt x="28269" y="864"/>
                  </a:cubicBezTo>
                  <a:cubicBezTo>
                    <a:pt x="29243" y="1103"/>
                    <a:pt x="30156" y="1321"/>
                    <a:pt x="31008" y="1433"/>
                  </a:cubicBezTo>
                  <a:cubicBezTo>
                    <a:pt x="31487" y="1498"/>
                    <a:pt x="31944" y="1528"/>
                    <a:pt x="32373" y="1528"/>
                  </a:cubicBezTo>
                  <a:cubicBezTo>
                    <a:pt x="33468" y="1528"/>
                    <a:pt x="34381" y="1336"/>
                    <a:pt x="35017" y="1066"/>
                  </a:cubicBezTo>
                  <a:cubicBezTo>
                    <a:pt x="35462" y="884"/>
                    <a:pt x="35774" y="673"/>
                    <a:pt x="35982" y="531"/>
                  </a:cubicBezTo>
                  <a:cubicBezTo>
                    <a:pt x="36180" y="373"/>
                    <a:pt x="36279" y="286"/>
                    <a:pt x="36274" y="281"/>
                  </a:cubicBezTo>
                  <a:cubicBezTo>
                    <a:pt x="36274" y="280"/>
                    <a:pt x="36273" y="280"/>
                    <a:pt x="36271" y="280"/>
                  </a:cubicBezTo>
                  <a:cubicBezTo>
                    <a:pt x="36231" y="280"/>
                    <a:pt x="35839" y="649"/>
                    <a:pt x="34985" y="982"/>
                  </a:cubicBezTo>
                  <a:cubicBezTo>
                    <a:pt x="34381" y="1218"/>
                    <a:pt x="33534" y="1383"/>
                    <a:pt x="32519" y="1383"/>
                  </a:cubicBezTo>
                  <a:cubicBezTo>
                    <a:pt x="32056" y="1383"/>
                    <a:pt x="31557" y="1349"/>
                    <a:pt x="31031" y="1271"/>
                  </a:cubicBezTo>
                  <a:cubicBezTo>
                    <a:pt x="30191" y="1150"/>
                    <a:pt x="29287" y="925"/>
                    <a:pt x="28316" y="676"/>
                  </a:cubicBezTo>
                  <a:cubicBezTo>
                    <a:pt x="27345" y="433"/>
                    <a:pt x="26300" y="160"/>
                    <a:pt x="25166" y="46"/>
                  </a:cubicBezTo>
                  <a:cubicBezTo>
                    <a:pt x="24827" y="15"/>
                    <a:pt x="24487" y="0"/>
                    <a:pt x="24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5075525" y="3787225"/>
              <a:ext cx="936700" cy="121300"/>
            </a:xfrm>
            <a:custGeom>
              <a:avLst/>
              <a:gdLst/>
              <a:ahLst/>
              <a:cxnLst/>
              <a:rect l="l" t="t" r="r" b="b"/>
              <a:pathLst>
                <a:path w="37468" h="4852" extrusionOk="0">
                  <a:moveTo>
                    <a:pt x="30893" y="0"/>
                  </a:moveTo>
                  <a:cubicBezTo>
                    <a:pt x="30424" y="0"/>
                    <a:pt x="29938" y="40"/>
                    <a:pt x="29444" y="131"/>
                  </a:cubicBezTo>
                  <a:cubicBezTo>
                    <a:pt x="28364" y="339"/>
                    <a:pt x="27272" y="798"/>
                    <a:pt x="26206" y="1396"/>
                  </a:cubicBezTo>
                  <a:cubicBezTo>
                    <a:pt x="25131" y="1983"/>
                    <a:pt x="24070" y="2702"/>
                    <a:pt x="22911" y="3332"/>
                  </a:cubicBezTo>
                  <a:cubicBezTo>
                    <a:pt x="21759" y="3965"/>
                    <a:pt x="20478" y="4491"/>
                    <a:pt x="19091" y="4595"/>
                  </a:cubicBezTo>
                  <a:cubicBezTo>
                    <a:pt x="18886" y="4611"/>
                    <a:pt x="18683" y="4618"/>
                    <a:pt x="18480" y="4618"/>
                  </a:cubicBezTo>
                  <a:cubicBezTo>
                    <a:pt x="17308" y="4618"/>
                    <a:pt x="16164" y="4370"/>
                    <a:pt x="15096" y="4038"/>
                  </a:cubicBezTo>
                  <a:cubicBezTo>
                    <a:pt x="13839" y="3644"/>
                    <a:pt x="12672" y="3121"/>
                    <a:pt x="11556" y="2636"/>
                  </a:cubicBezTo>
                  <a:cubicBezTo>
                    <a:pt x="9337" y="1650"/>
                    <a:pt x="7221" y="873"/>
                    <a:pt x="5343" y="842"/>
                  </a:cubicBezTo>
                  <a:cubicBezTo>
                    <a:pt x="5255" y="839"/>
                    <a:pt x="5167" y="838"/>
                    <a:pt x="5079" y="838"/>
                  </a:cubicBezTo>
                  <a:cubicBezTo>
                    <a:pt x="4329" y="838"/>
                    <a:pt x="3584" y="943"/>
                    <a:pt x="2862" y="1148"/>
                  </a:cubicBezTo>
                  <a:cubicBezTo>
                    <a:pt x="2154" y="1359"/>
                    <a:pt x="1581" y="1654"/>
                    <a:pt x="1152" y="1946"/>
                  </a:cubicBezTo>
                  <a:cubicBezTo>
                    <a:pt x="720" y="2235"/>
                    <a:pt x="441" y="2532"/>
                    <a:pt x="256" y="2731"/>
                  </a:cubicBezTo>
                  <a:lnTo>
                    <a:pt x="64" y="2974"/>
                  </a:lnTo>
                  <a:cubicBezTo>
                    <a:pt x="21" y="3029"/>
                    <a:pt x="1" y="3058"/>
                    <a:pt x="4" y="3061"/>
                  </a:cubicBezTo>
                  <a:cubicBezTo>
                    <a:pt x="5" y="3062"/>
                    <a:pt x="6" y="3062"/>
                    <a:pt x="7" y="3062"/>
                  </a:cubicBezTo>
                  <a:cubicBezTo>
                    <a:pt x="48" y="3062"/>
                    <a:pt x="364" y="2568"/>
                    <a:pt x="1203" y="2021"/>
                  </a:cubicBezTo>
                  <a:cubicBezTo>
                    <a:pt x="1633" y="1745"/>
                    <a:pt x="2200" y="1468"/>
                    <a:pt x="2897" y="1272"/>
                  </a:cubicBezTo>
                  <a:cubicBezTo>
                    <a:pt x="3581" y="1091"/>
                    <a:pt x="4284" y="999"/>
                    <a:pt x="4991" y="999"/>
                  </a:cubicBezTo>
                  <a:cubicBezTo>
                    <a:pt x="5107" y="999"/>
                    <a:pt x="5222" y="1001"/>
                    <a:pt x="5338" y="1006"/>
                  </a:cubicBezTo>
                  <a:cubicBezTo>
                    <a:pt x="7176" y="1056"/>
                    <a:pt x="9258" y="1835"/>
                    <a:pt x="11469" y="2832"/>
                  </a:cubicBezTo>
                  <a:cubicBezTo>
                    <a:pt x="12582" y="3323"/>
                    <a:pt x="13754" y="3852"/>
                    <a:pt x="15026" y="4256"/>
                  </a:cubicBezTo>
                  <a:cubicBezTo>
                    <a:pt x="16109" y="4594"/>
                    <a:pt x="17277" y="4851"/>
                    <a:pt x="18483" y="4851"/>
                  </a:cubicBezTo>
                  <a:cubicBezTo>
                    <a:pt x="18691" y="4851"/>
                    <a:pt x="18899" y="4844"/>
                    <a:pt x="19109" y="4828"/>
                  </a:cubicBezTo>
                  <a:cubicBezTo>
                    <a:pt x="20542" y="4719"/>
                    <a:pt x="21859" y="4175"/>
                    <a:pt x="23019" y="3531"/>
                  </a:cubicBezTo>
                  <a:cubicBezTo>
                    <a:pt x="24191" y="2892"/>
                    <a:pt x="25249" y="2170"/>
                    <a:pt x="26310" y="1584"/>
                  </a:cubicBezTo>
                  <a:cubicBezTo>
                    <a:pt x="27364" y="986"/>
                    <a:pt x="28430" y="532"/>
                    <a:pt x="29481" y="322"/>
                  </a:cubicBezTo>
                  <a:cubicBezTo>
                    <a:pt x="29989" y="224"/>
                    <a:pt x="30490" y="181"/>
                    <a:pt x="30972" y="181"/>
                  </a:cubicBezTo>
                  <a:cubicBezTo>
                    <a:pt x="31486" y="181"/>
                    <a:pt x="31980" y="230"/>
                    <a:pt x="32443" y="310"/>
                  </a:cubicBezTo>
                  <a:cubicBezTo>
                    <a:pt x="34246" y="644"/>
                    <a:pt x="35552" y="1457"/>
                    <a:pt x="36330" y="2107"/>
                  </a:cubicBezTo>
                  <a:cubicBezTo>
                    <a:pt x="36527" y="2271"/>
                    <a:pt x="36700" y="2419"/>
                    <a:pt x="36836" y="2561"/>
                  </a:cubicBezTo>
                  <a:cubicBezTo>
                    <a:pt x="36979" y="2699"/>
                    <a:pt x="37098" y="2815"/>
                    <a:pt x="37185" y="2921"/>
                  </a:cubicBezTo>
                  <a:lnTo>
                    <a:pt x="37391" y="3148"/>
                  </a:lnTo>
                  <a:cubicBezTo>
                    <a:pt x="37436" y="3196"/>
                    <a:pt x="37462" y="3222"/>
                    <a:pt x="37467" y="3222"/>
                  </a:cubicBezTo>
                  <a:cubicBezTo>
                    <a:pt x="37468" y="3222"/>
                    <a:pt x="37468" y="3222"/>
                    <a:pt x="37468" y="3222"/>
                  </a:cubicBezTo>
                  <a:cubicBezTo>
                    <a:pt x="37468" y="3222"/>
                    <a:pt x="37165" y="2728"/>
                    <a:pt x="36388" y="2038"/>
                  </a:cubicBezTo>
                  <a:cubicBezTo>
                    <a:pt x="35619" y="1359"/>
                    <a:pt x="34308" y="510"/>
                    <a:pt x="32473" y="148"/>
                  </a:cubicBezTo>
                  <a:cubicBezTo>
                    <a:pt x="31979" y="56"/>
                    <a:pt x="31447" y="0"/>
                    <a:pt x="3089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5056000" y="4109300"/>
              <a:ext cx="971600" cy="144425"/>
            </a:xfrm>
            <a:custGeom>
              <a:avLst/>
              <a:gdLst/>
              <a:ahLst/>
              <a:cxnLst/>
              <a:rect l="l" t="t" r="r" b="b"/>
              <a:pathLst>
                <a:path w="38864" h="5777" extrusionOk="0">
                  <a:moveTo>
                    <a:pt x="31647" y="0"/>
                  </a:moveTo>
                  <a:cubicBezTo>
                    <a:pt x="31546" y="0"/>
                    <a:pt x="31444" y="2"/>
                    <a:pt x="31341" y="5"/>
                  </a:cubicBezTo>
                  <a:cubicBezTo>
                    <a:pt x="30203" y="34"/>
                    <a:pt x="28998" y="258"/>
                    <a:pt x="27777" y="623"/>
                  </a:cubicBezTo>
                  <a:cubicBezTo>
                    <a:pt x="26556" y="995"/>
                    <a:pt x="25319" y="1507"/>
                    <a:pt x="24063" y="2088"/>
                  </a:cubicBezTo>
                  <a:cubicBezTo>
                    <a:pt x="22809" y="2668"/>
                    <a:pt x="21534" y="3313"/>
                    <a:pt x="20197" y="3899"/>
                  </a:cubicBezTo>
                  <a:cubicBezTo>
                    <a:pt x="18862" y="4483"/>
                    <a:pt x="17520" y="4974"/>
                    <a:pt x="16180" y="5258"/>
                  </a:cubicBezTo>
                  <a:cubicBezTo>
                    <a:pt x="15191" y="5457"/>
                    <a:pt x="14184" y="5557"/>
                    <a:pt x="13176" y="5557"/>
                  </a:cubicBezTo>
                  <a:cubicBezTo>
                    <a:pt x="12868" y="5557"/>
                    <a:pt x="12559" y="5548"/>
                    <a:pt x="12251" y="5529"/>
                  </a:cubicBezTo>
                  <a:cubicBezTo>
                    <a:pt x="9728" y="5379"/>
                    <a:pt x="7526" y="4693"/>
                    <a:pt x="5728" y="4059"/>
                  </a:cubicBezTo>
                  <a:cubicBezTo>
                    <a:pt x="3929" y="3402"/>
                    <a:pt x="2513" y="2767"/>
                    <a:pt x="1531" y="2334"/>
                  </a:cubicBezTo>
                  <a:lnTo>
                    <a:pt x="403" y="1834"/>
                  </a:lnTo>
                  <a:lnTo>
                    <a:pt x="106" y="1709"/>
                  </a:lnTo>
                  <a:cubicBezTo>
                    <a:pt x="45" y="1684"/>
                    <a:pt x="11" y="1672"/>
                    <a:pt x="3" y="1672"/>
                  </a:cubicBezTo>
                  <a:cubicBezTo>
                    <a:pt x="3" y="1672"/>
                    <a:pt x="2" y="1672"/>
                    <a:pt x="2" y="1672"/>
                  </a:cubicBezTo>
                  <a:cubicBezTo>
                    <a:pt x="0" y="1675"/>
                    <a:pt x="33" y="1695"/>
                    <a:pt x="97" y="1730"/>
                  </a:cubicBezTo>
                  <a:lnTo>
                    <a:pt x="383" y="1877"/>
                  </a:lnTo>
                  <a:cubicBezTo>
                    <a:pt x="635" y="2004"/>
                    <a:pt x="1010" y="2188"/>
                    <a:pt x="1495" y="2417"/>
                  </a:cubicBezTo>
                  <a:cubicBezTo>
                    <a:pt x="2464" y="2874"/>
                    <a:pt x="3873" y="3533"/>
                    <a:pt x="5671" y="4214"/>
                  </a:cubicBezTo>
                  <a:cubicBezTo>
                    <a:pt x="7471" y="4871"/>
                    <a:pt x="9684" y="5580"/>
                    <a:pt x="12239" y="5743"/>
                  </a:cubicBezTo>
                  <a:cubicBezTo>
                    <a:pt x="12574" y="5765"/>
                    <a:pt x="12909" y="5776"/>
                    <a:pt x="13244" y="5776"/>
                  </a:cubicBezTo>
                  <a:cubicBezTo>
                    <a:pt x="14245" y="5776"/>
                    <a:pt x="15244" y="5678"/>
                    <a:pt x="16227" y="5482"/>
                  </a:cubicBezTo>
                  <a:cubicBezTo>
                    <a:pt x="17590" y="5197"/>
                    <a:pt x="18948" y="4700"/>
                    <a:pt x="20292" y="4113"/>
                  </a:cubicBezTo>
                  <a:cubicBezTo>
                    <a:pt x="21637" y="3524"/>
                    <a:pt x="22913" y="2879"/>
                    <a:pt x="24161" y="2296"/>
                  </a:cubicBezTo>
                  <a:cubicBezTo>
                    <a:pt x="25409" y="1715"/>
                    <a:pt x="26636" y="1203"/>
                    <a:pt x="27841" y="831"/>
                  </a:cubicBezTo>
                  <a:cubicBezTo>
                    <a:pt x="29046" y="463"/>
                    <a:pt x="30229" y="236"/>
                    <a:pt x="31349" y="200"/>
                  </a:cubicBezTo>
                  <a:cubicBezTo>
                    <a:pt x="31475" y="195"/>
                    <a:pt x="31599" y="192"/>
                    <a:pt x="31723" y="192"/>
                  </a:cubicBezTo>
                  <a:cubicBezTo>
                    <a:pt x="32698" y="192"/>
                    <a:pt x="33610" y="345"/>
                    <a:pt x="34410" y="609"/>
                  </a:cubicBezTo>
                  <a:cubicBezTo>
                    <a:pt x="36236" y="1181"/>
                    <a:pt x="37445" y="2261"/>
                    <a:pt x="38064" y="3113"/>
                  </a:cubicBezTo>
                  <a:cubicBezTo>
                    <a:pt x="38681" y="3968"/>
                    <a:pt x="38820" y="4563"/>
                    <a:pt x="38858" y="4563"/>
                  </a:cubicBezTo>
                  <a:cubicBezTo>
                    <a:pt x="38858" y="4563"/>
                    <a:pt x="38859" y="4563"/>
                    <a:pt x="38859" y="4563"/>
                  </a:cubicBezTo>
                  <a:cubicBezTo>
                    <a:pt x="38864" y="4561"/>
                    <a:pt x="38853" y="4526"/>
                    <a:pt x="38830" y="4456"/>
                  </a:cubicBezTo>
                  <a:lnTo>
                    <a:pt x="38725" y="4151"/>
                  </a:lnTo>
                  <a:cubicBezTo>
                    <a:pt x="38624" y="3887"/>
                    <a:pt x="38442" y="3506"/>
                    <a:pt x="38137" y="3059"/>
                  </a:cubicBezTo>
                  <a:cubicBezTo>
                    <a:pt x="37530" y="2177"/>
                    <a:pt x="36316" y="1056"/>
                    <a:pt x="34461" y="452"/>
                  </a:cubicBezTo>
                  <a:cubicBezTo>
                    <a:pt x="33629" y="167"/>
                    <a:pt x="32670" y="0"/>
                    <a:pt x="316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5131975" y="3386925"/>
              <a:ext cx="580100" cy="941675"/>
            </a:xfrm>
            <a:custGeom>
              <a:avLst/>
              <a:gdLst/>
              <a:ahLst/>
              <a:cxnLst/>
              <a:rect l="l" t="t" r="r" b="b"/>
              <a:pathLst>
                <a:path w="23204" h="37667" extrusionOk="0">
                  <a:moveTo>
                    <a:pt x="21124" y="0"/>
                  </a:moveTo>
                  <a:cubicBezTo>
                    <a:pt x="17119" y="5614"/>
                    <a:pt x="13863" y="11727"/>
                    <a:pt x="11441" y="18185"/>
                  </a:cubicBezTo>
                  <a:cubicBezTo>
                    <a:pt x="9852" y="22422"/>
                    <a:pt x="8454" y="27053"/>
                    <a:pt x="4933" y="29896"/>
                  </a:cubicBezTo>
                  <a:cubicBezTo>
                    <a:pt x="3676" y="30910"/>
                    <a:pt x="2178" y="31667"/>
                    <a:pt x="1196" y="32948"/>
                  </a:cubicBezTo>
                  <a:cubicBezTo>
                    <a:pt x="214" y="34228"/>
                    <a:pt x="0" y="36336"/>
                    <a:pt x="1305" y="37287"/>
                  </a:cubicBezTo>
                  <a:lnTo>
                    <a:pt x="2467" y="37666"/>
                  </a:lnTo>
                  <a:lnTo>
                    <a:pt x="3690" y="37388"/>
                  </a:lnTo>
                  <a:cubicBezTo>
                    <a:pt x="7969" y="37216"/>
                    <a:pt x="12254" y="35788"/>
                    <a:pt x="15525" y="33028"/>
                  </a:cubicBezTo>
                  <a:cubicBezTo>
                    <a:pt x="20007" y="29244"/>
                    <a:pt x="22222" y="23311"/>
                    <a:pt x="22713" y="17468"/>
                  </a:cubicBezTo>
                  <a:cubicBezTo>
                    <a:pt x="23204" y="11623"/>
                    <a:pt x="22162" y="5772"/>
                    <a:pt x="21124" y="0"/>
                  </a:cubicBezTo>
                  <a:close/>
                </a:path>
              </a:pathLst>
            </a:custGeom>
            <a:solidFill>
              <a:srgbClr val="455A64">
                <a:alpha val="2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4350425" y="3095975"/>
              <a:ext cx="1341250" cy="1702900"/>
            </a:xfrm>
            <a:custGeom>
              <a:avLst/>
              <a:gdLst/>
              <a:ahLst/>
              <a:cxnLst/>
              <a:rect l="l" t="t" r="r" b="b"/>
              <a:pathLst>
                <a:path w="53650" h="68116" extrusionOk="0">
                  <a:moveTo>
                    <a:pt x="37858" y="1"/>
                  </a:moveTo>
                  <a:cubicBezTo>
                    <a:pt x="37858" y="1"/>
                    <a:pt x="37066" y="24012"/>
                    <a:pt x="34238" y="27644"/>
                  </a:cubicBezTo>
                  <a:cubicBezTo>
                    <a:pt x="31886" y="30665"/>
                    <a:pt x="18725" y="44020"/>
                    <a:pt x="13864" y="48241"/>
                  </a:cubicBezTo>
                  <a:cubicBezTo>
                    <a:pt x="12758" y="49205"/>
                    <a:pt x="11406" y="49838"/>
                    <a:pt x="9958" y="50072"/>
                  </a:cubicBezTo>
                  <a:cubicBezTo>
                    <a:pt x="9647" y="50122"/>
                    <a:pt x="9317" y="50170"/>
                    <a:pt x="8967" y="50216"/>
                  </a:cubicBezTo>
                  <a:cubicBezTo>
                    <a:pt x="8687" y="50251"/>
                    <a:pt x="8407" y="50269"/>
                    <a:pt x="8126" y="50269"/>
                  </a:cubicBezTo>
                  <a:cubicBezTo>
                    <a:pt x="7652" y="50269"/>
                    <a:pt x="7178" y="50218"/>
                    <a:pt x="6713" y="50116"/>
                  </a:cubicBezTo>
                  <a:cubicBezTo>
                    <a:pt x="5814" y="49923"/>
                    <a:pt x="4631" y="49618"/>
                    <a:pt x="4036" y="49249"/>
                  </a:cubicBezTo>
                  <a:cubicBezTo>
                    <a:pt x="3870" y="49146"/>
                    <a:pt x="3696" y="49101"/>
                    <a:pt x="3528" y="49101"/>
                  </a:cubicBezTo>
                  <a:cubicBezTo>
                    <a:pt x="2951" y="49101"/>
                    <a:pt x="2457" y="49635"/>
                    <a:pt x="2686" y="50200"/>
                  </a:cubicBezTo>
                  <a:cubicBezTo>
                    <a:pt x="2981" y="50930"/>
                    <a:pt x="4983" y="52234"/>
                    <a:pt x="7753" y="52574"/>
                  </a:cubicBezTo>
                  <a:cubicBezTo>
                    <a:pt x="10522" y="52915"/>
                    <a:pt x="6803" y="55250"/>
                    <a:pt x="5463" y="56125"/>
                  </a:cubicBezTo>
                  <a:cubicBezTo>
                    <a:pt x="4124" y="56999"/>
                    <a:pt x="105" y="59902"/>
                    <a:pt x="48" y="60527"/>
                  </a:cubicBezTo>
                  <a:cubicBezTo>
                    <a:pt x="0" y="61051"/>
                    <a:pt x="295" y="61360"/>
                    <a:pt x="803" y="61360"/>
                  </a:cubicBezTo>
                  <a:cubicBezTo>
                    <a:pt x="1183" y="61360"/>
                    <a:pt x="1684" y="61186"/>
                    <a:pt x="2249" y="60798"/>
                  </a:cubicBezTo>
                  <a:cubicBezTo>
                    <a:pt x="3411" y="59999"/>
                    <a:pt x="6700" y="58051"/>
                    <a:pt x="7805" y="58051"/>
                  </a:cubicBezTo>
                  <a:cubicBezTo>
                    <a:pt x="7967" y="58051"/>
                    <a:pt x="8082" y="58093"/>
                    <a:pt x="8136" y="58186"/>
                  </a:cubicBezTo>
                  <a:cubicBezTo>
                    <a:pt x="8559" y="58905"/>
                    <a:pt x="1677" y="63268"/>
                    <a:pt x="1677" y="63268"/>
                  </a:cubicBezTo>
                  <a:cubicBezTo>
                    <a:pt x="1677" y="63268"/>
                    <a:pt x="54" y="63962"/>
                    <a:pt x="521" y="64822"/>
                  </a:cubicBezTo>
                  <a:cubicBezTo>
                    <a:pt x="630" y="65022"/>
                    <a:pt x="842" y="65110"/>
                    <a:pt x="1129" y="65110"/>
                  </a:cubicBezTo>
                  <a:cubicBezTo>
                    <a:pt x="3063" y="65110"/>
                    <a:pt x="8421" y="61131"/>
                    <a:pt x="8990" y="60688"/>
                  </a:cubicBezTo>
                  <a:cubicBezTo>
                    <a:pt x="9071" y="60625"/>
                    <a:pt x="9153" y="60597"/>
                    <a:pt x="9230" y="60597"/>
                  </a:cubicBezTo>
                  <a:cubicBezTo>
                    <a:pt x="9587" y="60597"/>
                    <a:pt x="9844" y="61173"/>
                    <a:pt x="9429" y="61463"/>
                  </a:cubicBezTo>
                  <a:cubicBezTo>
                    <a:pt x="8907" y="61829"/>
                    <a:pt x="2464" y="65655"/>
                    <a:pt x="3306" y="67244"/>
                  </a:cubicBezTo>
                  <a:cubicBezTo>
                    <a:pt x="3371" y="67367"/>
                    <a:pt x="3481" y="67422"/>
                    <a:pt x="3630" y="67422"/>
                  </a:cubicBezTo>
                  <a:cubicBezTo>
                    <a:pt x="4952" y="67422"/>
                    <a:pt x="9261" y="63033"/>
                    <a:pt x="10859" y="62988"/>
                  </a:cubicBezTo>
                  <a:cubicBezTo>
                    <a:pt x="10870" y="62988"/>
                    <a:pt x="10882" y="62987"/>
                    <a:pt x="10893" y="62987"/>
                  </a:cubicBezTo>
                  <a:cubicBezTo>
                    <a:pt x="12556" y="62987"/>
                    <a:pt x="6555" y="66712"/>
                    <a:pt x="7216" y="67843"/>
                  </a:cubicBezTo>
                  <a:cubicBezTo>
                    <a:pt x="7300" y="67988"/>
                    <a:pt x="7384" y="68116"/>
                    <a:pt x="7585" y="68116"/>
                  </a:cubicBezTo>
                  <a:cubicBezTo>
                    <a:pt x="7971" y="68116"/>
                    <a:pt x="8792" y="67638"/>
                    <a:pt x="10889" y="65880"/>
                  </a:cubicBezTo>
                  <a:cubicBezTo>
                    <a:pt x="12418" y="64598"/>
                    <a:pt x="14907" y="61974"/>
                    <a:pt x="17119" y="59547"/>
                  </a:cubicBezTo>
                  <a:cubicBezTo>
                    <a:pt x="17145" y="59532"/>
                    <a:pt x="47010" y="41916"/>
                    <a:pt x="49482" y="33354"/>
                  </a:cubicBezTo>
                  <a:cubicBezTo>
                    <a:pt x="53368" y="19892"/>
                    <a:pt x="53649" y="2587"/>
                    <a:pt x="53649" y="2587"/>
                  </a:cubicBezTo>
                  <a:lnTo>
                    <a:pt x="37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5227850" y="2700150"/>
              <a:ext cx="517750" cy="656700"/>
            </a:xfrm>
            <a:custGeom>
              <a:avLst/>
              <a:gdLst/>
              <a:ahLst/>
              <a:cxnLst/>
              <a:rect l="l" t="t" r="r" b="b"/>
              <a:pathLst>
                <a:path w="20710" h="26268" extrusionOk="0">
                  <a:moveTo>
                    <a:pt x="10534" y="0"/>
                  </a:moveTo>
                  <a:cubicBezTo>
                    <a:pt x="9931" y="0"/>
                    <a:pt x="9324" y="61"/>
                    <a:pt x="8722" y="188"/>
                  </a:cubicBezTo>
                  <a:cubicBezTo>
                    <a:pt x="2267" y="1546"/>
                    <a:pt x="762" y="8917"/>
                    <a:pt x="762" y="8917"/>
                  </a:cubicBezTo>
                  <a:lnTo>
                    <a:pt x="0" y="25593"/>
                  </a:lnTo>
                  <a:lnTo>
                    <a:pt x="19463" y="26268"/>
                  </a:lnTo>
                  <a:cubicBezTo>
                    <a:pt x="19463" y="26268"/>
                    <a:pt x="20248" y="22882"/>
                    <a:pt x="20554" y="12955"/>
                  </a:cubicBezTo>
                  <a:cubicBezTo>
                    <a:pt x="20710" y="7866"/>
                    <a:pt x="18861" y="4661"/>
                    <a:pt x="17021" y="2743"/>
                  </a:cubicBezTo>
                  <a:cubicBezTo>
                    <a:pt x="15357" y="1010"/>
                    <a:pt x="12983" y="0"/>
                    <a:pt x="10534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5248952" y="2698940"/>
              <a:ext cx="518474" cy="656700"/>
            </a:xfrm>
            <a:custGeom>
              <a:avLst/>
              <a:gdLst/>
              <a:ahLst/>
              <a:cxnLst/>
              <a:rect l="l" t="t" r="r" b="b"/>
              <a:pathLst>
                <a:path w="20739" h="26268" extrusionOk="0">
                  <a:moveTo>
                    <a:pt x="10534" y="0"/>
                  </a:moveTo>
                  <a:cubicBezTo>
                    <a:pt x="9931" y="0"/>
                    <a:pt x="9324" y="61"/>
                    <a:pt x="8722" y="188"/>
                  </a:cubicBezTo>
                  <a:cubicBezTo>
                    <a:pt x="2267" y="1546"/>
                    <a:pt x="791" y="9169"/>
                    <a:pt x="791" y="9169"/>
                  </a:cubicBezTo>
                  <a:lnTo>
                    <a:pt x="0" y="25593"/>
                  </a:lnTo>
                  <a:lnTo>
                    <a:pt x="19463" y="26268"/>
                  </a:lnTo>
                  <a:cubicBezTo>
                    <a:pt x="19463" y="26268"/>
                    <a:pt x="20277" y="23134"/>
                    <a:pt x="20583" y="13208"/>
                  </a:cubicBezTo>
                  <a:cubicBezTo>
                    <a:pt x="20739" y="8120"/>
                    <a:pt x="18861" y="4661"/>
                    <a:pt x="17021" y="2743"/>
                  </a:cubicBezTo>
                  <a:cubicBezTo>
                    <a:pt x="15357" y="1010"/>
                    <a:pt x="12983" y="0"/>
                    <a:pt x="10534" y="0"/>
                  </a:cubicBezTo>
                  <a:close/>
                </a:path>
              </a:pathLst>
            </a:custGeom>
            <a:solidFill>
              <a:srgbClr val="002060">
                <a:alpha val="2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5234375" y="3165900"/>
              <a:ext cx="498625" cy="85025"/>
            </a:xfrm>
            <a:custGeom>
              <a:avLst/>
              <a:gdLst/>
              <a:ahLst/>
              <a:cxnLst/>
              <a:rect l="l" t="t" r="r" b="b"/>
              <a:pathLst>
                <a:path w="19945" h="3401" extrusionOk="0">
                  <a:moveTo>
                    <a:pt x="15215" y="1"/>
                  </a:moveTo>
                  <a:cubicBezTo>
                    <a:pt x="14777" y="1"/>
                    <a:pt x="14339" y="37"/>
                    <a:pt x="13905" y="111"/>
                  </a:cubicBezTo>
                  <a:cubicBezTo>
                    <a:pt x="12633" y="340"/>
                    <a:pt x="11334" y="889"/>
                    <a:pt x="9998" y="1479"/>
                  </a:cubicBezTo>
                  <a:cubicBezTo>
                    <a:pt x="8661" y="2070"/>
                    <a:pt x="7389" y="2646"/>
                    <a:pt x="6170" y="2943"/>
                  </a:cubicBezTo>
                  <a:cubicBezTo>
                    <a:pt x="5373" y="3135"/>
                    <a:pt x="4607" y="3214"/>
                    <a:pt x="3909" y="3214"/>
                  </a:cubicBezTo>
                  <a:cubicBezTo>
                    <a:pt x="3539" y="3214"/>
                    <a:pt x="3189" y="3192"/>
                    <a:pt x="2864" y="3152"/>
                  </a:cubicBezTo>
                  <a:cubicBezTo>
                    <a:pt x="1922" y="3029"/>
                    <a:pt x="1191" y="2764"/>
                    <a:pt x="720" y="2516"/>
                  </a:cubicBezTo>
                  <a:cubicBezTo>
                    <a:pt x="274" y="2280"/>
                    <a:pt x="46" y="2094"/>
                    <a:pt x="10" y="2094"/>
                  </a:cubicBezTo>
                  <a:cubicBezTo>
                    <a:pt x="8" y="2094"/>
                    <a:pt x="6" y="2095"/>
                    <a:pt x="6" y="2096"/>
                  </a:cubicBezTo>
                  <a:cubicBezTo>
                    <a:pt x="1" y="2102"/>
                    <a:pt x="56" y="2152"/>
                    <a:pt x="166" y="2241"/>
                  </a:cubicBezTo>
                  <a:cubicBezTo>
                    <a:pt x="272" y="2337"/>
                    <a:pt x="446" y="2454"/>
                    <a:pt x="677" y="2596"/>
                  </a:cubicBezTo>
                  <a:cubicBezTo>
                    <a:pt x="1140" y="2873"/>
                    <a:pt x="1882" y="3168"/>
                    <a:pt x="2841" y="3316"/>
                  </a:cubicBezTo>
                  <a:cubicBezTo>
                    <a:pt x="3218" y="3370"/>
                    <a:pt x="3628" y="3401"/>
                    <a:pt x="4064" y="3401"/>
                  </a:cubicBezTo>
                  <a:cubicBezTo>
                    <a:pt x="4734" y="3401"/>
                    <a:pt x="5462" y="3328"/>
                    <a:pt x="6221" y="3152"/>
                  </a:cubicBezTo>
                  <a:cubicBezTo>
                    <a:pt x="7475" y="2859"/>
                    <a:pt x="8756" y="2284"/>
                    <a:pt x="10093" y="1693"/>
                  </a:cubicBezTo>
                  <a:cubicBezTo>
                    <a:pt x="11426" y="1106"/>
                    <a:pt x="12714" y="554"/>
                    <a:pt x="13942" y="322"/>
                  </a:cubicBezTo>
                  <a:cubicBezTo>
                    <a:pt x="14399" y="241"/>
                    <a:pt x="14861" y="201"/>
                    <a:pt x="15323" y="201"/>
                  </a:cubicBezTo>
                  <a:cubicBezTo>
                    <a:pt x="15967" y="201"/>
                    <a:pt x="16611" y="280"/>
                    <a:pt x="17240" y="436"/>
                  </a:cubicBezTo>
                  <a:cubicBezTo>
                    <a:pt x="18158" y="677"/>
                    <a:pt x="18846" y="1039"/>
                    <a:pt x="19282" y="1345"/>
                  </a:cubicBezTo>
                  <a:cubicBezTo>
                    <a:pt x="19701" y="1639"/>
                    <a:pt x="19904" y="1854"/>
                    <a:pt x="19935" y="1854"/>
                  </a:cubicBezTo>
                  <a:cubicBezTo>
                    <a:pt x="19936" y="1854"/>
                    <a:pt x="19937" y="1853"/>
                    <a:pt x="19938" y="1853"/>
                  </a:cubicBezTo>
                  <a:cubicBezTo>
                    <a:pt x="19944" y="1846"/>
                    <a:pt x="19897" y="1791"/>
                    <a:pt x="19797" y="1686"/>
                  </a:cubicBezTo>
                  <a:cubicBezTo>
                    <a:pt x="19704" y="1579"/>
                    <a:pt x="19545" y="1441"/>
                    <a:pt x="19336" y="1271"/>
                  </a:cubicBezTo>
                  <a:cubicBezTo>
                    <a:pt x="18910" y="938"/>
                    <a:pt x="18216" y="545"/>
                    <a:pt x="17283" y="277"/>
                  </a:cubicBezTo>
                  <a:cubicBezTo>
                    <a:pt x="16607" y="93"/>
                    <a:pt x="15912" y="1"/>
                    <a:pt x="15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5283475" y="2841100"/>
              <a:ext cx="429675" cy="56175"/>
            </a:xfrm>
            <a:custGeom>
              <a:avLst/>
              <a:gdLst/>
              <a:ahLst/>
              <a:cxnLst/>
              <a:rect l="l" t="t" r="r" b="b"/>
              <a:pathLst>
                <a:path w="17187" h="2247" extrusionOk="0">
                  <a:moveTo>
                    <a:pt x="12" y="0"/>
                  </a:moveTo>
                  <a:cubicBezTo>
                    <a:pt x="10" y="0"/>
                    <a:pt x="9" y="1"/>
                    <a:pt x="8" y="1"/>
                  </a:cubicBezTo>
                  <a:cubicBezTo>
                    <a:pt x="1" y="17"/>
                    <a:pt x="213" y="142"/>
                    <a:pt x="606" y="361"/>
                  </a:cubicBezTo>
                  <a:cubicBezTo>
                    <a:pt x="799" y="476"/>
                    <a:pt x="1047" y="593"/>
                    <a:pt x="1340" y="719"/>
                  </a:cubicBezTo>
                  <a:cubicBezTo>
                    <a:pt x="1667" y="873"/>
                    <a:pt x="2002" y="1008"/>
                    <a:pt x="2345" y="1122"/>
                  </a:cubicBezTo>
                  <a:cubicBezTo>
                    <a:pt x="3097" y="1410"/>
                    <a:pt x="4027" y="1644"/>
                    <a:pt x="5067" y="1861"/>
                  </a:cubicBezTo>
                  <a:cubicBezTo>
                    <a:pt x="6200" y="2064"/>
                    <a:pt x="7347" y="2190"/>
                    <a:pt x="8499" y="2236"/>
                  </a:cubicBezTo>
                  <a:cubicBezTo>
                    <a:pt x="8750" y="2243"/>
                    <a:pt x="9001" y="2246"/>
                    <a:pt x="9253" y="2246"/>
                  </a:cubicBezTo>
                  <a:cubicBezTo>
                    <a:pt x="10153" y="2246"/>
                    <a:pt x="11053" y="2201"/>
                    <a:pt x="11949" y="2110"/>
                  </a:cubicBezTo>
                  <a:cubicBezTo>
                    <a:pt x="13001" y="1977"/>
                    <a:pt x="13947" y="1827"/>
                    <a:pt x="14724" y="1621"/>
                  </a:cubicBezTo>
                  <a:cubicBezTo>
                    <a:pt x="15116" y="1534"/>
                    <a:pt x="15463" y="1430"/>
                    <a:pt x="15767" y="1332"/>
                  </a:cubicBezTo>
                  <a:cubicBezTo>
                    <a:pt x="16073" y="1240"/>
                    <a:pt x="16333" y="1155"/>
                    <a:pt x="16541" y="1069"/>
                  </a:cubicBezTo>
                  <a:cubicBezTo>
                    <a:pt x="16959" y="905"/>
                    <a:pt x="17186" y="809"/>
                    <a:pt x="17180" y="794"/>
                  </a:cubicBezTo>
                  <a:cubicBezTo>
                    <a:pt x="17180" y="792"/>
                    <a:pt x="17177" y="792"/>
                    <a:pt x="17173" y="792"/>
                  </a:cubicBezTo>
                  <a:cubicBezTo>
                    <a:pt x="17128" y="792"/>
                    <a:pt x="16896" y="858"/>
                    <a:pt x="16512" y="982"/>
                  </a:cubicBezTo>
                  <a:cubicBezTo>
                    <a:pt x="16301" y="1055"/>
                    <a:pt x="16038" y="1127"/>
                    <a:pt x="15731" y="1207"/>
                  </a:cubicBezTo>
                  <a:cubicBezTo>
                    <a:pt x="15426" y="1291"/>
                    <a:pt x="15078" y="1384"/>
                    <a:pt x="14686" y="1460"/>
                  </a:cubicBezTo>
                  <a:cubicBezTo>
                    <a:pt x="13912" y="1644"/>
                    <a:pt x="12972" y="1775"/>
                    <a:pt x="11927" y="1896"/>
                  </a:cubicBezTo>
                  <a:cubicBezTo>
                    <a:pt x="11112" y="1966"/>
                    <a:pt x="10233" y="2014"/>
                    <a:pt x="9312" y="2014"/>
                  </a:cubicBezTo>
                  <a:cubicBezTo>
                    <a:pt x="9047" y="2014"/>
                    <a:pt x="8779" y="2010"/>
                    <a:pt x="8508" y="2002"/>
                  </a:cubicBezTo>
                  <a:cubicBezTo>
                    <a:pt x="7367" y="1957"/>
                    <a:pt x="6231" y="1838"/>
                    <a:pt x="5107" y="1648"/>
                  </a:cubicBezTo>
                  <a:cubicBezTo>
                    <a:pt x="4076" y="1447"/>
                    <a:pt x="3149" y="1231"/>
                    <a:pt x="2400" y="966"/>
                  </a:cubicBezTo>
                  <a:cubicBezTo>
                    <a:pt x="2057" y="861"/>
                    <a:pt x="1721" y="739"/>
                    <a:pt x="1392" y="598"/>
                  </a:cubicBezTo>
                  <a:cubicBezTo>
                    <a:pt x="1096" y="485"/>
                    <a:pt x="845" y="381"/>
                    <a:pt x="646" y="278"/>
                  </a:cubicBezTo>
                  <a:cubicBezTo>
                    <a:pt x="268" y="99"/>
                    <a:pt x="46" y="0"/>
                    <a:pt x="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4550275" y="1767675"/>
              <a:ext cx="743975" cy="434825"/>
            </a:xfrm>
            <a:custGeom>
              <a:avLst/>
              <a:gdLst/>
              <a:ahLst/>
              <a:cxnLst/>
              <a:rect l="l" t="t" r="r" b="b"/>
              <a:pathLst>
                <a:path w="29759" h="17393" extrusionOk="0">
                  <a:moveTo>
                    <a:pt x="7058" y="0"/>
                  </a:moveTo>
                  <a:cubicBezTo>
                    <a:pt x="4916" y="0"/>
                    <a:pt x="2765" y="1055"/>
                    <a:pt x="1545" y="2827"/>
                  </a:cubicBezTo>
                  <a:cubicBezTo>
                    <a:pt x="0" y="5068"/>
                    <a:pt x="55" y="8290"/>
                    <a:pt x="1675" y="10475"/>
                  </a:cubicBezTo>
                  <a:cubicBezTo>
                    <a:pt x="2256" y="11261"/>
                    <a:pt x="3051" y="11933"/>
                    <a:pt x="4004" y="12154"/>
                  </a:cubicBezTo>
                  <a:lnTo>
                    <a:pt x="25554" y="15886"/>
                  </a:lnTo>
                  <a:cubicBezTo>
                    <a:pt x="25482" y="16398"/>
                    <a:pt x="25741" y="16941"/>
                    <a:pt x="26183" y="17207"/>
                  </a:cubicBezTo>
                  <a:cubicBezTo>
                    <a:pt x="26388" y="17331"/>
                    <a:pt x="26627" y="17392"/>
                    <a:pt x="26866" y="17392"/>
                  </a:cubicBezTo>
                  <a:cubicBezTo>
                    <a:pt x="27143" y="17392"/>
                    <a:pt x="27420" y="17310"/>
                    <a:pt x="27645" y="17147"/>
                  </a:cubicBezTo>
                  <a:cubicBezTo>
                    <a:pt x="28442" y="16574"/>
                    <a:pt x="28364" y="15363"/>
                    <a:pt x="28044" y="14434"/>
                  </a:cubicBezTo>
                  <a:cubicBezTo>
                    <a:pt x="27724" y="13508"/>
                    <a:pt x="27241" y="12540"/>
                    <a:pt x="27503" y="11593"/>
                  </a:cubicBezTo>
                  <a:cubicBezTo>
                    <a:pt x="27703" y="10870"/>
                    <a:pt x="28299" y="10338"/>
                    <a:pt x="28734" y="9724"/>
                  </a:cubicBezTo>
                  <a:cubicBezTo>
                    <a:pt x="29489" y="8657"/>
                    <a:pt x="29758" y="7232"/>
                    <a:pt x="29339" y="5991"/>
                  </a:cubicBezTo>
                  <a:cubicBezTo>
                    <a:pt x="28920" y="4753"/>
                    <a:pt x="27786" y="3757"/>
                    <a:pt x="26486" y="3604"/>
                  </a:cubicBezTo>
                  <a:cubicBezTo>
                    <a:pt x="26329" y="3586"/>
                    <a:pt x="26170" y="3578"/>
                    <a:pt x="26010" y="3578"/>
                  </a:cubicBezTo>
                  <a:cubicBezTo>
                    <a:pt x="25352" y="3578"/>
                    <a:pt x="24668" y="3703"/>
                    <a:pt x="24026" y="3703"/>
                  </a:cubicBezTo>
                  <a:cubicBezTo>
                    <a:pt x="23498" y="3703"/>
                    <a:pt x="22998" y="3619"/>
                    <a:pt x="22565" y="3312"/>
                  </a:cubicBezTo>
                  <a:cubicBezTo>
                    <a:pt x="21774" y="2752"/>
                    <a:pt x="21560" y="1667"/>
                    <a:pt x="20905" y="954"/>
                  </a:cubicBezTo>
                  <a:cubicBezTo>
                    <a:pt x="20306" y="303"/>
                    <a:pt x="19445" y="62"/>
                    <a:pt x="18544" y="62"/>
                  </a:cubicBezTo>
                  <a:cubicBezTo>
                    <a:pt x="17916" y="62"/>
                    <a:pt x="17268" y="179"/>
                    <a:pt x="16677" y="356"/>
                  </a:cubicBezTo>
                  <a:cubicBezTo>
                    <a:pt x="15357" y="753"/>
                    <a:pt x="14052" y="1379"/>
                    <a:pt x="12691" y="1379"/>
                  </a:cubicBezTo>
                  <a:cubicBezTo>
                    <a:pt x="12566" y="1379"/>
                    <a:pt x="12441" y="1373"/>
                    <a:pt x="12315" y="1362"/>
                  </a:cubicBezTo>
                  <a:cubicBezTo>
                    <a:pt x="11066" y="1252"/>
                    <a:pt x="9945" y="566"/>
                    <a:pt x="8737" y="228"/>
                  </a:cubicBezTo>
                  <a:cubicBezTo>
                    <a:pt x="8190" y="74"/>
                    <a:pt x="7624" y="0"/>
                    <a:pt x="7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4661300" y="1907950"/>
              <a:ext cx="635800" cy="964225"/>
            </a:xfrm>
            <a:custGeom>
              <a:avLst/>
              <a:gdLst/>
              <a:ahLst/>
              <a:cxnLst/>
              <a:rect l="l" t="t" r="r" b="b"/>
              <a:pathLst>
                <a:path w="25432" h="38569" extrusionOk="0">
                  <a:moveTo>
                    <a:pt x="10359" y="0"/>
                  </a:moveTo>
                  <a:cubicBezTo>
                    <a:pt x="6728" y="0"/>
                    <a:pt x="3138" y="945"/>
                    <a:pt x="0" y="2977"/>
                  </a:cubicBezTo>
                  <a:lnTo>
                    <a:pt x="74" y="3754"/>
                  </a:lnTo>
                  <a:cubicBezTo>
                    <a:pt x="74" y="3754"/>
                    <a:pt x="1277" y="16598"/>
                    <a:pt x="2348" y="22442"/>
                  </a:cubicBezTo>
                  <a:cubicBezTo>
                    <a:pt x="3387" y="28114"/>
                    <a:pt x="9081" y="28198"/>
                    <a:pt x="9416" y="28198"/>
                  </a:cubicBezTo>
                  <a:cubicBezTo>
                    <a:pt x="9426" y="28198"/>
                    <a:pt x="9431" y="28198"/>
                    <a:pt x="9431" y="28198"/>
                  </a:cubicBezTo>
                  <a:cubicBezTo>
                    <a:pt x="9431" y="28198"/>
                    <a:pt x="9791" y="30149"/>
                    <a:pt x="10222" y="32464"/>
                  </a:cubicBezTo>
                  <a:cubicBezTo>
                    <a:pt x="10894" y="36057"/>
                    <a:pt x="14033" y="38568"/>
                    <a:pt x="17561" y="38568"/>
                  </a:cubicBezTo>
                  <a:cubicBezTo>
                    <a:pt x="18007" y="38568"/>
                    <a:pt x="18459" y="38528"/>
                    <a:pt x="18913" y="38445"/>
                  </a:cubicBezTo>
                  <a:cubicBezTo>
                    <a:pt x="22777" y="37737"/>
                    <a:pt x="25432" y="34160"/>
                    <a:pt x="24992" y="30258"/>
                  </a:cubicBezTo>
                  <a:lnTo>
                    <a:pt x="21191" y="3911"/>
                  </a:lnTo>
                  <a:lnTo>
                    <a:pt x="20994" y="2703"/>
                  </a:lnTo>
                  <a:cubicBezTo>
                    <a:pt x="17683" y="949"/>
                    <a:pt x="14000" y="0"/>
                    <a:pt x="10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4876075" y="2357850"/>
              <a:ext cx="110625" cy="64425"/>
            </a:xfrm>
            <a:custGeom>
              <a:avLst/>
              <a:gdLst/>
              <a:ahLst/>
              <a:cxnLst/>
              <a:rect l="l" t="t" r="r" b="b"/>
              <a:pathLst>
                <a:path w="4425" h="2577" extrusionOk="0">
                  <a:moveTo>
                    <a:pt x="3760" y="0"/>
                  </a:moveTo>
                  <a:lnTo>
                    <a:pt x="1" y="1824"/>
                  </a:lnTo>
                  <a:cubicBezTo>
                    <a:pt x="1" y="1824"/>
                    <a:pt x="671" y="2577"/>
                    <a:pt x="1672" y="2577"/>
                  </a:cubicBezTo>
                  <a:cubicBezTo>
                    <a:pt x="2009" y="2577"/>
                    <a:pt x="2383" y="2491"/>
                    <a:pt x="2782" y="2263"/>
                  </a:cubicBezTo>
                  <a:cubicBezTo>
                    <a:pt x="4425" y="1323"/>
                    <a:pt x="3760" y="0"/>
                    <a:pt x="3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4896450" y="2524075"/>
              <a:ext cx="181675" cy="124775"/>
            </a:xfrm>
            <a:custGeom>
              <a:avLst/>
              <a:gdLst/>
              <a:ahLst/>
              <a:cxnLst/>
              <a:rect l="l" t="t" r="r" b="b"/>
              <a:pathLst>
                <a:path w="7267" h="4991" extrusionOk="0">
                  <a:moveTo>
                    <a:pt x="7266" y="0"/>
                  </a:moveTo>
                  <a:cubicBezTo>
                    <a:pt x="3754" y="3141"/>
                    <a:pt x="1" y="3472"/>
                    <a:pt x="1" y="3472"/>
                  </a:cubicBezTo>
                  <a:lnTo>
                    <a:pt x="245" y="4990"/>
                  </a:lnTo>
                  <a:cubicBezTo>
                    <a:pt x="6179" y="4522"/>
                    <a:pt x="7266" y="1"/>
                    <a:pt x="7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5183775" y="2101275"/>
              <a:ext cx="128150" cy="195475"/>
            </a:xfrm>
            <a:custGeom>
              <a:avLst/>
              <a:gdLst/>
              <a:ahLst/>
              <a:cxnLst/>
              <a:rect l="l" t="t" r="r" b="b"/>
              <a:pathLst>
                <a:path w="5126" h="7819" extrusionOk="0">
                  <a:moveTo>
                    <a:pt x="1578" y="1"/>
                  </a:moveTo>
                  <a:cubicBezTo>
                    <a:pt x="1030" y="1"/>
                    <a:pt x="629" y="104"/>
                    <a:pt x="592" y="122"/>
                  </a:cubicBezTo>
                  <a:cubicBezTo>
                    <a:pt x="592" y="122"/>
                    <a:pt x="0" y="7344"/>
                    <a:pt x="12" y="7489"/>
                  </a:cubicBezTo>
                  <a:cubicBezTo>
                    <a:pt x="18" y="7546"/>
                    <a:pt x="821" y="7818"/>
                    <a:pt x="1783" y="7818"/>
                  </a:cubicBezTo>
                  <a:cubicBezTo>
                    <a:pt x="3265" y="7818"/>
                    <a:pt x="5125" y="7174"/>
                    <a:pt x="5041" y="4109"/>
                  </a:cubicBezTo>
                  <a:cubicBezTo>
                    <a:pt x="4943" y="566"/>
                    <a:pt x="2859" y="1"/>
                    <a:pt x="15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5221150" y="2142375"/>
              <a:ext cx="55700" cy="110625"/>
            </a:xfrm>
            <a:custGeom>
              <a:avLst/>
              <a:gdLst/>
              <a:ahLst/>
              <a:cxnLst/>
              <a:rect l="l" t="t" r="r" b="b"/>
              <a:pathLst>
                <a:path w="2228" h="4425" extrusionOk="0">
                  <a:moveTo>
                    <a:pt x="879" y="1"/>
                  </a:moveTo>
                  <a:cubicBezTo>
                    <a:pt x="715" y="1"/>
                    <a:pt x="563" y="54"/>
                    <a:pt x="457" y="145"/>
                  </a:cubicBezTo>
                  <a:cubicBezTo>
                    <a:pt x="359" y="228"/>
                    <a:pt x="291" y="341"/>
                    <a:pt x="265" y="467"/>
                  </a:cubicBezTo>
                  <a:cubicBezTo>
                    <a:pt x="234" y="664"/>
                    <a:pt x="316" y="760"/>
                    <a:pt x="338" y="760"/>
                  </a:cubicBezTo>
                  <a:cubicBezTo>
                    <a:pt x="340" y="760"/>
                    <a:pt x="341" y="759"/>
                    <a:pt x="342" y="759"/>
                  </a:cubicBezTo>
                  <a:cubicBezTo>
                    <a:pt x="369" y="749"/>
                    <a:pt x="334" y="648"/>
                    <a:pt x="398" y="506"/>
                  </a:cubicBezTo>
                  <a:cubicBezTo>
                    <a:pt x="449" y="382"/>
                    <a:pt x="594" y="240"/>
                    <a:pt x="807" y="240"/>
                  </a:cubicBezTo>
                  <a:cubicBezTo>
                    <a:pt x="840" y="240"/>
                    <a:pt x="875" y="244"/>
                    <a:pt x="911" y="251"/>
                  </a:cubicBezTo>
                  <a:cubicBezTo>
                    <a:pt x="1181" y="291"/>
                    <a:pt x="1428" y="543"/>
                    <a:pt x="1593" y="908"/>
                  </a:cubicBezTo>
                  <a:cubicBezTo>
                    <a:pt x="1779" y="1300"/>
                    <a:pt x="1874" y="1730"/>
                    <a:pt x="1874" y="2164"/>
                  </a:cubicBezTo>
                  <a:cubicBezTo>
                    <a:pt x="1874" y="3075"/>
                    <a:pt x="1448" y="3936"/>
                    <a:pt x="918" y="4147"/>
                  </a:cubicBezTo>
                  <a:cubicBezTo>
                    <a:pt x="811" y="4191"/>
                    <a:pt x="698" y="4213"/>
                    <a:pt x="585" y="4213"/>
                  </a:cubicBezTo>
                  <a:cubicBezTo>
                    <a:pt x="475" y="4213"/>
                    <a:pt x="364" y="4192"/>
                    <a:pt x="259" y="4151"/>
                  </a:cubicBezTo>
                  <a:cubicBezTo>
                    <a:pt x="124" y="4093"/>
                    <a:pt x="55" y="4026"/>
                    <a:pt x="27" y="4026"/>
                  </a:cubicBezTo>
                  <a:cubicBezTo>
                    <a:pt x="24" y="4026"/>
                    <a:pt x="21" y="4027"/>
                    <a:pt x="19" y="4028"/>
                  </a:cubicBezTo>
                  <a:cubicBezTo>
                    <a:pt x="1" y="4037"/>
                    <a:pt x="31" y="4151"/>
                    <a:pt x="192" y="4270"/>
                  </a:cubicBezTo>
                  <a:cubicBezTo>
                    <a:pt x="303" y="4352"/>
                    <a:pt x="485" y="4424"/>
                    <a:pt x="706" y="4424"/>
                  </a:cubicBezTo>
                  <a:cubicBezTo>
                    <a:pt x="799" y="4424"/>
                    <a:pt x="898" y="4412"/>
                    <a:pt x="1003" y="4381"/>
                  </a:cubicBezTo>
                  <a:cubicBezTo>
                    <a:pt x="1727" y="4151"/>
                    <a:pt x="2223" y="3182"/>
                    <a:pt x="2227" y="2162"/>
                  </a:cubicBezTo>
                  <a:cubicBezTo>
                    <a:pt x="2227" y="1675"/>
                    <a:pt x="2110" y="1193"/>
                    <a:pt x="1883" y="762"/>
                  </a:cubicBezTo>
                  <a:cubicBezTo>
                    <a:pt x="1692" y="369"/>
                    <a:pt x="1331" y="18"/>
                    <a:pt x="941" y="3"/>
                  </a:cubicBezTo>
                  <a:cubicBezTo>
                    <a:pt x="921" y="1"/>
                    <a:pt x="900" y="1"/>
                    <a:pt x="8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4620925" y="1870725"/>
              <a:ext cx="644350" cy="327650"/>
            </a:xfrm>
            <a:custGeom>
              <a:avLst/>
              <a:gdLst/>
              <a:ahLst/>
              <a:cxnLst/>
              <a:rect l="l" t="t" r="r" b="b"/>
              <a:pathLst>
                <a:path w="25774" h="13106" extrusionOk="0">
                  <a:moveTo>
                    <a:pt x="10540" y="1"/>
                  </a:moveTo>
                  <a:lnTo>
                    <a:pt x="3648" y="1738"/>
                  </a:lnTo>
                  <a:lnTo>
                    <a:pt x="0" y="4692"/>
                  </a:lnTo>
                  <a:lnTo>
                    <a:pt x="676" y="7870"/>
                  </a:lnTo>
                  <a:cubicBezTo>
                    <a:pt x="676" y="7870"/>
                    <a:pt x="1464" y="8127"/>
                    <a:pt x="2729" y="8127"/>
                  </a:cubicBezTo>
                  <a:cubicBezTo>
                    <a:pt x="4237" y="8127"/>
                    <a:pt x="6425" y="7762"/>
                    <a:pt x="8766" y="6164"/>
                  </a:cubicBezTo>
                  <a:cubicBezTo>
                    <a:pt x="11160" y="4529"/>
                    <a:pt x="13990" y="3402"/>
                    <a:pt x="15323" y="3402"/>
                  </a:cubicBezTo>
                  <a:cubicBezTo>
                    <a:pt x="15563" y="3402"/>
                    <a:pt x="15755" y="3438"/>
                    <a:pt x="15886" y="3515"/>
                  </a:cubicBezTo>
                  <a:cubicBezTo>
                    <a:pt x="16749" y="4018"/>
                    <a:pt x="17341" y="7119"/>
                    <a:pt x="20470" y="7621"/>
                  </a:cubicBezTo>
                  <a:cubicBezTo>
                    <a:pt x="20470" y="7621"/>
                    <a:pt x="21027" y="13105"/>
                    <a:pt x="23133" y="13105"/>
                  </a:cubicBezTo>
                  <a:cubicBezTo>
                    <a:pt x="23227" y="13105"/>
                    <a:pt x="23325" y="13094"/>
                    <a:pt x="23426" y="13071"/>
                  </a:cubicBezTo>
                  <a:cubicBezTo>
                    <a:pt x="25773" y="12533"/>
                    <a:pt x="23025" y="3506"/>
                    <a:pt x="23025" y="3506"/>
                  </a:cubicBezTo>
                  <a:lnTo>
                    <a:pt x="17049" y="331"/>
                  </a:lnTo>
                  <a:lnTo>
                    <a:pt x="10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5130775" y="1830825"/>
              <a:ext cx="59475" cy="33925"/>
            </a:xfrm>
            <a:custGeom>
              <a:avLst/>
              <a:gdLst/>
              <a:ahLst/>
              <a:cxnLst/>
              <a:rect l="l" t="t" r="r" b="b"/>
              <a:pathLst>
                <a:path w="2379" h="1357" extrusionOk="0">
                  <a:moveTo>
                    <a:pt x="2094" y="0"/>
                  </a:moveTo>
                  <a:cubicBezTo>
                    <a:pt x="1831" y="0"/>
                    <a:pt x="1416" y="65"/>
                    <a:pt x="992" y="306"/>
                  </a:cubicBezTo>
                  <a:cubicBezTo>
                    <a:pt x="279" y="702"/>
                    <a:pt x="1" y="1338"/>
                    <a:pt x="60" y="1355"/>
                  </a:cubicBezTo>
                  <a:cubicBezTo>
                    <a:pt x="62" y="1356"/>
                    <a:pt x="65" y="1357"/>
                    <a:pt x="67" y="1357"/>
                  </a:cubicBezTo>
                  <a:cubicBezTo>
                    <a:pt x="142" y="1357"/>
                    <a:pt x="479" y="855"/>
                    <a:pt x="1106" y="511"/>
                  </a:cubicBezTo>
                  <a:cubicBezTo>
                    <a:pt x="1750" y="141"/>
                    <a:pt x="2376" y="124"/>
                    <a:pt x="2373" y="54"/>
                  </a:cubicBezTo>
                  <a:cubicBezTo>
                    <a:pt x="2379" y="30"/>
                    <a:pt x="2271" y="0"/>
                    <a:pt x="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5116875" y="1781950"/>
              <a:ext cx="14350" cy="91800"/>
            </a:xfrm>
            <a:custGeom>
              <a:avLst/>
              <a:gdLst/>
              <a:ahLst/>
              <a:cxnLst/>
              <a:rect l="l" t="t" r="r" b="b"/>
              <a:pathLst>
                <a:path w="574" h="3672" extrusionOk="0">
                  <a:moveTo>
                    <a:pt x="164" y="0"/>
                  </a:moveTo>
                  <a:cubicBezTo>
                    <a:pt x="163" y="0"/>
                    <a:pt x="163" y="1"/>
                    <a:pt x="162" y="1"/>
                  </a:cubicBezTo>
                  <a:cubicBezTo>
                    <a:pt x="84" y="19"/>
                    <a:pt x="317" y="837"/>
                    <a:pt x="333" y="1851"/>
                  </a:cubicBezTo>
                  <a:cubicBezTo>
                    <a:pt x="355" y="2871"/>
                    <a:pt x="0" y="3643"/>
                    <a:pt x="66" y="3671"/>
                  </a:cubicBezTo>
                  <a:cubicBezTo>
                    <a:pt x="67" y="3671"/>
                    <a:pt x="68" y="3672"/>
                    <a:pt x="69" y="3672"/>
                  </a:cubicBezTo>
                  <a:cubicBezTo>
                    <a:pt x="100" y="3672"/>
                    <a:pt x="220" y="3498"/>
                    <a:pt x="343" y="3183"/>
                  </a:cubicBezTo>
                  <a:cubicBezTo>
                    <a:pt x="499" y="2756"/>
                    <a:pt x="573" y="2304"/>
                    <a:pt x="567" y="1850"/>
                  </a:cubicBezTo>
                  <a:cubicBezTo>
                    <a:pt x="548" y="792"/>
                    <a:pt x="213" y="0"/>
                    <a:pt x="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4707925" y="2194175"/>
              <a:ext cx="43325" cy="41125"/>
            </a:xfrm>
            <a:custGeom>
              <a:avLst/>
              <a:gdLst/>
              <a:ahLst/>
              <a:cxnLst/>
              <a:rect l="l" t="t" r="r" b="b"/>
              <a:pathLst>
                <a:path w="1733" h="1645" extrusionOk="0">
                  <a:moveTo>
                    <a:pt x="851" y="0"/>
                  </a:moveTo>
                  <a:cubicBezTo>
                    <a:pt x="380" y="0"/>
                    <a:pt x="1" y="365"/>
                    <a:pt x="7" y="820"/>
                  </a:cubicBezTo>
                  <a:cubicBezTo>
                    <a:pt x="15" y="1274"/>
                    <a:pt x="405" y="1643"/>
                    <a:pt x="879" y="1644"/>
                  </a:cubicBezTo>
                  <a:cubicBezTo>
                    <a:pt x="880" y="1644"/>
                    <a:pt x="881" y="1644"/>
                    <a:pt x="882" y="1644"/>
                  </a:cubicBezTo>
                  <a:cubicBezTo>
                    <a:pt x="1354" y="1644"/>
                    <a:pt x="1732" y="1279"/>
                    <a:pt x="1726" y="825"/>
                  </a:cubicBezTo>
                  <a:cubicBezTo>
                    <a:pt x="1718" y="370"/>
                    <a:pt x="1328" y="2"/>
                    <a:pt x="854" y="0"/>
                  </a:cubicBezTo>
                  <a:cubicBezTo>
                    <a:pt x="853" y="0"/>
                    <a:pt x="852" y="0"/>
                    <a:pt x="8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4706100" y="2173375"/>
              <a:ext cx="87125" cy="25125"/>
            </a:xfrm>
            <a:custGeom>
              <a:avLst/>
              <a:gdLst/>
              <a:ahLst/>
              <a:cxnLst/>
              <a:rect l="l" t="t" r="r" b="b"/>
              <a:pathLst>
                <a:path w="3485" h="1005" extrusionOk="0">
                  <a:moveTo>
                    <a:pt x="1803" y="0"/>
                  </a:moveTo>
                  <a:cubicBezTo>
                    <a:pt x="1761" y="0"/>
                    <a:pt x="1719" y="1"/>
                    <a:pt x="1677" y="3"/>
                  </a:cubicBezTo>
                  <a:cubicBezTo>
                    <a:pt x="1102" y="34"/>
                    <a:pt x="628" y="271"/>
                    <a:pt x="360" y="503"/>
                  </a:cubicBezTo>
                  <a:cubicBezTo>
                    <a:pt x="86" y="736"/>
                    <a:pt x="1" y="942"/>
                    <a:pt x="56" y="990"/>
                  </a:cubicBezTo>
                  <a:cubicBezTo>
                    <a:pt x="66" y="1000"/>
                    <a:pt x="81" y="1004"/>
                    <a:pt x="101" y="1004"/>
                  </a:cubicBezTo>
                  <a:cubicBezTo>
                    <a:pt x="288" y="1004"/>
                    <a:pt x="881" y="579"/>
                    <a:pt x="1719" y="539"/>
                  </a:cubicBezTo>
                  <a:cubicBezTo>
                    <a:pt x="1776" y="535"/>
                    <a:pt x="1831" y="534"/>
                    <a:pt x="1885" y="534"/>
                  </a:cubicBezTo>
                  <a:cubicBezTo>
                    <a:pt x="2619" y="534"/>
                    <a:pt x="3188" y="825"/>
                    <a:pt x="3379" y="825"/>
                  </a:cubicBezTo>
                  <a:cubicBezTo>
                    <a:pt x="3407" y="825"/>
                    <a:pt x="3427" y="819"/>
                    <a:pt x="3438" y="805"/>
                  </a:cubicBezTo>
                  <a:cubicBezTo>
                    <a:pt x="3484" y="753"/>
                    <a:pt x="3366" y="555"/>
                    <a:pt x="3061" y="355"/>
                  </a:cubicBezTo>
                  <a:cubicBezTo>
                    <a:pt x="2780" y="171"/>
                    <a:pt x="2325" y="0"/>
                    <a:pt x="1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4934725" y="2181275"/>
              <a:ext cx="44325" cy="41075"/>
            </a:xfrm>
            <a:custGeom>
              <a:avLst/>
              <a:gdLst/>
              <a:ahLst/>
              <a:cxnLst/>
              <a:rect l="l" t="t" r="r" b="b"/>
              <a:pathLst>
                <a:path w="1773" h="1643" extrusionOk="0">
                  <a:moveTo>
                    <a:pt x="874" y="0"/>
                  </a:moveTo>
                  <a:cubicBezTo>
                    <a:pt x="861" y="0"/>
                    <a:pt x="848" y="0"/>
                    <a:pt x="836" y="1"/>
                  </a:cubicBezTo>
                  <a:cubicBezTo>
                    <a:pt x="363" y="22"/>
                    <a:pt x="1" y="406"/>
                    <a:pt x="28" y="859"/>
                  </a:cubicBezTo>
                  <a:cubicBezTo>
                    <a:pt x="56" y="1299"/>
                    <a:pt x="442" y="1643"/>
                    <a:pt x="900" y="1643"/>
                  </a:cubicBezTo>
                  <a:cubicBezTo>
                    <a:pt x="912" y="1643"/>
                    <a:pt x="925" y="1642"/>
                    <a:pt x="938" y="1642"/>
                  </a:cubicBezTo>
                  <a:cubicBezTo>
                    <a:pt x="1412" y="1623"/>
                    <a:pt x="1773" y="1238"/>
                    <a:pt x="1744" y="785"/>
                  </a:cubicBezTo>
                  <a:cubicBezTo>
                    <a:pt x="1717" y="344"/>
                    <a:pt x="1331" y="0"/>
                    <a:pt x="8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4927650" y="2159150"/>
              <a:ext cx="86775" cy="27175"/>
            </a:xfrm>
            <a:custGeom>
              <a:avLst/>
              <a:gdLst/>
              <a:ahLst/>
              <a:cxnLst/>
              <a:rect l="l" t="t" r="r" b="b"/>
              <a:pathLst>
                <a:path w="3471" h="1087" extrusionOk="0">
                  <a:moveTo>
                    <a:pt x="1872" y="0"/>
                  </a:moveTo>
                  <a:cubicBezTo>
                    <a:pt x="1793" y="0"/>
                    <a:pt x="1713" y="4"/>
                    <a:pt x="1631" y="13"/>
                  </a:cubicBezTo>
                  <a:cubicBezTo>
                    <a:pt x="1057" y="69"/>
                    <a:pt x="596" y="329"/>
                    <a:pt x="339" y="572"/>
                  </a:cubicBezTo>
                  <a:cubicBezTo>
                    <a:pt x="77" y="819"/>
                    <a:pt x="1" y="1030"/>
                    <a:pt x="57" y="1074"/>
                  </a:cubicBezTo>
                  <a:cubicBezTo>
                    <a:pt x="67" y="1083"/>
                    <a:pt x="81" y="1086"/>
                    <a:pt x="97" y="1086"/>
                  </a:cubicBezTo>
                  <a:cubicBezTo>
                    <a:pt x="279" y="1086"/>
                    <a:pt x="855" y="625"/>
                    <a:pt x="1698" y="545"/>
                  </a:cubicBezTo>
                  <a:cubicBezTo>
                    <a:pt x="1801" y="534"/>
                    <a:pt x="1901" y="529"/>
                    <a:pt x="1998" y="529"/>
                  </a:cubicBezTo>
                  <a:cubicBezTo>
                    <a:pt x="2654" y="529"/>
                    <a:pt x="3171" y="753"/>
                    <a:pt x="3360" y="753"/>
                  </a:cubicBezTo>
                  <a:cubicBezTo>
                    <a:pt x="3393" y="753"/>
                    <a:pt x="3416" y="746"/>
                    <a:pt x="3428" y="730"/>
                  </a:cubicBezTo>
                  <a:cubicBezTo>
                    <a:pt x="3471" y="675"/>
                    <a:pt x="3345" y="484"/>
                    <a:pt x="3029" y="299"/>
                  </a:cubicBezTo>
                  <a:cubicBezTo>
                    <a:pt x="2762" y="140"/>
                    <a:pt x="2347" y="0"/>
                    <a:pt x="1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4799800" y="2172025"/>
              <a:ext cx="62425" cy="196600"/>
            </a:xfrm>
            <a:custGeom>
              <a:avLst/>
              <a:gdLst/>
              <a:ahLst/>
              <a:cxnLst/>
              <a:rect l="l" t="t" r="r" b="b"/>
              <a:pathLst>
                <a:path w="2497" h="7864" extrusionOk="0">
                  <a:moveTo>
                    <a:pt x="2167" y="1"/>
                  </a:moveTo>
                  <a:cubicBezTo>
                    <a:pt x="2054" y="1"/>
                    <a:pt x="1389" y="2110"/>
                    <a:pt x="678" y="4735"/>
                  </a:cubicBezTo>
                  <a:cubicBezTo>
                    <a:pt x="507" y="5387"/>
                    <a:pt x="343" y="6009"/>
                    <a:pt x="187" y="6601"/>
                  </a:cubicBezTo>
                  <a:cubicBezTo>
                    <a:pt x="125" y="6878"/>
                    <a:pt x="1" y="7196"/>
                    <a:pt x="155" y="7535"/>
                  </a:cubicBezTo>
                  <a:cubicBezTo>
                    <a:pt x="236" y="7705"/>
                    <a:pt x="421" y="7817"/>
                    <a:pt x="576" y="7841"/>
                  </a:cubicBezTo>
                  <a:cubicBezTo>
                    <a:pt x="660" y="7859"/>
                    <a:pt x="738" y="7864"/>
                    <a:pt x="810" y="7864"/>
                  </a:cubicBezTo>
                  <a:cubicBezTo>
                    <a:pt x="871" y="7864"/>
                    <a:pt x="927" y="7860"/>
                    <a:pt x="981" y="7858"/>
                  </a:cubicBezTo>
                  <a:cubicBezTo>
                    <a:pt x="1917" y="7818"/>
                    <a:pt x="2497" y="7766"/>
                    <a:pt x="2495" y="7713"/>
                  </a:cubicBezTo>
                  <a:cubicBezTo>
                    <a:pt x="2495" y="7661"/>
                    <a:pt x="1912" y="7618"/>
                    <a:pt x="973" y="7589"/>
                  </a:cubicBezTo>
                  <a:cubicBezTo>
                    <a:pt x="736" y="7587"/>
                    <a:pt x="508" y="7563"/>
                    <a:pt x="453" y="7406"/>
                  </a:cubicBezTo>
                  <a:cubicBezTo>
                    <a:pt x="382" y="7242"/>
                    <a:pt x="455" y="6979"/>
                    <a:pt x="542" y="6694"/>
                  </a:cubicBezTo>
                  <a:cubicBezTo>
                    <a:pt x="709" y="6103"/>
                    <a:pt x="882" y="5483"/>
                    <a:pt x="1064" y="4836"/>
                  </a:cubicBezTo>
                  <a:cubicBezTo>
                    <a:pt x="1781" y="2192"/>
                    <a:pt x="2275" y="28"/>
                    <a:pt x="2169" y="1"/>
                  </a:cubicBezTo>
                  <a:cubicBezTo>
                    <a:pt x="2169" y="1"/>
                    <a:pt x="2168" y="1"/>
                    <a:pt x="2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4913550" y="2095225"/>
              <a:ext cx="108450" cy="26100"/>
            </a:xfrm>
            <a:custGeom>
              <a:avLst/>
              <a:gdLst/>
              <a:ahLst/>
              <a:cxnLst/>
              <a:rect l="l" t="t" r="r" b="b"/>
              <a:pathLst>
                <a:path w="4338" h="1044" extrusionOk="0">
                  <a:moveTo>
                    <a:pt x="2126" y="0"/>
                  </a:moveTo>
                  <a:cubicBezTo>
                    <a:pt x="1492" y="0"/>
                    <a:pt x="929" y="159"/>
                    <a:pt x="562" y="352"/>
                  </a:cubicBezTo>
                  <a:cubicBezTo>
                    <a:pt x="181" y="551"/>
                    <a:pt x="0" y="767"/>
                    <a:pt x="51" y="881"/>
                  </a:cubicBezTo>
                  <a:cubicBezTo>
                    <a:pt x="94" y="972"/>
                    <a:pt x="250" y="1000"/>
                    <a:pt x="485" y="1000"/>
                  </a:cubicBezTo>
                  <a:cubicBezTo>
                    <a:pt x="837" y="1000"/>
                    <a:pt x="1368" y="939"/>
                    <a:pt x="1969" y="939"/>
                  </a:cubicBezTo>
                  <a:cubicBezTo>
                    <a:pt x="2035" y="939"/>
                    <a:pt x="2101" y="939"/>
                    <a:pt x="2167" y="941"/>
                  </a:cubicBezTo>
                  <a:cubicBezTo>
                    <a:pt x="2890" y="942"/>
                    <a:pt x="3530" y="1044"/>
                    <a:pt x="3915" y="1044"/>
                  </a:cubicBezTo>
                  <a:cubicBezTo>
                    <a:pt x="4112" y="1044"/>
                    <a:pt x="4243" y="1017"/>
                    <a:pt x="4284" y="936"/>
                  </a:cubicBezTo>
                  <a:cubicBezTo>
                    <a:pt x="4337" y="822"/>
                    <a:pt x="4163" y="602"/>
                    <a:pt x="3787" y="394"/>
                  </a:cubicBezTo>
                  <a:cubicBezTo>
                    <a:pt x="3414" y="186"/>
                    <a:pt x="2834" y="10"/>
                    <a:pt x="2180" y="1"/>
                  </a:cubicBezTo>
                  <a:cubicBezTo>
                    <a:pt x="2162" y="0"/>
                    <a:pt x="2144" y="0"/>
                    <a:pt x="2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4702325" y="2108275"/>
              <a:ext cx="81100" cy="29725"/>
            </a:xfrm>
            <a:custGeom>
              <a:avLst/>
              <a:gdLst/>
              <a:ahLst/>
              <a:cxnLst/>
              <a:rect l="l" t="t" r="r" b="b"/>
              <a:pathLst>
                <a:path w="3244" h="1189" extrusionOk="0">
                  <a:moveTo>
                    <a:pt x="1822" y="0"/>
                  </a:moveTo>
                  <a:cubicBezTo>
                    <a:pt x="1723" y="0"/>
                    <a:pt x="1622" y="7"/>
                    <a:pt x="1519" y="20"/>
                  </a:cubicBezTo>
                  <a:cubicBezTo>
                    <a:pt x="996" y="87"/>
                    <a:pt x="561" y="321"/>
                    <a:pt x="317" y="561"/>
                  </a:cubicBezTo>
                  <a:cubicBezTo>
                    <a:pt x="67" y="803"/>
                    <a:pt x="0" y="1026"/>
                    <a:pt x="81" y="1121"/>
                  </a:cubicBezTo>
                  <a:cubicBezTo>
                    <a:pt x="127" y="1169"/>
                    <a:pt x="199" y="1188"/>
                    <a:pt x="293" y="1188"/>
                  </a:cubicBezTo>
                  <a:cubicBezTo>
                    <a:pt x="579" y="1188"/>
                    <a:pt x="1067" y="1014"/>
                    <a:pt x="1640" y="951"/>
                  </a:cubicBezTo>
                  <a:cubicBezTo>
                    <a:pt x="2398" y="840"/>
                    <a:pt x="3062" y="954"/>
                    <a:pt x="3189" y="722"/>
                  </a:cubicBezTo>
                  <a:cubicBezTo>
                    <a:pt x="3244" y="609"/>
                    <a:pt x="3121" y="410"/>
                    <a:pt x="2820" y="239"/>
                  </a:cubicBezTo>
                  <a:cubicBezTo>
                    <a:pt x="2582" y="102"/>
                    <a:pt x="2224" y="0"/>
                    <a:pt x="1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625750" y="3147425"/>
              <a:ext cx="2297125" cy="1542825"/>
            </a:xfrm>
            <a:custGeom>
              <a:avLst/>
              <a:gdLst/>
              <a:ahLst/>
              <a:cxnLst/>
              <a:rect l="l" t="t" r="r" b="b"/>
              <a:pathLst>
                <a:path w="91885" h="61713" extrusionOk="0">
                  <a:moveTo>
                    <a:pt x="69389" y="1"/>
                  </a:moveTo>
                  <a:lnTo>
                    <a:pt x="1315" y="45"/>
                  </a:lnTo>
                  <a:cubicBezTo>
                    <a:pt x="534" y="45"/>
                    <a:pt x="0" y="834"/>
                    <a:pt x="291" y="1559"/>
                  </a:cubicBezTo>
                  <a:lnTo>
                    <a:pt x="24352" y="61713"/>
                  </a:lnTo>
                  <a:lnTo>
                    <a:pt x="91885" y="61713"/>
                  </a:lnTo>
                  <a:lnTo>
                    <a:pt x="70431" y="740"/>
                  </a:lnTo>
                  <a:cubicBezTo>
                    <a:pt x="70276" y="296"/>
                    <a:pt x="69857" y="1"/>
                    <a:pt x="693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721450" y="3206350"/>
              <a:ext cx="2127675" cy="1378150"/>
            </a:xfrm>
            <a:custGeom>
              <a:avLst/>
              <a:gdLst/>
              <a:ahLst/>
              <a:cxnLst/>
              <a:rect l="l" t="t" r="r" b="b"/>
              <a:pathLst>
                <a:path w="85107" h="55126" extrusionOk="0">
                  <a:moveTo>
                    <a:pt x="64796" y="1"/>
                  </a:moveTo>
                  <a:cubicBezTo>
                    <a:pt x="64795" y="1"/>
                    <a:pt x="64793" y="1"/>
                    <a:pt x="64792" y="1"/>
                  </a:cubicBezTo>
                  <a:lnTo>
                    <a:pt x="749" y="1"/>
                  </a:lnTo>
                  <a:cubicBezTo>
                    <a:pt x="304" y="1"/>
                    <a:pt x="0" y="439"/>
                    <a:pt x="165" y="843"/>
                  </a:cubicBezTo>
                  <a:lnTo>
                    <a:pt x="22260" y="54739"/>
                  </a:lnTo>
                  <a:cubicBezTo>
                    <a:pt x="22358" y="54975"/>
                    <a:pt x="22589" y="55126"/>
                    <a:pt x="22844" y="55126"/>
                  </a:cubicBezTo>
                  <a:lnTo>
                    <a:pt x="84367" y="55126"/>
                  </a:lnTo>
                  <a:cubicBezTo>
                    <a:pt x="84803" y="55126"/>
                    <a:pt x="85107" y="54705"/>
                    <a:pt x="84962" y="54305"/>
                  </a:cubicBezTo>
                  <a:lnTo>
                    <a:pt x="65387" y="410"/>
                  </a:lnTo>
                  <a:cubicBezTo>
                    <a:pt x="65294" y="164"/>
                    <a:pt x="65059" y="1"/>
                    <a:pt x="64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1234550" y="4584500"/>
              <a:ext cx="2294575" cy="105750"/>
            </a:xfrm>
            <a:custGeom>
              <a:avLst/>
              <a:gdLst/>
              <a:ahLst/>
              <a:cxnLst/>
              <a:rect l="l" t="t" r="r" b="b"/>
              <a:pathLst>
                <a:path w="91783" h="4230" extrusionOk="0">
                  <a:moveTo>
                    <a:pt x="2495" y="0"/>
                  </a:moveTo>
                  <a:lnTo>
                    <a:pt x="0" y="4230"/>
                  </a:lnTo>
                  <a:lnTo>
                    <a:pt x="91782" y="4230"/>
                  </a:lnTo>
                  <a:lnTo>
                    <a:pt x="91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2690825" y="2740475"/>
              <a:ext cx="1224550" cy="1372875"/>
            </a:xfrm>
            <a:custGeom>
              <a:avLst/>
              <a:gdLst/>
              <a:ahLst/>
              <a:cxnLst/>
              <a:rect l="l" t="t" r="r" b="b"/>
              <a:pathLst>
                <a:path w="48982" h="54915" extrusionOk="0">
                  <a:moveTo>
                    <a:pt x="43851" y="1"/>
                  </a:moveTo>
                  <a:cubicBezTo>
                    <a:pt x="43735" y="1"/>
                    <a:pt x="43609" y="26"/>
                    <a:pt x="43476" y="79"/>
                  </a:cubicBezTo>
                  <a:cubicBezTo>
                    <a:pt x="42851" y="327"/>
                    <a:pt x="41149" y="5433"/>
                    <a:pt x="40678" y="7106"/>
                  </a:cubicBezTo>
                  <a:cubicBezTo>
                    <a:pt x="40419" y="8021"/>
                    <a:pt x="39939" y="9816"/>
                    <a:pt x="39356" y="10795"/>
                  </a:cubicBezTo>
                  <a:cubicBezTo>
                    <a:pt x="39111" y="11206"/>
                    <a:pt x="38848" y="11474"/>
                    <a:pt x="38576" y="11474"/>
                  </a:cubicBezTo>
                  <a:cubicBezTo>
                    <a:pt x="38309" y="11474"/>
                    <a:pt x="38033" y="11218"/>
                    <a:pt x="37755" y="10587"/>
                  </a:cubicBezTo>
                  <a:cubicBezTo>
                    <a:pt x="36518" y="7778"/>
                    <a:pt x="34535" y="6070"/>
                    <a:pt x="33689" y="5979"/>
                  </a:cubicBezTo>
                  <a:cubicBezTo>
                    <a:pt x="33658" y="5976"/>
                    <a:pt x="33627" y="5974"/>
                    <a:pt x="33597" y="5974"/>
                  </a:cubicBezTo>
                  <a:cubicBezTo>
                    <a:pt x="32816" y="5974"/>
                    <a:pt x="32464" y="7073"/>
                    <a:pt x="33142" y="7686"/>
                  </a:cubicBezTo>
                  <a:cubicBezTo>
                    <a:pt x="33712" y="8201"/>
                    <a:pt x="34403" y="9353"/>
                    <a:pt x="34891" y="10238"/>
                  </a:cubicBezTo>
                  <a:cubicBezTo>
                    <a:pt x="35293" y="10968"/>
                    <a:pt x="35572" y="11758"/>
                    <a:pt x="35715" y="12580"/>
                  </a:cubicBezTo>
                  <a:cubicBezTo>
                    <a:pt x="35836" y="13289"/>
                    <a:pt x="35922" y="13921"/>
                    <a:pt x="35987" y="14490"/>
                  </a:cubicBezTo>
                  <a:cubicBezTo>
                    <a:pt x="35987" y="14490"/>
                    <a:pt x="36270" y="16984"/>
                    <a:pt x="35954" y="18733"/>
                  </a:cubicBezTo>
                  <a:lnTo>
                    <a:pt x="19037" y="38713"/>
                  </a:lnTo>
                  <a:lnTo>
                    <a:pt x="15345" y="25187"/>
                  </a:lnTo>
                  <a:lnTo>
                    <a:pt x="15003" y="24146"/>
                  </a:lnTo>
                  <a:lnTo>
                    <a:pt x="437" y="29556"/>
                  </a:lnTo>
                  <a:cubicBezTo>
                    <a:pt x="1" y="29672"/>
                    <a:pt x="3569" y="40265"/>
                    <a:pt x="5830" y="46847"/>
                  </a:cubicBezTo>
                  <a:cubicBezTo>
                    <a:pt x="6948" y="50103"/>
                    <a:pt x="9418" y="52718"/>
                    <a:pt x="12603" y="54023"/>
                  </a:cubicBezTo>
                  <a:cubicBezTo>
                    <a:pt x="14075" y="54625"/>
                    <a:pt x="15610" y="54915"/>
                    <a:pt x="17128" y="54915"/>
                  </a:cubicBezTo>
                  <a:cubicBezTo>
                    <a:pt x="20868" y="54915"/>
                    <a:pt x="24499" y="53156"/>
                    <a:pt x="26801" y="49986"/>
                  </a:cubicBezTo>
                  <a:lnTo>
                    <a:pt x="44909" y="23697"/>
                  </a:lnTo>
                  <a:lnTo>
                    <a:pt x="44519" y="23431"/>
                  </a:lnTo>
                  <a:lnTo>
                    <a:pt x="44519" y="23431"/>
                  </a:lnTo>
                  <a:lnTo>
                    <a:pt x="44886" y="23600"/>
                  </a:lnTo>
                  <a:lnTo>
                    <a:pt x="47299" y="19400"/>
                  </a:lnTo>
                  <a:cubicBezTo>
                    <a:pt x="47299" y="19400"/>
                    <a:pt x="48982" y="17218"/>
                    <a:pt x="47845" y="14695"/>
                  </a:cubicBezTo>
                  <a:cubicBezTo>
                    <a:pt x="46709" y="12171"/>
                    <a:pt x="43655" y="9293"/>
                    <a:pt x="43655" y="9293"/>
                  </a:cubicBezTo>
                  <a:cubicBezTo>
                    <a:pt x="42767" y="9064"/>
                    <a:pt x="43943" y="3991"/>
                    <a:pt x="44458" y="2311"/>
                  </a:cubicBezTo>
                  <a:cubicBezTo>
                    <a:pt x="44895" y="892"/>
                    <a:pt x="44537" y="1"/>
                    <a:pt x="43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3729325" y="2973050"/>
              <a:ext cx="87925" cy="163925"/>
            </a:xfrm>
            <a:custGeom>
              <a:avLst/>
              <a:gdLst/>
              <a:ahLst/>
              <a:cxnLst/>
              <a:rect l="l" t="t" r="r" b="b"/>
              <a:pathLst>
                <a:path w="3517" h="6557" extrusionOk="0">
                  <a:moveTo>
                    <a:pt x="1848" y="1"/>
                  </a:moveTo>
                  <a:cubicBezTo>
                    <a:pt x="1832" y="1"/>
                    <a:pt x="1744" y="161"/>
                    <a:pt x="1609" y="457"/>
                  </a:cubicBezTo>
                  <a:cubicBezTo>
                    <a:pt x="1470" y="756"/>
                    <a:pt x="1279" y="1197"/>
                    <a:pt x="1069" y="1750"/>
                  </a:cubicBezTo>
                  <a:cubicBezTo>
                    <a:pt x="860" y="2304"/>
                    <a:pt x="629" y="2971"/>
                    <a:pt x="410" y="3725"/>
                  </a:cubicBezTo>
                  <a:cubicBezTo>
                    <a:pt x="300" y="4101"/>
                    <a:pt x="193" y="4495"/>
                    <a:pt x="90" y="4913"/>
                  </a:cubicBezTo>
                  <a:cubicBezTo>
                    <a:pt x="43" y="5124"/>
                    <a:pt x="0" y="5350"/>
                    <a:pt x="14" y="5587"/>
                  </a:cubicBezTo>
                  <a:cubicBezTo>
                    <a:pt x="25" y="5824"/>
                    <a:pt x="107" y="6077"/>
                    <a:pt x="274" y="6269"/>
                  </a:cubicBezTo>
                  <a:cubicBezTo>
                    <a:pt x="413" y="6442"/>
                    <a:pt x="641" y="6556"/>
                    <a:pt x="867" y="6556"/>
                  </a:cubicBezTo>
                  <a:cubicBezTo>
                    <a:pt x="902" y="6556"/>
                    <a:pt x="937" y="6554"/>
                    <a:pt x="971" y="6548"/>
                  </a:cubicBezTo>
                  <a:cubicBezTo>
                    <a:pt x="1225" y="6510"/>
                    <a:pt x="1438" y="6369"/>
                    <a:pt x="1592" y="6195"/>
                  </a:cubicBezTo>
                  <a:cubicBezTo>
                    <a:pt x="1897" y="5834"/>
                    <a:pt x="1994" y="5419"/>
                    <a:pt x="2146" y="5064"/>
                  </a:cubicBezTo>
                  <a:lnTo>
                    <a:pt x="2880" y="3124"/>
                  </a:lnTo>
                  <a:lnTo>
                    <a:pt x="3355" y="1809"/>
                  </a:lnTo>
                  <a:cubicBezTo>
                    <a:pt x="3463" y="1495"/>
                    <a:pt x="3516" y="1319"/>
                    <a:pt x="3501" y="1313"/>
                  </a:cubicBezTo>
                  <a:cubicBezTo>
                    <a:pt x="3501" y="1313"/>
                    <a:pt x="3500" y="1313"/>
                    <a:pt x="3500" y="1313"/>
                  </a:cubicBezTo>
                  <a:cubicBezTo>
                    <a:pt x="3483" y="1313"/>
                    <a:pt x="3403" y="1476"/>
                    <a:pt x="3273" y="1775"/>
                  </a:cubicBezTo>
                  <a:lnTo>
                    <a:pt x="2727" y="3063"/>
                  </a:lnTo>
                  <a:cubicBezTo>
                    <a:pt x="2498" y="3628"/>
                    <a:pt x="2235" y="4275"/>
                    <a:pt x="1945" y="4985"/>
                  </a:cubicBezTo>
                  <a:cubicBezTo>
                    <a:pt x="1791" y="5343"/>
                    <a:pt x="1678" y="5751"/>
                    <a:pt x="1422" y="6043"/>
                  </a:cubicBezTo>
                  <a:cubicBezTo>
                    <a:pt x="1297" y="6182"/>
                    <a:pt x="1123" y="6292"/>
                    <a:pt x="941" y="6317"/>
                  </a:cubicBezTo>
                  <a:cubicBezTo>
                    <a:pt x="916" y="6321"/>
                    <a:pt x="892" y="6322"/>
                    <a:pt x="868" y="6322"/>
                  </a:cubicBezTo>
                  <a:cubicBezTo>
                    <a:pt x="712" y="6322"/>
                    <a:pt x="562" y="6247"/>
                    <a:pt x="453" y="6118"/>
                  </a:cubicBezTo>
                  <a:cubicBezTo>
                    <a:pt x="184" y="5811"/>
                    <a:pt x="220" y="5363"/>
                    <a:pt x="314" y="4965"/>
                  </a:cubicBezTo>
                  <a:cubicBezTo>
                    <a:pt x="410" y="4555"/>
                    <a:pt x="514" y="4158"/>
                    <a:pt x="617" y="3783"/>
                  </a:cubicBezTo>
                  <a:cubicBezTo>
                    <a:pt x="823" y="3032"/>
                    <a:pt x="1036" y="2364"/>
                    <a:pt x="1225" y="1807"/>
                  </a:cubicBezTo>
                  <a:cubicBezTo>
                    <a:pt x="1415" y="1249"/>
                    <a:pt x="1580" y="801"/>
                    <a:pt x="1693" y="490"/>
                  </a:cubicBezTo>
                  <a:cubicBezTo>
                    <a:pt x="1805" y="180"/>
                    <a:pt x="1863" y="7"/>
                    <a:pt x="1849" y="1"/>
                  </a:cubicBezTo>
                  <a:cubicBezTo>
                    <a:pt x="1849" y="1"/>
                    <a:pt x="1849" y="1"/>
                    <a:pt x="1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3772400" y="3021050"/>
              <a:ext cx="87725" cy="143200"/>
            </a:xfrm>
            <a:custGeom>
              <a:avLst/>
              <a:gdLst/>
              <a:ahLst/>
              <a:cxnLst/>
              <a:rect l="l" t="t" r="r" b="b"/>
              <a:pathLst>
                <a:path w="3509" h="5728" extrusionOk="0">
                  <a:moveTo>
                    <a:pt x="1618" y="0"/>
                  </a:moveTo>
                  <a:cubicBezTo>
                    <a:pt x="1601" y="0"/>
                    <a:pt x="1515" y="136"/>
                    <a:pt x="1383" y="387"/>
                  </a:cubicBezTo>
                  <a:cubicBezTo>
                    <a:pt x="1247" y="644"/>
                    <a:pt x="1061" y="1020"/>
                    <a:pt x="857" y="1500"/>
                  </a:cubicBezTo>
                  <a:cubicBezTo>
                    <a:pt x="617" y="2062"/>
                    <a:pt x="417" y="2640"/>
                    <a:pt x="253" y="3228"/>
                  </a:cubicBezTo>
                  <a:cubicBezTo>
                    <a:pt x="167" y="3562"/>
                    <a:pt x="70" y="3911"/>
                    <a:pt x="36" y="4300"/>
                  </a:cubicBezTo>
                  <a:cubicBezTo>
                    <a:pt x="1" y="4683"/>
                    <a:pt x="80" y="5143"/>
                    <a:pt x="403" y="5458"/>
                  </a:cubicBezTo>
                  <a:cubicBezTo>
                    <a:pt x="557" y="5614"/>
                    <a:pt x="778" y="5720"/>
                    <a:pt x="1001" y="5727"/>
                  </a:cubicBezTo>
                  <a:cubicBezTo>
                    <a:pt x="1011" y="5728"/>
                    <a:pt x="1021" y="5728"/>
                    <a:pt x="1032" y="5728"/>
                  </a:cubicBezTo>
                  <a:cubicBezTo>
                    <a:pt x="1243" y="5728"/>
                    <a:pt x="1439" y="5653"/>
                    <a:pt x="1603" y="5550"/>
                  </a:cubicBezTo>
                  <a:cubicBezTo>
                    <a:pt x="1955" y="5325"/>
                    <a:pt x="2140" y="4966"/>
                    <a:pt x="2276" y="4651"/>
                  </a:cubicBezTo>
                  <a:cubicBezTo>
                    <a:pt x="2536" y="4011"/>
                    <a:pt x="2756" y="3438"/>
                    <a:pt x="2942" y="2953"/>
                  </a:cubicBezTo>
                  <a:cubicBezTo>
                    <a:pt x="3125" y="2470"/>
                    <a:pt x="3272" y="2075"/>
                    <a:pt x="3367" y="1803"/>
                  </a:cubicBezTo>
                  <a:cubicBezTo>
                    <a:pt x="3463" y="1529"/>
                    <a:pt x="3509" y="1375"/>
                    <a:pt x="3494" y="1369"/>
                  </a:cubicBezTo>
                  <a:cubicBezTo>
                    <a:pt x="3493" y="1369"/>
                    <a:pt x="3493" y="1369"/>
                    <a:pt x="3493" y="1369"/>
                  </a:cubicBezTo>
                  <a:cubicBezTo>
                    <a:pt x="3475" y="1369"/>
                    <a:pt x="3401" y="1510"/>
                    <a:pt x="3283" y="1768"/>
                  </a:cubicBezTo>
                  <a:cubicBezTo>
                    <a:pt x="3160" y="2031"/>
                    <a:pt x="2992" y="2415"/>
                    <a:pt x="2787" y="2892"/>
                  </a:cubicBezTo>
                  <a:lnTo>
                    <a:pt x="2081" y="4565"/>
                  </a:lnTo>
                  <a:cubicBezTo>
                    <a:pt x="1943" y="4866"/>
                    <a:pt x="1770" y="5178"/>
                    <a:pt x="1481" y="5356"/>
                  </a:cubicBezTo>
                  <a:cubicBezTo>
                    <a:pt x="1348" y="5445"/>
                    <a:pt x="1193" y="5493"/>
                    <a:pt x="1040" y="5493"/>
                  </a:cubicBezTo>
                  <a:cubicBezTo>
                    <a:pt x="867" y="5493"/>
                    <a:pt x="697" y="5430"/>
                    <a:pt x="567" y="5291"/>
                  </a:cubicBezTo>
                  <a:cubicBezTo>
                    <a:pt x="311" y="5041"/>
                    <a:pt x="236" y="4668"/>
                    <a:pt x="264" y="4316"/>
                  </a:cubicBezTo>
                  <a:cubicBezTo>
                    <a:pt x="290" y="3963"/>
                    <a:pt x="383" y="3612"/>
                    <a:pt x="463" y="3284"/>
                  </a:cubicBezTo>
                  <a:cubicBezTo>
                    <a:pt x="612" y="2699"/>
                    <a:pt x="796" y="2124"/>
                    <a:pt x="1010" y="1562"/>
                  </a:cubicBezTo>
                  <a:cubicBezTo>
                    <a:pt x="1377" y="597"/>
                    <a:pt x="1652" y="17"/>
                    <a:pt x="1619" y="0"/>
                  </a:cubicBezTo>
                  <a:cubicBezTo>
                    <a:pt x="1618" y="0"/>
                    <a:pt x="1618" y="0"/>
                    <a:pt x="1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3821575" y="3074700"/>
              <a:ext cx="62525" cy="115925"/>
            </a:xfrm>
            <a:custGeom>
              <a:avLst/>
              <a:gdLst/>
              <a:ahLst/>
              <a:cxnLst/>
              <a:rect l="l" t="t" r="r" b="b"/>
              <a:pathLst>
                <a:path w="2501" h="4637" extrusionOk="0">
                  <a:moveTo>
                    <a:pt x="1373" y="1"/>
                  </a:moveTo>
                  <a:cubicBezTo>
                    <a:pt x="1355" y="1"/>
                    <a:pt x="1263" y="86"/>
                    <a:pt x="1126" y="258"/>
                  </a:cubicBezTo>
                  <a:cubicBezTo>
                    <a:pt x="923" y="514"/>
                    <a:pt x="747" y="789"/>
                    <a:pt x="600" y="1081"/>
                  </a:cubicBezTo>
                  <a:cubicBezTo>
                    <a:pt x="381" y="1515"/>
                    <a:pt x="221" y="1977"/>
                    <a:pt x="121" y="2453"/>
                  </a:cubicBezTo>
                  <a:cubicBezTo>
                    <a:pt x="63" y="2734"/>
                    <a:pt x="26" y="3022"/>
                    <a:pt x="13" y="3309"/>
                  </a:cubicBezTo>
                  <a:cubicBezTo>
                    <a:pt x="0" y="3603"/>
                    <a:pt x="0" y="3948"/>
                    <a:pt x="193" y="4256"/>
                  </a:cubicBezTo>
                  <a:cubicBezTo>
                    <a:pt x="288" y="4409"/>
                    <a:pt x="430" y="4526"/>
                    <a:pt x="597" y="4594"/>
                  </a:cubicBezTo>
                  <a:cubicBezTo>
                    <a:pt x="673" y="4623"/>
                    <a:pt x="753" y="4637"/>
                    <a:pt x="833" y="4637"/>
                  </a:cubicBezTo>
                  <a:cubicBezTo>
                    <a:pt x="931" y="4637"/>
                    <a:pt x="1029" y="4615"/>
                    <a:pt x="1120" y="4572"/>
                  </a:cubicBezTo>
                  <a:cubicBezTo>
                    <a:pt x="1438" y="4425"/>
                    <a:pt x="1600" y="4123"/>
                    <a:pt x="1693" y="3867"/>
                  </a:cubicBezTo>
                  <a:cubicBezTo>
                    <a:pt x="1871" y="3346"/>
                    <a:pt x="2008" y="2889"/>
                    <a:pt x="2129" y="2497"/>
                  </a:cubicBezTo>
                  <a:cubicBezTo>
                    <a:pt x="2368" y="1716"/>
                    <a:pt x="2501" y="1228"/>
                    <a:pt x="2470" y="1219"/>
                  </a:cubicBezTo>
                  <a:cubicBezTo>
                    <a:pt x="2470" y="1218"/>
                    <a:pt x="2469" y="1218"/>
                    <a:pt x="2469" y="1218"/>
                  </a:cubicBezTo>
                  <a:cubicBezTo>
                    <a:pt x="2435" y="1218"/>
                    <a:pt x="2248" y="1686"/>
                    <a:pt x="1972" y="2445"/>
                  </a:cubicBezTo>
                  <a:cubicBezTo>
                    <a:pt x="1826" y="2850"/>
                    <a:pt x="1666" y="3301"/>
                    <a:pt x="1491" y="3789"/>
                  </a:cubicBezTo>
                  <a:cubicBezTo>
                    <a:pt x="1398" y="4028"/>
                    <a:pt x="1256" y="4262"/>
                    <a:pt x="1025" y="4363"/>
                  </a:cubicBezTo>
                  <a:cubicBezTo>
                    <a:pt x="966" y="4392"/>
                    <a:pt x="904" y="4406"/>
                    <a:pt x="842" y="4406"/>
                  </a:cubicBezTo>
                  <a:cubicBezTo>
                    <a:pt x="670" y="4406"/>
                    <a:pt x="497" y="4300"/>
                    <a:pt x="390" y="4129"/>
                  </a:cubicBezTo>
                  <a:cubicBezTo>
                    <a:pt x="244" y="3901"/>
                    <a:pt x="231" y="3601"/>
                    <a:pt x="242" y="3318"/>
                  </a:cubicBezTo>
                  <a:cubicBezTo>
                    <a:pt x="251" y="3041"/>
                    <a:pt x="282" y="2766"/>
                    <a:pt x="332" y="2494"/>
                  </a:cubicBezTo>
                  <a:cubicBezTo>
                    <a:pt x="419" y="2032"/>
                    <a:pt x="559" y="1581"/>
                    <a:pt x="750" y="1151"/>
                  </a:cubicBezTo>
                  <a:cubicBezTo>
                    <a:pt x="1082" y="417"/>
                    <a:pt x="1409" y="26"/>
                    <a:pt x="1375" y="1"/>
                  </a:cubicBezTo>
                  <a:cubicBezTo>
                    <a:pt x="1375" y="1"/>
                    <a:pt x="1374" y="1"/>
                    <a:pt x="1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3671900" y="3081400"/>
              <a:ext cx="70125" cy="132050"/>
            </a:xfrm>
            <a:custGeom>
              <a:avLst/>
              <a:gdLst/>
              <a:ahLst/>
              <a:cxnLst/>
              <a:rect l="l" t="t" r="r" b="b"/>
              <a:pathLst>
                <a:path w="2805" h="5282" extrusionOk="0">
                  <a:moveTo>
                    <a:pt x="27" y="0"/>
                  </a:moveTo>
                  <a:cubicBezTo>
                    <a:pt x="23" y="0"/>
                    <a:pt x="21" y="1"/>
                    <a:pt x="20" y="2"/>
                  </a:cubicBezTo>
                  <a:cubicBezTo>
                    <a:pt x="0" y="38"/>
                    <a:pt x="305" y="217"/>
                    <a:pt x="727" y="581"/>
                  </a:cubicBezTo>
                  <a:cubicBezTo>
                    <a:pt x="1149" y="944"/>
                    <a:pt x="1666" y="1530"/>
                    <a:pt x="2051" y="2289"/>
                  </a:cubicBezTo>
                  <a:cubicBezTo>
                    <a:pt x="2432" y="3050"/>
                    <a:pt x="2594" y="3812"/>
                    <a:pt x="2638" y="4368"/>
                  </a:cubicBezTo>
                  <a:cubicBezTo>
                    <a:pt x="2683" y="4927"/>
                    <a:pt x="2641" y="5277"/>
                    <a:pt x="2681" y="5281"/>
                  </a:cubicBezTo>
                  <a:cubicBezTo>
                    <a:pt x="2681" y="5282"/>
                    <a:pt x="2681" y="5282"/>
                    <a:pt x="2682" y="5282"/>
                  </a:cubicBezTo>
                  <a:cubicBezTo>
                    <a:pt x="2706" y="5282"/>
                    <a:pt x="2805" y="4932"/>
                    <a:pt x="2803" y="4361"/>
                  </a:cubicBezTo>
                  <a:cubicBezTo>
                    <a:pt x="2803" y="3784"/>
                    <a:pt x="2660" y="2978"/>
                    <a:pt x="2261" y="2183"/>
                  </a:cubicBezTo>
                  <a:cubicBezTo>
                    <a:pt x="1860" y="1391"/>
                    <a:pt x="1296" y="795"/>
                    <a:pt x="832" y="452"/>
                  </a:cubicBezTo>
                  <a:cubicBezTo>
                    <a:pt x="402" y="130"/>
                    <a:pt x="79" y="0"/>
                    <a:pt x="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1381425" y="4005350"/>
              <a:ext cx="1111075" cy="574625"/>
            </a:xfrm>
            <a:custGeom>
              <a:avLst/>
              <a:gdLst/>
              <a:ahLst/>
              <a:cxnLst/>
              <a:rect l="l" t="t" r="r" b="b"/>
              <a:pathLst>
                <a:path w="44443" h="22985" extrusionOk="0">
                  <a:moveTo>
                    <a:pt x="10195" y="1"/>
                  </a:moveTo>
                  <a:cubicBezTo>
                    <a:pt x="7187" y="3594"/>
                    <a:pt x="5372" y="7801"/>
                    <a:pt x="4508" y="12499"/>
                  </a:cubicBezTo>
                  <a:lnTo>
                    <a:pt x="1" y="22762"/>
                  </a:lnTo>
                  <a:lnTo>
                    <a:pt x="43905" y="22984"/>
                  </a:lnTo>
                  <a:lnTo>
                    <a:pt x="44443" y="15241"/>
                  </a:lnTo>
                  <a:lnTo>
                    <a:pt x="101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1550150" y="4201675"/>
              <a:ext cx="350200" cy="107225"/>
            </a:xfrm>
            <a:custGeom>
              <a:avLst/>
              <a:gdLst/>
              <a:ahLst/>
              <a:cxnLst/>
              <a:rect l="l" t="t" r="r" b="b"/>
              <a:pathLst>
                <a:path w="14008" h="4289" extrusionOk="0">
                  <a:moveTo>
                    <a:pt x="13991" y="1"/>
                  </a:moveTo>
                  <a:cubicBezTo>
                    <a:pt x="13928" y="1"/>
                    <a:pt x="13352" y="617"/>
                    <a:pt x="12273" y="1395"/>
                  </a:cubicBezTo>
                  <a:cubicBezTo>
                    <a:pt x="11995" y="1594"/>
                    <a:pt x="11689" y="1808"/>
                    <a:pt x="11340" y="2007"/>
                  </a:cubicBezTo>
                  <a:cubicBezTo>
                    <a:pt x="11004" y="2226"/>
                    <a:pt x="10617" y="2412"/>
                    <a:pt x="10217" y="2622"/>
                  </a:cubicBezTo>
                  <a:cubicBezTo>
                    <a:pt x="8454" y="3480"/>
                    <a:pt x="6535" y="3972"/>
                    <a:pt x="4576" y="4068"/>
                  </a:cubicBezTo>
                  <a:cubicBezTo>
                    <a:pt x="4295" y="4074"/>
                    <a:pt x="4023" y="4085"/>
                    <a:pt x="3760" y="4085"/>
                  </a:cubicBezTo>
                  <a:cubicBezTo>
                    <a:pt x="3602" y="4085"/>
                    <a:pt x="3448" y="4081"/>
                    <a:pt x="3298" y="4070"/>
                  </a:cubicBezTo>
                  <a:cubicBezTo>
                    <a:pt x="2895" y="4064"/>
                    <a:pt x="2524" y="4022"/>
                    <a:pt x="2186" y="3983"/>
                  </a:cubicBezTo>
                  <a:cubicBezTo>
                    <a:pt x="938" y="3829"/>
                    <a:pt x="152" y="3585"/>
                    <a:pt x="24" y="3585"/>
                  </a:cubicBezTo>
                  <a:cubicBezTo>
                    <a:pt x="12" y="3585"/>
                    <a:pt x="6" y="3587"/>
                    <a:pt x="5" y="3591"/>
                  </a:cubicBezTo>
                  <a:cubicBezTo>
                    <a:pt x="0" y="3606"/>
                    <a:pt x="201" y="3677"/>
                    <a:pt x="568" y="3793"/>
                  </a:cubicBezTo>
                  <a:cubicBezTo>
                    <a:pt x="791" y="3868"/>
                    <a:pt x="1017" y="3928"/>
                    <a:pt x="1248" y="3974"/>
                  </a:cubicBezTo>
                  <a:cubicBezTo>
                    <a:pt x="1516" y="4029"/>
                    <a:pt x="1819" y="4110"/>
                    <a:pt x="2163" y="4146"/>
                  </a:cubicBezTo>
                  <a:cubicBezTo>
                    <a:pt x="2505" y="4198"/>
                    <a:pt x="2880" y="4249"/>
                    <a:pt x="3288" y="4264"/>
                  </a:cubicBezTo>
                  <a:cubicBezTo>
                    <a:pt x="3503" y="4283"/>
                    <a:pt x="3725" y="4289"/>
                    <a:pt x="3955" y="4289"/>
                  </a:cubicBezTo>
                  <a:cubicBezTo>
                    <a:pt x="4160" y="4289"/>
                    <a:pt x="4371" y="4285"/>
                    <a:pt x="4587" y="4282"/>
                  </a:cubicBezTo>
                  <a:cubicBezTo>
                    <a:pt x="6578" y="4211"/>
                    <a:pt x="8532" y="3709"/>
                    <a:pt x="10312" y="2814"/>
                  </a:cubicBezTo>
                  <a:cubicBezTo>
                    <a:pt x="10716" y="2597"/>
                    <a:pt x="11104" y="2401"/>
                    <a:pt x="11442" y="2172"/>
                  </a:cubicBezTo>
                  <a:cubicBezTo>
                    <a:pt x="11791" y="1963"/>
                    <a:pt x="12095" y="1738"/>
                    <a:pt x="12371" y="1528"/>
                  </a:cubicBezTo>
                  <a:cubicBezTo>
                    <a:pt x="12655" y="1331"/>
                    <a:pt x="12881" y="1114"/>
                    <a:pt x="13089" y="936"/>
                  </a:cubicBezTo>
                  <a:cubicBezTo>
                    <a:pt x="13270" y="785"/>
                    <a:pt x="13440" y="623"/>
                    <a:pt x="13599" y="450"/>
                  </a:cubicBezTo>
                  <a:cubicBezTo>
                    <a:pt x="13866" y="172"/>
                    <a:pt x="14007" y="13"/>
                    <a:pt x="13995" y="2"/>
                  </a:cubicBezTo>
                  <a:cubicBezTo>
                    <a:pt x="13994" y="1"/>
                    <a:pt x="13993" y="1"/>
                    <a:pt x="13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2197675" y="4306425"/>
              <a:ext cx="99250" cy="251700"/>
            </a:xfrm>
            <a:custGeom>
              <a:avLst/>
              <a:gdLst/>
              <a:ahLst/>
              <a:cxnLst/>
              <a:rect l="l" t="t" r="r" b="b"/>
              <a:pathLst>
                <a:path w="3970" h="10068" extrusionOk="0">
                  <a:moveTo>
                    <a:pt x="3939" y="1"/>
                  </a:moveTo>
                  <a:cubicBezTo>
                    <a:pt x="3905" y="1"/>
                    <a:pt x="3669" y="555"/>
                    <a:pt x="3308" y="1453"/>
                  </a:cubicBezTo>
                  <a:cubicBezTo>
                    <a:pt x="2931" y="2423"/>
                    <a:pt x="2452" y="3653"/>
                    <a:pt x="1923" y="5011"/>
                  </a:cubicBezTo>
                  <a:cubicBezTo>
                    <a:pt x="1405" y="6373"/>
                    <a:pt x="935" y="7604"/>
                    <a:pt x="563" y="8577"/>
                  </a:cubicBezTo>
                  <a:cubicBezTo>
                    <a:pt x="218" y="9491"/>
                    <a:pt x="1" y="10054"/>
                    <a:pt x="31" y="10068"/>
                  </a:cubicBezTo>
                  <a:cubicBezTo>
                    <a:pt x="32" y="10068"/>
                    <a:pt x="32" y="10068"/>
                    <a:pt x="32" y="10068"/>
                  </a:cubicBezTo>
                  <a:cubicBezTo>
                    <a:pt x="50" y="10068"/>
                    <a:pt x="123" y="9935"/>
                    <a:pt x="241" y="9695"/>
                  </a:cubicBezTo>
                  <a:cubicBezTo>
                    <a:pt x="360" y="9448"/>
                    <a:pt x="524" y="9088"/>
                    <a:pt x="716" y="8638"/>
                  </a:cubicBezTo>
                  <a:cubicBezTo>
                    <a:pt x="1103" y="7739"/>
                    <a:pt x="1606" y="6486"/>
                    <a:pt x="2142" y="5095"/>
                  </a:cubicBezTo>
                  <a:cubicBezTo>
                    <a:pt x="2675" y="3701"/>
                    <a:pt x="3140" y="2434"/>
                    <a:pt x="3463" y="1512"/>
                  </a:cubicBezTo>
                  <a:cubicBezTo>
                    <a:pt x="3787" y="589"/>
                    <a:pt x="3969" y="11"/>
                    <a:pt x="3940" y="1"/>
                  </a:cubicBezTo>
                  <a:cubicBezTo>
                    <a:pt x="3940" y="1"/>
                    <a:pt x="3939" y="1"/>
                    <a:pt x="3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2181075" y="4296075"/>
              <a:ext cx="56975" cy="52025"/>
            </a:xfrm>
            <a:custGeom>
              <a:avLst/>
              <a:gdLst/>
              <a:ahLst/>
              <a:cxnLst/>
              <a:rect l="l" t="t" r="r" b="b"/>
              <a:pathLst>
                <a:path w="2279" h="2081" extrusionOk="0">
                  <a:moveTo>
                    <a:pt x="1224" y="0"/>
                  </a:moveTo>
                  <a:cubicBezTo>
                    <a:pt x="1099" y="0"/>
                    <a:pt x="1035" y="28"/>
                    <a:pt x="1036" y="38"/>
                  </a:cubicBezTo>
                  <a:cubicBezTo>
                    <a:pt x="1027" y="80"/>
                    <a:pt x="1408" y="22"/>
                    <a:pt x="1763" y="396"/>
                  </a:cubicBezTo>
                  <a:cubicBezTo>
                    <a:pt x="1931" y="575"/>
                    <a:pt x="2058" y="867"/>
                    <a:pt x="1971" y="1176"/>
                  </a:cubicBezTo>
                  <a:cubicBezTo>
                    <a:pt x="1894" y="1477"/>
                    <a:pt x="1622" y="1782"/>
                    <a:pt x="1269" y="1840"/>
                  </a:cubicBezTo>
                  <a:cubicBezTo>
                    <a:pt x="1231" y="1845"/>
                    <a:pt x="1194" y="1848"/>
                    <a:pt x="1157" y="1848"/>
                  </a:cubicBezTo>
                  <a:cubicBezTo>
                    <a:pt x="841" y="1848"/>
                    <a:pt x="545" y="1658"/>
                    <a:pt x="397" y="1421"/>
                  </a:cubicBezTo>
                  <a:cubicBezTo>
                    <a:pt x="220" y="1153"/>
                    <a:pt x="252" y="837"/>
                    <a:pt x="357" y="615"/>
                  </a:cubicBezTo>
                  <a:cubicBezTo>
                    <a:pt x="582" y="152"/>
                    <a:pt x="963" y="89"/>
                    <a:pt x="941" y="54"/>
                  </a:cubicBezTo>
                  <a:cubicBezTo>
                    <a:pt x="941" y="49"/>
                    <a:pt x="928" y="46"/>
                    <a:pt x="905" y="46"/>
                  </a:cubicBezTo>
                  <a:cubicBezTo>
                    <a:pt x="865" y="46"/>
                    <a:pt x="795" y="56"/>
                    <a:pt x="703" y="92"/>
                  </a:cubicBezTo>
                  <a:cubicBezTo>
                    <a:pt x="558" y="149"/>
                    <a:pt x="354" y="285"/>
                    <a:pt x="210" y="539"/>
                  </a:cubicBezTo>
                  <a:cubicBezTo>
                    <a:pt x="67" y="782"/>
                    <a:pt x="1" y="1185"/>
                    <a:pt x="214" y="1533"/>
                  </a:cubicBezTo>
                  <a:cubicBezTo>
                    <a:pt x="391" y="1834"/>
                    <a:pt x="748" y="2081"/>
                    <a:pt x="1160" y="2081"/>
                  </a:cubicBezTo>
                  <a:cubicBezTo>
                    <a:pt x="1208" y="2081"/>
                    <a:pt x="1255" y="2078"/>
                    <a:pt x="1304" y="2071"/>
                  </a:cubicBezTo>
                  <a:cubicBezTo>
                    <a:pt x="1775" y="1991"/>
                    <a:pt x="2095" y="1606"/>
                    <a:pt x="2180" y="1227"/>
                  </a:cubicBezTo>
                  <a:cubicBezTo>
                    <a:pt x="2278" y="831"/>
                    <a:pt x="2093" y="467"/>
                    <a:pt x="1880" y="280"/>
                  </a:cubicBezTo>
                  <a:cubicBezTo>
                    <a:pt x="1668" y="81"/>
                    <a:pt x="1435" y="12"/>
                    <a:pt x="1276" y="2"/>
                  </a:cubicBezTo>
                  <a:cubicBezTo>
                    <a:pt x="1258" y="1"/>
                    <a:pt x="1240" y="0"/>
                    <a:pt x="1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2773450" y="2935975"/>
              <a:ext cx="333975" cy="580500"/>
            </a:xfrm>
            <a:custGeom>
              <a:avLst/>
              <a:gdLst/>
              <a:ahLst/>
              <a:cxnLst/>
              <a:rect l="l" t="t" r="r" b="b"/>
              <a:pathLst>
                <a:path w="13359" h="23220" extrusionOk="0">
                  <a:moveTo>
                    <a:pt x="6940" y="1"/>
                  </a:moveTo>
                  <a:lnTo>
                    <a:pt x="0" y="23219"/>
                  </a:lnTo>
                  <a:lnTo>
                    <a:pt x="12998" y="19658"/>
                  </a:lnTo>
                  <a:cubicBezTo>
                    <a:pt x="13359" y="18887"/>
                    <a:pt x="6940" y="1"/>
                    <a:pt x="6940" y="1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1636275" y="2757550"/>
              <a:ext cx="1323125" cy="1638675"/>
            </a:xfrm>
            <a:custGeom>
              <a:avLst/>
              <a:gdLst/>
              <a:ahLst/>
              <a:cxnLst/>
              <a:rect l="l" t="t" r="r" b="b"/>
              <a:pathLst>
                <a:path w="52925" h="65547" extrusionOk="0">
                  <a:moveTo>
                    <a:pt x="35239" y="0"/>
                  </a:moveTo>
                  <a:cubicBezTo>
                    <a:pt x="32935" y="0"/>
                    <a:pt x="29569" y="406"/>
                    <a:pt x="25876" y="2386"/>
                  </a:cubicBezTo>
                  <a:cubicBezTo>
                    <a:pt x="17259" y="7003"/>
                    <a:pt x="11151" y="31977"/>
                    <a:pt x="11151" y="31977"/>
                  </a:cubicBezTo>
                  <a:lnTo>
                    <a:pt x="1" y="49913"/>
                  </a:lnTo>
                  <a:lnTo>
                    <a:pt x="35134" y="65546"/>
                  </a:lnTo>
                  <a:lnTo>
                    <a:pt x="37795" y="55817"/>
                  </a:lnTo>
                  <a:lnTo>
                    <a:pt x="41892" y="38429"/>
                  </a:lnTo>
                  <a:cubicBezTo>
                    <a:pt x="41892" y="38429"/>
                    <a:pt x="47829" y="28254"/>
                    <a:pt x="50224" y="22751"/>
                  </a:cubicBezTo>
                  <a:cubicBezTo>
                    <a:pt x="52014" y="18641"/>
                    <a:pt x="52557" y="13138"/>
                    <a:pt x="52721" y="9890"/>
                  </a:cubicBezTo>
                  <a:cubicBezTo>
                    <a:pt x="52924" y="5830"/>
                    <a:pt x="50216" y="2096"/>
                    <a:pt x="46228" y="1313"/>
                  </a:cubicBezTo>
                  <a:cubicBezTo>
                    <a:pt x="46066" y="1280"/>
                    <a:pt x="45902" y="1253"/>
                    <a:pt x="45737" y="1230"/>
                  </a:cubicBezTo>
                  <a:lnTo>
                    <a:pt x="38254" y="196"/>
                  </a:lnTo>
                  <a:cubicBezTo>
                    <a:pt x="37927" y="196"/>
                    <a:pt x="36840" y="0"/>
                    <a:pt x="35239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1764350" y="3725575"/>
              <a:ext cx="845350" cy="573125"/>
            </a:xfrm>
            <a:custGeom>
              <a:avLst/>
              <a:gdLst/>
              <a:ahLst/>
              <a:cxnLst/>
              <a:rect l="l" t="t" r="r" b="b"/>
              <a:pathLst>
                <a:path w="33814" h="22925" extrusionOk="0">
                  <a:moveTo>
                    <a:pt x="11695" y="188"/>
                  </a:moveTo>
                  <a:cubicBezTo>
                    <a:pt x="12324" y="188"/>
                    <a:pt x="12942" y="403"/>
                    <a:pt x="13387" y="814"/>
                  </a:cubicBezTo>
                  <a:cubicBezTo>
                    <a:pt x="13865" y="1255"/>
                    <a:pt x="14133" y="1875"/>
                    <a:pt x="14202" y="2498"/>
                  </a:cubicBezTo>
                  <a:cubicBezTo>
                    <a:pt x="14275" y="3123"/>
                    <a:pt x="14173" y="3752"/>
                    <a:pt x="13943" y="4307"/>
                  </a:cubicBezTo>
                  <a:cubicBezTo>
                    <a:pt x="13714" y="4865"/>
                    <a:pt x="13330" y="5328"/>
                    <a:pt x="12891" y="5702"/>
                  </a:cubicBezTo>
                  <a:cubicBezTo>
                    <a:pt x="12458" y="6063"/>
                    <a:pt x="11971" y="6352"/>
                    <a:pt x="11448" y="6558"/>
                  </a:cubicBezTo>
                  <a:cubicBezTo>
                    <a:pt x="10456" y="6959"/>
                    <a:pt x="9438" y="7104"/>
                    <a:pt x="8493" y="7134"/>
                  </a:cubicBezTo>
                  <a:lnTo>
                    <a:pt x="8493" y="7134"/>
                  </a:lnTo>
                  <a:cubicBezTo>
                    <a:pt x="8237" y="6388"/>
                    <a:pt x="8095" y="5615"/>
                    <a:pt x="8075" y="4850"/>
                  </a:cubicBezTo>
                  <a:cubicBezTo>
                    <a:pt x="8060" y="4091"/>
                    <a:pt x="8169" y="3337"/>
                    <a:pt x="8426" y="2649"/>
                  </a:cubicBezTo>
                  <a:cubicBezTo>
                    <a:pt x="8681" y="1964"/>
                    <a:pt x="9094" y="1343"/>
                    <a:pt x="9646" y="906"/>
                  </a:cubicBezTo>
                  <a:cubicBezTo>
                    <a:pt x="10194" y="476"/>
                    <a:pt x="10862" y="227"/>
                    <a:pt x="11558" y="192"/>
                  </a:cubicBezTo>
                  <a:cubicBezTo>
                    <a:pt x="11603" y="189"/>
                    <a:pt x="11649" y="188"/>
                    <a:pt x="11695" y="188"/>
                  </a:cubicBezTo>
                  <a:close/>
                  <a:moveTo>
                    <a:pt x="22520" y="4903"/>
                  </a:moveTo>
                  <a:cubicBezTo>
                    <a:pt x="22642" y="4903"/>
                    <a:pt x="22765" y="4910"/>
                    <a:pt x="22886" y="4923"/>
                  </a:cubicBezTo>
                  <a:cubicBezTo>
                    <a:pt x="23328" y="4980"/>
                    <a:pt x="23763" y="5130"/>
                    <a:pt x="24125" y="5388"/>
                  </a:cubicBezTo>
                  <a:cubicBezTo>
                    <a:pt x="24489" y="5653"/>
                    <a:pt x="24777" y="6009"/>
                    <a:pt x="24960" y="6420"/>
                  </a:cubicBezTo>
                  <a:cubicBezTo>
                    <a:pt x="25330" y="7249"/>
                    <a:pt x="25313" y="8223"/>
                    <a:pt x="25006" y="9064"/>
                  </a:cubicBezTo>
                  <a:cubicBezTo>
                    <a:pt x="24691" y="9910"/>
                    <a:pt x="24075" y="10618"/>
                    <a:pt x="23364" y="11161"/>
                  </a:cubicBezTo>
                  <a:cubicBezTo>
                    <a:pt x="22352" y="11914"/>
                    <a:pt x="21184" y="12414"/>
                    <a:pt x="19982" y="12716"/>
                  </a:cubicBezTo>
                  <a:lnTo>
                    <a:pt x="19982" y="12716"/>
                  </a:lnTo>
                  <a:cubicBezTo>
                    <a:pt x="19597" y="12019"/>
                    <a:pt x="19283" y="11281"/>
                    <a:pt x="19092" y="10494"/>
                  </a:cubicBezTo>
                  <a:cubicBezTo>
                    <a:pt x="18884" y="9649"/>
                    <a:pt x="18866" y="8753"/>
                    <a:pt x="19066" y="7893"/>
                  </a:cubicBezTo>
                  <a:cubicBezTo>
                    <a:pt x="19270" y="7041"/>
                    <a:pt x="19704" y="6217"/>
                    <a:pt x="20392" y="5654"/>
                  </a:cubicBezTo>
                  <a:cubicBezTo>
                    <a:pt x="20978" y="5169"/>
                    <a:pt x="21749" y="4903"/>
                    <a:pt x="22520" y="4903"/>
                  </a:cubicBezTo>
                  <a:close/>
                  <a:moveTo>
                    <a:pt x="30048" y="10441"/>
                  </a:moveTo>
                  <a:cubicBezTo>
                    <a:pt x="31098" y="10441"/>
                    <a:pt x="32168" y="11034"/>
                    <a:pt x="32853" y="11938"/>
                  </a:cubicBezTo>
                  <a:cubicBezTo>
                    <a:pt x="33241" y="12466"/>
                    <a:pt x="33518" y="13100"/>
                    <a:pt x="33562" y="13782"/>
                  </a:cubicBezTo>
                  <a:cubicBezTo>
                    <a:pt x="33622" y="14461"/>
                    <a:pt x="33481" y="15166"/>
                    <a:pt x="33186" y="15810"/>
                  </a:cubicBezTo>
                  <a:cubicBezTo>
                    <a:pt x="32600" y="17101"/>
                    <a:pt x="31397" y="18168"/>
                    <a:pt x="29924" y="18544"/>
                  </a:cubicBezTo>
                  <a:cubicBezTo>
                    <a:pt x="29415" y="18681"/>
                    <a:pt x="28884" y="18747"/>
                    <a:pt x="28347" y="18747"/>
                  </a:cubicBezTo>
                  <a:cubicBezTo>
                    <a:pt x="27955" y="18747"/>
                    <a:pt x="27559" y="18712"/>
                    <a:pt x="27166" y="18644"/>
                  </a:cubicBezTo>
                  <a:lnTo>
                    <a:pt x="27166" y="18644"/>
                  </a:lnTo>
                  <a:cubicBezTo>
                    <a:pt x="26770" y="17772"/>
                    <a:pt x="26479" y="16746"/>
                    <a:pt x="26421" y="15590"/>
                  </a:cubicBezTo>
                  <a:cubicBezTo>
                    <a:pt x="26367" y="14626"/>
                    <a:pt x="26537" y="13570"/>
                    <a:pt x="27017" y="12585"/>
                  </a:cubicBezTo>
                  <a:cubicBezTo>
                    <a:pt x="27259" y="12095"/>
                    <a:pt x="27586" y="11626"/>
                    <a:pt x="28013" y="11244"/>
                  </a:cubicBezTo>
                  <a:cubicBezTo>
                    <a:pt x="28436" y="10857"/>
                    <a:pt x="28982" y="10588"/>
                    <a:pt x="29571" y="10484"/>
                  </a:cubicBezTo>
                  <a:cubicBezTo>
                    <a:pt x="29729" y="10455"/>
                    <a:pt x="29888" y="10441"/>
                    <a:pt x="30048" y="10441"/>
                  </a:cubicBezTo>
                  <a:close/>
                  <a:moveTo>
                    <a:pt x="11686" y="0"/>
                  </a:moveTo>
                  <a:cubicBezTo>
                    <a:pt x="11640" y="0"/>
                    <a:pt x="11594" y="1"/>
                    <a:pt x="11548" y="4"/>
                  </a:cubicBezTo>
                  <a:cubicBezTo>
                    <a:pt x="10813" y="37"/>
                    <a:pt x="10106" y="299"/>
                    <a:pt x="9525" y="753"/>
                  </a:cubicBezTo>
                  <a:cubicBezTo>
                    <a:pt x="8938" y="1216"/>
                    <a:pt x="8507" y="1863"/>
                    <a:pt x="8238" y="2579"/>
                  </a:cubicBezTo>
                  <a:cubicBezTo>
                    <a:pt x="7968" y="3293"/>
                    <a:pt x="7855" y="4071"/>
                    <a:pt x="7869" y="4853"/>
                  </a:cubicBezTo>
                  <a:cubicBezTo>
                    <a:pt x="7887" y="5619"/>
                    <a:pt x="8024" y="6392"/>
                    <a:pt x="8272" y="7138"/>
                  </a:cubicBezTo>
                  <a:lnTo>
                    <a:pt x="8272" y="7138"/>
                  </a:lnTo>
                  <a:cubicBezTo>
                    <a:pt x="8245" y="7138"/>
                    <a:pt x="8218" y="7138"/>
                    <a:pt x="8192" y="7138"/>
                  </a:cubicBezTo>
                  <a:cubicBezTo>
                    <a:pt x="6336" y="7138"/>
                    <a:pt x="4757" y="6697"/>
                    <a:pt x="3547" y="6183"/>
                  </a:cubicBezTo>
                  <a:cubicBezTo>
                    <a:pt x="2286" y="5639"/>
                    <a:pt x="1405" y="5018"/>
                    <a:pt x="841" y="4568"/>
                  </a:cubicBezTo>
                  <a:cubicBezTo>
                    <a:pt x="556" y="4344"/>
                    <a:pt x="348" y="4162"/>
                    <a:pt x="214" y="4035"/>
                  </a:cubicBezTo>
                  <a:cubicBezTo>
                    <a:pt x="76" y="3911"/>
                    <a:pt x="1" y="3851"/>
                    <a:pt x="1" y="3851"/>
                  </a:cubicBezTo>
                  <a:lnTo>
                    <a:pt x="1" y="3851"/>
                  </a:lnTo>
                  <a:cubicBezTo>
                    <a:pt x="1" y="3851"/>
                    <a:pt x="64" y="3922"/>
                    <a:pt x="197" y="4052"/>
                  </a:cubicBezTo>
                  <a:cubicBezTo>
                    <a:pt x="392" y="4247"/>
                    <a:pt x="597" y="4432"/>
                    <a:pt x="810" y="4605"/>
                  </a:cubicBezTo>
                  <a:cubicBezTo>
                    <a:pt x="1368" y="5069"/>
                    <a:pt x="2244" y="5706"/>
                    <a:pt x="3511" y="6267"/>
                  </a:cubicBezTo>
                  <a:cubicBezTo>
                    <a:pt x="4739" y="6804"/>
                    <a:pt x="6352" y="7267"/>
                    <a:pt x="8258" y="7267"/>
                  </a:cubicBezTo>
                  <a:cubicBezTo>
                    <a:pt x="8277" y="7267"/>
                    <a:pt x="8296" y="7267"/>
                    <a:pt x="8316" y="7267"/>
                  </a:cubicBezTo>
                  <a:lnTo>
                    <a:pt x="8316" y="7267"/>
                  </a:lnTo>
                  <a:cubicBezTo>
                    <a:pt x="8572" y="7999"/>
                    <a:pt x="8934" y="8705"/>
                    <a:pt x="9392" y="9354"/>
                  </a:cubicBezTo>
                  <a:cubicBezTo>
                    <a:pt x="10337" y="10701"/>
                    <a:pt x="11677" y="11831"/>
                    <a:pt x="13269" y="12508"/>
                  </a:cubicBezTo>
                  <a:cubicBezTo>
                    <a:pt x="14506" y="13027"/>
                    <a:pt x="15871" y="13294"/>
                    <a:pt x="17252" y="13294"/>
                  </a:cubicBezTo>
                  <a:cubicBezTo>
                    <a:pt x="17647" y="13294"/>
                    <a:pt x="18042" y="13272"/>
                    <a:pt x="18436" y="13229"/>
                  </a:cubicBezTo>
                  <a:cubicBezTo>
                    <a:pt x="18915" y="13173"/>
                    <a:pt x="19395" y="13091"/>
                    <a:pt x="19871" y="12979"/>
                  </a:cubicBezTo>
                  <a:lnTo>
                    <a:pt x="19871" y="12979"/>
                  </a:lnTo>
                  <a:cubicBezTo>
                    <a:pt x="19876" y="12987"/>
                    <a:pt x="19880" y="12995"/>
                    <a:pt x="19884" y="13002"/>
                  </a:cubicBezTo>
                  <a:cubicBezTo>
                    <a:pt x="20322" y="13750"/>
                    <a:pt x="20819" y="14464"/>
                    <a:pt x="21368" y="15134"/>
                  </a:cubicBezTo>
                  <a:cubicBezTo>
                    <a:pt x="22448" y="16463"/>
                    <a:pt x="23755" y="17598"/>
                    <a:pt x="25263" y="18280"/>
                  </a:cubicBezTo>
                  <a:cubicBezTo>
                    <a:pt x="25868" y="18551"/>
                    <a:pt x="26503" y="18746"/>
                    <a:pt x="27146" y="18855"/>
                  </a:cubicBezTo>
                  <a:lnTo>
                    <a:pt x="27146" y="18855"/>
                  </a:lnTo>
                  <a:cubicBezTo>
                    <a:pt x="27408" y="19390"/>
                    <a:pt x="27708" y="19862"/>
                    <a:pt x="28013" y="20266"/>
                  </a:cubicBezTo>
                  <a:cubicBezTo>
                    <a:pt x="28849" y="21375"/>
                    <a:pt x="29722" y="22037"/>
                    <a:pt x="30339" y="22416"/>
                  </a:cubicBezTo>
                  <a:cubicBezTo>
                    <a:pt x="30651" y="22603"/>
                    <a:pt x="30892" y="22736"/>
                    <a:pt x="31065" y="22810"/>
                  </a:cubicBezTo>
                  <a:cubicBezTo>
                    <a:pt x="31233" y="22889"/>
                    <a:pt x="31322" y="22924"/>
                    <a:pt x="31322" y="22924"/>
                  </a:cubicBezTo>
                  <a:cubicBezTo>
                    <a:pt x="31322" y="22924"/>
                    <a:pt x="31239" y="22874"/>
                    <a:pt x="31076" y="22788"/>
                  </a:cubicBezTo>
                  <a:cubicBezTo>
                    <a:pt x="30909" y="22707"/>
                    <a:pt x="30670" y="22569"/>
                    <a:pt x="30365" y="22375"/>
                  </a:cubicBezTo>
                  <a:cubicBezTo>
                    <a:pt x="29761" y="21987"/>
                    <a:pt x="28904" y="21317"/>
                    <a:pt x="28087" y="20213"/>
                  </a:cubicBezTo>
                  <a:cubicBezTo>
                    <a:pt x="27802" y="19826"/>
                    <a:pt x="27522" y="19379"/>
                    <a:pt x="27275" y="18876"/>
                  </a:cubicBezTo>
                  <a:lnTo>
                    <a:pt x="27275" y="18876"/>
                  </a:lnTo>
                  <a:cubicBezTo>
                    <a:pt x="27627" y="18929"/>
                    <a:pt x="27979" y="18956"/>
                    <a:pt x="28330" y="18956"/>
                  </a:cubicBezTo>
                  <a:cubicBezTo>
                    <a:pt x="28890" y="18956"/>
                    <a:pt x="29444" y="18886"/>
                    <a:pt x="29978" y="18742"/>
                  </a:cubicBezTo>
                  <a:cubicBezTo>
                    <a:pt x="31507" y="18347"/>
                    <a:pt x="32758" y="17234"/>
                    <a:pt x="33362" y="15888"/>
                  </a:cubicBezTo>
                  <a:cubicBezTo>
                    <a:pt x="33668" y="15220"/>
                    <a:pt x="33813" y="14480"/>
                    <a:pt x="33749" y="13767"/>
                  </a:cubicBezTo>
                  <a:cubicBezTo>
                    <a:pt x="33698" y="13048"/>
                    <a:pt x="33405" y="12378"/>
                    <a:pt x="32995" y="11829"/>
                  </a:cubicBezTo>
                  <a:cubicBezTo>
                    <a:pt x="32279" y="10890"/>
                    <a:pt x="31166" y="10274"/>
                    <a:pt x="30059" y="10274"/>
                  </a:cubicBezTo>
                  <a:cubicBezTo>
                    <a:pt x="29886" y="10274"/>
                    <a:pt x="29713" y="10289"/>
                    <a:pt x="29542" y="10320"/>
                  </a:cubicBezTo>
                  <a:cubicBezTo>
                    <a:pt x="28921" y="10433"/>
                    <a:pt x="28347" y="10719"/>
                    <a:pt x="27907" y="11126"/>
                  </a:cubicBezTo>
                  <a:cubicBezTo>
                    <a:pt x="27464" y="11528"/>
                    <a:pt x="27129" y="12014"/>
                    <a:pt x="26882" y="12519"/>
                  </a:cubicBezTo>
                  <a:cubicBezTo>
                    <a:pt x="26395" y="13535"/>
                    <a:pt x="26229" y="14613"/>
                    <a:pt x="26289" y="15596"/>
                  </a:cubicBezTo>
                  <a:cubicBezTo>
                    <a:pt x="26354" y="16741"/>
                    <a:pt x="26644" y="17756"/>
                    <a:pt x="27036" y="18620"/>
                  </a:cubicBezTo>
                  <a:lnTo>
                    <a:pt x="27036" y="18620"/>
                  </a:lnTo>
                  <a:cubicBezTo>
                    <a:pt x="26461" y="18509"/>
                    <a:pt x="25894" y="18329"/>
                    <a:pt x="25353" y="18084"/>
                  </a:cubicBezTo>
                  <a:cubicBezTo>
                    <a:pt x="23885" y="17417"/>
                    <a:pt x="22605" y="16306"/>
                    <a:pt x="21542" y="14995"/>
                  </a:cubicBezTo>
                  <a:cubicBezTo>
                    <a:pt x="21027" y="14346"/>
                    <a:pt x="20525" y="13658"/>
                    <a:pt x="20099" y="12923"/>
                  </a:cubicBezTo>
                  <a:lnTo>
                    <a:pt x="20099" y="12923"/>
                  </a:lnTo>
                  <a:cubicBezTo>
                    <a:pt x="21305" y="12614"/>
                    <a:pt x="22474" y="12109"/>
                    <a:pt x="23503" y="11345"/>
                  </a:cubicBezTo>
                  <a:cubicBezTo>
                    <a:pt x="24240" y="10783"/>
                    <a:pt x="24887" y="10046"/>
                    <a:pt x="25223" y="9144"/>
                  </a:cubicBezTo>
                  <a:cubicBezTo>
                    <a:pt x="25550" y="8251"/>
                    <a:pt x="25570" y="7220"/>
                    <a:pt x="25171" y="6323"/>
                  </a:cubicBezTo>
                  <a:cubicBezTo>
                    <a:pt x="24972" y="5874"/>
                    <a:pt x="24657" y="5486"/>
                    <a:pt x="24260" y="5197"/>
                  </a:cubicBezTo>
                  <a:cubicBezTo>
                    <a:pt x="23862" y="4913"/>
                    <a:pt x="23390" y="4750"/>
                    <a:pt x="22914" y="4691"/>
                  </a:cubicBezTo>
                  <a:cubicBezTo>
                    <a:pt x="22783" y="4676"/>
                    <a:pt x="22651" y="4669"/>
                    <a:pt x="22519" y="4669"/>
                  </a:cubicBezTo>
                  <a:cubicBezTo>
                    <a:pt x="21693" y="4669"/>
                    <a:pt x="20874" y="4951"/>
                    <a:pt x="20244" y="5474"/>
                  </a:cubicBezTo>
                  <a:cubicBezTo>
                    <a:pt x="19508" y="6078"/>
                    <a:pt x="19053" y="6948"/>
                    <a:pt x="18840" y="7838"/>
                  </a:cubicBezTo>
                  <a:cubicBezTo>
                    <a:pt x="18630" y="8736"/>
                    <a:pt x="18653" y="9673"/>
                    <a:pt x="18869" y="10546"/>
                  </a:cubicBezTo>
                  <a:cubicBezTo>
                    <a:pt x="19056" y="11336"/>
                    <a:pt x="19373" y="12078"/>
                    <a:pt x="19754" y="12771"/>
                  </a:cubicBezTo>
                  <a:lnTo>
                    <a:pt x="19754" y="12771"/>
                  </a:lnTo>
                  <a:cubicBezTo>
                    <a:pt x="19309" y="12873"/>
                    <a:pt x="18860" y="12949"/>
                    <a:pt x="18413" y="13001"/>
                  </a:cubicBezTo>
                  <a:cubicBezTo>
                    <a:pt x="18021" y="13045"/>
                    <a:pt x="17629" y="13067"/>
                    <a:pt x="17238" y="13067"/>
                  </a:cubicBezTo>
                  <a:cubicBezTo>
                    <a:pt x="15889" y="13067"/>
                    <a:pt x="14562" y="12807"/>
                    <a:pt x="13356" y="12303"/>
                  </a:cubicBezTo>
                  <a:cubicBezTo>
                    <a:pt x="11805" y="11646"/>
                    <a:pt x="10495" y="10545"/>
                    <a:pt x="9570" y="9231"/>
                  </a:cubicBezTo>
                  <a:cubicBezTo>
                    <a:pt x="9134" y="8618"/>
                    <a:pt x="8788" y="7953"/>
                    <a:pt x="8538" y="7263"/>
                  </a:cubicBezTo>
                  <a:lnTo>
                    <a:pt x="8538" y="7263"/>
                  </a:lnTo>
                  <a:cubicBezTo>
                    <a:pt x="9484" y="7236"/>
                    <a:pt x="10502" y="7095"/>
                    <a:pt x="11503" y="6696"/>
                  </a:cubicBezTo>
                  <a:cubicBezTo>
                    <a:pt x="12527" y="6283"/>
                    <a:pt x="13595" y="5552"/>
                    <a:pt x="14095" y="4370"/>
                  </a:cubicBezTo>
                  <a:cubicBezTo>
                    <a:pt x="14338" y="3790"/>
                    <a:pt x="14448" y="3134"/>
                    <a:pt x="14371" y="2478"/>
                  </a:cubicBezTo>
                  <a:cubicBezTo>
                    <a:pt x="14303" y="1823"/>
                    <a:pt x="14021" y="1160"/>
                    <a:pt x="13509" y="681"/>
                  </a:cubicBezTo>
                  <a:cubicBezTo>
                    <a:pt x="13028" y="231"/>
                    <a:pt x="12358" y="0"/>
                    <a:pt x="1168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2593300" y="3176850"/>
              <a:ext cx="292650" cy="283275"/>
            </a:xfrm>
            <a:custGeom>
              <a:avLst/>
              <a:gdLst/>
              <a:ahLst/>
              <a:cxnLst/>
              <a:rect l="l" t="t" r="r" b="b"/>
              <a:pathLst>
                <a:path w="11706" h="11331" extrusionOk="0">
                  <a:moveTo>
                    <a:pt x="3537" y="206"/>
                  </a:moveTo>
                  <a:cubicBezTo>
                    <a:pt x="3777" y="206"/>
                    <a:pt x="4013" y="278"/>
                    <a:pt x="4221" y="398"/>
                  </a:cubicBezTo>
                  <a:cubicBezTo>
                    <a:pt x="4501" y="564"/>
                    <a:pt x="4735" y="801"/>
                    <a:pt x="4914" y="1067"/>
                  </a:cubicBezTo>
                  <a:cubicBezTo>
                    <a:pt x="5098" y="1332"/>
                    <a:pt x="5217" y="1630"/>
                    <a:pt x="5303" y="1931"/>
                  </a:cubicBezTo>
                  <a:cubicBezTo>
                    <a:pt x="5390" y="2228"/>
                    <a:pt x="5437" y="2534"/>
                    <a:pt x="5445" y="2843"/>
                  </a:cubicBezTo>
                  <a:cubicBezTo>
                    <a:pt x="5469" y="3448"/>
                    <a:pt x="5351" y="4031"/>
                    <a:pt x="5173" y="4557"/>
                  </a:cubicBezTo>
                  <a:cubicBezTo>
                    <a:pt x="4806" y="5618"/>
                    <a:pt x="4160" y="6440"/>
                    <a:pt x="3515" y="7051"/>
                  </a:cubicBezTo>
                  <a:cubicBezTo>
                    <a:pt x="3285" y="7270"/>
                    <a:pt x="3055" y="7465"/>
                    <a:pt x="2831" y="7642"/>
                  </a:cubicBezTo>
                  <a:lnTo>
                    <a:pt x="2831" y="7642"/>
                  </a:lnTo>
                  <a:cubicBezTo>
                    <a:pt x="2512" y="7236"/>
                    <a:pt x="2264" y="6777"/>
                    <a:pt x="2094" y="6301"/>
                  </a:cubicBezTo>
                  <a:cubicBezTo>
                    <a:pt x="1823" y="5547"/>
                    <a:pt x="1721" y="4753"/>
                    <a:pt x="1719" y="3979"/>
                  </a:cubicBezTo>
                  <a:cubicBezTo>
                    <a:pt x="1730" y="3207"/>
                    <a:pt x="1775" y="2431"/>
                    <a:pt x="1990" y="1734"/>
                  </a:cubicBezTo>
                  <a:cubicBezTo>
                    <a:pt x="2197" y="1051"/>
                    <a:pt x="2619" y="370"/>
                    <a:pt x="3282" y="234"/>
                  </a:cubicBezTo>
                  <a:cubicBezTo>
                    <a:pt x="3367" y="215"/>
                    <a:pt x="3452" y="206"/>
                    <a:pt x="3537" y="206"/>
                  </a:cubicBezTo>
                  <a:close/>
                  <a:moveTo>
                    <a:pt x="10028" y="634"/>
                  </a:moveTo>
                  <a:cubicBezTo>
                    <a:pt x="10227" y="634"/>
                    <a:pt x="10426" y="682"/>
                    <a:pt x="10603" y="783"/>
                  </a:cubicBezTo>
                  <a:cubicBezTo>
                    <a:pt x="10892" y="942"/>
                    <a:pt x="11126" y="1208"/>
                    <a:pt x="11271" y="1523"/>
                  </a:cubicBezTo>
                  <a:cubicBezTo>
                    <a:pt x="11418" y="1838"/>
                    <a:pt x="11478" y="2196"/>
                    <a:pt x="11485" y="2560"/>
                  </a:cubicBezTo>
                  <a:cubicBezTo>
                    <a:pt x="11485" y="4028"/>
                    <a:pt x="10942" y="5576"/>
                    <a:pt x="9933" y="6822"/>
                  </a:cubicBezTo>
                  <a:cubicBezTo>
                    <a:pt x="9421" y="7460"/>
                    <a:pt x="8797" y="7998"/>
                    <a:pt x="8093" y="8414"/>
                  </a:cubicBezTo>
                  <a:cubicBezTo>
                    <a:pt x="7868" y="8544"/>
                    <a:pt x="7632" y="8661"/>
                    <a:pt x="7389" y="8760"/>
                  </a:cubicBezTo>
                  <a:lnTo>
                    <a:pt x="7389" y="8760"/>
                  </a:lnTo>
                  <a:cubicBezTo>
                    <a:pt x="7257" y="8329"/>
                    <a:pt x="7160" y="7887"/>
                    <a:pt x="7099" y="7440"/>
                  </a:cubicBezTo>
                  <a:cubicBezTo>
                    <a:pt x="6977" y="6557"/>
                    <a:pt x="6969" y="5522"/>
                    <a:pt x="7226" y="4427"/>
                  </a:cubicBezTo>
                  <a:cubicBezTo>
                    <a:pt x="7474" y="3344"/>
                    <a:pt x="7970" y="2158"/>
                    <a:pt x="8855" y="1203"/>
                  </a:cubicBezTo>
                  <a:cubicBezTo>
                    <a:pt x="9087" y="980"/>
                    <a:pt x="9360" y="781"/>
                    <a:pt x="9666" y="688"/>
                  </a:cubicBezTo>
                  <a:cubicBezTo>
                    <a:pt x="9783" y="652"/>
                    <a:pt x="9905" y="634"/>
                    <a:pt x="10028" y="634"/>
                  </a:cubicBezTo>
                  <a:close/>
                  <a:moveTo>
                    <a:pt x="3526" y="1"/>
                  </a:moveTo>
                  <a:cubicBezTo>
                    <a:pt x="3431" y="1"/>
                    <a:pt x="3335" y="10"/>
                    <a:pt x="3241" y="31"/>
                  </a:cubicBezTo>
                  <a:cubicBezTo>
                    <a:pt x="2865" y="105"/>
                    <a:pt x="2527" y="346"/>
                    <a:pt x="2298" y="648"/>
                  </a:cubicBezTo>
                  <a:cubicBezTo>
                    <a:pt x="2059" y="950"/>
                    <a:pt x="1901" y="1304"/>
                    <a:pt x="1784" y="1668"/>
                  </a:cubicBezTo>
                  <a:cubicBezTo>
                    <a:pt x="1556" y="2407"/>
                    <a:pt x="1510" y="3187"/>
                    <a:pt x="1498" y="3979"/>
                  </a:cubicBezTo>
                  <a:cubicBezTo>
                    <a:pt x="1498" y="4771"/>
                    <a:pt x="1600" y="5592"/>
                    <a:pt x="1880" y="6377"/>
                  </a:cubicBezTo>
                  <a:cubicBezTo>
                    <a:pt x="2057" y="6875"/>
                    <a:pt x="2315" y="7355"/>
                    <a:pt x="2649" y="7783"/>
                  </a:cubicBezTo>
                  <a:lnTo>
                    <a:pt x="2649" y="7783"/>
                  </a:lnTo>
                  <a:cubicBezTo>
                    <a:pt x="2307" y="8041"/>
                    <a:pt x="1982" y="8257"/>
                    <a:pt x="1690" y="8445"/>
                  </a:cubicBezTo>
                  <a:cubicBezTo>
                    <a:pt x="1157" y="8783"/>
                    <a:pt x="728" y="9026"/>
                    <a:pt x="439" y="9192"/>
                  </a:cubicBezTo>
                  <a:lnTo>
                    <a:pt x="111" y="9384"/>
                  </a:lnTo>
                  <a:cubicBezTo>
                    <a:pt x="37" y="9428"/>
                    <a:pt x="1" y="9451"/>
                    <a:pt x="2" y="9455"/>
                  </a:cubicBezTo>
                  <a:cubicBezTo>
                    <a:pt x="2" y="9456"/>
                    <a:pt x="3" y="9456"/>
                    <a:pt x="3" y="9456"/>
                  </a:cubicBezTo>
                  <a:cubicBezTo>
                    <a:pt x="12" y="9456"/>
                    <a:pt x="52" y="9439"/>
                    <a:pt x="123" y="9405"/>
                  </a:cubicBezTo>
                  <a:lnTo>
                    <a:pt x="462" y="9234"/>
                  </a:lnTo>
                  <a:cubicBezTo>
                    <a:pt x="758" y="9079"/>
                    <a:pt x="1195" y="8850"/>
                    <a:pt x="1739" y="8523"/>
                  </a:cubicBezTo>
                  <a:cubicBezTo>
                    <a:pt x="2037" y="8339"/>
                    <a:pt x="2369" y="8127"/>
                    <a:pt x="2720" y="7871"/>
                  </a:cubicBezTo>
                  <a:lnTo>
                    <a:pt x="2720" y="7871"/>
                  </a:lnTo>
                  <a:cubicBezTo>
                    <a:pt x="2893" y="8082"/>
                    <a:pt x="3086" y="8279"/>
                    <a:pt x="3298" y="8458"/>
                  </a:cubicBezTo>
                  <a:cubicBezTo>
                    <a:pt x="3934" y="9011"/>
                    <a:pt x="4785" y="9352"/>
                    <a:pt x="5658" y="9352"/>
                  </a:cubicBezTo>
                  <a:cubicBezTo>
                    <a:pt x="5681" y="9352"/>
                    <a:pt x="5703" y="9352"/>
                    <a:pt x="5726" y="9351"/>
                  </a:cubicBezTo>
                  <a:cubicBezTo>
                    <a:pt x="6295" y="9344"/>
                    <a:pt x="6847" y="9220"/>
                    <a:pt x="7364" y="9020"/>
                  </a:cubicBezTo>
                  <a:lnTo>
                    <a:pt x="7364" y="9020"/>
                  </a:lnTo>
                  <a:cubicBezTo>
                    <a:pt x="7444" y="9243"/>
                    <a:pt x="7533" y="9463"/>
                    <a:pt x="7632" y="9679"/>
                  </a:cubicBezTo>
                  <a:cubicBezTo>
                    <a:pt x="7910" y="10252"/>
                    <a:pt x="8179" y="10670"/>
                    <a:pt x="8381" y="10937"/>
                  </a:cubicBezTo>
                  <a:lnTo>
                    <a:pt x="8618" y="11234"/>
                  </a:lnTo>
                  <a:cubicBezTo>
                    <a:pt x="8672" y="11298"/>
                    <a:pt x="8701" y="11330"/>
                    <a:pt x="8705" y="11330"/>
                  </a:cubicBezTo>
                  <a:cubicBezTo>
                    <a:pt x="8705" y="11330"/>
                    <a:pt x="8705" y="11330"/>
                    <a:pt x="8705" y="11330"/>
                  </a:cubicBezTo>
                  <a:cubicBezTo>
                    <a:pt x="8708" y="11327"/>
                    <a:pt x="8685" y="11291"/>
                    <a:pt x="8636" y="11220"/>
                  </a:cubicBezTo>
                  <a:lnTo>
                    <a:pt x="8418" y="10911"/>
                  </a:lnTo>
                  <a:cubicBezTo>
                    <a:pt x="8230" y="10636"/>
                    <a:pt x="7976" y="10215"/>
                    <a:pt x="7713" y="9642"/>
                  </a:cubicBezTo>
                  <a:cubicBezTo>
                    <a:pt x="7619" y="9426"/>
                    <a:pt x="7535" y="9205"/>
                    <a:pt x="7460" y="8982"/>
                  </a:cubicBezTo>
                  <a:lnTo>
                    <a:pt x="7460" y="8982"/>
                  </a:lnTo>
                  <a:cubicBezTo>
                    <a:pt x="7720" y="8876"/>
                    <a:pt x="7971" y="8751"/>
                    <a:pt x="8211" y="8613"/>
                  </a:cubicBezTo>
                  <a:cubicBezTo>
                    <a:pt x="8939" y="8183"/>
                    <a:pt x="9583" y="7625"/>
                    <a:pt x="10111" y="6966"/>
                  </a:cubicBezTo>
                  <a:cubicBezTo>
                    <a:pt x="11152" y="5674"/>
                    <a:pt x="11706" y="4083"/>
                    <a:pt x="11701" y="2554"/>
                  </a:cubicBezTo>
                  <a:cubicBezTo>
                    <a:pt x="11692" y="2170"/>
                    <a:pt x="11626" y="1782"/>
                    <a:pt x="11462" y="1433"/>
                  </a:cubicBezTo>
                  <a:cubicBezTo>
                    <a:pt x="11300" y="1084"/>
                    <a:pt x="11037" y="786"/>
                    <a:pt x="10702" y="601"/>
                  </a:cubicBezTo>
                  <a:cubicBezTo>
                    <a:pt x="10499" y="486"/>
                    <a:pt x="10267" y="431"/>
                    <a:pt x="10038" y="431"/>
                  </a:cubicBezTo>
                  <a:cubicBezTo>
                    <a:pt x="9891" y="431"/>
                    <a:pt x="9745" y="453"/>
                    <a:pt x="9607" y="497"/>
                  </a:cubicBezTo>
                  <a:cubicBezTo>
                    <a:pt x="9256" y="609"/>
                    <a:pt x="8965" y="826"/>
                    <a:pt x="8720" y="1064"/>
                  </a:cubicBezTo>
                  <a:cubicBezTo>
                    <a:pt x="7794" y="2075"/>
                    <a:pt x="7312" y="3277"/>
                    <a:pt x="7066" y="4390"/>
                  </a:cubicBezTo>
                  <a:cubicBezTo>
                    <a:pt x="6815" y="5510"/>
                    <a:pt x="6835" y="6562"/>
                    <a:pt x="6971" y="7457"/>
                  </a:cubicBezTo>
                  <a:cubicBezTo>
                    <a:pt x="7039" y="7913"/>
                    <a:pt x="7146" y="8362"/>
                    <a:pt x="7289" y="8800"/>
                  </a:cubicBezTo>
                  <a:lnTo>
                    <a:pt x="7289" y="8800"/>
                  </a:lnTo>
                  <a:cubicBezTo>
                    <a:pt x="6791" y="8993"/>
                    <a:pt x="6262" y="9112"/>
                    <a:pt x="5723" y="9119"/>
                  </a:cubicBezTo>
                  <a:cubicBezTo>
                    <a:pt x="5704" y="9119"/>
                    <a:pt x="5684" y="9120"/>
                    <a:pt x="5665" y="9120"/>
                  </a:cubicBezTo>
                  <a:cubicBezTo>
                    <a:pt x="4844" y="9120"/>
                    <a:pt x="4053" y="8805"/>
                    <a:pt x="3448" y="8282"/>
                  </a:cubicBezTo>
                  <a:cubicBezTo>
                    <a:pt x="3250" y="8115"/>
                    <a:pt x="3068" y="7931"/>
                    <a:pt x="2905" y="7733"/>
                  </a:cubicBezTo>
                  <a:lnTo>
                    <a:pt x="2905" y="7733"/>
                  </a:lnTo>
                  <a:cubicBezTo>
                    <a:pt x="3133" y="7558"/>
                    <a:pt x="3368" y="7364"/>
                    <a:pt x="3604" y="7146"/>
                  </a:cubicBezTo>
                  <a:cubicBezTo>
                    <a:pt x="4267" y="6535"/>
                    <a:pt x="4940" y="5701"/>
                    <a:pt x="5329" y="4612"/>
                  </a:cubicBezTo>
                  <a:cubicBezTo>
                    <a:pt x="5518" y="4071"/>
                    <a:pt x="5645" y="3470"/>
                    <a:pt x="5625" y="2837"/>
                  </a:cubicBezTo>
                  <a:cubicBezTo>
                    <a:pt x="5619" y="2513"/>
                    <a:pt x="5572" y="2191"/>
                    <a:pt x="5483" y="1881"/>
                  </a:cubicBezTo>
                  <a:cubicBezTo>
                    <a:pt x="5396" y="1564"/>
                    <a:pt x="5270" y="1245"/>
                    <a:pt x="5075" y="959"/>
                  </a:cubicBezTo>
                  <a:cubicBezTo>
                    <a:pt x="4885" y="671"/>
                    <a:pt x="4634" y="411"/>
                    <a:pt x="4322" y="225"/>
                  </a:cubicBezTo>
                  <a:cubicBezTo>
                    <a:pt x="4088" y="86"/>
                    <a:pt x="3809" y="1"/>
                    <a:pt x="35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2156075" y="3303300"/>
              <a:ext cx="1613800" cy="863650"/>
            </a:xfrm>
            <a:custGeom>
              <a:avLst/>
              <a:gdLst/>
              <a:ahLst/>
              <a:cxnLst/>
              <a:rect l="l" t="t" r="r" b="b"/>
              <a:pathLst>
                <a:path w="64552" h="34546" extrusionOk="0">
                  <a:moveTo>
                    <a:pt x="1" y="1"/>
                  </a:moveTo>
                  <a:lnTo>
                    <a:pt x="1" y="1"/>
                  </a:lnTo>
                  <a:cubicBezTo>
                    <a:pt x="438" y="6824"/>
                    <a:pt x="71" y="10724"/>
                    <a:pt x="2250" y="21285"/>
                  </a:cubicBezTo>
                  <a:cubicBezTo>
                    <a:pt x="4487" y="32124"/>
                    <a:pt x="19075" y="34546"/>
                    <a:pt x="31661" y="34546"/>
                  </a:cubicBezTo>
                  <a:cubicBezTo>
                    <a:pt x="41824" y="34546"/>
                    <a:pt x="50682" y="32967"/>
                    <a:pt x="50682" y="32967"/>
                  </a:cubicBezTo>
                  <a:cubicBezTo>
                    <a:pt x="51383" y="32990"/>
                    <a:pt x="52039" y="32998"/>
                    <a:pt x="52658" y="32998"/>
                  </a:cubicBezTo>
                  <a:cubicBezTo>
                    <a:pt x="54140" y="32998"/>
                    <a:pt x="55413" y="32952"/>
                    <a:pt x="56588" y="32952"/>
                  </a:cubicBezTo>
                  <a:cubicBezTo>
                    <a:pt x="57331" y="32952"/>
                    <a:pt x="58036" y="32971"/>
                    <a:pt x="58729" y="33031"/>
                  </a:cubicBezTo>
                  <a:cubicBezTo>
                    <a:pt x="59680" y="33114"/>
                    <a:pt x="60441" y="33158"/>
                    <a:pt x="61031" y="33158"/>
                  </a:cubicBezTo>
                  <a:cubicBezTo>
                    <a:pt x="62159" y="33158"/>
                    <a:pt x="62661" y="32999"/>
                    <a:pt x="62669" y="32657"/>
                  </a:cubicBezTo>
                  <a:cubicBezTo>
                    <a:pt x="62684" y="31962"/>
                    <a:pt x="62710" y="32230"/>
                    <a:pt x="57740" y="31074"/>
                  </a:cubicBezTo>
                  <a:lnTo>
                    <a:pt x="57740" y="31074"/>
                  </a:lnTo>
                  <a:cubicBezTo>
                    <a:pt x="57741" y="31074"/>
                    <a:pt x="60944" y="31790"/>
                    <a:pt x="62666" y="31790"/>
                  </a:cubicBezTo>
                  <a:cubicBezTo>
                    <a:pt x="63508" y="31790"/>
                    <a:pt x="63996" y="31618"/>
                    <a:pt x="63579" y="31108"/>
                  </a:cubicBezTo>
                  <a:cubicBezTo>
                    <a:pt x="63357" y="30835"/>
                    <a:pt x="62301" y="30455"/>
                    <a:pt x="61105" y="30095"/>
                  </a:cubicBezTo>
                  <a:lnTo>
                    <a:pt x="61105" y="30095"/>
                  </a:lnTo>
                  <a:cubicBezTo>
                    <a:pt x="61688" y="30193"/>
                    <a:pt x="62174" y="30237"/>
                    <a:pt x="62569" y="30237"/>
                  </a:cubicBezTo>
                  <a:cubicBezTo>
                    <a:pt x="63422" y="30237"/>
                    <a:pt x="63855" y="30032"/>
                    <a:pt x="63941" y="29719"/>
                  </a:cubicBezTo>
                  <a:cubicBezTo>
                    <a:pt x="64157" y="28933"/>
                    <a:pt x="60064" y="27809"/>
                    <a:pt x="58091" y="27316"/>
                  </a:cubicBezTo>
                  <a:lnTo>
                    <a:pt x="58091" y="27316"/>
                  </a:lnTo>
                  <a:cubicBezTo>
                    <a:pt x="59671" y="27689"/>
                    <a:pt x="62596" y="28351"/>
                    <a:pt x="63450" y="28351"/>
                  </a:cubicBezTo>
                  <a:cubicBezTo>
                    <a:pt x="63477" y="28351"/>
                    <a:pt x="63502" y="28350"/>
                    <a:pt x="63525" y="28349"/>
                  </a:cubicBezTo>
                  <a:cubicBezTo>
                    <a:pt x="64551" y="28286"/>
                    <a:pt x="63703" y="27379"/>
                    <a:pt x="62790" y="26827"/>
                  </a:cubicBezTo>
                  <a:cubicBezTo>
                    <a:pt x="61763" y="26208"/>
                    <a:pt x="55285" y="23464"/>
                    <a:pt x="53458" y="22576"/>
                  </a:cubicBezTo>
                  <a:cubicBezTo>
                    <a:pt x="52201" y="21964"/>
                    <a:pt x="52797" y="20877"/>
                    <a:pt x="52797" y="20877"/>
                  </a:cubicBezTo>
                  <a:lnTo>
                    <a:pt x="52797" y="20877"/>
                  </a:lnTo>
                  <a:cubicBezTo>
                    <a:pt x="53493" y="21034"/>
                    <a:pt x="54184" y="21096"/>
                    <a:pt x="54831" y="21096"/>
                  </a:cubicBezTo>
                  <a:cubicBezTo>
                    <a:pt x="56764" y="21096"/>
                    <a:pt x="58299" y="20536"/>
                    <a:pt x="58370" y="20253"/>
                  </a:cubicBezTo>
                  <a:cubicBezTo>
                    <a:pt x="58463" y="19875"/>
                    <a:pt x="51296" y="18508"/>
                    <a:pt x="51296" y="18508"/>
                  </a:cubicBezTo>
                  <a:lnTo>
                    <a:pt x="49783" y="19767"/>
                  </a:lnTo>
                  <a:cubicBezTo>
                    <a:pt x="49063" y="20352"/>
                    <a:pt x="48431" y="20819"/>
                    <a:pt x="47882" y="21201"/>
                  </a:cubicBezTo>
                  <a:cubicBezTo>
                    <a:pt x="46118" y="21368"/>
                    <a:pt x="43102" y="21611"/>
                    <a:pt x="39437" y="21611"/>
                  </a:cubicBezTo>
                  <a:cubicBezTo>
                    <a:pt x="33599" y="21611"/>
                    <a:pt x="26116" y="20994"/>
                    <a:pt x="19438" y="18465"/>
                  </a:cubicBezTo>
                  <a:cubicBezTo>
                    <a:pt x="15440" y="16953"/>
                    <a:pt x="15440" y="989"/>
                    <a:pt x="15440" y="9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3523550" y="4063625"/>
              <a:ext cx="172350" cy="37100"/>
            </a:xfrm>
            <a:custGeom>
              <a:avLst/>
              <a:gdLst/>
              <a:ahLst/>
              <a:cxnLst/>
              <a:rect l="l" t="t" r="r" b="b"/>
              <a:pathLst>
                <a:path w="6894" h="1484" extrusionOk="0">
                  <a:moveTo>
                    <a:pt x="211" y="0"/>
                  </a:moveTo>
                  <a:cubicBezTo>
                    <a:pt x="101" y="0"/>
                    <a:pt x="39" y="12"/>
                    <a:pt x="33" y="35"/>
                  </a:cubicBezTo>
                  <a:cubicBezTo>
                    <a:pt x="1" y="159"/>
                    <a:pt x="1512" y="578"/>
                    <a:pt x="3406" y="968"/>
                  </a:cubicBezTo>
                  <a:cubicBezTo>
                    <a:pt x="4931" y="1283"/>
                    <a:pt x="6234" y="1484"/>
                    <a:pt x="6695" y="1484"/>
                  </a:cubicBezTo>
                  <a:cubicBezTo>
                    <a:pt x="6807" y="1484"/>
                    <a:pt x="6869" y="1472"/>
                    <a:pt x="6873" y="1447"/>
                  </a:cubicBezTo>
                  <a:cubicBezTo>
                    <a:pt x="6893" y="1320"/>
                    <a:pt x="5384" y="903"/>
                    <a:pt x="3500" y="514"/>
                  </a:cubicBezTo>
                  <a:cubicBezTo>
                    <a:pt x="1979" y="200"/>
                    <a:pt x="674" y="0"/>
                    <a:pt x="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3529600" y="4014975"/>
              <a:ext cx="181625" cy="49925"/>
            </a:xfrm>
            <a:custGeom>
              <a:avLst/>
              <a:gdLst/>
              <a:ahLst/>
              <a:cxnLst/>
              <a:rect l="l" t="t" r="r" b="b"/>
              <a:pathLst>
                <a:path w="7265" h="1997" extrusionOk="0">
                  <a:moveTo>
                    <a:pt x="139" y="0"/>
                  </a:moveTo>
                  <a:cubicBezTo>
                    <a:pt x="75" y="0"/>
                    <a:pt x="39" y="8"/>
                    <a:pt x="34" y="26"/>
                  </a:cubicBezTo>
                  <a:cubicBezTo>
                    <a:pt x="0" y="149"/>
                    <a:pt x="1585" y="686"/>
                    <a:pt x="3571" y="1223"/>
                  </a:cubicBezTo>
                  <a:cubicBezTo>
                    <a:pt x="5280" y="1684"/>
                    <a:pt x="6730" y="1997"/>
                    <a:pt x="7125" y="1997"/>
                  </a:cubicBezTo>
                  <a:cubicBezTo>
                    <a:pt x="7190" y="1997"/>
                    <a:pt x="7226" y="1988"/>
                    <a:pt x="7231" y="1971"/>
                  </a:cubicBezTo>
                  <a:cubicBezTo>
                    <a:pt x="7264" y="1847"/>
                    <a:pt x="5680" y="1312"/>
                    <a:pt x="3694" y="775"/>
                  </a:cubicBezTo>
                  <a:cubicBezTo>
                    <a:pt x="1983" y="312"/>
                    <a:pt x="533" y="0"/>
                    <a:pt x="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3536175" y="3964250"/>
              <a:ext cx="171350" cy="49575"/>
            </a:xfrm>
            <a:custGeom>
              <a:avLst/>
              <a:gdLst/>
              <a:ahLst/>
              <a:cxnLst/>
              <a:rect l="l" t="t" r="r" b="b"/>
              <a:pathLst>
                <a:path w="6854" h="1983" extrusionOk="0">
                  <a:moveTo>
                    <a:pt x="137" y="1"/>
                  </a:moveTo>
                  <a:cubicBezTo>
                    <a:pt x="75" y="1"/>
                    <a:pt x="40" y="9"/>
                    <a:pt x="36" y="27"/>
                  </a:cubicBezTo>
                  <a:cubicBezTo>
                    <a:pt x="0" y="149"/>
                    <a:pt x="1490" y="681"/>
                    <a:pt x="3363" y="1215"/>
                  </a:cubicBezTo>
                  <a:cubicBezTo>
                    <a:pt x="4972" y="1672"/>
                    <a:pt x="6342" y="1983"/>
                    <a:pt x="6718" y="1983"/>
                  </a:cubicBezTo>
                  <a:cubicBezTo>
                    <a:pt x="6780" y="1983"/>
                    <a:pt x="6815" y="1974"/>
                    <a:pt x="6819" y="1957"/>
                  </a:cubicBezTo>
                  <a:cubicBezTo>
                    <a:pt x="6853" y="1833"/>
                    <a:pt x="5365" y="1301"/>
                    <a:pt x="3490" y="768"/>
                  </a:cubicBezTo>
                  <a:cubicBezTo>
                    <a:pt x="1882" y="310"/>
                    <a:pt x="514" y="1"/>
                    <a:pt x="1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2078550" y="2936500"/>
              <a:ext cx="528875" cy="678725"/>
            </a:xfrm>
            <a:custGeom>
              <a:avLst/>
              <a:gdLst/>
              <a:ahLst/>
              <a:cxnLst/>
              <a:rect l="l" t="t" r="r" b="b"/>
              <a:pathLst>
                <a:path w="21155" h="27149" extrusionOk="0">
                  <a:moveTo>
                    <a:pt x="9580" y="0"/>
                  </a:moveTo>
                  <a:cubicBezTo>
                    <a:pt x="6948" y="0"/>
                    <a:pt x="4446" y="1345"/>
                    <a:pt x="2895" y="3511"/>
                  </a:cubicBezTo>
                  <a:cubicBezTo>
                    <a:pt x="1384" y="5623"/>
                    <a:pt x="0" y="9014"/>
                    <a:pt x="683" y="14050"/>
                  </a:cubicBezTo>
                  <a:cubicBezTo>
                    <a:pt x="2015" y="23874"/>
                    <a:pt x="3102" y="27149"/>
                    <a:pt x="3102" y="27149"/>
                  </a:cubicBezTo>
                  <a:lnTo>
                    <a:pt x="21155" y="24289"/>
                  </a:lnTo>
                  <a:lnTo>
                    <a:pt x="18685" y="7812"/>
                  </a:lnTo>
                  <a:cubicBezTo>
                    <a:pt x="18685" y="7812"/>
                    <a:pt x="16507" y="662"/>
                    <a:pt x="10354" y="39"/>
                  </a:cubicBezTo>
                  <a:cubicBezTo>
                    <a:pt x="10095" y="13"/>
                    <a:pt x="9837" y="0"/>
                    <a:pt x="9580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2750275" y="3764700"/>
              <a:ext cx="724300" cy="82400"/>
            </a:xfrm>
            <a:custGeom>
              <a:avLst/>
              <a:gdLst/>
              <a:ahLst/>
              <a:cxnLst/>
              <a:rect l="l" t="t" r="r" b="b"/>
              <a:pathLst>
                <a:path w="28972" h="3296" extrusionOk="0">
                  <a:moveTo>
                    <a:pt x="27451" y="0"/>
                  </a:moveTo>
                  <a:cubicBezTo>
                    <a:pt x="27195" y="0"/>
                    <a:pt x="26954" y="131"/>
                    <a:pt x="26719" y="278"/>
                  </a:cubicBezTo>
                  <a:cubicBezTo>
                    <a:pt x="26448" y="451"/>
                    <a:pt x="26189" y="644"/>
                    <a:pt x="25948" y="855"/>
                  </a:cubicBezTo>
                  <a:cubicBezTo>
                    <a:pt x="25428" y="1295"/>
                    <a:pt x="24877" y="1835"/>
                    <a:pt x="24303" y="2461"/>
                  </a:cubicBezTo>
                  <a:lnTo>
                    <a:pt x="24303" y="2461"/>
                  </a:lnTo>
                  <a:cubicBezTo>
                    <a:pt x="23095" y="2816"/>
                    <a:pt x="21653" y="3028"/>
                    <a:pt x="20072" y="3063"/>
                  </a:cubicBezTo>
                  <a:cubicBezTo>
                    <a:pt x="19861" y="3069"/>
                    <a:pt x="19646" y="3071"/>
                    <a:pt x="19430" y="3071"/>
                  </a:cubicBezTo>
                  <a:cubicBezTo>
                    <a:pt x="18023" y="3071"/>
                    <a:pt x="16520" y="2959"/>
                    <a:pt x="14962" y="2838"/>
                  </a:cubicBezTo>
                  <a:cubicBezTo>
                    <a:pt x="10814" y="2545"/>
                    <a:pt x="7060" y="2343"/>
                    <a:pt x="4359" y="2009"/>
                  </a:cubicBezTo>
                  <a:cubicBezTo>
                    <a:pt x="3009" y="1852"/>
                    <a:pt x="1920" y="1691"/>
                    <a:pt x="1171" y="1560"/>
                  </a:cubicBezTo>
                  <a:lnTo>
                    <a:pt x="307" y="1410"/>
                  </a:lnTo>
                  <a:cubicBezTo>
                    <a:pt x="147" y="1384"/>
                    <a:pt x="48" y="1369"/>
                    <a:pt x="15" y="1369"/>
                  </a:cubicBezTo>
                  <a:cubicBezTo>
                    <a:pt x="7" y="1369"/>
                    <a:pt x="3" y="1370"/>
                    <a:pt x="2" y="1372"/>
                  </a:cubicBezTo>
                  <a:cubicBezTo>
                    <a:pt x="1" y="1381"/>
                    <a:pt x="102" y="1411"/>
                    <a:pt x="297" y="1457"/>
                  </a:cubicBezTo>
                  <a:cubicBezTo>
                    <a:pt x="492" y="1502"/>
                    <a:pt x="779" y="1578"/>
                    <a:pt x="1154" y="1650"/>
                  </a:cubicBezTo>
                  <a:cubicBezTo>
                    <a:pt x="1899" y="1809"/>
                    <a:pt x="2989" y="1996"/>
                    <a:pt x="4339" y="2175"/>
                  </a:cubicBezTo>
                  <a:cubicBezTo>
                    <a:pt x="7041" y="2551"/>
                    <a:pt x="10802" y="2780"/>
                    <a:pt x="14945" y="3072"/>
                  </a:cubicBezTo>
                  <a:cubicBezTo>
                    <a:pt x="16455" y="3189"/>
                    <a:pt x="17920" y="3295"/>
                    <a:pt x="19303" y="3295"/>
                  </a:cubicBezTo>
                  <a:cubicBezTo>
                    <a:pt x="19565" y="3295"/>
                    <a:pt x="19824" y="3292"/>
                    <a:pt x="20080" y="3283"/>
                  </a:cubicBezTo>
                  <a:cubicBezTo>
                    <a:pt x="21683" y="3239"/>
                    <a:pt x="23152" y="3010"/>
                    <a:pt x="24379" y="2629"/>
                  </a:cubicBezTo>
                  <a:lnTo>
                    <a:pt x="24403" y="2621"/>
                  </a:lnTo>
                  <a:lnTo>
                    <a:pt x="24420" y="2603"/>
                  </a:lnTo>
                  <a:cubicBezTo>
                    <a:pt x="24987" y="1968"/>
                    <a:pt x="25532" y="1415"/>
                    <a:pt x="26041" y="965"/>
                  </a:cubicBezTo>
                  <a:cubicBezTo>
                    <a:pt x="26275" y="754"/>
                    <a:pt x="26524" y="560"/>
                    <a:pt x="26784" y="384"/>
                  </a:cubicBezTo>
                  <a:cubicBezTo>
                    <a:pt x="27013" y="229"/>
                    <a:pt x="27254" y="103"/>
                    <a:pt x="27463" y="103"/>
                  </a:cubicBezTo>
                  <a:cubicBezTo>
                    <a:pt x="27470" y="103"/>
                    <a:pt x="27478" y="104"/>
                    <a:pt x="27485" y="104"/>
                  </a:cubicBezTo>
                  <a:cubicBezTo>
                    <a:pt x="27954" y="173"/>
                    <a:pt x="28330" y="249"/>
                    <a:pt x="28581" y="287"/>
                  </a:cubicBezTo>
                  <a:cubicBezTo>
                    <a:pt x="28791" y="322"/>
                    <a:pt x="28919" y="340"/>
                    <a:pt x="28958" y="340"/>
                  </a:cubicBezTo>
                  <a:cubicBezTo>
                    <a:pt x="28965" y="340"/>
                    <a:pt x="28969" y="339"/>
                    <a:pt x="28970" y="338"/>
                  </a:cubicBezTo>
                  <a:cubicBezTo>
                    <a:pt x="28971" y="329"/>
                    <a:pt x="28841" y="294"/>
                    <a:pt x="28592" y="235"/>
                  </a:cubicBezTo>
                  <a:cubicBezTo>
                    <a:pt x="28341" y="180"/>
                    <a:pt x="27979" y="90"/>
                    <a:pt x="27497" y="1"/>
                  </a:cubicBezTo>
                  <a:cubicBezTo>
                    <a:pt x="27482" y="1"/>
                    <a:pt x="27466" y="0"/>
                    <a:pt x="27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2116350" y="3131175"/>
              <a:ext cx="460125" cy="241725"/>
            </a:xfrm>
            <a:custGeom>
              <a:avLst/>
              <a:gdLst/>
              <a:ahLst/>
              <a:cxnLst/>
              <a:rect l="l" t="t" r="r" b="b"/>
              <a:pathLst>
                <a:path w="18405" h="9669" extrusionOk="0">
                  <a:moveTo>
                    <a:pt x="11807" y="199"/>
                  </a:moveTo>
                  <a:cubicBezTo>
                    <a:pt x="12156" y="199"/>
                    <a:pt x="12512" y="305"/>
                    <a:pt x="12839" y="472"/>
                  </a:cubicBezTo>
                  <a:cubicBezTo>
                    <a:pt x="13179" y="646"/>
                    <a:pt x="13483" y="903"/>
                    <a:pt x="13763" y="1183"/>
                  </a:cubicBezTo>
                  <a:cubicBezTo>
                    <a:pt x="14035" y="1480"/>
                    <a:pt x="14266" y="1813"/>
                    <a:pt x="14448" y="2173"/>
                  </a:cubicBezTo>
                  <a:cubicBezTo>
                    <a:pt x="15140" y="3544"/>
                    <a:pt x="15148" y="5394"/>
                    <a:pt x="14193" y="6785"/>
                  </a:cubicBezTo>
                  <a:lnTo>
                    <a:pt x="14193" y="6785"/>
                  </a:lnTo>
                  <a:cubicBezTo>
                    <a:pt x="14065" y="6727"/>
                    <a:pt x="13936" y="6663"/>
                    <a:pt x="13806" y="6594"/>
                  </a:cubicBezTo>
                  <a:cubicBezTo>
                    <a:pt x="13368" y="6354"/>
                    <a:pt x="12917" y="6065"/>
                    <a:pt x="12497" y="5688"/>
                  </a:cubicBezTo>
                  <a:cubicBezTo>
                    <a:pt x="12065" y="5324"/>
                    <a:pt x="11666" y="4873"/>
                    <a:pt x="11321" y="4355"/>
                  </a:cubicBezTo>
                  <a:cubicBezTo>
                    <a:pt x="10952" y="3817"/>
                    <a:pt x="10680" y="3217"/>
                    <a:pt x="10519" y="2584"/>
                  </a:cubicBezTo>
                  <a:cubicBezTo>
                    <a:pt x="10446" y="2255"/>
                    <a:pt x="10411" y="1908"/>
                    <a:pt x="10447" y="1564"/>
                  </a:cubicBezTo>
                  <a:cubicBezTo>
                    <a:pt x="10481" y="1221"/>
                    <a:pt x="10597" y="877"/>
                    <a:pt x="10828" y="619"/>
                  </a:cubicBezTo>
                  <a:cubicBezTo>
                    <a:pt x="11068" y="356"/>
                    <a:pt x="11408" y="204"/>
                    <a:pt x="11764" y="200"/>
                  </a:cubicBezTo>
                  <a:cubicBezTo>
                    <a:pt x="11778" y="199"/>
                    <a:pt x="11793" y="199"/>
                    <a:pt x="11807" y="199"/>
                  </a:cubicBezTo>
                  <a:close/>
                  <a:moveTo>
                    <a:pt x="5711" y="1061"/>
                  </a:moveTo>
                  <a:cubicBezTo>
                    <a:pt x="6000" y="1061"/>
                    <a:pt x="6287" y="1138"/>
                    <a:pt x="6542" y="1266"/>
                  </a:cubicBezTo>
                  <a:cubicBezTo>
                    <a:pt x="7228" y="1605"/>
                    <a:pt x="7678" y="2277"/>
                    <a:pt x="7846" y="2977"/>
                  </a:cubicBezTo>
                  <a:cubicBezTo>
                    <a:pt x="8025" y="3680"/>
                    <a:pt x="7981" y="4405"/>
                    <a:pt x="7841" y="5067"/>
                  </a:cubicBezTo>
                  <a:cubicBezTo>
                    <a:pt x="7701" y="5707"/>
                    <a:pt x="7453" y="6317"/>
                    <a:pt x="7109" y="6872"/>
                  </a:cubicBezTo>
                  <a:cubicBezTo>
                    <a:pt x="6858" y="7278"/>
                    <a:pt x="6569" y="7636"/>
                    <a:pt x="6257" y="7946"/>
                  </a:cubicBezTo>
                  <a:lnTo>
                    <a:pt x="6257" y="7946"/>
                  </a:lnTo>
                  <a:cubicBezTo>
                    <a:pt x="5592" y="7480"/>
                    <a:pt x="5016" y="6899"/>
                    <a:pt x="4564" y="6257"/>
                  </a:cubicBezTo>
                  <a:cubicBezTo>
                    <a:pt x="4052" y="5526"/>
                    <a:pt x="3673" y="4700"/>
                    <a:pt x="3596" y="3852"/>
                  </a:cubicBezTo>
                  <a:cubicBezTo>
                    <a:pt x="3556" y="3430"/>
                    <a:pt x="3601" y="3003"/>
                    <a:pt x="3735" y="2618"/>
                  </a:cubicBezTo>
                  <a:cubicBezTo>
                    <a:pt x="3875" y="2234"/>
                    <a:pt x="4102" y="1888"/>
                    <a:pt x="4401" y="1610"/>
                  </a:cubicBezTo>
                  <a:cubicBezTo>
                    <a:pt x="4694" y="1341"/>
                    <a:pt x="5054" y="1143"/>
                    <a:pt x="5434" y="1085"/>
                  </a:cubicBezTo>
                  <a:cubicBezTo>
                    <a:pt x="5526" y="1069"/>
                    <a:pt x="5619" y="1061"/>
                    <a:pt x="5711" y="1061"/>
                  </a:cubicBezTo>
                  <a:close/>
                  <a:moveTo>
                    <a:pt x="11815" y="0"/>
                  </a:moveTo>
                  <a:cubicBezTo>
                    <a:pt x="11795" y="0"/>
                    <a:pt x="11776" y="0"/>
                    <a:pt x="11756" y="1"/>
                  </a:cubicBezTo>
                  <a:cubicBezTo>
                    <a:pt x="11347" y="9"/>
                    <a:pt x="10958" y="186"/>
                    <a:pt x="10681" y="490"/>
                  </a:cubicBezTo>
                  <a:cubicBezTo>
                    <a:pt x="10417" y="792"/>
                    <a:pt x="10294" y="1179"/>
                    <a:pt x="10261" y="1546"/>
                  </a:cubicBezTo>
                  <a:cubicBezTo>
                    <a:pt x="10224" y="1917"/>
                    <a:pt x="10264" y="2281"/>
                    <a:pt x="10342" y="2625"/>
                  </a:cubicBezTo>
                  <a:cubicBezTo>
                    <a:pt x="10513" y="3277"/>
                    <a:pt x="10798" y="3895"/>
                    <a:pt x="11183" y="4448"/>
                  </a:cubicBezTo>
                  <a:cubicBezTo>
                    <a:pt x="11542" y="4977"/>
                    <a:pt x="11955" y="5435"/>
                    <a:pt x="12400" y="5802"/>
                  </a:cubicBezTo>
                  <a:cubicBezTo>
                    <a:pt x="12835" y="6181"/>
                    <a:pt x="13296" y="6471"/>
                    <a:pt x="13744" y="6710"/>
                  </a:cubicBezTo>
                  <a:cubicBezTo>
                    <a:pt x="13870" y="6775"/>
                    <a:pt x="13995" y="6835"/>
                    <a:pt x="14119" y="6890"/>
                  </a:cubicBezTo>
                  <a:lnTo>
                    <a:pt x="14119" y="6890"/>
                  </a:lnTo>
                  <a:cubicBezTo>
                    <a:pt x="14088" y="6932"/>
                    <a:pt x="14056" y="6974"/>
                    <a:pt x="14023" y="7016"/>
                  </a:cubicBezTo>
                  <a:cubicBezTo>
                    <a:pt x="13057" y="8290"/>
                    <a:pt x="11412" y="9095"/>
                    <a:pt x="9724" y="9095"/>
                  </a:cubicBezTo>
                  <a:cubicBezTo>
                    <a:pt x="9533" y="9095"/>
                    <a:pt x="9343" y="9084"/>
                    <a:pt x="9152" y="9063"/>
                  </a:cubicBezTo>
                  <a:cubicBezTo>
                    <a:pt x="8144" y="8953"/>
                    <a:pt x="7202" y="8579"/>
                    <a:pt x="6386" y="8034"/>
                  </a:cubicBezTo>
                  <a:lnTo>
                    <a:pt x="6386" y="8034"/>
                  </a:lnTo>
                  <a:cubicBezTo>
                    <a:pt x="6701" y="7724"/>
                    <a:pt x="6993" y="7366"/>
                    <a:pt x="7248" y="6961"/>
                  </a:cubicBezTo>
                  <a:cubicBezTo>
                    <a:pt x="7609" y="6390"/>
                    <a:pt x="7869" y="5765"/>
                    <a:pt x="8017" y="5107"/>
                  </a:cubicBezTo>
                  <a:cubicBezTo>
                    <a:pt x="8164" y="4424"/>
                    <a:pt x="8218" y="3674"/>
                    <a:pt x="8033" y="2930"/>
                  </a:cubicBezTo>
                  <a:cubicBezTo>
                    <a:pt x="7861" y="2189"/>
                    <a:pt x="7383" y="1455"/>
                    <a:pt x="6633" y="1082"/>
                  </a:cubicBezTo>
                  <a:cubicBezTo>
                    <a:pt x="6350" y="940"/>
                    <a:pt x="6027" y="852"/>
                    <a:pt x="5699" y="852"/>
                  </a:cubicBezTo>
                  <a:cubicBezTo>
                    <a:pt x="5600" y="852"/>
                    <a:pt x="5500" y="860"/>
                    <a:pt x="5401" y="877"/>
                  </a:cubicBezTo>
                  <a:cubicBezTo>
                    <a:pt x="4971" y="940"/>
                    <a:pt x="4573" y="1159"/>
                    <a:pt x="4254" y="1452"/>
                  </a:cubicBezTo>
                  <a:cubicBezTo>
                    <a:pt x="3928" y="1754"/>
                    <a:pt x="3680" y="2127"/>
                    <a:pt x="3527" y="2543"/>
                  </a:cubicBezTo>
                  <a:cubicBezTo>
                    <a:pt x="3378" y="2966"/>
                    <a:pt x="3332" y="3422"/>
                    <a:pt x="3373" y="3872"/>
                  </a:cubicBezTo>
                  <a:cubicBezTo>
                    <a:pt x="3454" y="4777"/>
                    <a:pt x="3849" y="5633"/>
                    <a:pt x="4375" y="6390"/>
                  </a:cubicBezTo>
                  <a:cubicBezTo>
                    <a:pt x="4832" y="7042"/>
                    <a:pt x="5413" y="7632"/>
                    <a:pt x="6084" y="8110"/>
                  </a:cubicBezTo>
                  <a:lnTo>
                    <a:pt x="6084" y="8110"/>
                  </a:lnTo>
                  <a:cubicBezTo>
                    <a:pt x="5623" y="8532"/>
                    <a:pt x="5120" y="8852"/>
                    <a:pt x="4622" y="9073"/>
                  </a:cubicBezTo>
                  <a:cubicBezTo>
                    <a:pt x="3879" y="9404"/>
                    <a:pt x="3075" y="9574"/>
                    <a:pt x="2263" y="9574"/>
                  </a:cubicBezTo>
                  <a:cubicBezTo>
                    <a:pt x="2221" y="9574"/>
                    <a:pt x="2179" y="9574"/>
                    <a:pt x="2137" y="9573"/>
                  </a:cubicBezTo>
                  <a:cubicBezTo>
                    <a:pt x="1432" y="9565"/>
                    <a:pt x="897" y="9432"/>
                    <a:pt x="541" y="9328"/>
                  </a:cubicBezTo>
                  <a:cubicBezTo>
                    <a:pt x="210" y="9231"/>
                    <a:pt x="33" y="9151"/>
                    <a:pt x="5" y="9151"/>
                  </a:cubicBezTo>
                  <a:cubicBezTo>
                    <a:pt x="3" y="9151"/>
                    <a:pt x="1" y="9151"/>
                    <a:pt x="1" y="9152"/>
                  </a:cubicBezTo>
                  <a:cubicBezTo>
                    <a:pt x="1" y="9152"/>
                    <a:pt x="172" y="9253"/>
                    <a:pt x="527" y="9372"/>
                  </a:cubicBezTo>
                  <a:cubicBezTo>
                    <a:pt x="1045" y="9548"/>
                    <a:pt x="1587" y="9646"/>
                    <a:pt x="2134" y="9664"/>
                  </a:cubicBezTo>
                  <a:cubicBezTo>
                    <a:pt x="2210" y="9667"/>
                    <a:pt x="2286" y="9669"/>
                    <a:pt x="2361" y="9669"/>
                  </a:cubicBezTo>
                  <a:cubicBezTo>
                    <a:pt x="3156" y="9669"/>
                    <a:pt x="3943" y="9508"/>
                    <a:pt x="4674" y="9193"/>
                  </a:cubicBezTo>
                  <a:cubicBezTo>
                    <a:pt x="5196" y="8970"/>
                    <a:pt x="5726" y="8638"/>
                    <a:pt x="6211" y="8199"/>
                  </a:cubicBezTo>
                  <a:lnTo>
                    <a:pt x="6211" y="8199"/>
                  </a:lnTo>
                  <a:cubicBezTo>
                    <a:pt x="7065" y="8779"/>
                    <a:pt x="8057" y="9178"/>
                    <a:pt x="9125" y="9296"/>
                  </a:cubicBezTo>
                  <a:cubicBezTo>
                    <a:pt x="9324" y="9318"/>
                    <a:pt x="9523" y="9328"/>
                    <a:pt x="9721" y="9328"/>
                  </a:cubicBezTo>
                  <a:cubicBezTo>
                    <a:pt x="11484" y="9328"/>
                    <a:pt x="13192" y="8492"/>
                    <a:pt x="14205" y="7155"/>
                  </a:cubicBezTo>
                  <a:cubicBezTo>
                    <a:pt x="14249" y="7098"/>
                    <a:pt x="14292" y="7041"/>
                    <a:pt x="14333" y="6982"/>
                  </a:cubicBezTo>
                  <a:lnTo>
                    <a:pt x="14333" y="6982"/>
                  </a:lnTo>
                  <a:cubicBezTo>
                    <a:pt x="15018" y="7263"/>
                    <a:pt x="15663" y="7407"/>
                    <a:pt x="16214" y="7467"/>
                  </a:cubicBezTo>
                  <a:cubicBezTo>
                    <a:pt x="16486" y="7503"/>
                    <a:pt x="16736" y="7505"/>
                    <a:pt x="16961" y="7505"/>
                  </a:cubicBezTo>
                  <a:cubicBezTo>
                    <a:pt x="16978" y="7505"/>
                    <a:pt x="16995" y="7505"/>
                    <a:pt x="17012" y="7505"/>
                  </a:cubicBezTo>
                  <a:cubicBezTo>
                    <a:pt x="17062" y="7505"/>
                    <a:pt x="17111" y="7505"/>
                    <a:pt x="17159" y="7505"/>
                  </a:cubicBezTo>
                  <a:cubicBezTo>
                    <a:pt x="17432" y="7484"/>
                    <a:pt x="17662" y="7462"/>
                    <a:pt x="17847" y="7436"/>
                  </a:cubicBezTo>
                  <a:lnTo>
                    <a:pt x="18263" y="7346"/>
                  </a:lnTo>
                  <a:cubicBezTo>
                    <a:pt x="18357" y="7325"/>
                    <a:pt x="18404" y="7312"/>
                    <a:pt x="18403" y="7308"/>
                  </a:cubicBezTo>
                  <a:cubicBezTo>
                    <a:pt x="18402" y="7304"/>
                    <a:pt x="18397" y="7302"/>
                    <a:pt x="18387" y="7302"/>
                  </a:cubicBezTo>
                  <a:cubicBezTo>
                    <a:pt x="18301" y="7302"/>
                    <a:pt x="17863" y="7434"/>
                    <a:pt x="17115" y="7434"/>
                  </a:cubicBezTo>
                  <a:cubicBezTo>
                    <a:pt x="16855" y="7434"/>
                    <a:pt x="16558" y="7418"/>
                    <a:pt x="16225" y="7375"/>
                  </a:cubicBezTo>
                  <a:cubicBezTo>
                    <a:pt x="15690" y="7307"/>
                    <a:pt x="15065" y="7158"/>
                    <a:pt x="14404" y="6878"/>
                  </a:cubicBezTo>
                  <a:lnTo>
                    <a:pt x="14404" y="6878"/>
                  </a:lnTo>
                  <a:cubicBezTo>
                    <a:pt x="14854" y="6199"/>
                    <a:pt x="15107" y="5407"/>
                    <a:pt x="15153" y="4622"/>
                  </a:cubicBezTo>
                  <a:cubicBezTo>
                    <a:pt x="15211" y="3743"/>
                    <a:pt x="15034" y="2864"/>
                    <a:pt x="14639" y="2076"/>
                  </a:cubicBezTo>
                  <a:cubicBezTo>
                    <a:pt x="14254" y="1312"/>
                    <a:pt x="13657" y="675"/>
                    <a:pt x="12931" y="290"/>
                  </a:cubicBezTo>
                  <a:cubicBezTo>
                    <a:pt x="12584" y="115"/>
                    <a:pt x="12203" y="0"/>
                    <a:pt x="118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1880250" y="1981150"/>
              <a:ext cx="473100" cy="548825"/>
            </a:xfrm>
            <a:custGeom>
              <a:avLst/>
              <a:gdLst/>
              <a:ahLst/>
              <a:cxnLst/>
              <a:rect l="l" t="t" r="r" b="b"/>
              <a:pathLst>
                <a:path w="18924" h="21953" extrusionOk="0">
                  <a:moveTo>
                    <a:pt x="13432" y="0"/>
                  </a:moveTo>
                  <a:cubicBezTo>
                    <a:pt x="11692" y="0"/>
                    <a:pt x="9961" y="905"/>
                    <a:pt x="9000" y="2361"/>
                  </a:cubicBezTo>
                  <a:cubicBezTo>
                    <a:pt x="8316" y="3397"/>
                    <a:pt x="8023" y="4632"/>
                    <a:pt x="7595" y="5798"/>
                  </a:cubicBezTo>
                  <a:cubicBezTo>
                    <a:pt x="7166" y="6961"/>
                    <a:pt x="6530" y="8140"/>
                    <a:pt x="5440" y="8732"/>
                  </a:cubicBezTo>
                  <a:cubicBezTo>
                    <a:pt x="4163" y="9424"/>
                    <a:pt x="2485" y="9185"/>
                    <a:pt x="1325" y="10057"/>
                  </a:cubicBezTo>
                  <a:cubicBezTo>
                    <a:pt x="35" y="11026"/>
                    <a:pt x="0" y="13155"/>
                    <a:pt x="1083" y="14351"/>
                  </a:cubicBezTo>
                  <a:cubicBezTo>
                    <a:pt x="1794" y="15136"/>
                    <a:pt x="2850" y="15516"/>
                    <a:pt x="3916" y="15516"/>
                  </a:cubicBezTo>
                  <a:cubicBezTo>
                    <a:pt x="4474" y="15516"/>
                    <a:pt x="5034" y="15412"/>
                    <a:pt x="5548" y="15207"/>
                  </a:cubicBezTo>
                  <a:lnTo>
                    <a:pt x="5548" y="15207"/>
                  </a:lnTo>
                  <a:cubicBezTo>
                    <a:pt x="5235" y="16169"/>
                    <a:pt x="4918" y="17152"/>
                    <a:pt x="4935" y="18165"/>
                  </a:cubicBezTo>
                  <a:cubicBezTo>
                    <a:pt x="4953" y="19177"/>
                    <a:pt x="5369" y="20238"/>
                    <a:pt x="6229" y="20772"/>
                  </a:cubicBezTo>
                  <a:cubicBezTo>
                    <a:pt x="6628" y="21019"/>
                    <a:pt x="7089" y="21129"/>
                    <a:pt x="7558" y="21129"/>
                  </a:cubicBezTo>
                  <a:cubicBezTo>
                    <a:pt x="8110" y="21129"/>
                    <a:pt x="8673" y="20977"/>
                    <a:pt x="9162" y="20717"/>
                  </a:cubicBezTo>
                  <a:cubicBezTo>
                    <a:pt x="10066" y="20238"/>
                    <a:pt x="10762" y="19445"/>
                    <a:pt x="11381" y="18631"/>
                  </a:cubicBezTo>
                  <a:cubicBezTo>
                    <a:pt x="11563" y="19335"/>
                    <a:pt x="11748" y="20049"/>
                    <a:pt x="12124" y="20671"/>
                  </a:cubicBezTo>
                  <a:cubicBezTo>
                    <a:pt x="12499" y="21294"/>
                    <a:pt x="13098" y="21821"/>
                    <a:pt x="13817" y="21931"/>
                  </a:cubicBezTo>
                  <a:cubicBezTo>
                    <a:pt x="13911" y="21946"/>
                    <a:pt x="14005" y="21953"/>
                    <a:pt x="14099" y="21953"/>
                  </a:cubicBezTo>
                  <a:cubicBezTo>
                    <a:pt x="14882" y="21953"/>
                    <a:pt x="15636" y="21463"/>
                    <a:pt x="16093" y="20810"/>
                  </a:cubicBezTo>
                  <a:cubicBezTo>
                    <a:pt x="16602" y="20079"/>
                    <a:pt x="16801" y="19179"/>
                    <a:pt x="16912" y="18293"/>
                  </a:cubicBezTo>
                  <a:cubicBezTo>
                    <a:pt x="17191" y="16108"/>
                    <a:pt x="17010" y="13874"/>
                    <a:pt x="16490" y="11731"/>
                  </a:cubicBezTo>
                  <a:cubicBezTo>
                    <a:pt x="16155" y="10359"/>
                    <a:pt x="15680" y="8956"/>
                    <a:pt x="15943" y="7569"/>
                  </a:cubicBezTo>
                  <a:cubicBezTo>
                    <a:pt x="16171" y="6360"/>
                    <a:pt x="17239" y="5214"/>
                    <a:pt x="18403" y="5214"/>
                  </a:cubicBezTo>
                  <a:cubicBezTo>
                    <a:pt x="18575" y="5214"/>
                    <a:pt x="18749" y="5239"/>
                    <a:pt x="18923" y="5293"/>
                  </a:cubicBezTo>
                  <a:lnTo>
                    <a:pt x="18353" y="3505"/>
                  </a:lnTo>
                  <a:cubicBezTo>
                    <a:pt x="17703" y="1672"/>
                    <a:pt x="15961" y="274"/>
                    <a:pt x="14031" y="37"/>
                  </a:cubicBezTo>
                  <a:cubicBezTo>
                    <a:pt x="13832" y="12"/>
                    <a:pt x="13632" y="0"/>
                    <a:pt x="13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1896450" y="2031875"/>
              <a:ext cx="446125" cy="284975"/>
            </a:xfrm>
            <a:custGeom>
              <a:avLst/>
              <a:gdLst/>
              <a:ahLst/>
              <a:cxnLst/>
              <a:rect l="l" t="t" r="r" b="b"/>
              <a:pathLst>
                <a:path w="17845" h="11399" extrusionOk="0">
                  <a:moveTo>
                    <a:pt x="13761" y="0"/>
                  </a:moveTo>
                  <a:cubicBezTo>
                    <a:pt x="12898" y="0"/>
                    <a:pt x="11947" y="242"/>
                    <a:pt x="11103" y="839"/>
                  </a:cubicBezTo>
                  <a:cubicBezTo>
                    <a:pt x="10470" y="1274"/>
                    <a:pt x="9950" y="1940"/>
                    <a:pt x="9629" y="2701"/>
                  </a:cubicBezTo>
                  <a:cubicBezTo>
                    <a:pt x="9297" y="3461"/>
                    <a:pt x="9129" y="4293"/>
                    <a:pt x="8944" y="5119"/>
                  </a:cubicBezTo>
                  <a:cubicBezTo>
                    <a:pt x="8759" y="5945"/>
                    <a:pt x="8552" y="6735"/>
                    <a:pt x="8193" y="7430"/>
                  </a:cubicBezTo>
                  <a:cubicBezTo>
                    <a:pt x="7853" y="8101"/>
                    <a:pt x="7405" y="8713"/>
                    <a:pt x="6865" y="9239"/>
                  </a:cubicBezTo>
                  <a:cubicBezTo>
                    <a:pt x="5949" y="10140"/>
                    <a:pt x="4796" y="10760"/>
                    <a:pt x="3539" y="11030"/>
                  </a:cubicBezTo>
                  <a:cubicBezTo>
                    <a:pt x="3038" y="11136"/>
                    <a:pt x="2527" y="11189"/>
                    <a:pt x="2017" y="11189"/>
                  </a:cubicBezTo>
                  <a:cubicBezTo>
                    <a:pt x="1662" y="11189"/>
                    <a:pt x="1306" y="11164"/>
                    <a:pt x="953" y="11112"/>
                  </a:cubicBezTo>
                  <a:cubicBezTo>
                    <a:pt x="416" y="11029"/>
                    <a:pt x="97" y="10937"/>
                    <a:pt x="21" y="10937"/>
                  </a:cubicBezTo>
                  <a:cubicBezTo>
                    <a:pt x="11" y="10937"/>
                    <a:pt x="5" y="10939"/>
                    <a:pt x="4" y="10942"/>
                  </a:cubicBezTo>
                  <a:cubicBezTo>
                    <a:pt x="1" y="10955"/>
                    <a:pt x="79" y="10991"/>
                    <a:pt x="233" y="11051"/>
                  </a:cubicBezTo>
                  <a:cubicBezTo>
                    <a:pt x="461" y="11134"/>
                    <a:pt x="693" y="11201"/>
                    <a:pt x="929" y="11253"/>
                  </a:cubicBezTo>
                  <a:cubicBezTo>
                    <a:pt x="1395" y="11350"/>
                    <a:pt x="1868" y="11399"/>
                    <a:pt x="2342" y="11399"/>
                  </a:cubicBezTo>
                  <a:cubicBezTo>
                    <a:pt x="2760" y="11399"/>
                    <a:pt x="3179" y="11361"/>
                    <a:pt x="3593" y="11285"/>
                  </a:cubicBezTo>
                  <a:cubicBezTo>
                    <a:pt x="4705" y="11086"/>
                    <a:pt x="6011" y="10534"/>
                    <a:pt x="7102" y="9482"/>
                  </a:cubicBezTo>
                  <a:cubicBezTo>
                    <a:pt x="7676" y="8936"/>
                    <a:pt x="8153" y="8298"/>
                    <a:pt x="8516" y="7593"/>
                  </a:cubicBezTo>
                  <a:cubicBezTo>
                    <a:pt x="8899" y="6861"/>
                    <a:pt x="9120" y="6029"/>
                    <a:pt x="9303" y="5198"/>
                  </a:cubicBezTo>
                  <a:cubicBezTo>
                    <a:pt x="9488" y="4368"/>
                    <a:pt x="9653" y="3559"/>
                    <a:pt x="9961" y="2843"/>
                  </a:cubicBezTo>
                  <a:cubicBezTo>
                    <a:pt x="10260" y="2126"/>
                    <a:pt x="10722" y="1525"/>
                    <a:pt x="11302" y="1114"/>
                  </a:cubicBezTo>
                  <a:cubicBezTo>
                    <a:pt x="12108" y="529"/>
                    <a:pt x="13031" y="291"/>
                    <a:pt x="13868" y="291"/>
                  </a:cubicBezTo>
                  <a:cubicBezTo>
                    <a:pt x="14233" y="291"/>
                    <a:pt x="14583" y="336"/>
                    <a:pt x="14899" y="418"/>
                  </a:cubicBezTo>
                  <a:cubicBezTo>
                    <a:pt x="15958" y="683"/>
                    <a:pt x="16697" y="1230"/>
                    <a:pt x="17151" y="1635"/>
                  </a:cubicBezTo>
                  <a:cubicBezTo>
                    <a:pt x="17595" y="2033"/>
                    <a:pt x="17794" y="2315"/>
                    <a:pt x="17832" y="2315"/>
                  </a:cubicBezTo>
                  <a:cubicBezTo>
                    <a:pt x="17833" y="2315"/>
                    <a:pt x="17834" y="2315"/>
                    <a:pt x="17835" y="2314"/>
                  </a:cubicBezTo>
                  <a:cubicBezTo>
                    <a:pt x="17844" y="2307"/>
                    <a:pt x="17803" y="2230"/>
                    <a:pt x="17713" y="2091"/>
                  </a:cubicBezTo>
                  <a:cubicBezTo>
                    <a:pt x="17575" y="1892"/>
                    <a:pt x="17420" y="1704"/>
                    <a:pt x="17251" y="1531"/>
                  </a:cubicBezTo>
                  <a:cubicBezTo>
                    <a:pt x="16622" y="883"/>
                    <a:pt x="15833" y="412"/>
                    <a:pt x="14964" y="167"/>
                  </a:cubicBezTo>
                  <a:cubicBezTo>
                    <a:pt x="14601" y="61"/>
                    <a:pt x="14192" y="0"/>
                    <a:pt x="13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2176725" y="2097450"/>
              <a:ext cx="165075" cy="415350"/>
            </a:xfrm>
            <a:custGeom>
              <a:avLst/>
              <a:gdLst/>
              <a:ahLst/>
              <a:cxnLst/>
              <a:rect l="l" t="t" r="r" b="b"/>
              <a:pathLst>
                <a:path w="6603" h="16614" extrusionOk="0">
                  <a:moveTo>
                    <a:pt x="5809" y="0"/>
                  </a:moveTo>
                  <a:cubicBezTo>
                    <a:pt x="5798" y="0"/>
                    <a:pt x="5787" y="0"/>
                    <a:pt x="5775" y="0"/>
                  </a:cubicBezTo>
                  <a:cubicBezTo>
                    <a:pt x="5012" y="14"/>
                    <a:pt x="4260" y="184"/>
                    <a:pt x="3564" y="497"/>
                  </a:cubicBezTo>
                  <a:cubicBezTo>
                    <a:pt x="2681" y="884"/>
                    <a:pt x="1710" y="1612"/>
                    <a:pt x="1039" y="2719"/>
                  </a:cubicBezTo>
                  <a:cubicBezTo>
                    <a:pt x="354" y="3805"/>
                    <a:pt x="1" y="5276"/>
                    <a:pt x="230" y="6746"/>
                  </a:cubicBezTo>
                  <a:cubicBezTo>
                    <a:pt x="441" y="8214"/>
                    <a:pt x="984" y="9500"/>
                    <a:pt x="1337" y="10687"/>
                  </a:cubicBezTo>
                  <a:cubicBezTo>
                    <a:pt x="1720" y="11866"/>
                    <a:pt x="1857" y="12979"/>
                    <a:pt x="1782" y="13903"/>
                  </a:cubicBezTo>
                  <a:cubicBezTo>
                    <a:pt x="1720" y="14831"/>
                    <a:pt x="1417" y="15539"/>
                    <a:pt x="1129" y="15967"/>
                  </a:cubicBezTo>
                  <a:cubicBezTo>
                    <a:pt x="840" y="16397"/>
                    <a:pt x="608" y="16585"/>
                    <a:pt x="632" y="16613"/>
                  </a:cubicBezTo>
                  <a:cubicBezTo>
                    <a:pt x="633" y="16613"/>
                    <a:pt x="634" y="16614"/>
                    <a:pt x="636" y="16614"/>
                  </a:cubicBezTo>
                  <a:cubicBezTo>
                    <a:pt x="652" y="16614"/>
                    <a:pt x="713" y="16574"/>
                    <a:pt x="813" y="16493"/>
                  </a:cubicBezTo>
                  <a:cubicBezTo>
                    <a:pt x="927" y="16409"/>
                    <a:pt x="1077" y="16261"/>
                    <a:pt x="1245" y="16050"/>
                  </a:cubicBezTo>
                  <a:cubicBezTo>
                    <a:pt x="1582" y="15629"/>
                    <a:pt x="1941" y="14895"/>
                    <a:pt x="2042" y="13929"/>
                  </a:cubicBezTo>
                  <a:cubicBezTo>
                    <a:pt x="2154" y="12968"/>
                    <a:pt x="2036" y="11798"/>
                    <a:pt x="1661" y="10590"/>
                  </a:cubicBezTo>
                  <a:cubicBezTo>
                    <a:pt x="1317" y="9379"/>
                    <a:pt x="794" y="8098"/>
                    <a:pt x="594" y="6697"/>
                  </a:cubicBezTo>
                  <a:cubicBezTo>
                    <a:pt x="377" y="5298"/>
                    <a:pt x="696" y="3937"/>
                    <a:pt x="1328" y="2895"/>
                  </a:cubicBezTo>
                  <a:cubicBezTo>
                    <a:pt x="1880" y="1959"/>
                    <a:pt x="2697" y="1208"/>
                    <a:pt x="3674" y="733"/>
                  </a:cubicBezTo>
                  <a:cubicBezTo>
                    <a:pt x="4335" y="410"/>
                    <a:pt x="5050" y="210"/>
                    <a:pt x="5783" y="142"/>
                  </a:cubicBezTo>
                  <a:cubicBezTo>
                    <a:pt x="6304" y="98"/>
                    <a:pt x="6598" y="118"/>
                    <a:pt x="6599" y="87"/>
                  </a:cubicBezTo>
                  <a:cubicBezTo>
                    <a:pt x="6602" y="68"/>
                    <a:pt x="6326" y="0"/>
                    <a:pt x="5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2300675" y="1894525"/>
              <a:ext cx="729450" cy="709625"/>
            </a:xfrm>
            <a:custGeom>
              <a:avLst/>
              <a:gdLst/>
              <a:ahLst/>
              <a:cxnLst/>
              <a:rect l="l" t="t" r="r" b="b"/>
              <a:pathLst>
                <a:path w="29178" h="28385" extrusionOk="0">
                  <a:moveTo>
                    <a:pt x="14000" y="0"/>
                  </a:moveTo>
                  <a:cubicBezTo>
                    <a:pt x="12193" y="0"/>
                    <a:pt x="10384" y="137"/>
                    <a:pt x="8638" y="592"/>
                  </a:cubicBezTo>
                  <a:cubicBezTo>
                    <a:pt x="6583" y="1127"/>
                    <a:pt x="4611" y="2127"/>
                    <a:pt x="3162" y="3679"/>
                  </a:cubicBezTo>
                  <a:cubicBezTo>
                    <a:pt x="589" y="6435"/>
                    <a:pt x="1" y="10515"/>
                    <a:pt x="241" y="14279"/>
                  </a:cubicBezTo>
                  <a:cubicBezTo>
                    <a:pt x="525" y="18709"/>
                    <a:pt x="1797" y="23081"/>
                    <a:pt x="3990" y="26941"/>
                  </a:cubicBezTo>
                  <a:cubicBezTo>
                    <a:pt x="4272" y="27438"/>
                    <a:pt x="4591" y="27947"/>
                    <a:pt x="5091" y="28222"/>
                  </a:cubicBezTo>
                  <a:cubicBezTo>
                    <a:pt x="5285" y="28329"/>
                    <a:pt x="5514" y="28384"/>
                    <a:pt x="5738" y="28384"/>
                  </a:cubicBezTo>
                  <a:cubicBezTo>
                    <a:pt x="6092" y="28384"/>
                    <a:pt x="6435" y="28245"/>
                    <a:pt x="6615" y="27946"/>
                  </a:cubicBezTo>
                  <a:lnTo>
                    <a:pt x="25657" y="16222"/>
                  </a:lnTo>
                  <a:cubicBezTo>
                    <a:pt x="29177" y="8084"/>
                    <a:pt x="24350" y="3126"/>
                    <a:pt x="21207" y="1346"/>
                  </a:cubicBezTo>
                  <a:cubicBezTo>
                    <a:pt x="19335" y="286"/>
                    <a:pt x="17112" y="66"/>
                    <a:pt x="14961" y="12"/>
                  </a:cubicBezTo>
                  <a:cubicBezTo>
                    <a:pt x="14641" y="4"/>
                    <a:pt x="14321" y="0"/>
                    <a:pt x="14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2415475" y="2031525"/>
              <a:ext cx="536475" cy="949975"/>
            </a:xfrm>
            <a:custGeom>
              <a:avLst/>
              <a:gdLst/>
              <a:ahLst/>
              <a:cxnLst/>
              <a:rect l="l" t="t" r="r" b="b"/>
              <a:pathLst>
                <a:path w="21459" h="37999" extrusionOk="0">
                  <a:moveTo>
                    <a:pt x="14147" y="0"/>
                  </a:moveTo>
                  <a:cubicBezTo>
                    <a:pt x="13905" y="0"/>
                    <a:pt x="13660" y="13"/>
                    <a:pt x="13413" y="39"/>
                  </a:cubicBezTo>
                  <a:lnTo>
                    <a:pt x="2081" y="1238"/>
                  </a:lnTo>
                  <a:cubicBezTo>
                    <a:pt x="894" y="1363"/>
                    <a:pt x="1" y="2376"/>
                    <a:pt x="25" y="3569"/>
                  </a:cubicBezTo>
                  <a:lnTo>
                    <a:pt x="1532" y="31608"/>
                  </a:lnTo>
                  <a:cubicBezTo>
                    <a:pt x="1724" y="35191"/>
                    <a:pt x="4685" y="37998"/>
                    <a:pt x="8276" y="37998"/>
                  </a:cubicBezTo>
                  <a:cubicBezTo>
                    <a:pt x="12085" y="37998"/>
                    <a:pt x="15141" y="34850"/>
                    <a:pt x="15026" y="31043"/>
                  </a:cubicBezTo>
                  <a:lnTo>
                    <a:pt x="14899" y="26761"/>
                  </a:lnTo>
                  <a:cubicBezTo>
                    <a:pt x="14899" y="26761"/>
                    <a:pt x="19904" y="25929"/>
                    <a:pt x="20943" y="19398"/>
                  </a:cubicBezTo>
                  <a:cubicBezTo>
                    <a:pt x="21458" y="16150"/>
                    <a:pt x="21294" y="10823"/>
                    <a:pt x="21021" y="6470"/>
                  </a:cubicBezTo>
                  <a:cubicBezTo>
                    <a:pt x="20789" y="2799"/>
                    <a:pt x="17741" y="0"/>
                    <a:pt x="14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2870475" y="2267125"/>
              <a:ext cx="42625" cy="40100"/>
            </a:xfrm>
            <a:custGeom>
              <a:avLst/>
              <a:gdLst/>
              <a:ahLst/>
              <a:cxnLst/>
              <a:rect l="l" t="t" r="r" b="b"/>
              <a:pathLst>
                <a:path w="1705" h="1604" extrusionOk="0">
                  <a:moveTo>
                    <a:pt x="870" y="0"/>
                  </a:moveTo>
                  <a:cubicBezTo>
                    <a:pt x="855" y="0"/>
                    <a:pt x="839" y="1"/>
                    <a:pt x="823" y="2"/>
                  </a:cubicBezTo>
                  <a:cubicBezTo>
                    <a:pt x="363" y="26"/>
                    <a:pt x="1" y="405"/>
                    <a:pt x="16" y="847"/>
                  </a:cubicBezTo>
                  <a:cubicBezTo>
                    <a:pt x="32" y="1276"/>
                    <a:pt x="392" y="1604"/>
                    <a:pt x="833" y="1604"/>
                  </a:cubicBezTo>
                  <a:cubicBezTo>
                    <a:pt x="848" y="1604"/>
                    <a:pt x="864" y="1604"/>
                    <a:pt x="880" y="1603"/>
                  </a:cubicBezTo>
                  <a:cubicBezTo>
                    <a:pt x="1342" y="1578"/>
                    <a:pt x="1704" y="1201"/>
                    <a:pt x="1688" y="759"/>
                  </a:cubicBezTo>
                  <a:cubicBezTo>
                    <a:pt x="1673" y="330"/>
                    <a:pt x="1310" y="0"/>
                    <a:pt x="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2828400" y="2240500"/>
              <a:ext cx="85000" cy="22450"/>
            </a:xfrm>
            <a:custGeom>
              <a:avLst/>
              <a:gdLst/>
              <a:ahLst/>
              <a:cxnLst/>
              <a:rect l="l" t="t" r="r" b="b"/>
              <a:pathLst>
                <a:path w="3400" h="898" extrusionOk="0">
                  <a:moveTo>
                    <a:pt x="1711" y="1"/>
                  </a:moveTo>
                  <a:cubicBezTo>
                    <a:pt x="1154" y="1"/>
                    <a:pt x="675" y="203"/>
                    <a:pt x="395" y="411"/>
                  </a:cubicBezTo>
                  <a:cubicBezTo>
                    <a:pt x="106" y="620"/>
                    <a:pt x="0" y="817"/>
                    <a:pt x="49" y="866"/>
                  </a:cubicBezTo>
                  <a:cubicBezTo>
                    <a:pt x="59" y="878"/>
                    <a:pt x="76" y="883"/>
                    <a:pt x="99" y="883"/>
                  </a:cubicBezTo>
                  <a:cubicBezTo>
                    <a:pt x="288" y="883"/>
                    <a:pt x="888" y="524"/>
                    <a:pt x="1677" y="524"/>
                  </a:cubicBezTo>
                  <a:cubicBezTo>
                    <a:pt x="1688" y="524"/>
                    <a:pt x="1698" y="524"/>
                    <a:pt x="1708" y="524"/>
                  </a:cubicBezTo>
                  <a:cubicBezTo>
                    <a:pt x="1711" y="524"/>
                    <a:pt x="1714" y="524"/>
                    <a:pt x="1717" y="524"/>
                  </a:cubicBezTo>
                  <a:cubicBezTo>
                    <a:pt x="2520" y="524"/>
                    <a:pt x="3110" y="898"/>
                    <a:pt x="3298" y="898"/>
                  </a:cubicBezTo>
                  <a:cubicBezTo>
                    <a:pt x="3320" y="898"/>
                    <a:pt x="3337" y="893"/>
                    <a:pt x="3348" y="882"/>
                  </a:cubicBezTo>
                  <a:cubicBezTo>
                    <a:pt x="3400" y="833"/>
                    <a:pt x="3305" y="634"/>
                    <a:pt x="3028" y="421"/>
                  </a:cubicBezTo>
                  <a:cubicBezTo>
                    <a:pt x="2757" y="210"/>
                    <a:pt x="2285" y="2"/>
                    <a:pt x="1724" y="1"/>
                  </a:cubicBezTo>
                  <a:cubicBezTo>
                    <a:pt x="1719" y="1"/>
                    <a:pt x="1715" y="1"/>
                    <a:pt x="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2644650" y="2273075"/>
              <a:ext cx="42575" cy="40125"/>
            </a:xfrm>
            <a:custGeom>
              <a:avLst/>
              <a:gdLst/>
              <a:ahLst/>
              <a:cxnLst/>
              <a:rect l="l" t="t" r="r" b="b"/>
              <a:pathLst>
                <a:path w="1703" h="1605" extrusionOk="0">
                  <a:moveTo>
                    <a:pt x="870" y="1"/>
                  </a:moveTo>
                  <a:cubicBezTo>
                    <a:pt x="854" y="1"/>
                    <a:pt x="839" y="1"/>
                    <a:pt x="823" y="2"/>
                  </a:cubicBezTo>
                  <a:cubicBezTo>
                    <a:pt x="363" y="28"/>
                    <a:pt x="0" y="406"/>
                    <a:pt x="16" y="848"/>
                  </a:cubicBezTo>
                  <a:cubicBezTo>
                    <a:pt x="32" y="1276"/>
                    <a:pt x="392" y="1605"/>
                    <a:pt x="832" y="1605"/>
                  </a:cubicBezTo>
                  <a:cubicBezTo>
                    <a:pt x="848" y="1605"/>
                    <a:pt x="864" y="1604"/>
                    <a:pt x="880" y="1603"/>
                  </a:cubicBezTo>
                  <a:cubicBezTo>
                    <a:pt x="1342" y="1579"/>
                    <a:pt x="1702" y="1201"/>
                    <a:pt x="1687" y="759"/>
                  </a:cubicBezTo>
                  <a:cubicBezTo>
                    <a:pt x="1672" y="331"/>
                    <a:pt x="1310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2606875" y="2244700"/>
              <a:ext cx="84975" cy="22475"/>
            </a:xfrm>
            <a:custGeom>
              <a:avLst/>
              <a:gdLst/>
              <a:ahLst/>
              <a:cxnLst/>
              <a:rect l="l" t="t" r="r" b="b"/>
              <a:pathLst>
                <a:path w="3399" h="899" extrusionOk="0">
                  <a:moveTo>
                    <a:pt x="1710" y="1"/>
                  </a:moveTo>
                  <a:cubicBezTo>
                    <a:pt x="1154" y="1"/>
                    <a:pt x="676" y="203"/>
                    <a:pt x="395" y="411"/>
                  </a:cubicBezTo>
                  <a:cubicBezTo>
                    <a:pt x="106" y="620"/>
                    <a:pt x="0" y="818"/>
                    <a:pt x="48" y="866"/>
                  </a:cubicBezTo>
                  <a:cubicBezTo>
                    <a:pt x="58" y="878"/>
                    <a:pt x="75" y="883"/>
                    <a:pt x="98" y="883"/>
                  </a:cubicBezTo>
                  <a:cubicBezTo>
                    <a:pt x="287" y="883"/>
                    <a:pt x="888" y="524"/>
                    <a:pt x="1678" y="524"/>
                  </a:cubicBezTo>
                  <a:cubicBezTo>
                    <a:pt x="1688" y="524"/>
                    <a:pt x="1698" y="524"/>
                    <a:pt x="1709" y="524"/>
                  </a:cubicBezTo>
                  <a:cubicBezTo>
                    <a:pt x="1712" y="524"/>
                    <a:pt x="1714" y="524"/>
                    <a:pt x="1717" y="524"/>
                  </a:cubicBezTo>
                  <a:cubicBezTo>
                    <a:pt x="2520" y="524"/>
                    <a:pt x="3110" y="898"/>
                    <a:pt x="3299" y="898"/>
                  </a:cubicBezTo>
                  <a:cubicBezTo>
                    <a:pt x="3321" y="898"/>
                    <a:pt x="3337" y="893"/>
                    <a:pt x="3348" y="882"/>
                  </a:cubicBezTo>
                  <a:cubicBezTo>
                    <a:pt x="3398" y="833"/>
                    <a:pt x="3305" y="636"/>
                    <a:pt x="3028" y="421"/>
                  </a:cubicBezTo>
                  <a:cubicBezTo>
                    <a:pt x="2756" y="210"/>
                    <a:pt x="2285" y="2"/>
                    <a:pt x="1722" y="1"/>
                  </a:cubicBezTo>
                  <a:cubicBezTo>
                    <a:pt x="1718" y="1"/>
                    <a:pt x="1714" y="1"/>
                    <a:pt x="1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2759575" y="2246075"/>
              <a:ext cx="72100" cy="188725"/>
            </a:xfrm>
            <a:custGeom>
              <a:avLst/>
              <a:gdLst/>
              <a:ahLst/>
              <a:cxnLst/>
              <a:rect l="l" t="t" r="r" b="b"/>
              <a:pathLst>
                <a:path w="2884" h="7549" extrusionOk="0">
                  <a:moveTo>
                    <a:pt x="103" y="0"/>
                  </a:moveTo>
                  <a:cubicBezTo>
                    <a:pt x="102" y="0"/>
                    <a:pt x="101" y="1"/>
                    <a:pt x="100" y="1"/>
                  </a:cubicBezTo>
                  <a:cubicBezTo>
                    <a:pt x="0" y="38"/>
                    <a:pt x="684" y="2090"/>
                    <a:pt x="1629" y="4586"/>
                  </a:cubicBezTo>
                  <a:cubicBezTo>
                    <a:pt x="1866" y="5197"/>
                    <a:pt x="2092" y="5782"/>
                    <a:pt x="2310" y="6338"/>
                  </a:cubicBezTo>
                  <a:cubicBezTo>
                    <a:pt x="2421" y="6606"/>
                    <a:pt x="2518" y="6854"/>
                    <a:pt x="2462" y="7020"/>
                  </a:cubicBezTo>
                  <a:cubicBezTo>
                    <a:pt x="2424" y="7178"/>
                    <a:pt x="2206" y="7224"/>
                    <a:pt x="1976" y="7247"/>
                  </a:cubicBezTo>
                  <a:cubicBezTo>
                    <a:pt x="1068" y="7363"/>
                    <a:pt x="508" y="7461"/>
                    <a:pt x="511" y="7511"/>
                  </a:cubicBezTo>
                  <a:cubicBezTo>
                    <a:pt x="513" y="7536"/>
                    <a:pt x="648" y="7548"/>
                    <a:pt x="889" y="7548"/>
                  </a:cubicBezTo>
                  <a:cubicBezTo>
                    <a:pt x="1146" y="7548"/>
                    <a:pt x="1525" y="7535"/>
                    <a:pt x="1996" y="7510"/>
                  </a:cubicBezTo>
                  <a:cubicBezTo>
                    <a:pt x="2111" y="7502"/>
                    <a:pt x="2239" y="7501"/>
                    <a:pt x="2388" y="7455"/>
                  </a:cubicBezTo>
                  <a:cubicBezTo>
                    <a:pt x="2534" y="7415"/>
                    <a:pt x="2704" y="7291"/>
                    <a:pt x="2765" y="7118"/>
                  </a:cubicBezTo>
                  <a:cubicBezTo>
                    <a:pt x="2883" y="6773"/>
                    <a:pt x="2733" y="6476"/>
                    <a:pt x="2646" y="6214"/>
                  </a:cubicBezTo>
                  <a:cubicBezTo>
                    <a:pt x="2440" y="5655"/>
                    <a:pt x="2221" y="5067"/>
                    <a:pt x="1995" y="4451"/>
                  </a:cubicBezTo>
                  <a:cubicBezTo>
                    <a:pt x="1058" y="1980"/>
                    <a:pt x="216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2569250" y="2642175"/>
              <a:ext cx="218725" cy="98350"/>
            </a:xfrm>
            <a:custGeom>
              <a:avLst/>
              <a:gdLst/>
              <a:ahLst/>
              <a:cxnLst/>
              <a:rect l="l" t="t" r="r" b="b"/>
              <a:pathLst>
                <a:path w="8749" h="3934" extrusionOk="0">
                  <a:moveTo>
                    <a:pt x="1" y="0"/>
                  </a:moveTo>
                  <a:cubicBezTo>
                    <a:pt x="1" y="0"/>
                    <a:pt x="1860" y="3934"/>
                    <a:pt x="7464" y="3934"/>
                  </a:cubicBezTo>
                  <a:cubicBezTo>
                    <a:pt x="7845" y="3934"/>
                    <a:pt x="8243" y="3916"/>
                    <a:pt x="8659" y="3877"/>
                  </a:cubicBezTo>
                  <a:lnTo>
                    <a:pt x="8748" y="2334"/>
                  </a:lnTo>
                  <a:lnTo>
                    <a:pt x="8748" y="2334"/>
                  </a:lnTo>
                  <a:cubicBezTo>
                    <a:pt x="8748" y="2334"/>
                    <a:pt x="8609" y="2343"/>
                    <a:pt x="8356" y="2343"/>
                  </a:cubicBezTo>
                  <a:cubicBezTo>
                    <a:pt x="7187" y="2343"/>
                    <a:pt x="3579" y="2152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2693650" y="2472875"/>
              <a:ext cx="72075" cy="49650"/>
            </a:xfrm>
            <a:custGeom>
              <a:avLst/>
              <a:gdLst/>
              <a:ahLst/>
              <a:cxnLst/>
              <a:rect l="l" t="t" r="r" b="b"/>
              <a:pathLst>
                <a:path w="2883" h="1986" extrusionOk="0">
                  <a:moveTo>
                    <a:pt x="1489" y="0"/>
                  </a:moveTo>
                  <a:cubicBezTo>
                    <a:pt x="1430" y="0"/>
                    <a:pt x="1371" y="3"/>
                    <a:pt x="1311" y="10"/>
                  </a:cubicBezTo>
                  <a:cubicBezTo>
                    <a:pt x="922" y="51"/>
                    <a:pt x="525" y="241"/>
                    <a:pt x="288" y="559"/>
                  </a:cubicBezTo>
                  <a:cubicBezTo>
                    <a:pt x="50" y="877"/>
                    <a:pt x="1" y="1330"/>
                    <a:pt x="217" y="1632"/>
                  </a:cubicBezTo>
                  <a:cubicBezTo>
                    <a:pt x="389" y="1876"/>
                    <a:pt x="696" y="1985"/>
                    <a:pt x="1013" y="1985"/>
                  </a:cubicBezTo>
                  <a:cubicBezTo>
                    <a:pt x="1143" y="1985"/>
                    <a:pt x="1274" y="1967"/>
                    <a:pt x="1399" y="1932"/>
                  </a:cubicBezTo>
                  <a:cubicBezTo>
                    <a:pt x="1828" y="1810"/>
                    <a:pt x="2198" y="1527"/>
                    <a:pt x="2550" y="1244"/>
                  </a:cubicBezTo>
                  <a:cubicBezTo>
                    <a:pt x="2648" y="1166"/>
                    <a:pt x="2747" y="1083"/>
                    <a:pt x="2809" y="978"/>
                  </a:cubicBezTo>
                  <a:cubicBezTo>
                    <a:pt x="2868" y="871"/>
                    <a:pt x="2882" y="730"/>
                    <a:pt x="2807" y="641"/>
                  </a:cubicBezTo>
                  <a:lnTo>
                    <a:pt x="2769" y="612"/>
                  </a:lnTo>
                  <a:cubicBezTo>
                    <a:pt x="2477" y="229"/>
                    <a:pt x="1992" y="0"/>
                    <a:pt x="1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2701650" y="2449450"/>
              <a:ext cx="76575" cy="64775"/>
            </a:xfrm>
            <a:custGeom>
              <a:avLst/>
              <a:gdLst/>
              <a:ahLst/>
              <a:cxnLst/>
              <a:rect l="l" t="t" r="r" b="b"/>
              <a:pathLst>
                <a:path w="3063" h="2591" extrusionOk="0">
                  <a:moveTo>
                    <a:pt x="174" y="0"/>
                  </a:moveTo>
                  <a:cubicBezTo>
                    <a:pt x="106" y="0"/>
                    <a:pt x="1" y="242"/>
                    <a:pt x="37" y="645"/>
                  </a:cubicBezTo>
                  <a:cubicBezTo>
                    <a:pt x="71" y="1048"/>
                    <a:pt x="288" y="1617"/>
                    <a:pt x="802" y="2042"/>
                  </a:cubicBezTo>
                  <a:cubicBezTo>
                    <a:pt x="1289" y="2445"/>
                    <a:pt x="1883" y="2590"/>
                    <a:pt x="2313" y="2590"/>
                  </a:cubicBezTo>
                  <a:cubicBezTo>
                    <a:pt x="2335" y="2590"/>
                    <a:pt x="2356" y="2590"/>
                    <a:pt x="2377" y="2589"/>
                  </a:cubicBezTo>
                  <a:cubicBezTo>
                    <a:pt x="2816" y="2578"/>
                    <a:pt x="3062" y="2449"/>
                    <a:pt x="3048" y="2387"/>
                  </a:cubicBezTo>
                  <a:cubicBezTo>
                    <a:pt x="3041" y="2251"/>
                    <a:pt x="1999" y="2358"/>
                    <a:pt x="1163" y="1664"/>
                  </a:cubicBezTo>
                  <a:cubicBezTo>
                    <a:pt x="329" y="973"/>
                    <a:pt x="323" y="0"/>
                    <a:pt x="178" y="0"/>
                  </a:cubicBezTo>
                  <a:cubicBezTo>
                    <a:pt x="178" y="0"/>
                    <a:pt x="177" y="0"/>
                    <a:pt x="176" y="0"/>
                  </a:cubicBezTo>
                  <a:cubicBezTo>
                    <a:pt x="176" y="0"/>
                    <a:pt x="175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2596675" y="2210350"/>
              <a:ext cx="105050" cy="30175"/>
            </a:xfrm>
            <a:custGeom>
              <a:avLst/>
              <a:gdLst/>
              <a:ahLst/>
              <a:cxnLst/>
              <a:rect l="l" t="t" r="r" b="b"/>
              <a:pathLst>
                <a:path w="4202" h="1207" extrusionOk="0">
                  <a:moveTo>
                    <a:pt x="2426" y="0"/>
                  </a:moveTo>
                  <a:cubicBezTo>
                    <a:pt x="2293" y="0"/>
                    <a:pt x="2156" y="8"/>
                    <a:pt x="2016" y="23"/>
                  </a:cubicBezTo>
                  <a:cubicBezTo>
                    <a:pt x="1381" y="93"/>
                    <a:pt x="835" y="320"/>
                    <a:pt x="494" y="555"/>
                  </a:cubicBezTo>
                  <a:cubicBezTo>
                    <a:pt x="148" y="794"/>
                    <a:pt x="0" y="1025"/>
                    <a:pt x="63" y="1129"/>
                  </a:cubicBezTo>
                  <a:cubicBezTo>
                    <a:pt x="98" y="1184"/>
                    <a:pt x="178" y="1206"/>
                    <a:pt x="296" y="1206"/>
                  </a:cubicBezTo>
                  <a:cubicBezTo>
                    <a:pt x="645" y="1206"/>
                    <a:pt x="1322" y="1013"/>
                    <a:pt x="2115" y="933"/>
                  </a:cubicBezTo>
                  <a:cubicBezTo>
                    <a:pt x="3173" y="806"/>
                    <a:pt x="4073" y="922"/>
                    <a:pt x="4163" y="678"/>
                  </a:cubicBezTo>
                  <a:cubicBezTo>
                    <a:pt x="4201" y="561"/>
                    <a:pt x="4005" y="369"/>
                    <a:pt x="3617" y="211"/>
                  </a:cubicBezTo>
                  <a:cubicBezTo>
                    <a:pt x="3316" y="90"/>
                    <a:pt x="2897" y="0"/>
                    <a:pt x="2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2825950" y="2173950"/>
              <a:ext cx="79625" cy="25600"/>
            </a:xfrm>
            <a:custGeom>
              <a:avLst/>
              <a:gdLst/>
              <a:ahLst/>
              <a:cxnLst/>
              <a:rect l="l" t="t" r="r" b="b"/>
              <a:pathLst>
                <a:path w="3185" h="1024" extrusionOk="0">
                  <a:moveTo>
                    <a:pt x="1549" y="1"/>
                  </a:moveTo>
                  <a:cubicBezTo>
                    <a:pt x="1064" y="1"/>
                    <a:pt x="636" y="153"/>
                    <a:pt x="376" y="337"/>
                  </a:cubicBezTo>
                  <a:cubicBezTo>
                    <a:pt x="100" y="531"/>
                    <a:pt x="0" y="736"/>
                    <a:pt x="64" y="840"/>
                  </a:cubicBezTo>
                  <a:cubicBezTo>
                    <a:pt x="122" y="925"/>
                    <a:pt x="257" y="949"/>
                    <a:pt x="446" y="949"/>
                  </a:cubicBezTo>
                  <a:cubicBezTo>
                    <a:pt x="683" y="949"/>
                    <a:pt x="1006" y="911"/>
                    <a:pt x="1366" y="911"/>
                  </a:cubicBezTo>
                  <a:cubicBezTo>
                    <a:pt x="1439" y="911"/>
                    <a:pt x="1513" y="913"/>
                    <a:pt x="1589" y="916"/>
                  </a:cubicBezTo>
                  <a:cubicBezTo>
                    <a:pt x="2095" y="924"/>
                    <a:pt x="2543" y="1023"/>
                    <a:pt x="2828" y="1023"/>
                  </a:cubicBezTo>
                  <a:cubicBezTo>
                    <a:pt x="2965" y="1023"/>
                    <a:pt x="3064" y="1001"/>
                    <a:pt x="3115" y="935"/>
                  </a:cubicBezTo>
                  <a:cubicBezTo>
                    <a:pt x="3184" y="834"/>
                    <a:pt x="3098" y="624"/>
                    <a:pt x="2835" y="413"/>
                  </a:cubicBezTo>
                  <a:cubicBezTo>
                    <a:pt x="2575" y="204"/>
                    <a:pt x="2130" y="17"/>
                    <a:pt x="1618" y="2"/>
                  </a:cubicBezTo>
                  <a:cubicBezTo>
                    <a:pt x="1595" y="1"/>
                    <a:pt x="1572" y="1"/>
                    <a:pt x="1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2348925" y="1964850"/>
              <a:ext cx="623625" cy="555150"/>
            </a:xfrm>
            <a:custGeom>
              <a:avLst/>
              <a:gdLst/>
              <a:ahLst/>
              <a:cxnLst/>
              <a:rect l="l" t="t" r="r" b="b"/>
              <a:pathLst>
                <a:path w="24945" h="22206" extrusionOk="0">
                  <a:moveTo>
                    <a:pt x="12708" y="0"/>
                  </a:moveTo>
                  <a:cubicBezTo>
                    <a:pt x="11035" y="0"/>
                    <a:pt x="9350" y="197"/>
                    <a:pt x="7708" y="498"/>
                  </a:cubicBezTo>
                  <a:cubicBezTo>
                    <a:pt x="6263" y="762"/>
                    <a:pt x="4778" y="1131"/>
                    <a:pt x="3629" y="2047"/>
                  </a:cubicBezTo>
                  <a:cubicBezTo>
                    <a:pt x="2025" y="3327"/>
                    <a:pt x="1357" y="5437"/>
                    <a:pt x="964" y="7451"/>
                  </a:cubicBezTo>
                  <a:cubicBezTo>
                    <a:pt x="0" y="12383"/>
                    <a:pt x="215" y="17665"/>
                    <a:pt x="2369" y="22206"/>
                  </a:cubicBezTo>
                  <a:cubicBezTo>
                    <a:pt x="3828" y="20935"/>
                    <a:pt x="4715" y="19107"/>
                    <a:pt x="5160" y="17225"/>
                  </a:cubicBezTo>
                  <a:cubicBezTo>
                    <a:pt x="5605" y="15342"/>
                    <a:pt x="5642" y="13389"/>
                    <a:pt x="5636" y="11455"/>
                  </a:cubicBezTo>
                  <a:cubicBezTo>
                    <a:pt x="5634" y="10770"/>
                    <a:pt x="5677" y="9976"/>
                    <a:pt x="6228" y="9569"/>
                  </a:cubicBezTo>
                  <a:cubicBezTo>
                    <a:pt x="6524" y="9349"/>
                    <a:pt x="6908" y="9294"/>
                    <a:pt x="7272" y="9234"/>
                  </a:cubicBezTo>
                  <a:cubicBezTo>
                    <a:pt x="10841" y="8652"/>
                    <a:pt x="16694" y="5685"/>
                    <a:pt x="19234" y="3113"/>
                  </a:cubicBezTo>
                  <a:cubicBezTo>
                    <a:pt x="20987" y="5771"/>
                    <a:pt x="22540" y="3565"/>
                    <a:pt x="23683" y="9137"/>
                  </a:cubicBezTo>
                  <a:lnTo>
                    <a:pt x="24944" y="7402"/>
                  </a:lnTo>
                  <a:cubicBezTo>
                    <a:pt x="24489" y="3801"/>
                    <a:pt x="21851" y="2233"/>
                    <a:pt x="18453" y="960"/>
                  </a:cubicBezTo>
                  <a:cubicBezTo>
                    <a:pt x="16617" y="271"/>
                    <a:pt x="14671" y="0"/>
                    <a:pt x="12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2323575" y="2011475"/>
              <a:ext cx="491875" cy="124075"/>
            </a:xfrm>
            <a:custGeom>
              <a:avLst/>
              <a:gdLst/>
              <a:ahLst/>
              <a:cxnLst/>
              <a:rect l="l" t="t" r="r" b="b"/>
              <a:pathLst>
                <a:path w="19675" h="4963" extrusionOk="0">
                  <a:moveTo>
                    <a:pt x="19647" y="0"/>
                  </a:moveTo>
                  <a:cubicBezTo>
                    <a:pt x="19548" y="0"/>
                    <a:pt x="18753" y="864"/>
                    <a:pt x="17191" y="1827"/>
                  </a:cubicBezTo>
                  <a:lnTo>
                    <a:pt x="16558" y="2211"/>
                  </a:lnTo>
                  <a:lnTo>
                    <a:pt x="15839" y="2571"/>
                  </a:lnTo>
                  <a:cubicBezTo>
                    <a:pt x="15351" y="2838"/>
                    <a:pt x="14789" y="3034"/>
                    <a:pt x="14214" y="3279"/>
                  </a:cubicBezTo>
                  <a:cubicBezTo>
                    <a:pt x="13038" y="3698"/>
                    <a:pt x="11716" y="4086"/>
                    <a:pt x="10291" y="4319"/>
                  </a:cubicBezTo>
                  <a:cubicBezTo>
                    <a:pt x="9024" y="4517"/>
                    <a:pt x="7798" y="4615"/>
                    <a:pt x="6662" y="4615"/>
                  </a:cubicBezTo>
                  <a:cubicBezTo>
                    <a:pt x="6521" y="4615"/>
                    <a:pt x="6380" y="4614"/>
                    <a:pt x="6242" y="4611"/>
                  </a:cubicBezTo>
                  <a:cubicBezTo>
                    <a:pt x="4995" y="4562"/>
                    <a:pt x="3871" y="4449"/>
                    <a:pt x="2949" y="4237"/>
                  </a:cubicBezTo>
                  <a:cubicBezTo>
                    <a:pt x="1205" y="3873"/>
                    <a:pt x="170" y="3353"/>
                    <a:pt x="27" y="3353"/>
                  </a:cubicBezTo>
                  <a:cubicBezTo>
                    <a:pt x="19" y="3353"/>
                    <a:pt x="13" y="3355"/>
                    <a:pt x="11" y="3360"/>
                  </a:cubicBezTo>
                  <a:cubicBezTo>
                    <a:pt x="1" y="3383"/>
                    <a:pt x="261" y="3522"/>
                    <a:pt x="742" y="3759"/>
                  </a:cubicBezTo>
                  <a:cubicBezTo>
                    <a:pt x="979" y="3887"/>
                    <a:pt x="1288" y="3997"/>
                    <a:pt x="1649" y="4123"/>
                  </a:cubicBezTo>
                  <a:lnTo>
                    <a:pt x="2227" y="4323"/>
                  </a:lnTo>
                  <a:lnTo>
                    <a:pt x="2892" y="4491"/>
                  </a:lnTo>
                  <a:cubicBezTo>
                    <a:pt x="3822" y="4739"/>
                    <a:pt x="4963" y="4881"/>
                    <a:pt x="6232" y="4950"/>
                  </a:cubicBezTo>
                  <a:cubicBezTo>
                    <a:pt x="6453" y="4958"/>
                    <a:pt x="6678" y="4962"/>
                    <a:pt x="6907" y="4962"/>
                  </a:cubicBezTo>
                  <a:cubicBezTo>
                    <a:pt x="7992" y="4962"/>
                    <a:pt x="9154" y="4869"/>
                    <a:pt x="10351" y="4682"/>
                  </a:cubicBezTo>
                  <a:cubicBezTo>
                    <a:pt x="11800" y="4445"/>
                    <a:pt x="13145" y="4040"/>
                    <a:pt x="14336" y="3595"/>
                  </a:cubicBezTo>
                  <a:cubicBezTo>
                    <a:pt x="14917" y="3338"/>
                    <a:pt x="15484" y="3127"/>
                    <a:pt x="15975" y="2843"/>
                  </a:cubicBezTo>
                  <a:lnTo>
                    <a:pt x="16699" y="2457"/>
                  </a:lnTo>
                  <a:cubicBezTo>
                    <a:pt x="16916" y="2317"/>
                    <a:pt x="17128" y="2179"/>
                    <a:pt x="17332" y="2046"/>
                  </a:cubicBezTo>
                  <a:cubicBezTo>
                    <a:pt x="17743" y="1798"/>
                    <a:pt x="18080" y="1520"/>
                    <a:pt x="18375" y="1278"/>
                  </a:cubicBezTo>
                  <a:lnTo>
                    <a:pt x="18788" y="942"/>
                  </a:lnTo>
                  <a:lnTo>
                    <a:pt x="19103" y="625"/>
                  </a:lnTo>
                  <a:cubicBezTo>
                    <a:pt x="19477" y="240"/>
                    <a:pt x="19675" y="21"/>
                    <a:pt x="19655" y="3"/>
                  </a:cubicBezTo>
                  <a:cubicBezTo>
                    <a:pt x="19653" y="1"/>
                    <a:pt x="19650" y="0"/>
                    <a:pt x="19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2369725" y="1985300"/>
              <a:ext cx="445425" cy="63825"/>
            </a:xfrm>
            <a:custGeom>
              <a:avLst/>
              <a:gdLst/>
              <a:ahLst/>
              <a:cxnLst/>
              <a:rect l="l" t="t" r="r" b="b"/>
              <a:pathLst>
                <a:path w="17817" h="2553" extrusionOk="0">
                  <a:moveTo>
                    <a:pt x="27" y="1"/>
                  </a:moveTo>
                  <a:cubicBezTo>
                    <a:pt x="22" y="1"/>
                    <a:pt x="18" y="2"/>
                    <a:pt x="16" y="5"/>
                  </a:cubicBezTo>
                  <a:cubicBezTo>
                    <a:pt x="0" y="25"/>
                    <a:pt x="199" y="187"/>
                    <a:pt x="578" y="466"/>
                  </a:cubicBezTo>
                  <a:cubicBezTo>
                    <a:pt x="762" y="616"/>
                    <a:pt x="1011" y="758"/>
                    <a:pt x="1305" y="915"/>
                  </a:cubicBezTo>
                  <a:lnTo>
                    <a:pt x="1774" y="1174"/>
                  </a:lnTo>
                  <a:lnTo>
                    <a:pt x="2326" y="1408"/>
                  </a:lnTo>
                  <a:cubicBezTo>
                    <a:pt x="3871" y="2082"/>
                    <a:pt x="6188" y="2538"/>
                    <a:pt x="8743" y="2552"/>
                  </a:cubicBezTo>
                  <a:cubicBezTo>
                    <a:pt x="8790" y="2552"/>
                    <a:pt x="8838" y="2552"/>
                    <a:pt x="8885" y="2552"/>
                  </a:cubicBezTo>
                  <a:cubicBezTo>
                    <a:pt x="11388" y="2552"/>
                    <a:pt x="13629" y="2196"/>
                    <a:pt x="15224" y="1830"/>
                  </a:cubicBezTo>
                  <a:cubicBezTo>
                    <a:pt x="16039" y="1648"/>
                    <a:pt x="16689" y="1461"/>
                    <a:pt x="17133" y="1315"/>
                  </a:cubicBezTo>
                  <a:cubicBezTo>
                    <a:pt x="17576" y="1168"/>
                    <a:pt x="17816" y="1074"/>
                    <a:pt x="17809" y="1050"/>
                  </a:cubicBezTo>
                  <a:cubicBezTo>
                    <a:pt x="17807" y="1045"/>
                    <a:pt x="17798" y="1043"/>
                    <a:pt x="17782" y="1043"/>
                  </a:cubicBezTo>
                  <a:cubicBezTo>
                    <a:pt x="17612" y="1043"/>
                    <a:pt x="16657" y="1297"/>
                    <a:pt x="15171" y="1574"/>
                  </a:cubicBezTo>
                  <a:cubicBezTo>
                    <a:pt x="13576" y="1874"/>
                    <a:pt x="11363" y="2185"/>
                    <a:pt x="8903" y="2185"/>
                  </a:cubicBezTo>
                  <a:cubicBezTo>
                    <a:pt x="8850" y="2185"/>
                    <a:pt x="8798" y="2185"/>
                    <a:pt x="8745" y="2185"/>
                  </a:cubicBezTo>
                  <a:cubicBezTo>
                    <a:pt x="6225" y="2169"/>
                    <a:pt x="3955" y="1764"/>
                    <a:pt x="2421" y="1166"/>
                  </a:cubicBezTo>
                  <a:cubicBezTo>
                    <a:pt x="948" y="618"/>
                    <a:pt x="138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2814625" y="1948750"/>
              <a:ext cx="57800" cy="66675"/>
            </a:xfrm>
            <a:custGeom>
              <a:avLst/>
              <a:gdLst/>
              <a:ahLst/>
              <a:cxnLst/>
              <a:rect l="l" t="t" r="r" b="b"/>
              <a:pathLst>
                <a:path w="2312" h="2667" extrusionOk="0">
                  <a:moveTo>
                    <a:pt x="2087" y="0"/>
                  </a:moveTo>
                  <a:cubicBezTo>
                    <a:pt x="1991" y="0"/>
                    <a:pt x="1866" y="14"/>
                    <a:pt x="1718" y="51"/>
                  </a:cubicBezTo>
                  <a:cubicBezTo>
                    <a:pt x="1369" y="135"/>
                    <a:pt x="910" y="388"/>
                    <a:pt x="556" y="816"/>
                  </a:cubicBezTo>
                  <a:cubicBezTo>
                    <a:pt x="199" y="1244"/>
                    <a:pt x="40" y="1741"/>
                    <a:pt x="22" y="2101"/>
                  </a:cubicBezTo>
                  <a:cubicBezTo>
                    <a:pt x="1" y="2455"/>
                    <a:pt x="83" y="2667"/>
                    <a:pt x="127" y="2667"/>
                  </a:cubicBezTo>
                  <a:cubicBezTo>
                    <a:pt x="127" y="2667"/>
                    <a:pt x="128" y="2667"/>
                    <a:pt x="129" y="2666"/>
                  </a:cubicBezTo>
                  <a:cubicBezTo>
                    <a:pt x="233" y="2665"/>
                    <a:pt x="193" y="1802"/>
                    <a:pt x="839" y="1050"/>
                  </a:cubicBezTo>
                  <a:cubicBezTo>
                    <a:pt x="1458" y="276"/>
                    <a:pt x="2311" y="152"/>
                    <a:pt x="2294" y="51"/>
                  </a:cubicBezTo>
                  <a:cubicBezTo>
                    <a:pt x="2294" y="26"/>
                    <a:pt x="2218" y="0"/>
                    <a:pt x="20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1947575" y="1947275"/>
              <a:ext cx="389975" cy="265225"/>
            </a:xfrm>
            <a:custGeom>
              <a:avLst/>
              <a:gdLst/>
              <a:ahLst/>
              <a:cxnLst/>
              <a:rect l="l" t="t" r="r" b="b"/>
              <a:pathLst>
                <a:path w="15599" h="10609" extrusionOk="0">
                  <a:moveTo>
                    <a:pt x="10290" y="1"/>
                  </a:moveTo>
                  <a:cubicBezTo>
                    <a:pt x="9739" y="1"/>
                    <a:pt x="9165" y="96"/>
                    <a:pt x="8604" y="283"/>
                  </a:cubicBezTo>
                  <a:cubicBezTo>
                    <a:pt x="6893" y="875"/>
                    <a:pt x="5267" y="2456"/>
                    <a:pt x="4868" y="4567"/>
                  </a:cubicBezTo>
                  <a:cubicBezTo>
                    <a:pt x="4677" y="5622"/>
                    <a:pt x="4857" y="6631"/>
                    <a:pt x="4793" y="7562"/>
                  </a:cubicBezTo>
                  <a:cubicBezTo>
                    <a:pt x="4765" y="8027"/>
                    <a:pt x="4678" y="8478"/>
                    <a:pt x="4490" y="8868"/>
                  </a:cubicBezTo>
                  <a:cubicBezTo>
                    <a:pt x="4305" y="9257"/>
                    <a:pt x="4011" y="9586"/>
                    <a:pt x="3675" y="9827"/>
                  </a:cubicBezTo>
                  <a:cubicBezTo>
                    <a:pt x="3261" y="10130"/>
                    <a:pt x="2766" y="10289"/>
                    <a:pt x="2295" y="10289"/>
                  </a:cubicBezTo>
                  <a:cubicBezTo>
                    <a:pt x="2001" y="10289"/>
                    <a:pt x="1716" y="10227"/>
                    <a:pt x="1467" y="10100"/>
                  </a:cubicBezTo>
                  <a:cubicBezTo>
                    <a:pt x="812" y="9766"/>
                    <a:pt x="405" y="9105"/>
                    <a:pt x="334" y="8489"/>
                  </a:cubicBezTo>
                  <a:cubicBezTo>
                    <a:pt x="257" y="7858"/>
                    <a:pt x="561" y="7307"/>
                    <a:pt x="984" y="7033"/>
                  </a:cubicBezTo>
                  <a:cubicBezTo>
                    <a:pt x="1306" y="6811"/>
                    <a:pt x="1686" y="6693"/>
                    <a:pt x="2075" y="6693"/>
                  </a:cubicBezTo>
                  <a:cubicBezTo>
                    <a:pt x="2122" y="6693"/>
                    <a:pt x="2169" y="6695"/>
                    <a:pt x="2216" y="6698"/>
                  </a:cubicBezTo>
                  <a:cubicBezTo>
                    <a:pt x="2914" y="6759"/>
                    <a:pt x="3174" y="7149"/>
                    <a:pt x="3224" y="7149"/>
                  </a:cubicBezTo>
                  <a:cubicBezTo>
                    <a:pt x="3226" y="7149"/>
                    <a:pt x="3229" y="7148"/>
                    <a:pt x="3230" y="7145"/>
                  </a:cubicBezTo>
                  <a:cubicBezTo>
                    <a:pt x="3236" y="7142"/>
                    <a:pt x="3187" y="7044"/>
                    <a:pt x="3036" y="6909"/>
                  </a:cubicBezTo>
                  <a:cubicBezTo>
                    <a:pt x="2891" y="6772"/>
                    <a:pt x="2618" y="6607"/>
                    <a:pt x="2230" y="6558"/>
                  </a:cubicBezTo>
                  <a:cubicBezTo>
                    <a:pt x="2142" y="6546"/>
                    <a:pt x="2054" y="6540"/>
                    <a:pt x="1966" y="6540"/>
                  </a:cubicBezTo>
                  <a:cubicBezTo>
                    <a:pt x="1579" y="6540"/>
                    <a:pt x="1198" y="6652"/>
                    <a:pt x="869" y="6864"/>
                  </a:cubicBezTo>
                  <a:cubicBezTo>
                    <a:pt x="386" y="7147"/>
                    <a:pt x="0" y="7793"/>
                    <a:pt x="75" y="8517"/>
                  </a:cubicBezTo>
                  <a:cubicBezTo>
                    <a:pt x="142" y="9223"/>
                    <a:pt x="577" y="9970"/>
                    <a:pt x="1328" y="10372"/>
                  </a:cubicBezTo>
                  <a:cubicBezTo>
                    <a:pt x="1631" y="10532"/>
                    <a:pt x="1974" y="10609"/>
                    <a:pt x="2326" y="10609"/>
                  </a:cubicBezTo>
                  <a:cubicBezTo>
                    <a:pt x="2859" y="10609"/>
                    <a:pt x="3412" y="10432"/>
                    <a:pt x="3871" y="10104"/>
                  </a:cubicBezTo>
                  <a:cubicBezTo>
                    <a:pt x="4253" y="9835"/>
                    <a:pt x="4588" y="9468"/>
                    <a:pt x="4805" y="9021"/>
                  </a:cubicBezTo>
                  <a:cubicBezTo>
                    <a:pt x="5022" y="8575"/>
                    <a:pt x="5120" y="8079"/>
                    <a:pt x="5152" y="7587"/>
                  </a:cubicBezTo>
                  <a:cubicBezTo>
                    <a:pt x="5221" y="6599"/>
                    <a:pt x="5048" y="5600"/>
                    <a:pt x="5229" y="4634"/>
                  </a:cubicBezTo>
                  <a:cubicBezTo>
                    <a:pt x="5596" y="2678"/>
                    <a:pt x="7117" y="1173"/>
                    <a:pt x="8717" y="603"/>
                  </a:cubicBezTo>
                  <a:cubicBezTo>
                    <a:pt x="9254" y="406"/>
                    <a:pt x="9792" y="322"/>
                    <a:pt x="10311" y="322"/>
                  </a:cubicBezTo>
                  <a:cubicBezTo>
                    <a:pt x="11374" y="322"/>
                    <a:pt x="12358" y="675"/>
                    <a:pt x="13089" y="1141"/>
                  </a:cubicBezTo>
                  <a:cubicBezTo>
                    <a:pt x="14204" y="1843"/>
                    <a:pt x="14836" y="2758"/>
                    <a:pt x="15158" y="3412"/>
                  </a:cubicBezTo>
                  <a:cubicBezTo>
                    <a:pt x="15477" y="4070"/>
                    <a:pt x="15547" y="4483"/>
                    <a:pt x="15585" y="4483"/>
                  </a:cubicBezTo>
                  <a:cubicBezTo>
                    <a:pt x="15586" y="4483"/>
                    <a:pt x="15586" y="4483"/>
                    <a:pt x="15587" y="4483"/>
                  </a:cubicBezTo>
                  <a:cubicBezTo>
                    <a:pt x="15599" y="4479"/>
                    <a:pt x="15587" y="4377"/>
                    <a:pt x="15550" y="4181"/>
                  </a:cubicBezTo>
                  <a:cubicBezTo>
                    <a:pt x="15518" y="3986"/>
                    <a:pt x="15437" y="3700"/>
                    <a:pt x="15287" y="3352"/>
                  </a:cubicBezTo>
                  <a:cubicBezTo>
                    <a:pt x="14996" y="2660"/>
                    <a:pt x="14378" y="1685"/>
                    <a:pt x="13230" y="922"/>
                  </a:cubicBezTo>
                  <a:cubicBezTo>
                    <a:pt x="12603" y="509"/>
                    <a:pt x="11901" y="224"/>
                    <a:pt x="11162" y="86"/>
                  </a:cubicBezTo>
                  <a:cubicBezTo>
                    <a:pt x="10882" y="29"/>
                    <a:pt x="10589" y="1"/>
                    <a:pt x="10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2457125" y="2026125"/>
              <a:ext cx="364550" cy="174925"/>
            </a:xfrm>
            <a:custGeom>
              <a:avLst/>
              <a:gdLst/>
              <a:ahLst/>
              <a:cxnLst/>
              <a:rect l="l" t="t" r="r" b="b"/>
              <a:pathLst>
                <a:path w="14582" h="6997" extrusionOk="0">
                  <a:moveTo>
                    <a:pt x="14559" y="0"/>
                  </a:moveTo>
                  <a:cubicBezTo>
                    <a:pt x="14484" y="0"/>
                    <a:pt x="14235" y="956"/>
                    <a:pt x="13308" y="2163"/>
                  </a:cubicBezTo>
                  <a:cubicBezTo>
                    <a:pt x="12386" y="3391"/>
                    <a:pt x="10673" y="4779"/>
                    <a:pt x="8456" y="5584"/>
                  </a:cubicBezTo>
                  <a:cubicBezTo>
                    <a:pt x="6235" y="6387"/>
                    <a:pt x="4070" y="6585"/>
                    <a:pt x="2524" y="6713"/>
                  </a:cubicBezTo>
                  <a:cubicBezTo>
                    <a:pt x="968" y="6831"/>
                    <a:pt x="0" y="6880"/>
                    <a:pt x="2" y="6936"/>
                  </a:cubicBezTo>
                  <a:cubicBezTo>
                    <a:pt x="2" y="6961"/>
                    <a:pt x="245" y="6981"/>
                    <a:pt x="682" y="6991"/>
                  </a:cubicBezTo>
                  <a:cubicBezTo>
                    <a:pt x="843" y="6995"/>
                    <a:pt x="1030" y="6997"/>
                    <a:pt x="1240" y="6997"/>
                  </a:cubicBezTo>
                  <a:cubicBezTo>
                    <a:pt x="1605" y="6997"/>
                    <a:pt x="2042" y="6990"/>
                    <a:pt x="2539" y="6973"/>
                  </a:cubicBezTo>
                  <a:cubicBezTo>
                    <a:pt x="4097" y="6909"/>
                    <a:pt x="6299" y="6753"/>
                    <a:pt x="8583" y="5929"/>
                  </a:cubicBezTo>
                  <a:cubicBezTo>
                    <a:pt x="10867" y="5100"/>
                    <a:pt x="12620" y="3627"/>
                    <a:pt x="13516" y="2318"/>
                  </a:cubicBezTo>
                  <a:cubicBezTo>
                    <a:pt x="13972" y="1666"/>
                    <a:pt x="14250" y="1082"/>
                    <a:pt x="14394" y="665"/>
                  </a:cubicBezTo>
                  <a:cubicBezTo>
                    <a:pt x="14536" y="247"/>
                    <a:pt x="14582" y="6"/>
                    <a:pt x="14562" y="1"/>
                  </a:cubicBezTo>
                  <a:cubicBezTo>
                    <a:pt x="14561" y="1"/>
                    <a:pt x="14560" y="0"/>
                    <a:pt x="14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2225025" y="2508575"/>
              <a:ext cx="177850" cy="126150"/>
            </a:xfrm>
            <a:custGeom>
              <a:avLst/>
              <a:gdLst/>
              <a:ahLst/>
              <a:cxnLst/>
              <a:rect l="l" t="t" r="r" b="b"/>
              <a:pathLst>
                <a:path w="7114" h="5046" extrusionOk="0">
                  <a:moveTo>
                    <a:pt x="4044" y="1149"/>
                  </a:moveTo>
                  <a:cubicBezTo>
                    <a:pt x="4178" y="1149"/>
                    <a:pt x="4310" y="1175"/>
                    <a:pt x="4429" y="1232"/>
                  </a:cubicBezTo>
                  <a:cubicBezTo>
                    <a:pt x="4888" y="1448"/>
                    <a:pt x="5112" y="2018"/>
                    <a:pt x="5076" y="2515"/>
                  </a:cubicBezTo>
                  <a:cubicBezTo>
                    <a:pt x="5069" y="2616"/>
                    <a:pt x="5052" y="2715"/>
                    <a:pt x="5026" y="2811"/>
                  </a:cubicBezTo>
                  <a:lnTo>
                    <a:pt x="5026" y="2811"/>
                  </a:lnTo>
                  <a:cubicBezTo>
                    <a:pt x="5024" y="2812"/>
                    <a:pt x="5023" y="2813"/>
                    <a:pt x="5021" y="2813"/>
                  </a:cubicBezTo>
                  <a:cubicBezTo>
                    <a:pt x="4818" y="2878"/>
                    <a:pt x="4595" y="2918"/>
                    <a:pt x="4372" y="2918"/>
                  </a:cubicBezTo>
                  <a:cubicBezTo>
                    <a:pt x="4145" y="2918"/>
                    <a:pt x="3917" y="2876"/>
                    <a:pt x="3710" y="2773"/>
                  </a:cubicBezTo>
                  <a:cubicBezTo>
                    <a:pt x="3314" y="2588"/>
                    <a:pt x="3005" y="2067"/>
                    <a:pt x="3186" y="1648"/>
                  </a:cubicBezTo>
                  <a:cubicBezTo>
                    <a:pt x="3306" y="1345"/>
                    <a:pt x="3680" y="1149"/>
                    <a:pt x="4044" y="1149"/>
                  </a:cubicBezTo>
                  <a:close/>
                  <a:moveTo>
                    <a:pt x="7027" y="1"/>
                  </a:moveTo>
                  <a:cubicBezTo>
                    <a:pt x="7027" y="1"/>
                    <a:pt x="7027" y="1"/>
                    <a:pt x="7027" y="1"/>
                  </a:cubicBezTo>
                  <a:cubicBezTo>
                    <a:pt x="6993" y="4"/>
                    <a:pt x="7013" y="249"/>
                    <a:pt x="6925" y="666"/>
                  </a:cubicBezTo>
                  <a:cubicBezTo>
                    <a:pt x="6793" y="1252"/>
                    <a:pt x="6490" y="1786"/>
                    <a:pt x="6054" y="2198"/>
                  </a:cubicBezTo>
                  <a:cubicBezTo>
                    <a:pt x="5866" y="2379"/>
                    <a:pt x="5654" y="2530"/>
                    <a:pt x="5423" y="2648"/>
                  </a:cubicBezTo>
                  <a:lnTo>
                    <a:pt x="5423" y="2648"/>
                  </a:lnTo>
                  <a:cubicBezTo>
                    <a:pt x="5428" y="2612"/>
                    <a:pt x="5432" y="2576"/>
                    <a:pt x="5435" y="2540"/>
                  </a:cubicBezTo>
                  <a:cubicBezTo>
                    <a:pt x="5481" y="1935"/>
                    <a:pt x="5232" y="1215"/>
                    <a:pt x="4585" y="899"/>
                  </a:cubicBezTo>
                  <a:cubicBezTo>
                    <a:pt x="4408" y="820"/>
                    <a:pt x="4219" y="783"/>
                    <a:pt x="4032" y="783"/>
                  </a:cubicBezTo>
                  <a:cubicBezTo>
                    <a:pt x="3539" y="783"/>
                    <a:pt x="3058" y="1044"/>
                    <a:pt x="2852" y="1512"/>
                  </a:cubicBezTo>
                  <a:cubicBezTo>
                    <a:pt x="2719" y="1833"/>
                    <a:pt x="2774" y="2189"/>
                    <a:pt x="2921" y="2460"/>
                  </a:cubicBezTo>
                  <a:cubicBezTo>
                    <a:pt x="3062" y="2729"/>
                    <a:pt x="3287" y="2946"/>
                    <a:pt x="3562" y="3076"/>
                  </a:cubicBezTo>
                  <a:cubicBezTo>
                    <a:pt x="3816" y="3195"/>
                    <a:pt x="4077" y="3242"/>
                    <a:pt x="4330" y="3242"/>
                  </a:cubicBezTo>
                  <a:cubicBezTo>
                    <a:pt x="4523" y="3242"/>
                    <a:pt x="4711" y="3214"/>
                    <a:pt x="4887" y="3170"/>
                  </a:cubicBezTo>
                  <a:lnTo>
                    <a:pt x="4887" y="3170"/>
                  </a:lnTo>
                  <a:cubicBezTo>
                    <a:pt x="4764" y="3410"/>
                    <a:pt x="4592" y="3627"/>
                    <a:pt x="4403" y="3807"/>
                  </a:cubicBezTo>
                  <a:cubicBezTo>
                    <a:pt x="3701" y="4462"/>
                    <a:pt x="2817" y="4782"/>
                    <a:pt x="2089" y="4782"/>
                  </a:cubicBezTo>
                  <a:cubicBezTo>
                    <a:pt x="2068" y="4782"/>
                    <a:pt x="2048" y="4782"/>
                    <a:pt x="2028" y="4781"/>
                  </a:cubicBezTo>
                  <a:cubicBezTo>
                    <a:pt x="1432" y="4772"/>
                    <a:pt x="860" y="4535"/>
                    <a:pt x="431" y="4118"/>
                  </a:cubicBezTo>
                  <a:cubicBezTo>
                    <a:pt x="140" y="3825"/>
                    <a:pt x="51" y="3594"/>
                    <a:pt x="18" y="3594"/>
                  </a:cubicBezTo>
                  <a:cubicBezTo>
                    <a:pt x="17" y="3594"/>
                    <a:pt x="16" y="3594"/>
                    <a:pt x="15" y="3595"/>
                  </a:cubicBezTo>
                  <a:cubicBezTo>
                    <a:pt x="0" y="3598"/>
                    <a:pt x="38" y="3858"/>
                    <a:pt x="326" y="4214"/>
                  </a:cubicBezTo>
                  <a:cubicBezTo>
                    <a:pt x="606" y="4557"/>
                    <a:pt x="1184" y="4989"/>
                    <a:pt x="2017" y="5040"/>
                  </a:cubicBezTo>
                  <a:cubicBezTo>
                    <a:pt x="2074" y="5043"/>
                    <a:pt x="2132" y="5045"/>
                    <a:pt x="2191" y="5045"/>
                  </a:cubicBezTo>
                  <a:cubicBezTo>
                    <a:pt x="2973" y="5045"/>
                    <a:pt x="3881" y="4729"/>
                    <a:pt x="4635" y="4053"/>
                  </a:cubicBezTo>
                  <a:cubicBezTo>
                    <a:pt x="4927" y="3785"/>
                    <a:pt x="5195" y="3434"/>
                    <a:pt x="5337" y="3015"/>
                  </a:cubicBezTo>
                  <a:lnTo>
                    <a:pt x="5337" y="3015"/>
                  </a:lnTo>
                  <a:cubicBezTo>
                    <a:pt x="5674" y="2866"/>
                    <a:pt x="5981" y="2650"/>
                    <a:pt x="6236" y="2382"/>
                  </a:cubicBezTo>
                  <a:cubicBezTo>
                    <a:pt x="6810" y="1792"/>
                    <a:pt x="7013" y="1130"/>
                    <a:pt x="7067" y="689"/>
                  </a:cubicBezTo>
                  <a:cubicBezTo>
                    <a:pt x="7114" y="244"/>
                    <a:pt x="7045" y="1"/>
                    <a:pt x="7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1341825" y="4581550"/>
              <a:ext cx="1820125" cy="5875"/>
            </a:xfrm>
            <a:custGeom>
              <a:avLst/>
              <a:gdLst/>
              <a:ahLst/>
              <a:cxnLst/>
              <a:rect l="l" t="t" r="r" b="b"/>
              <a:pathLst>
                <a:path w="72805" h="235" extrusionOk="0">
                  <a:moveTo>
                    <a:pt x="36405" y="0"/>
                  </a:moveTo>
                  <a:cubicBezTo>
                    <a:pt x="16296" y="0"/>
                    <a:pt x="0" y="52"/>
                    <a:pt x="0" y="118"/>
                  </a:cubicBezTo>
                  <a:cubicBezTo>
                    <a:pt x="0" y="182"/>
                    <a:pt x="16296" y="234"/>
                    <a:pt x="36405" y="234"/>
                  </a:cubicBezTo>
                  <a:cubicBezTo>
                    <a:pt x="56505" y="234"/>
                    <a:pt x="72804" y="182"/>
                    <a:pt x="72804" y="118"/>
                  </a:cubicBezTo>
                  <a:cubicBezTo>
                    <a:pt x="72804" y="52"/>
                    <a:pt x="56505" y="0"/>
                    <a:pt x="364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2949650" y="914950"/>
              <a:ext cx="1654100" cy="1734050"/>
            </a:xfrm>
            <a:custGeom>
              <a:avLst/>
              <a:gdLst/>
              <a:ahLst/>
              <a:cxnLst/>
              <a:rect l="l" t="t" r="r" b="b"/>
              <a:pathLst>
                <a:path w="66164" h="69362" extrusionOk="0">
                  <a:moveTo>
                    <a:pt x="45785" y="0"/>
                  </a:moveTo>
                  <a:cubicBezTo>
                    <a:pt x="45396" y="0"/>
                    <a:pt x="45006" y="14"/>
                    <a:pt x="44617" y="41"/>
                  </a:cubicBezTo>
                  <a:cubicBezTo>
                    <a:pt x="40502" y="333"/>
                    <a:pt x="36647" y="2046"/>
                    <a:pt x="32689" y="3207"/>
                  </a:cubicBezTo>
                  <a:cubicBezTo>
                    <a:pt x="29524" y="4135"/>
                    <a:pt x="27628" y="4403"/>
                    <a:pt x="24731" y="4403"/>
                  </a:cubicBezTo>
                  <a:cubicBezTo>
                    <a:pt x="24004" y="4403"/>
                    <a:pt x="23214" y="4386"/>
                    <a:pt x="22325" y="4358"/>
                  </a:cubicBezTo>
                  <a:cubicBezTo>
                    <a:pt x="21907" y="4330"/>
                    <a:pt x="21489" y="4316"/>
                    <a:pt x="21071" y="4316"/>
                  </a:cubicBezTo>
                  <a:cubicBezTo>
                    <a:pt x="14674" y="4316"/>
                    <a:pt x="8329" y="7569"/>
                    <a:pt x="4657" y="12820"/>
                  </a:cubicBezTo>
                  <a:cubicBezTo>
                    <a:pt x="744" y="18414"/>
                    <a:pt x="1" y="26077"/>
                    <a:pt x="2767" y="32318"/>
                  </a:cubicBezTo>
                  <a:cubicBezTo>
                    <a:pt x="5080" y="37539"/>
                    <a:pt x="9563" y="41622"/>
                    <a:pt x="11551" y="46974"/>
                  </a:cubicBezTo>
                  <a:cubicBezTo>
                    <a:pt x="12914" y="50645"/>
                    <a:pt x="13015" y="54694"/>
                    <a:pt x="14402" y="58355"/>
                  </a:cubicBezTo>
                  <a:cubicBezTo>
                    <a:pt x="16880" y="64890"/>
                    <a:pt x="23772" y="69361"/>
                    <a:pt x="30706" y="69361"/>
                  </a:cubicBezTo>
                  <a:cubicBezTo>
                    <a:pt x="31754" y="69361"/>
                    <a:pt x="32803" y="69259"/>
                    <a:pt x="33837" y="69046"/>
                  </a:cubicBezTo>
                  <a:cubicBezTo>
                    <a:pt x="38571" y="68072"/>
                    <a:pt x="42827" y="65115"/>
                    <a:pt x="47648" y="64815"/>
                  </a:cubicBezTo>
                  <a:cubicBezTo>
                    <a:pt x="47959" y="64796"/>
                    <a:pt x="48272" y="64787"/>
                    <a:pt x="48587" y="64787"/>
                  </a:cubicBezTo>
                  <a:cubicBezTo>
                    <a:pt x="51497" y="64787"/>
                    <a:pt x="54581" y="65532"/>
                    <a:pt x="57411" y="65532"/>
                  </a:cubicBezTo>
                  <a:cubicBezTo>
                    <a:pt x="59382" y="65532"/>
                    <a:pt x="61230" y="65171"/>
                    <a:pt x="62811" y="63945"/>
                  </a:cubicBezTo>
                  <a:cubicBezTo>
                    <a:pt x="65675" y="61723"/>
                    <a:pt x="66163" y="57458"/>
                    <a:pt x="65125" y="53986"/>
                  </a:cubicBezTo>
                  <a:cubicBezTo>
                    <a:pt x="64086" y="50513"/>
                    <a:pt x="61851" y="47553"/>
                    <a:pt x="60015" y="44427"/>
                  </a:cubicBezTo>
                  <a:cubicBezTo>
                    <a:pt x="58179" y="41302"/>
                    <a:pt x="56685" y="37690"/>
                    <a:pt x="57365" y="34130"/>
                  </a:cubicBezTo>
                  <a:cubicBezTo>
                    <a:pt x="57982" y="30903"/>
                    <a:pt x="60268" y="28288"/>
                    <a:pt x="61707" y="25335"/>
                  </a:cubicBezTo>
                  <a:cubicBezTo>
                    <a:pt x="64401" y="19804"/>
                    <a:pt x="63911" y="12850"/>
                    <a:pt x="60467" y="7753"/>
                  </a:cubicBezTo>
                  <a:cubicBezTo>
                    <a:pt x="57239" y="2978"/>
                    <a:pt x="51538" y="0"/>
                    <a:pt x="4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3433175" y="1353000"/>
              <a:ext cx="634675" cy="711550"/>
            </a:xfrm>
            <a:custGeom>
              <a:avLst/>
              <a:gdLst/>
              <a:ahLst/>
              <a:cxnLst/>
              <a:rect l="l" t="t" r="r" b="b"/>
              <a:pathLst>
                <a:path w="25387" h="28462" extrusionOk="0">
                  <a:moveTo>
                    <a:pt x="13511" y="0"/>
                  </a:moveTo>
                  <a:cubicBezTo>
                    <a:pt x="13296" y="0"/>
                    <a:pt x="13076" y="5"/>
                    <a:pt x="12853" y="14"/>
                  </a:cubicBezTo>
                  <a:cubicBezTo>
                    <a:pt x="12853" y="14"/>
                    <a:pt x="12849" y="14"/>
                    <a:pt x="12842" y="14"/>
                  </a:cubicBezTo>
                  <a:cubicBezTo>
                    <a:pt x="12524" y="14"/>
                    <a:pt x="5184" y="84"/>
                    <a:pt x="2620" y="6552"/>
                  </a:cubicBezTo>
                  <a:cubicBezTo>
                    <a:pt x="1" y="13163"/>
                    <a:pt x="3002" y="16359"/>
                    <a:pt x="4175" y="18303"/>
                  </a:cubicBezTo>
                  <a:cubicBezTo>
                    <a:pt x="5348" y="20248"/>
                    <a:pt x="8494" y="24478"/>
                    <a:pt x="8520" y="28462"/>
                  </a:cubicBezTo>
                  <a:lnTo>
                    <a:pt x="18748" y="28399"/>
                  </a:lnTo>
                  <a:cubicBezTo>
                    <a:pt x="18748" y="28399"/>
                    <a:pt x="19272" y="23508"/>
                    <a:pt x="22329" y="18419"/>
                  </a:cubicBezTo>
                  <a:cubicBezTo>
                    <a:pt x="25386" y="13328"/>
                    <a:pt x="25022" y="9616"/>
                    <a:pt x="24187" y="7399"/>
                  </a:cubicBezTo>
                  <a:cubicBezTo>
                    <a:pt x="23378" y="5245"/>
                    <a:pt x="20790" y="0"/>
                    <a:pt x="13511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3597450" y="1592075"/>
              <a:ext cx="332425" cy="468925"/>
            </a:xfrm>
            <a:custGeom>
              <a:avLst/>
              <a:gdLst/>
              <a:ahLst/>
              <a:cxnLst/>
              <a:rect l="l" t="t" r="r" b="b"/>
              <a:pathLst>
                <a:path w="13297" h="18757" extrusionOk="0">
                  <a:moveTo>
                    <a:pt x="1984" y="146"/>
                  </a:moveTo>
                  <a:cubicBezTo>
                    <a:pt x="2249" y="146"/>
                    <a:pt x="2514" y="210"/>
                    <a:pt x="2752" y="324"/>
                  </a:cubicBezTo>
                  <a:cubicBezTo>
                    <a:pt x="3163" y="517"/>
                    <a:pt x="3509" y="830"/>
                    <a:pt x="3761" y="1196"/>
                  </a:cubicBezTo>
                  <a:cubicBezTo>
                    <a:pt x="4014" y="1563"/>
                    <a:pt x="4168" y="1986"/>
                    <a:pt x="4267" y="2411"/>
                  </a:cubicBezTo>
                  <a:cubicBezTo>
                    <a:pt x="4465" y="3266"/>
                    <a:pt x="4456" y="4135"/>
                    <a:pt x="4503" y="4965"/>
                  </a:cubicBezTo>
                  <a:cubicBezTo>
                    <a:pt x="4508" y="5082"/>
                    <a:pt x="4514" y="5197"/>
                    <a:pt x="4519" y="5313"/>
                  </a:cubicBezTo>
                  <a:lnTo>
                    <a:pt x="4519" y="5313"/>
                  </a:lnTo>
                  <a:cubicBezTo>
                    <a:pt x="4224" y="5285"/>
                    <a:pt x="3932" y="5249"/>
                    <a:pt x="3644" y="5202"/>
                  </a:cubicBezTo>
                  <a:cubicBezTo>
                    <a:pt x="2620" y="5033"/>
                    <a:pt x="1622" y="4634"/>
                    <a:pt x="949" y="3881"/>
                  </a:cubicBezTo>
                  <a:cubicBezTo>
                    <a:pt x="614" y="3513"/>
                    <a:pt x="363" y="3069"/>
                    <a:pt x="264" y="2593"/>
                  </a:cubicBezTo>
                  <a:cubicBezTo>
                    <a:pt x="157" y="2121"/>
                    <a:pt x="236" y="1621"/>
                    <a:pt x="444" y="1197"/>
                  </a:cubicBezTo>
                  <a:cubicBezTo>
                    <a:pt x="651" y="772"/>
                    <a:pt x="999" y="414"/>
                    <a:pt x="1429" y="249"/>
                  </a:cubicBezTo>
                  <a:cubicBezTo>
                    <a:pt x="1607" y="179"/>
                    <a:pt x="1795" y="146"/>
                    <a:pt x="1984" y="146"/>
                  </a:cubicBezTo>
                  <a:close/>
                  <a:moveTo>
                    <a:pt x="10883" y="330"/>
                  </a:moveTo>
                  <a:cubicBezTo>
                    <a:pt x="11506" y="330"/>
                    <a:pt x="12140" y="571"/>
                    <a:pt x="12597" y="1023"/>
                  </a:cubicBezTo>
                  <a:cubicBezTo>
                    <a:pt x="12928" y="1358"/>
                    <a:pt x="13143" y="1818"/>
                    <a:pt x="13128" y="2303"/>
                  </a:cubicBezTo>
                  <a:cubicBezTo>
                    <a:pt x="13120" y="2785"/>
                    <a:pt x="12928" y="3262"/>
                    <a:pt x="12626" y="3655"/>
                  </a:cubicBezTo>
                  <a:cubicBezTo>
                    <a:pt x="12328" y="4052"/>
                    <a:pt x="11915" y="4358"/>
                    <a:pt x="11457" y="4578"/>
                  </a:cubicBezTo>
                  <a:cubicBezTo>
                    <a:pt x="10998" y="4802"/>
                    <a:pt x="10496" y="4942"/>
                    <a:pt x="9985" y="5049"/>
                  </a:cubicBezTo>
                  <a:cubicBezTo>
                    <a:pt x="9172" y="5209"/>
                    <a:pt x="8349" y="5313"/>
                    <a:pt x="7521" y="5360"/>
                  </a:cubicBezTo>
                  <a:lnTo>
                    <a:pt x="7521" y="5360"/>
                  </a:lnTo>
                  <a:cubicBezTo>
                    <a:pt x="7527" y="5178"/>
                    <a:pt x="7535" y="4994"/>
                    <a:pt x="7548" y="4809"/>
                  </a:cubicBezTo>
                  <a:cubicBezTo>
                    <a:pt x="7604" y="3987"/>
                    <a:pt x="7751" y="3127"/>
                    <a:pt x="8135" y="2338"/>
                  </a:cubicBezTo>
                  <a:cubicBezTo>
                    <a:pt x="8519" y="1561"/>
                    <a:pt x="9153" y="841"/>
                    <a:pt x="10010" y="501"/>
                  </a:cubicBezTo>
                  <a:cubicBezTo>
                    <a:pt x="10284" y="386"/>
                    <a:pt x="10583" y="330"/>
                    <a:pt x="10883" y="330"/>
                  </a:cubicBezTo>
                  <a:close/>
                  <a:moveTo>
                    <a:pt x="1980" y="0"/>
                  </a:moveTo>
                  <a:cubicBezTo>
                    <a:pt x="1775" y="0"/>
                    <a:pt x="1570" y="35"/>
                    <a:pt x="1376" y="111"/>
                  </a:cubicBezTo>
                  <a:cubicBezTo>
                    <a:pt x="903" y="292"/>
                    <a:pt x="531" y="679"/>
                    <a:pt x="308" y="1130"/>
                  </a:cubicBezTo>
                  <a:cubicBezTo>
                    <a:pt x="85" y="1583"/>
                    <a:pt x="1" y="2118"/>
                    <a:pt x="114" y="2626"/>
                  </a:cubicBezTo>
                  <a:cubicBezTo>
                    <a:pt x="219" y="3132"/>
                    <a:pt x="484" y="3600"/>
                    <a:pt x="834" y="3985"/>
                  </a:cubicBezTo>
                  <a:cubicBezTo>
                    <a:pt x="1189" y="4372"/>
                    <a:pt x="1620" y="4684"/>
                    <a:pt x="2099" y="4903"/>
                  </a:cubicBezTo>
                  <a:cubicBezTo>
                    <a:pt x="2578" y="5124"/>
                    <a:pt x="3093" y="5265"/>
                    <a:pt x="3616" y="5357"/>
                  </a:cubicBezTo>
                  <a:cubicBezTo>
                    <a:pt x="3918" y="5406"/>
                    <a:pt x="4221" y="5443"/>
                    <a:pt x="4527" y="5471"/>
                  </a:cubicBezTo>
                  <a:lnTo>
                    <a:pt x="4527" y="5471"/>
                  </a:lnTo>
                  <a:cubicBezTo>
                    <a:pt x="4596" y="6944"/>
                    <a:pt x="4660" y="8324"/>
                    <a:pt x="4719" y="9596"/>
                  </a:cubicBezTo>
                  <a:cubicBezTo>
                    <a:pt x="4855" y="12422"/>
                    <a:pt x="4966" y="14710"/>
                    <a:pt x="5043" y="16300"/>
                  </a:cubicBezTo>
                  <a:cubicBezTo>
                    <a:pt x="5084" y="17086"/>
                    <a:pt x="5116" y="17698"/>
                    <a:pt x="5138" y="18122"/>
                  </a:cubicBezTo>
                  <a:cubicBezTo>
                    <a:pt x="5150" y="18325"/>
                    <a:pt x="5161" y="18483"/>
                    <a:pt x="5167" y="18596"/>
                  </a:cubicBezTo>
                  <a:cubicBezTo>
                    <a:pt x="5174" y="18703"/>
                    <a:pt x="5182" y="18756"/>
                    <a:pt x="5182" y="18756"/>
                  </a:cubicBezTo>
                  <a:cubicBezTo>
                    <a:pt x="5182" y="18756"/>
                    <a:pt x="5183" y="18701"/>
                    <a:pt x="5182" y="18596"/>
                  </a:cubicBezTo>
                  <a:cubicBezTo>
                    <a:pt x="5179" y="18483"/>
                    <a:pt x="5174" y="18323"/>
                    <a:pt x="5168" y="18120"/>
                  </a:cubicBezTo>
                  <a:cubicBezTo>
                    <a:pt x="5153" y="17696"/>
                    <a:pt x="5131" y="17083"/>
                    <a:pt x="5102" y="16297"/>
                  </a:cubicBezTo>
                  <a:cubicBezTo>
                    <a:pt x="5038" y="14707"/>
                    <a:pt x="4943" y="12417"/>
                    <a:pt x="4829" y="9591"/>
                  </a:cubicBezTo>
                  <a:cubicBezTo>
                    <a:pt x="4775" y="8324"/>
                    <a:pt x="4717" y="6949"/>
                    <a:pt x="4655" y="5482"/>
                  </a:cubicBezTo>
                  <a:lnTo>
                    <a:pt x="4655" y="5482"/>
                  </a:lnTo>
                  <a:cubicBezTo>
                    <a:pt x="5226" y="5530"/>
                    <a:pt x="5803" y="5546"/>
                    <a:pt x="6384" y="5546"/>
                  </a:cubicBezTo>
                  <a:cubicBezTo>
                    <a:pt x="6530" y="5546"/>
                    <a:pt x="6677" y="5545"/>
                    <a:pt x="6824" y="5543"/>
                  </a:cubicBezTo>
                  <a:cubicBezTo>
                    <a:pt x="7013" y="5540"/>
                    <a:pt x="7201" y="5534"/>
                    <a:pt x="7389" y="5524"/>
                  </a:cubicBezTo>
                  <a:lnTo>
                    <a:pt x="7389" y="5524"/>
                  </a:lnTo>
                  <a:cubicBezTo>
                    <a:pt x="7377" y="6104"/>
                    <a:pt x="7393" y="6668"/>
                    <a:pt x="7409" y="7216"/>
                  </a:cubicBezTo>
                  <a:cubicBezTo>
                    <a:pt x="7428" y="7990"/>
                    <a:pt x="7471" y="8732"/>
                    <a:pt x="7517" y="9440"/>
                  </a:cubicBezTo>
                  <a:cubicBezTo>
                    <a:pt x="7716" y="12269"/>
                    <a:pt x="8031" y="14543"/>
                    <a:pt x="8242" y="16114"/>
                  </a:cubicBezTo>
                  <a:cubicBezTo>
                    <a:pt x="8354" y="16894"/>
                    <a:pt x="8441" y="17501"/>
                    <a:pt x="8500" y="17921"/>
                  </a:cubicBezTo>
                  <a:cubicBezTo>
                    <a:pt x="8531" y="18122"/>
                    <a:pt x="8556" y="18278"/>
                    <a:pt x="8572" y="18389"/>
                  </a:cubicBezTo>
                  <a:cubicBezTo>
                    <a:pt x="8589" y="18495"/>
                    <a:pt x="8603" y="18548"/>
                    <a:pt x="8603" y="18548"/>
                  </a:cubicBezTo>
                  <a:cubicBezTo>
                    <a:pt x="8603" y="18548"/>
                    <a:pt x="8600" y="18493"/>
                    <a:pt x="8591" y="18388"/>
                  </a:cubicBezTo>
                  <a:cubicBezTo>
                    <a:pt x="8575" y="18275"/>
                    <a:pt x="8557" y="18119"/>
                    <a:pt x="8533" y="17917"/>
                  </a:cubicBezTo>
                  <a:cubicBezTo>
                    <a:pt x="8479" y="17496"/>
                    <a:pt x="8403" y="16888"/>
                    <a:pt x="8303" y="16106"/>
                  </a:cubicBezTo>
                  <a:cubicBezTo>
                    <a:pt x="8111" y="14534"/>
                    <a:pt x="7812" y="12258"/>
                    <a:pt x="7629" y="9432"/>
                  </a:cubicBezTo>
                  <a:cubicBezTo>
                    <a:pt x="7586" y="8726"/>
                    <a:pt x="7543" y="7986"/>
                    <a:pt x="7529" y="7213"/>
                  </a:cubicBezTo>
                  <a:cubicBezTo>
                    <a:pt x="7519" y="6663"/>
                    <a:pt x="7505" y="6096"/>
                    <a:pt x="7517" y="5517"/>
                  </a:cubicBezTo>
                  <a:lnTo>
                    <a:pt x="7517" y="5517"/>
                  </a:lnTo>
                  <a:cubicBezTo>
                    <a:pt x="8357" y="5470"/>
                    <a:pt x="9192" y="5364"/>
                    <a:pt x="10018" y="5202"/>
                  </a:cubicBezTo>
                  <a:cubicBezTo>
                    <a:pt x="10536" y="5092"/>
                    <a:pt x="11048" y="4950"/>
                    <a:pt x="11524" y="4718"/>
                  </a:cubicBezTo>
                  <a:cubicBezTo>
                    <a:pt x="11998" y="4491"/>
                    <a:pt x="12435" y="4169"/>
                    <a:pt x="12749" y="3748"/>
                  </a:cubicBezTo>
                  <a:cubicBezTo>
                    <a:pt x="13067" y="3334"/>
                    <a:pt x="13273" y="2827"/>
                    <a:pt x="13279" y="2304"/>
                  </a:cubicBezTo>
                  <a:cubicBezTo>
                    <a:pt x="13296" y="1781"/>
                    <a:pt x="13059" y="1274"/>
                    <a:pt x="12704" y="916"/>
                  </a:cubicBezTo>
                  <a:cubicBezTo>
                    <a:pt x="12217" y="436"/>
                    <a:pt x="11547" y="183"/>
                    <a:pt x="10888" y="183"/>
                  </a:cubicBezTo>
                  <a:cubicBezTo>
                    <a:pt x="10568" y="183"/>
                    <a:pt x="10250" y="243"/>
                    <a:pt x="9958" y="365"/>
                  </a:cubicBezTo>
                  <a:cubicBezTo>
                    <a:pt x="9057" y="726"/>
                    <a:pt x="8406" y="1476"/>
                    <a:pt x="8011" y="2277"/>
                  </a:cubicBezTo>
                  <a:cubicBezTo>
                    <a:pt x="7617" y="3092"/>
                    <a:pt x="7473" y="3968"/>
                    <a:pt x="7418" y="4800"/>
                  </a:cubicBezTo>
                  <a:cubicBezTo>
                    <a:pt x="7406" y="4991"/>
                    <a:pt x="7397" y="5180"/>
                    <a:pt x="7392" y="5367"/>
                  </a:cubicBezTo>
                  <a:lnTo>
                    <a:pt x="7392" y="5367"/>
                  </a:lnTo>
                  <a:cubicBezTo>
                    <a:pt x="7202" y="5376"/>
                    <a:pt x="7012" y="5383"/>
                    <a:pt x="6821" y="5386"/>
                  </a:cubicBezTo>
                  <a:cubicBezTo>
                    <a:pt x="6675" y="5388"/>
                    <a:pt x="6529" y="5389"/>
                    <a:pt x="6383" y="5389"/>
                  </a:cubicBezTo>
                  <a:cubicBezTo>
                    <a:pt x="5800" y="5389"/>
                    <a:pt x="5220" y="5372"/>
                    <a:pt x="4648" y="5324"/>
                  </a:cubicBezTo>
                  <a:lnTo>
                    <a:pt x="4648" y="5324"/>
                  </a:lnTo>
                  <a:cubicBezTo>
                    <a:pt x="4643" y="5204"/>
                    <a:pt x="4638" y="5082"/>
                    <a:pt x="4633" y="4961"/>
                  </a:cubicBezTo>
                  <a:cubicBezTo>
                    <a:pt x="4587" y="4130"/>
                    <a:pt x="4601" y="3260"/>
                    <a:pt x="4402" y="2379"/>
                  </a:cubicBezTo>
                  <a:cubicBezTo>
                    <a:pt x="4300" y="1944"/>
                    <a:pt x="4142" y="1505"/>
                    <a:pt x="3877" y="1116"/>
                  </a:cubicBezTo>
                  <a:cubicBezTo>
                    <a:pt x="3613" y="731"/>
                    <a:pt x="3250" y="399"/>
                    <a:pt x="2813" y="193"/>
                  </a:cubicBezTo>
                  <a:cubicBezTo>
                    <a:pt x="2558" y="70"/>
                    <a:pt x="2270" y="0"/>
                    <a:pt x="19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3646100" y="2056850"/>
              <a:ext cx="259300" cy="255175"/>
            </a:xfrm>
            <a:custGeom>
              <a:avLst/>
              <a:gdLst/>
              <a:ahLst/>
              <a:cxnLst/>
              <a:rect l="l" t="t" r="r" b="b"/>
              <a:pathLst>
                <a:path w="10372" h="10207" extrusionOk="0">
                  <a:moveTo>
                    <a:pt x="10261" y="0"/>
                  </a:moveTo>
                  <a:lnTo>
                    <a:pt x="0" y="161"/>
                  </a:lnTo>
                  <a:lnTo>
                    <a:pt x="125" y="6226"/>
                  </a:lnTo>
                  <a:lnTo>
                    <a:pt x="3458" y="10206"/>
                  </a:lnTo>
                  <a:lnTo>
                    <a:pt x="7393" y="10038"/>
                  </a:lnTo>
                  <a:lnTo>
                    <a:pt x="10372" y="6480"/>
                  </a:lnTo>
                  <a:lnTo>
                    <a:pt x="1026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3730850" y="2286875"/>
              <a:ext cx="100125" cy="25425"/>
            </a:xfrm>
            <a:custGeom>
              <a:avLst/>
              <a:gdLst/>
              <a:ahLst/>
              <a:cxnLst/>
              <a:rect l="l" t="t" r="r" b="b"/>
              <a:pathLst>
                <a:path w="4005" h="1017" extrusionOk="0">
                  <a:moveTo>
                    <a:pt x="2071" y="0"/>
                  </a:moveTo>
                  <a:cubicBezTo>
                    <a:pt x="2030" y="0"/>
                    <a:pt x="1989" y="2"/>
                    <a:pt x="1947" y="4"/>
                  </a:cubicBezTo>
                  <a:cubicBezTo>
                    <a:pt x="1184" y="51"/>
                    <a:pt x="478" y="420"/>
                    <a:pt x="0" y="1016"/>
                  </a:cubicBezTo>
                  <a:lnTo>
                    <a:pt x="4004" y="837"/>
                  </a:lnTo>
                  <a:cubicBezTo>
                    <a:pt x="3504" y="331"/>
                    <a:pt x="2784" y="0"/>
                    <a:pt x="2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3652900" y="2172875"/>
              <a:ext cx="245775" cy="37900"/>
            </a:xfrm>
            <a:custGeom>
              <a:avLst/>
              <a:gdLst/>
              <a:ahLst/>
              <a:cxnLst/>
              <a:rect l="l" t="t" r="r" b="b"/>
              <a:pathLst>
                <a:path w="9831" h="1516" extrusionOk="0">
                  <a:moveTo>
                    <a:pt x="5071" y="0"/>
                  </a:moveTo>
                  <a:cubicBezTo>
                    <a:pt x="5009" y="0"/>
                    <a:pt x="4948" y="1"/>
                    <a:pt x="4886" y="2"/>
                  </a:cubicBezTo>
                  <a:cubicBezTo>
                    <a:pt x="3449" y="31"/>
                    <a:pt x="2181" y="403"/>
                    <a:pt x="1326" y="779"/>
                  </a:cubicBezTo>
                  <a:cubicBezTo>
                    <a:pt x="987" y="926"/>
                    <a:pt x="658" y="1094"/>
                    <a:pt x="341" y="1285"/>
                  </a:cubicBezTo>
                  <a:cubicBezTo>
                    <a:pt x="118" y="1420"/>
                    <a:pt x="0" y="1504"/>
                    <a:pt x="6" y="1514"/>
                  </a:cubicBezTo>
                  <a:cubicBezTo>
                    <a:pt x="7" y="1515"/>
                    <a:pt x="8" y="1515"/>
                    <a:pt x="9" y="1515"/>
                  </a:cubicBezTo>
                  <a:cubicBezTo>
                    <a:pt x="28" y="1515"/>
                    <a:pt x="153" y="1449"/>
                    <a:pt x="370" y="1337"/>
                  </a:cubicBezTo>
                  <a:cubicBezTo>
                    <a:pt x="601" y="1218"/>
                    <a:pt x="939" y="1054"/>
                    <a:pt x="1369" y="881"/>
                  </a:cubicBezTo>
                  <a:cubicBezTo>
                    <a:pt x="2225" y="534"/>
                    <a:pt x="3476" y="189"/>
                    <a:pt x="4889" y="159"/>
                  </a:cubicBezTo>
                  <a:cubicBezTo>
                    <a:pt x="4957" y="158"/>
                    <a:pt x="5025" y="157"/>
                    <a:pt x="5092" y="157"/>
                  </a:cubicBezTo>
                  <a:cubicBezTo>
                    <a:pt x="6423" y="157"/>
                    <a:pt x="7609" y="439"/>
                    <a:pt x="8437" y="734"/>
                  </a:cubicBezTo>
                  <a:cubicBezTo>
                    <a:pt x="8873" y="889"/>
                    <a:pt x="9219" y="1039"/>
                    <a:pt x="9454" y="1149"/>
                  </a:cubicBezTo>
                  <a:cubicBezTo>
                    <a:pt x="9672" y="1249"/>
                    <a:pt x="9800" y="1311"/>
                    <a:pt x="9822" y="1311"/>
                  </a:cubicBezTo>
                  <a:cubicBezTo>
                    <a:pt x="9824" y="1311"/>
                    <a:pt x="9825" y="1310"/>
                    <a:pt x="9826" y="1309"/>
                  </a:cubicBezTo>
                  <a:cubicBezTo>
                    <a:pt x="9830" y="1302"/>
                    <a:pt x="9710" y="1221"/>
                    <a:pt x="9482" y="1094"/>
                  </a:cubicBezTo>
                  <a:cubicBezTo>
                    <a:pt x="9158" y="918"/>
                    <a:pt x="8821" y="762"/>
                    <a:pt x="8475" y="630"/>
                  </a:cubicBezTo>
                  <a:cubicBezTo>
                    <a:pt x="7644" y="304"/>
                    <a:pt x="6434" y="0"/>
                    <a:pt x="5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3653250" y="2133525"/>
              <a:ext cx="245775" cy="37875"/>
            </a:xfrm>
            <a:custGeom>
              <a:avLst/>
              <a:gdLst/>
              <a:ahLst/>
              <a:cxnLst/>
              <a:rect l="l" t="t" r="r" b="b"/>
              <a:pathLst>
                <a:path w="9831" h="1515" extrusionOk="0">
                  <a:moveTo>
                    <a:pt x="5072" y="0"/>
                  </a:moveTo>
                  <a:cubicBezTo>
                    <a:pt x="5011" y="0"/>
                    <a:pt x="4949" y="1"/>
                    <a:pt x="4888" y="2"/>
                  </a:cubicBezTo>
                  <a:cubicBezTo>
                    <a:pt x="3449" y="31"/>
                    <a:pt x="2181" y="401"/>
                    <a:pt x="1327" y="779"/>
                  </a:cubicBezTo>
                  <a:cubicBezTo>
                    <a:pt x="988" y="926"/>
                    <a:pt x="658" y="1094"/>
                    <a:pt x="341" y="1284"/>
                  </a:cubicBezTo>
                  <a:cubicBezTo>
                    <a:pt x="118" y="1420"/>
                    <a:pt x="0" y="1504"/>
                    <a:pt x="6" y="1513"/>
                  </a:cubicBezTo>
                  <a:cubicBezTo>
                    <a:pt x="7" y="1514"/>
                    <a:pt x="8" y="1514"/>
                    <a:pt x="9" y="1514"/>
                  </a:cubicBezTo>
                  <a:cubicBezTo>
                    <a:pt x="31" y="1514"/>
                    <a:pt x="157" y="1448"/>
                    <a:pt x="372" y="1337"/>
                  </a:cubicBezTo>
                  <a:cubicBezTo>
                    <a:pt x="601" y="1218"/>
                    <a:pt x="941" y="1053"/>
                    <a:pt x="1370" y="882"/>
                  </a:cubicBezTo>
                  <a:cubicBezTo>
                    <a:pt x="2225" y="535"/>
                    <a:pt x="3479" y="189"/>
                    <a:pt x="4891" y="158"/>
                  </a:cubicBezTo>
                  <a:cubicBezTo>
                    <a:pt x="4956" y="157"/>
                    <a:pt x="5020" y="156"/>
                    <a:pt x="5085" y="156"/>
                  </a:cubicBezTo>
                  <a:cubicBezTo>
                    <a:pt x="6418" y="156"/>
                    <a:pt x="7607" y="437"/>
                    <a:pt x="8437" y="735"/>
                  </a:cubicBezTo>
                  <a:cubicBezTo>
                    <a:pt x="8873" y="889"/>
                    <a:pt x="9218" y="1039"/>
                    <a:pt x="9454" y="1148"/>
                  </a:cubicBezTo>
                  <a:cubicBezTo>
                    <a:pt x="9672" y="1250"/>
                    <a:pt x="9800" y="1311"/>
                    <a:pt x="9822" y="1311"/>
                  </a:cubicBezTo>
                  <a:cubicBezTo>
                    <a:pt x="9824" y="1311"/>
                    <a:pt x="9825" y="1311"/>
                    <a:pt x="9826" y="1310"/>
                  </a:cubicBezTo>
                  <a:cubicBezTo>
                    <a:pt x="9830" y="1302"/>
                    <a:pt x="9709" y="1221"/>
                    <a:pt x="9481" y="1094"/>
                  </a:cubicBezTo>
                  <a:cubicBezTo>
                    <a:pt x="9157" y="917"/>
                    <a:pt x="8821" y="762"/>
                    <a:pt x="8477" y="631"/>
                  </a:cubicBezTo>
                  <a:cubicBezTo>
                    <a:pt x="7644" y="304"/>
                    <a:pt x="6434" y="0"/>
                    <a:pt x="5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3651250" y="2096100"/>
              <a:ext cx="245825" cy="37875"/>
            </a:xfrm>
            <a:custGeom>
              <a:avLst/>
              <a:gdLst/>
              <a:ahLst/>
              <a:cxnLst/>
              <a:rect l="l" t="t" r="r" b="b"/>
              <a:pathLst>
                <a:path w="9833" h="1515" extrusionOk="0">
                  <a:moveTo>
                    <a:pt x="5072" y="0"/>
                  </a:moveTo>
                  <a:cubicBezTo>
                    <a:pt x="5011" y="0"/>
                    <a:pt x="4950" y="1"/>
                    <a:pt x="4888" y="2"/>
                  </a:cubicBezTo>
                  <a:cubicBezTo>
                    <a:pt x="3449" y="31"/>
                    <a:pt x="2181" y="401"/>
                    <a:pt x="1326" y="779"/>
                  </a:cubicBezTo>
                  <a:cubicBezTo>
                    <a:pt x="987" y="926"/>
                    <a:pt x="658" y="1094"/>
                    <a:pt x="342" y="1284"/>
                  </a:cubicBezTo>
                  <a:cubicBezTo>
                    <a:pt x="118" y="1420"/>
                    <a:pt x="0" y="1504"/>
                    <a:pt x="7" y="1513"/>
                  </a:cubicBezTo>
                  <a:cubicBezTo>
                    <a:pt x="7" y="1514"/>
                    <a:pt x="8" y="1514"/>
                    <a:pt x="10" y="1514"/>
                  </a:cubicBezTo>
                  <a:cubicBezTo>
                    <a:pt x="31" y="1514"/>
                    <a:pt x="156" y="1448"/>
                    <a:pt x="371" y="1337"/>
                  </a:cubicBezTo>
                  <a:cubicBezTo>
                    <a:pt x="601" y="1218"/>
                    <a:pt x="939" y="1053"/>
                    <a:pt x="1369" y="882"/>
                  </a:cubicBezTo>
                  <a:cubicBezTo>
                    <a:pt x="2226" y="534"/>
                    <a:pt x="3478" y="189"/>
                    <a:pt x="4891" y="158"/>
                  </a:cubicBezTo>
                  <a:cubicBezTo>
                    <a:pt x="4956" y="157"/>
                    <a:pt x="5021" y="156"/>
                    <a:pt x="5085" y="156"/>
                  </a:cubicBezTo>
                  <a:cubicBezTo>
                    <a:pt x="6420" y="156"/>
                    <a:pt x="7609" y="437"/>
                    <a:pt x="8437" y="735"/>
                  </a:cubicBezTo>
                  <a:cubicBezTo>
                    <a:pt x="8875" y="889"/>
                    <a:pt x="9219" y="1039"/>
                    <a:pt x="9454" y="1148"/>
                  </a:cubicBezTo>
                  <a:cubicBezTo>
                    <a:pt x="9673" y="1250"/>
                    <a:pt x="9800" y="1311"/>
                    <a:pt x="9823" y="1311"/>
                  </a:cubicBezTo>
                  <a:cubicBezTo>
                    <a:pt x="9824" y="1311"/>
                    <a:pt x="9826" y="1311"/>
                    <a:pt x="9826" y="1310"/>
                  </a:cubicBezTo>
                  <a:cubicBezTo>
                    <a:pt x="9832" y="1301"/>
                    <a:pt x="9711" y="1221"/>
                    <a:pt x="9482" y="1094"/>
                  </a:cubicBezTo>
                  <a:cubicBezTo>
                    <a:pt x="9158" y="917"/>
                    <a:pt x="8821" y="762"/>
                    <a:pt x="8476" y="631"/>
                  </a:cubicBezTo>
                  <a:cubicBezTo>
                    <a:pt x="7644" y="304"/>
                    <a:pt x="6435" y="0"/>
                    <a:pt x="5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3495025" y="1399750"/>
              <a:ext cx="211950" cy="413600"/>
            </a:xfrm>
            <a:custGeom>
              <a:avLst/>
              <a:gdLst/>
              <a:ahLst/>
              <a:cxnLst/>
              <a:rect l="l" t="t" r="r" b="b"/>
              <a:pathLst>
                <a:path w="8478" h="16544" extrusionOk="0">
                  <a:moveTo>
                    <a:pt x="7521" y="0"/>
                  </a:moveTo>
                  <a:cubicBezTo>
                    <a:pt x="7475" y="0"/>
                    <a:pt x="7427" y="2"/>
                    <a:pt x="7377" y="4"/>
                  </a:cubicBezTo>
                  <a:cubicBezTo>
                    <a:pt x="6803" y="28"/>
                    <a:pt x="6000" y="233"/>
                    <a:pt x="5092" y="698"/>
                  </a:cubicBezTo>
                  <a:cubicBezTo>
                    <a:pt x="4183" y="1160"/>
                    <a:pt x="3191" y="1911"/>
                    <a:pt x="2313" y="2972"/>
                  </a:cubicBezTo>
                  <a:cubicBezTo>
                    <a:pt x="1437" y="4029"/>
                    <a:pt x="698" y="5416"/>
                    <a:pt x="340" y="7008"/>
                  </a:cubicBezTo>
                  <a:cubicBezTo>
                    <a:pt x="1" y="8604"/>
                    <a:pt x="91" y="10172"/>
                    <a:pt x="446" y="11498"/>
                  </a:cubicBezTo>
                  <a:cubicBezTo>
                    <a:pt x="799" y="12828"/>
                    <a:pt x="1389" y="13926"/>
                    <a:pt x="2020" y="14726"/>
                  </a:cubicBezTo>
                  <a:cubicBezTo>
                    <a:pt x="2651" y="15527"/>
                    <a:pt x="3293" y="16047"/>
                    <a:pt x="3804" y="16310"/>
                  </a:cubicBezTo>
                  <a:cubicBezTo>
                    <a:pt x="4110" y="16469"/>
                    <a:pt x="4360" y="16543"/>
                    <a:pt x="4541" y="16543"/>
                  </a:cubicBezTo>
                  <a:cubicBezTo>
                    <a:pt x="4662" y="16543"/>
                    <a:pt x="4753" y="16510"/>
                    <a:pt x="4809" y="16446"/>
                  </a:cubicBezTo>
                  <a:cubicBezTo>
                    <a:pt x="5113" y="16104"/>
                    <a:pt x="4498" y="15146"/>
                    <a:pt x="3946" y="13619"/>
                  </a:cubicBezTo>
                  <a:cubicBezTo>
                    <a:pt x="3624" y="12747"/>
                    <a:pt x="3400" y="11843"/>
                    <a:pt x="3284" y="10923"/>
                  </a:cubicBezTo>
                  <a:cubicBezTo>
                    <a:pt x="2983" y="8746"/>
                    <a:pt x="3468" y="6534"/>
                    <a:pt x="4651" y="4682"/>
                  </a:cubicBezTo>
                  <a:cubicBezTo>
                    <a:pt x="5142" y="3894"/>
                    <a:pt x="5722" y="3165"/>
                    <a:pt x="6379" y="2510"/>
                  </a:cubicBezTo>
                  <a:cubicBezTo>
                    <a:pt x="7520" y="1351"/>
                    <a:pt x="8478" y="739"/>
                    <a:pt x="8346" y="300"/>
                  </a:cubicBezTo>
                  <a:cubicBezTo>
                    <a:pt x="8290" y="115"/>
                    <a:pt x="8005" y="0"/>
                    <a:pt x="7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3625550" y="1861850"/>
              <a:ext cx="72150" cy="78575"/>
            </a:xfrm>
            <a:custGeom>
              <a:avLst/>
              <a:gdLst/>
              <a:ahLst/>
              <a:cxnLst/>
              <a:rect l="l" t="t" r="r" b="b"/>
              <a:pathLst>
                <a:path w="2886" h="3143" extrusionOk="0">
                  <a:moveTo>
                    <a:pt x="1446" y="1"/>
                  </a:moveTo>
                  <a:cubicBezTo>
                    <a:pt x="664" y="1"/>
                    <a:pt x="24" y="691"/>
                    <a:pt x="12" y="1552"/>
                  </a:cubicBezTo>
                  <a:cubicBezTo>
                    <a:pt x="1" y="2420"/>
                    <a:pt x="632" y="3131"/>
                    <a:pt x="1423" y="3142"/>
                  </a:cubicBezTo>
                  <a:cubicBezTo>
                    <a:pt x="1429" y="3142"/>
                    <a:pt x="1435" y="3142"/>
                    <a:pt x="1441" y="3142"/>
                  </a:cubicBezTo>
                  <a:cubicBezTo>
                    <a:pt x="2222" y="3142"/>
                    <a:pt x="2862" y="2452"/>
                    <a:pt x="2874" y="1590"/>
                  </a:cubicBezTo>
                  <a:cubicBezTo>
                    <a:pt x="2885" y="723"/>
                    <a:pt x="2255" y="10"/>
                    <a:pt x="1464" y="1"/>
                  </a:cubicBezTo>
                  <a:cubicBezTo>
                    <a:pt x="1458" y="1"/>
                    <a:pt x="145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3303950" y="1305075"/>
              <a:ext cx="144400" cy="108250"/>
            </a:xfrm>
            <a:custGeom>
              <a:avLst/>
              <a:gdLst/>
              <a:ahLst/>
              <a:cxnLst/>
              <a:rect l="l" t="t" r="r" b="b"/>
              <a:pathLst>
                <a:path w="5776" h="4330" extrusionOk="0">
                  <a:moveTo>
                    <a:pt x="29" y="0"/>
                  </a:moveTo>
                  <a:cubicBezTo>
                    <a:pt x="28" y="0"/>
                    <a:pt x="27" y="1"/>
                    <a:pt x="27" y="1"/>
                  </a:cubicBezTo>
                  <a:cubicBezTo>
                    <a:pt x="1" y="36"/>
                    <a:pt x="1261" y="1033"/>
                    <a:pt x="2840" y="2228"/>
                  </a:cubicBezTo>
                  <a:cubicBezTo>
                    <a:pt x="4393" y="3401"/>
                    <a:pt x="5678" y="4330"/>
                    <a:pt x="5747" y="4330"/>
                  </a:cubicBezTo>
                  <a:cubicBezTo>
                    <a:pt x="5748" y="4330"/>
                    <a:pt x="5749" y="4330"/>
                    <a:pt x="5749" y="4329"/>
                  </a:cubicBezTo>
                  <a:cubicBezTo>
                    <a:pt x="5775" y="4295"/>
                    <a:pt x="4515" y="3298"/>
                    <a:pt x="2935" y="2102"/>
                  </a:cubicBezTo>
                  <a:cubicBezTo>
                    <a:pt x="1383" y="928"/>
                    <a:pt x="100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3442700" y="1270175"/>
              <a:ext cx="59575" cy="71900"/>
            </a:xfrm>
            <a:custGeom>
              <a:avLst/>
              <a:gdLst/>
              <a:ahLst/>
              <a:cxnLst/>
              <a:rect l="l" t="t" r="r" b="b"/>
              <a:pathLst>
                <a:path w="2383" h="2876" extrusionOk="0">
                  <a:moveTo>
                    <a:pt x="38" y="0"/>
                  </a:moveTo>
                  <a:cubicBezTo>
                    <a:pt x="37" y="0"/>
                    <a:pt x="36" y="0"/>
                    <a:pt x="35" y="1"/>
                  </a:cubicBezTo>
                  <a:cubicBezTo>
                    <a:pt x="0" y="27"/>
                    <a:pt x="493" y="694"/>
                    <a:pt x="1130" y="1487"/>
                  </a:cubicBezTo>
                  <a:cubicBezTo>
                    <a:pt x="1756" y="2263"/>
                    <a:pt x="2292" y="2875"/>
                    <a:pt x="2346" y="2875"/>
                  </a:cubicBezTo>
                  <a:cubicBezTo>
                    <a:pt x="2348" y="2875"/>
                    <a:pt x="2349" y="2875"/>
                    <a:pt x="2349" y="2874"/>
                  </a:cubicBezTo>
                  <a:cubicBezTo>
                    <a:pt x="2383" y="2847"/>
                    <a:pt x="1892" y="2182"/>
                    <a:pt x="1253" y="1388"/>
                  </a:cubicBezTo>
                  <a:cubicBezTo>
                    <a:pt x="627" y="611"/>
                    <a:pt x="92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3563050" y="1162950"/>
              <a:ext cx="56450" cy="162700"/>
            </a:xfrm>
            <a:custGeom>
              <a:avLst/>
              <a:gdLst/>
              <a:ahLst/>
              <a:cxnLst/>
              <a:rect l="l" t="t" r="r" b="b"/>
              <a:pathLst>
                <a:path w="2258" h="6508" extrusionOk="0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14"/>
                    <a:pt x="455" y="1482"/>
                    <a:pt x="1056" y="3279"/>
                  </a:cubicBezTo>
                  <a:cubicBezTo>
                    <a:pt x="1652" y="5067"/>
                    <a:pt x="2172" y="6507"/>
                    <a:pt x="2217" y="6507"/>
                  </a:cubicBezTo>
                  <a:cubicBezTo>
                    <a:pt x="2217" y="6507"/>
                    <a:pt x="2218" y="6507"/>
                    <a:pt x="2218" y="6507"/>
                  </a:cubicBezTo>
                  <a:cubicBezTo>
                    <a:pt x="2258" y="6494"/>
                    <a:pt x="1805" y="5026"/>
                    <a:pt x="1204" y="3229"/>
                  </a:cubicBezTo>
                  <a:cubicBezTo>
                    <a:pt x="606" y="1440"/>
                    <a:pt x="88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749800" y="1212275"/>
              <a:ext cx="13600" cy="82325"/>
            </a:xfrm>
            <a:custGeom>
              <a:avLst/>
              <a:gdLst/>
              <a:ahLst/>
              <a:cxnLst/>
              <a:rect l="l" t="t" r="r" b="b"/>
              <a:pathLst>
                <a:path w="544" h="3293" extrusionOk="0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" y="6"/>
                    <a:pt x="70" y="749"/>
                    <a:pt x="195" y="1658"/>
                  </a:cubicBezTo>
                  <a:cubicBezTo>
                    <a:pt x="320" y="2562"/>
                    <a:pt x="457" y="3293"/>
                    <a:pt x="500" y="3293"/>
                  </a:cubicBezTo>
                  <a:cubicBezTo>
                    <a:pt x="501" y="3293"/>
                    <a:pt x="501" y="3293"/>
                    <a:pt x="501" y="3293"/>
                  </a:cubicBezTo>
                  <a:cubicBezTo>
                    <a:pt x="544" y="3286"/>
                    <a:pt x="477" y="2545"/>
                    <a:pt x="350" y="1636"/>
                  </a:cubicBezTo>
                  <a:cubicBezTo>
                    <a:pt x="225" y="730"/>
                    <a:pt x="88" y="0"/>
                    <a:pt x="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3902275" y="1153425"/>
              <a:ext cx="54575" cy="189875"/>
            </a:xfrm>
            <a:custGeom>
              <a:avLst/>
              <a:gdLst/>
              <a:ahLst/>
              <a:cxnLst/>
              <a:rect l="l" t="t" r="r" b="b"/>
              <a:pathLst>
                <a:path w="2183" h="7595" extrusionOk="0">
                  <a:moveTo>
                    <a:pt x="2141" y="1"/>
                  </a:moveTo>
                  <a:cubicBezTo>
                    <a:pt x="2096" y="1"/>
                    <a:pt x="1594" y="1686"/>
                    <a:pt x="1016" y="3776"/>
                  </a:cubicBezTo>
                  <a:cubicBezTo>
                    <a:pt x="437" y="5874"/>
                    <a:pt x="1" y="7583"/>
                    <a:pt x="42" y="7595"/>
                  </a:cubicBezTo>
                  <a:cubicBezTo>
                    <a:pt x="42" y="7595"/>
                    <a:pt x="42" y="7595"/>
                    <a:pt x="42" y="7595"/>
                  </a:cubicBezTo>
                  <a:cubicBezTo>
                    <a:pt x="88" y="7595"/>
                    <a:pt x="590" y="5909"/>
                    <a:pt x="1167" y="3819"/>
                  </a:cubicBezTo>
                  <a:cubicBezTo>
                    <a:pt x="1747" y="1721"/>
                    <a:pt x="2183" y="13"/>
                    <a:pt x="2142" y="1"/>
                  </a:cubicBezTo>
                  <a:cubicBezTo>
                    <a:pt x="2142" y="1"/>
                    <a:pt x="2141" y="1"/>
                    <a:pt x="2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4021325" y="1324275"/>
              <a:ext cx="52900" cy="77775"/>
            </a:xfrm>
            <a:custGeom>
              <a:avLst/>
              <a:gdLst/>
              <a:ahLst/>
              <a:cxnLst/>
              <a:rect l="l" t="t" r="r" b="b"/>
              <a:pathLst>
                <a:path w="2116" h="3111" extrusionOk="0">
                  <a:moveTo>
                    <a:pt x="2077" y="0"/>
                  </a:moveTo>
                  <a:cubicBezTo>
                    <a:pt x="2028" y="0"/>
                    <a:pt x="1548" y="668"/>
                    <a:pt x="993" y="1512"/>
                  </a:cubicBezTo>
                  <a:cubicBezTo>
                    <a:pt x="429" y="2371"/>
                    <a:pt x="1" y="3085"/>
                    <a:pt x="38" y="3110"/>
                  </a:cubicBezTo>
                  <a:cubicBezTo>
                    <a:pt x="38" y="3110"/>
                    <a:pt x="39" y="3110"/>
                    <a:pt x="40" y="3110"/>
                  </a:cubicBezTo>
                  <a:cubicBezTo>
                    <a:pt x="91" y="3110"/>
                    <a:pt x="569" y="2442"/>
                    <a:pt x="1123" y="1599"/>
                  </a:cubicBezTo>
                  <a:cubicBezTo>
                    <a:pt x="1688" y="739"/>
                    <a:pt x="2116" y="25"/>
                    <a:pt x="2079" y="1"/>
                  </a:cubicBezTo>
                  <a:cubicBezTo>
                    <a:pt x="2079" y="0"/>
                    <a:pt x="2078" y="0"/>
                    <a:pt x="2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4060025" y="1377400"/>
              <a:ext cx="151200" cy="108225"/>
            </a:xfrm>
            <a:custGeom>
              <a:avLst/>
              <a:gdLst/>
              <a:ahLst/>
              <a:cxnLst/>
              <a:rect l="l" t="t" r="r" b="b"/>
              <a:pathLst>
                <a:path w="6048" h="4329" extrusionOk="0">
                  <a:moveTo>
                    <a:pt x="6019" y="1"/>
                  </a:moveTo>
                  <a:cubicBezTo>
                    <a:pt x="5949" y="1"/>
                    <a:pt x="4605" y="928"/>
                    <a:pt x="2978" y="2101"/>
                  </a:cubicBezTo>
                  <a:cubicBezTo>
                    <a:pt x="1322" y="3296"/>
                    <a:pt x="0" y="4293"/>
                    <a:pt x="26" y="4328"/>
                  </a:cubicBezTo>
                  <a:cubicBezTo>
                    <a:pt x="27" y="4328"/>
                    <a:pt x="28" y="4329"/>
                    <a:pt x="29" y="4329"/>
                  </a:cubicBezTo>
                  <a:cubicBezTo>
                    <a:pt x="100" y="4329"/>
                    <a:pt x="1445" y="3401"/>
                    <a:pt x="3070" y="2228"/>
                  </a:cubicBezTo>
                  <a:cubicBezTo>
                    <a:pt x="4726" y="1034"/>
                    <a:pt x="6047" y="37"/>
                    <a:pt x="6021" y="2"/>
                  </a:cubicBezTo>
                  <a:cubicBezTo>
                    <a:pt x="6021" y="1"/>
                    <a:pt x="6020" y="1"/>
                    <a:pt x="6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9" name="Google Shape;829;p6" descr="Expertos académicos | La Silla Vací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4048" y="112882"/>
            <a:ext cx="618644" cy="69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Imagen 111" descr="Texto&#10;&#10;Descripción generada automáticamente con confianza media">
            <a:extLst>
              <a:ext uri="{FF2B5EF4-FFF2-40B4-BE49-F238E27FC236}">
                <a16:creationId xmlns:a16="http://schemas.microsoft.com/office/drawing/2014/main" id="{354F087C-90DE-4262-B5E2-F57C5347E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"/>
          <p:cNvSpPr txBox="1">
            <a:spLocks noGrp="1"/>
          </p:cNvSpPr>
          <p:nvPr>
            <p:ph type="title" idx="2"/>
          </p:nvPr>
        </p:nvSpPr>
        <p:spPr>
          <a:xfrm>
            <a:off x="357884" y="446688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Primera fase</a:t>
            </a:r>
            <a:endParaRPr dirty="0"/>
          </a:p>
        </p:txBody>
      </p:sp>
      <p:sp>
        <p:nvSpPr>
          <p:cNvPr id="402" name="Google Shape;402;p5"/>
          <p:cNvSpPr txBox="1">
            <a:spLocks noGrp="1"/>
          </p:cNvSpPr>
          <p:nvPr>
            <p:ph type="subTitle" idx="1"/>
          </p:nvPr>
        </p:nvSpPr>
        <p:spPr>
          <a:xfrm>
            <a:off x="942037" y="3370330"/>
            <a:ext cx="2116534" cy="126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200" b="1" dirty="0"/>
              <a:t>Educación básica y media. </a:t>
            </a:r>
            <a:r>
              <a:rPr lang="es-CO" sz="1200" dirty="0"/>
              <a:t>Componentes de formación en habilidades blandas, competencias duras y orientación socio-ocupacional</a:t>
            </a:r>
            <a:endParaRPr sz="1200" dirty="0"/>
          </a:p>
        </p:txBody>
      </p:sp>
      <p:sp>
        <p:nvSpPr>
          <p:cNvPr id="403" name="Google Shape;403;p5"/>
          <p:cNvSpPr txBox="1">
            <a:spLocks noGrp="1"/>
          </p:cNvSpPr>
          <p:nvPr>
            <p:ph type="subTitle" idx="4"/>
          </p:nvPr>
        </p:nvSpPr>
        <p:spPr>
          <a:xfrm>
            <a:off x="4394359" y="3376001"/>
            <a:ext cx="2291312" cy="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200" b="1" dirty="0"/>
              <a:t>Intermediación. </a:t>
            </a:r>
            <a:r>
              <a:rPr lang="es-CO" sz="1200" dirty="0"/>
              <a:t>Componentes de formación en habilidades blandas, orientación socio-ocupacional y gestión del talento humano</a:t>
            </a:r>
            <a:endParaRPr dirty="0"/>
          </a:p>
        </p:txBody>
      </p:sp>
      <p:sp>
        <p:nvSpPr>
          <p:cNvPr id="404" name="Google Shape;404;p5"/>
          <p:cNvSpPr txBox="1">
            <a:spLocks noGrp="1"/>
          </p:cNvSpPr>
          <p:nvPr>
            <p:ph type="subTitle" idx="6"/>
          </p:nvPr>
        </p:nvSpPr>
        <p:spPr>
          <a:xfrm>
            <a:off x="6197469" y="1750147"/>
            <a:ext cx="2010519" cy="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sz="1200" b="1" dirty="0"/>
              <a:t>Empleo</a:t>
            </a:r>
            <a:r>
              <a:rPr lang="es-CO" sz="1200" dirty="0"/>
              <a:t>. Componente de gestión del talento humano</a:t>
            </a:r>
            <a:endParaRPr sz="1200" dirty="0"/>
          </a:p>
        </p:txBody>
      </p:sp>
      <p:pic>
        <p:nvPicPr>
          <p:cNvPr id="406" name="Google Shape;406;p5" descr="Expertos académicos | La Silla Vací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4048" y="112882"/>
            <a:ext cx="618644" cy="6940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p5"/>
          <p:cNvGrpSpPr/>
          <p:nvPr/>
        </p:nvGrpSpPr>
        <p:grpSpPr>
          <a:xfrm>
            <a:off x="556137" y="1297861"/>
            <a:ext cx="2176288" cy="1547459"/>
            <a:chOff x="579800" y="238125"/>
            <a:chExt cx="6459825" cy="5237525"/>
          </a:xfrm>
        </p:grpSpPr>
        <p:sp>
          <p:nvSpPr>
            <p:cNvPr id="408" name="Google Shape;408;p5"/>
            <p:cNvSpPr/>
            <p:nvPr/>
          </p:nvSpPr>
          <p:spPr>
            <a:xfrm>
              <a:off x="4838375" y="613325"/>
              <a:ext cx="1408200" cy="2017825"/>
            </a:xfrm>
            <a:custGeom>
              <a:avLst/>
              <a:gdLst/>
              <a:ahLst/>
              <a:cxnLst/>
              <a:rect l="l" t="t" r="r" b="b"/>
              <a:pathLst>
                <a:path w="56328" h="80713" extrusionOk="0">
                  <a:moveTo>
                    <a:pt x="50273" y="1"/>
                  </a:moveTo>
                  <a:cubicBezTo>
                    <a:pt x="48626" y="1"/>
                    <a:pt x="45716" y="1148"/>
                    <a:pt x="42465" y="7660"/>
                  </a:cubicBezTo>
                  <a:cubicBezTo>
                    <a:pt x="37445" y="17712"/>
                    <a:pt x="35561" y="23501"/>
                    <a:pt x="35561" y="23501"/>
                  </a:cubicBezTo>
                  <a:cubicBezTo>
                    <a:pt x="35561" y="23501"/>
                    <a:pt x="34800" y="24707"/>
                    <a:pt x="33801" y="24707"/>
                  </a:cubicBezTo>
                  <a:cubicBezTo>
                    <a:pt x="33479" y="24707"/>
                    <a:pt x="33132" y="24582"/>
                    <a:pt x="32778" y="24251"/>
                  </a:cubicBezTo>
                  <a:cubicBezTo>
                    <a:pt x="31448" y="23006"/>
                    <a:pt x="29654" y="19651"/>
                    <a:pt x="27483" y="19651"/>
                  </a:cubicBezTo>
                  <a:cubicBezTo>
                    <a:pt x="27285" y="19651"/>
                    <a:pt x="27083" y="19679"/>
                    <a:pt x="26878" y="19740"/>
                  </a:cubicBezTo>
                  <a:cubicBezTo>
                    <a:pt x="24345" y="20487"/>
                    <a:pt x="23532" y="23329"/>
                    <a:pt x="24051" y="27490"/>
                  </a:cubicBezTo>
                  <a:cubicBezTo>
                    <a:pt x="24570" y="31650"/>
                    <a:pt x="25372" y="40808"/>
                    <a:pt x="25442" y="41637"/>
                  </a:cubicBezTo>
                  <a:cubicBezTo>
                    <a:pt x="25494" y="42267"/>
                    <a:pt x="25233" y="43130"/>
                    <a:pt x="24583" y="43130"/>
                  </a:cubicBezTo>
                  <a:cubicBezTo>
                    <a:pt x="24394" y="43130"/>
                    <a:pt x="24172" y="43057"/>
                    <a:pt x="23916" y="42884"/>
                  </a:cubicBezTo>
                  <a:cubicBezTo>
                    <a:pt x="22991" y="42259"/>
                    <a:pt x="18464" y="37375"/>
                    <a:pt x="15073" y="37375"/>
                  </a:cubicBezTo>
                  <a:cubicBezTo>
                    <a:pt x="14300" y="37375"/>
                    <a:pt x="13585" y="37629"/>
                    <a:pt x="12986" y="38246"/>
                  </a:cubicBezTo>
                  <a:cubicBezTo>
                    <a:pt x="9761" y="41567"/>
                    <a:pt x="13110" y="52920"/>
                    <a:pt x="13453" y="54168"/>
                  </a:cubicBezTo>
                  <a:cubicBezTo>
                    <a:pt x="13795" y="55416"/>
                    <a:pt x="13555" y="55953"/>
                    <a:pt x="12963" y="56267"/>
                  </a:cubicBezTo>
                  <a:cubicBezTo>
                    <a:pt x="12930" y="56285"/>
                    <a:pt x="12893" y="56293"/>
                    <a:pt x="12852" y="56293"/>
                  </a:cubicBezTo>
                  <a:cubicBezTo>
                    <a:pt x="12152" y="56293"/>
                    <a:pt x="10284" y="53847"/>
                    <a:pt x="8440" y="51987"/>
                  </a:cubicBezTo>
                  <a:cubicBezTo>
                    <a:pt x="7082" y="50617"/>
                    <a:pt x="5406" y="49260"/>
                    <a:pt x="3939" y="49260"/>
                  </a:cubicBezTo>
                  <a:cubicBezTo>
                    <a:pt x="3298" y="49260"/>
                    <a:pt x="2697" y="49519"/>
                    <a:pt x="2180" y="50149"/>
                  </a:cubicBezTo>
                  <a:cubicBezTo>
                    <a:pt x="478" y="52220"/>
                    <a:pt x="0" y="60764"/>
                    <a:pt x="8242" y="74567"/>
                  </a:cubicBezTo>
                  <a:lnTo>
                    <a:pt x="12480" y="80713"/>
                  </a:lnTo>
                  <a:lnTo>
                    <a:pt x="19963" y="80235"/>
                  </a:lnTo>
                  <a:cubicBezTo>
                    <a:pt x="35916" y="78237"/>
                    <a:pt x="42355" y="72601"/>
                    <a:pt x="42941" y="69986"/>
                  </a:cubicBezTo>
                  <a:cubicBezTo>
                    <a:pt x="43526" y="67370"/>
                    <a:pt x="40391" y="66509"/>
                    <a:pt x="37638" y="66183"/>
                  </a:cubicBezTo>
                  <a:cubicBezTo>
                    <a:pt x="34885" y="65857"/>
                    <a:pt x="31598" y="65913"/>
                    <a:pt x="31481" y="65252"/>
                  </a:cubicBezTo>
                  <a:cubicBezTo>
                    <a:pt x="31366" y="64592"/>
                    <a:pt x="31641" y="64073"/>
                    <a:pt x="32835" y="63575"/>
                  </a:cubicBezTo>
                  <a:cubicBezTo>
                    <a:pt x="34030" y="63077"/>
                    <a:pt x="45040" y="58729"/>
                    <a:pt x="45672" y="54144"/>
                  </a:cubicBezTo>
                  <a:cubicBezTo>
                    <a:pt x="46304" y="49557"/>
                    <a:pt x="36594" y="48807"/>
                    <a:pt x="35289" y="48384"/>
                  </a:cubicBezTo>
                  <a:cubicBezTo>
                    <a:pt x="33984" y="47959"/>
                    <a:pt x="34651" y="46859"/>
                    <a:pt x="35334" y="46413"/>
                  </a:cubicBezTo>
                  <a:cubicBezTo>
                    <a:pt x="36029" y="45958"/>
                    <a:pt x="43741" y="40955"/>
                    <a:pt x="47340" y="38802"/>
                  </a:cubicBezTo>
                  <a:cubicBezTo>
                    <a:pt x="50938" y="36651"/>
                    <a:pt x="52678" y="34262"/>
                    <a:pt x="51709" y="31805"/>
                  </a:cubicBezTo>
                  <a:cubicBezTo>
                    <a:pt x="50773" y="29437"/>
                    <a:pt x="46486" y="30239"/>
                    <a:pt x="44521" y="29931"/>
                  </a:cubicBezTo>
                  <a:cubicBezTo>
                    <a:pt x="42558" y="29622"/>
                    <a:pt x="43400" y="27275"/>
                    <a:pt x="43400" y="27275"/>
                  </a:cubicBezTo>
                  <a:cubicBezTo>
                    <a:pt x="43400" y="27275"/>
                    <a:pt x="46803" y="22228"/>
                    <a:pt x="51637" y="12085"/>
                  </a:cubicBezTo>
                  <a:cubicBezTo>
                    <a:pt x="56328" y="2245"/>
                    <a:pt x="51882" y="398"/>
                    <a:pt x="51614" y="296"/>
                  </a:cubicBezTo>
                  <a:lnTo>
                    <a:pt x="51614" y="296"/>
                  </a:lnTo>
                  <a:cubicBezTo>
                    <a:pt x="51438" y="205"/>
                    <a:pt x="50968" y="1"/>
                    <a:pt x="50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5016825" y="846700"/>
              <a:ext cx="1001100" cy="2048125"/>
            </a:xfrm>
            <a:custGeom>
              <a:avLst/>
              <a:gdLst/>
              <a:ahLst/>
              <a:cxnLst/>
              <a:rect l="l" t="t" r="r" b="b"/>
              <a:pathLst>
                <a:path w="40044" h="81925" extrusionOk="0">
                  <a:moveTo>
                    <a:pt x="40043" y="0"/>
                  </a:moveTo>
                  <a:cubicBezTo>
                    <a:pt x="40043" y="0"/>
                    <a:pt x="40000" y="67"/>
                    <a:pt x="39929" y="207"/>
                  </a:cubicBezTo>
                  <a:lnTo>
                    <a:pt x="39620" y="825"/>
                  </a:lnTo>
                  <a:cubicBezTo>
                    <a:pt x="39348" y="1381"/>
                    <a:pt x="38956" y="2184"/>
                    <a:pt x="38454" y="3213"/>
                  </a:cubicBezTo>
                  <a:cubicBezTo>
                    <a:pt x="37439" y="5298"/>
                    <a:pt x="35978" y="8296"/>
                    <a:pt x="34176" y="11998"/>
                  </a:cubicBezTo>
                  <a:cubicBezTo>
                    <a:pt x="30557" y="19412"/>
                    <a:pt x="25502" y="29626"/>
                    <a:pt x="19909" y="40905"/>
                  </a:cubicBezTo>
                  <a:cubicBezTo>
                    <a:pt x="14314" y="52186"/>
                    <a:pt x="9283" y="62416"/>
                    <a:pt x="5704" y="69851"/>
                  </a:cubicBezTo>
                  <a:cubicBezTo>
                    <a:pt x="3914" y="73568"/>
                    <a:pt x="2478" y="76581"/>
                    <a:pt x="1499" y="78671"/>
                  </a:cubicBezTo>
                  <a:lnTo>
                    <a:pt x="377" y="81079"/>
                  </a:lnTo>
                  <a:cubicBezTo>
                    <a:pt x="254" y="81348"/>
                    <a:pt x="159" y="81556"/>
                    <a:pt x="90" y="81708"/>
                  </a:cubicBezTo>
                  <a:cubicBezTo>
                    <a:pt x="27" y="81850"/>
                    <a:pt x="0" y="81925"/>
                    <a:pt x="0" y="81925"/>
                  </a:cubicBezTo>
                  <a:cubicBezTo>
                    <a:pt x="0" y="81925"/>
                    <a:pt x="43" y="81858"/>
                    <a:pt x="114" y="81719"/>
                  </a:cubicBezTo>
                  <a:lnTo>
                    <a:pt x="422" y="81101"/>
                  </a:lnTo>
                  <a:lnTo>
                    <a:pt x="1588" y="78714"/>
                  </a:lnTo>
                  <a:cubicBezTo>
                    <a:pt x="2603" y="76629"/>
                    <a:pt x="4063" y="73630"/>
                    <a:pt x="5866" y="69928"/>
                  </a:cubicBezTo>
                  <a:cubicBezTo>
                    <a:pt x="9485" y="62514"/>
                    <a:pt x="14540" y="52299"/>
                    <a:pt x="20136" y="41016"/>
                  </a:cubicBezTo>
                  <a:cubicBezTo>
                    <a:pt x="25728" y="29739"/>
                    <a:pt x="30759" y="19510"/>
                    <a:pt x="34337" y="12075"/>
                  </a:cubicBezTo>
                  <a:cubicBezTo>
                    <a:pt x="36128" y="8359"/>
                    <a:pt x="37566" y="5344"/>
                    <a:pt x="38543" y="3254"/>
                  </a:cubicBezTo>
                  <a:lnTo>
                    <a:pt x="39666" y="847"/>
                  </a:lnTo>
                  <a:cubicBezTo>
                    <a:pt x="39789" y="579"/>
                    <a:pt x="39884" y="369"/>
                    <a:pt x="39953" y="218"/>
                  </a:cubicBezTo>
                  <a:cubicBezTo>
                    <a:pt x="40016" y="75"/>
                    <a:pt x="40043" y="0"/>
                    <a:pt x="400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5574550" y="1245075"/>
              <a:ext cx="87475" cy="331300"/>
            </a:xfrm>
            <a:custGeom>
              <a:avLst/>
              <a:gdLst/>
              <a:ahLst/>
              <a:cxnLst/>
              <a:rect l="l" t="t" r="r" b="b"/>
              <a:pathLst>
                <a:path w="3499" h="13252" extrusionOk="0">
                  <a:moveTo>
                    <a:pt x="1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" y="6"/>
                    <a:pt x="39" y="193"/>
                    <a:pt x="120" y="531"/>
                  </a:cubicBezTo>
                  <a:cubicBezTo>
                    <a:pt x="218" y="921"/>
                    <a:pt x="338" y="1396"/>
                    <a:pt x="477" y="1955"/>
                  </a:cubicBezTo>
                  <a:lnTo>
                    <a:pt x="1646" y="6652"/>
                  </a:lnTo>
                  <a:cubicBezTo>
                    <a:pt x="2096" y="8488"/>
                    <a:pt x="2515" y="10149"/>
                    <a:pt x="2854" y="11344"/>
                  </a:cubicBezTo>
                  <a:cubicBezTo>
                    <a:pt x="3023" y="11940"/>
                    <a:pt x="3168" y="12422"/>
                    <a:pt x="3282" y="12749"/>
                  </a:cubicBezTo>
                  <a:cubicBezTo>
                    <a:pt x="3393" y="13073"/>
                    <a:pt x="3464" y="13252"/>
                    <a:pt x="3482" y="13252"/>
                  </a:cubicBezTo>
                  <a:cubicBezTo>
                    <a:pt x="3482" y="13252"/>
                    <a:pt x="3482" y="13251"/>
                    <a:pt x="3483" y="13251"/>
                  </a:cubicBezTo>
                  <a:cubicBezTo>
                    <a:pt x="3498" y="13246"/>
                    <a:pt x="3459" y="13057"/>
                    <a:pt x="3377" y="12722"/>
                  </a:cubicBezTo>
                  <a:lnTo>
                    <a:pt x="3026" y="11298"/>
                  </a:lnTo>
                  <a:cubicBezTo>
                    <a:pt x="2722" y="10035"/>
                    <a:pt x="2328" y="8399"/>
                    <a:pt x="1892" y="6591"/>
                  </a:cubicBezTo>
                  <a:cubicBezTo>
                    <a:pt x="1440" y="4754"/>
                    <a:pt x="1000" y="3098"/>
                    <a:pt x="651" y="1907"/>
                  </a:cubicBezTo>
                  <a:cubicBezTo>
                    <a:pt x="473" y="1313"/>
                    <a:pt x="325" y="833"/>
                    <a:pt x="215" y="504"/>
                  </a:cubicBezTo>
                  <a:cubicBezTo>
                    <a:pt x="106" y="180"/>
                    <a:pt x="37" y="0"/>
                    <a:pt x="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678275" y="1467175"/>
              <a:ext cx="379625" cy="112450"/>
            </a:xfrm>
            <a:custGeom>
              <a:avLst/>
              <a:gdLst/>
              <a:ahLst/>
              <a:cxnLst/>
              <a:rect l="l" t="t" r="r" b="b"/>
              <a:pathLst>
                <a:path w="15185" h="4498" extrusionOk="0">
                  <a:moveTo>
                    <a:pt x="15151" y="1"/>
                  </a:moveTo>
                  <a:cubicBezTo>
                    <a:pt x="14916" y="1"/>
                    <a:pt x="11597" y="930"/>
                    <a:pt x="7555" y="2128"/>
                  </a:cubicBezTo>
                  <a:cubicBezTo>
                    <a:pt x="3374" y="3368"/>
                    <a:pt x="0" y="4428"/>
                    <a:pt x="20" y="4494"/>
                  </a:cubicBezTo>
                  <a:cubicBezTo>
                    <a:pt x="20" y="4496"/>
                    <a:pt x="25" y="4498"/>
                    <a:pt x="33" y="4498"/>
                  </a:cubicBezTo>
                  <a:cubicBezTo>
                    <a:pt x="268" y="4498"/>
                    <a:pt x="3584" y="3570"/>
                    <a:pt x="7627" y="2370"/>
                  </a:cubicBezTo>
                  <a:cubicBezTo>
                    <a:pt x="11811" y="1130"/>
                    <a:pt x="15185" y="72"/>
                    <a:pt x="15164" y="4"/>
                  </a:cubicBezTo>
                  <a:cubicBezTo>
                    <a:pt x="15163" y="2"/>
                    <a:pt x="15159" y="1"/>
                    <a:pt x="1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444450" y="1986600"/>
              <a:ext cx="348975" cy="20325"/>
            </a:xfrm>
            <a:custGeom>
              <a:avLst/>
              <a:gdLst/>
              <a:ahLst/>
              <a:cxnLst/>
              <a:rect l="l" t="t" r="r" b="b"/>
              <a:pathLst>
                <a:path w="13959" h="813" extrusionOk="0">
                  <a:moveTo>
                    <a:pt x="13879" y="1"/>
                  </a:moveTo>
                  <a:cubicBezTo>
                    <a:pt x="13791" y="1"/>
                    <a:pt x="13630" y="10"/>
                    <a:pt x="13406" y="28"/>
                  </a:cubicBezTo>
                  <a:lnTo>
                    <a:pt x="11913" y="153"/>
                  </a:lnTo>
                  <a:cubicBezTo>
                    <a:pt x="10654" y="263"/>
                    <a:pt x="8913" y="401"/>
                    <a:pt x="6986" y="487"/>
                  </a:cubicBezTo>
                  <a:cubicBezTo>
                    <a:pt x="5060" y="578"/>
                    <a:pt x="3314" y="597"/>
                    <a:pt x="2050" y="608"/>
                  </a:cubicBezTo>
                  <a:lnTo>
                    <a:pt x="551" y="618"/>
                  </a:lnTo>
                  <a:cubicBezTo>
                    <a:pt x="197" y="623"/>
                    <a:pt x="1" y="635"/>
                    <a:pt x="1" y="652"/>
                  </a:cubicBezTo>
                  <a:cubicBezTo>
                    <a:pt x="1" y="670"/>
                    <a:pt x="195" y="691"/>
                    <a:pt x="548" y="716"/>
                  </a:cubicBezTo>
                  <a:cubicBezTo>
                    <a:pt x="901" y="744"/>
                    <a:pt x="1413" y="766"/>
                    <a:pt x="2047" y="786"/>
                  </a:cubicBezTo>
                  <a:cubicBezTo>
                    <a:pt x="2583" y="802"/>
                    <a:pt x="3207" y="812"/>
                    <a:pt x="3894" y="812"/>
                  </a:cubicBezTo>
                  <a:cubicBezTo>
                    <a:pt x="4829" y="812"/>
                    <a:pt x="5883" y="793"/>
                    <a:pt x="6998" y="740"/>
                  </a:cubicBezTo>
                  <a:cubicBezTo>
                    <a:pt x="8930" y="653"/>
                    <a:pt x="10675" y="486"/>
                    <a:pt x="11931" y="332"/>
                  </a:cubicBezTo>
                  <a:cubicBezTo>
                    <a:pt x="12560" y="256"/>
                    <a:pt x="13068" y="183"/>
                    <a:pt x="13417" y="125"/>
                  </a:cubicBezTo>
                  <a:cubicBezTo>
                    <a:pt x="13767" y="68"/>
                    <a:pt x="13958" y="28"/>
                    <a:pt x="13957" y="10"/>
                  </a:cubicBezTo>
                  <a:cubicBezTo>
                    <a:pt x="13957" y="4"/>
                    <a:pt x="13930" y="1"/>
                    <a:pt x="138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83650" y="1721000"/>
              <a:ext cx="164150" cy="278750"/>
            </a:xfrm>
            <a:custGeom>
              <a:avLst/>
              <a:gdLst/>
              <a:ahLst/>
              <a:cxnLst/>
              <a:rect l="l" t="t" r="r" b="b"/>
              <a:pathLst>
                <a:path w="6566" h="11150" extrusionOk="0">
                  <a:moveTo>
                    <a:pt x="17" y="1"/>
                  </a:moveTo>
                  <a:cubicBezTo>
                    <a:pt x="17" y="1"/>
                    <a:pt x="16" y="1"/>
                    <a:pt x="16" y="1"/>
                  </a:cubicBezTo>
                  <a:cubicBezTo>
                    <a:pt x="0" y="10"/>
                    <a:pt x="78" y="175"/>
                    <a:pt x="230" y="465"/>
                  </a:cubicBezTo>
                  <a:cubicBezTo>
                    <a:pt x="382" y="754"/>
                    <a:pt x="610" y="1169"/>
                    <a:pt x="896" y="1680"/>
                  </a:cubicBezTo>
                  <a:cubicBezTo>
                    <a:pt x="1468" y="2700"/>
                    <a:pt x="2271" y="4099"/>
                    <a:pt x="3174" y="5639"/>
                  </a:cubicBezTo>
                  <a:cubicBezTo>
                    <a:pt x="4077" y="7179"/>
                    <a:pt x="4905" y="8566"/>
                    <a:pt x="5518" y="9562"/>
                  </a:cubicBezTo>
                  <a:cubicBezTo>
                    <a:pt x="5823" y="10060"/>
                    <a:pt x="6074" y="10462"/>
                    <a:pt x="6251" y="10736"/>
                  </a:cubicBezTo>
                  <a:cubicBezTo>
                    <a:pt x="6425" y="11002"/>
                    <a:pt x="6530" y="11149"/>
                    <a:pt x="6550" y="11149"/>
                  </a:cubicBezTo>
                  <a:cubicBezTo>
                    <a:pt x="6551" y="11149"/>
                    <a:pt x="6551" y="11149"/>
                    <a:pt x="6552" y="11149"/>
                  </a:cubicBezTo>
                  <a:cubicBezTo>
                    <a:pt x="6566" y="11141"/>
                    <a:pt x="6490" y="10977"/>
                    <a:pt x="6337" y="10687"/>
                  </a:cubicBezTo>
                  <a:cubicBezTo>
                    <a:pt x="6184" y="10397"/>
                    <a:pt x="5958" y="9981"/>
                    <a:pt x="5672" y="9472"/>
                  </a:cubicBezTo>
                  <a:cubicBezTo>
                    <a:pt x="5100" y="8452"/>
                    <a:pt x="4294" y="7050"/>
                    <a:pt x="3392" y="5511"/>
                  </a:cubicBezTo>
                  <a:cubicBezTo>
                    <a:pt x="2490" y="3972"/>
                    <a:pt x="1661" y="2586"/>
                    <a:pt x="1050" y="1589"/>
                  </a:cubicBezTo>
                  <a:cubicBezTo>
                    <a:pt x="744" y="1090"/>
                    <a:pt x="493" y="688"/>
                    <a:pt x="315" y="414"/>
                  </a:cubicBezTo>
                  <a:cubicBezTo>
                    <a:pt x="141" y="148"/>
                    <a:pt x="37" y="1"/>
                    <a:pt x="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029350" y="2068500"/>
              <a:ext cx="213600" cy="355225"/>
            </a:xfrm>
            <a:custGeom>
              <a:avLst/>
              <a:gdLst/>
              <a:ahLst/>
              <a:cxnLst/>
              <a:rect l="l" t="t" r="r" b="b"/>
              <a:pathLst>
                <a:path w="8544" h="14209" extrusionOk="0">
                  <a:moveTo>
                    <a:pt x="17" y="0"/>
                  </a:moveTo>
                  <a:cubicBezTo>
                    <a:pt x="16" y="0"/>
                    <a:pt x="16" y="0"/>
                    <a:pt x="16" y="1"/>
                  </a:cubicBezTo>
                  <a:cubicBezTo>
                    <a:pt x="0" y="10"/>
                    <a:pt x="105" y="217"/>
                    <a:pt x="308" y="584"/>
                  </a:cubicBezTo>
                  <a:cubicBezTo>
                    <a:pt x="540" y="992"/>
                    <a:pt x="835" y="1508"/>
                    <a:pt x="1186" y="2127"/>
                  </a:cubicBezTo>
                  <a:cubicBezTo>
                    <a:pt x="1936" y="3424"/>
                    <a:pt x="2989" y="5208"/>
                    <a:pt x="4164" y="7168"/>
                  </a:cubicBezTo>
                  <a:cubicBezTo>
                    <a:pt x="5339" y="9131"/>
                    <a:pt x="6416" y="10900"/>
                    <a:pt x="7205" y="12173"/>
                  </a:cubicBezTo>
                  <a:lnTo>
                    <a:pt x="8152" y="13675"/>
                  </a:lnTo>
                  <a:cubicBezTo>
                    <a:pt x="8375" y="14019"/>
                    <a:pt x="8508" y="14208"/>
                    <a:pt x="8527" y="14208"/>
                  </a:cubicBezTo>
                  <a:cubicBezTo>
                    <a:pt x="8528" y="14208"/>
                    <a:pt x="8528" y="14208"/>
                    <a:pt x="8528" y="14208"/>
                  </a:cubicBezTo>
                  <a:cubicBezTo>
                    <a:pt x="8544" y="14199"/>
                    <a:pt x="8439" y="13992"/>
                    <a:pt x="8237" y="13624"/>
                  </a:cubicBezTo>
                  <a:lnTo>
                    <a:pt x="7360" y="12082"/>
                  </a:lnTo>
                  <a:cubicBezTo>
                    <a:pt x="6609" y="10785"/>
                    <a:pt x="5557" y="9000"/>
                    <a:pt x="4381" y="7039"/>
                  </a:cubicBezTo>
                  <a:cubicBezTo>
                    <a:pt x="3205" y="5078"/>
                    <a:pt x="2129" y="3309"/>
                    <a:pt x="1340" y="2035"/>
                  </a:cubicBezTo>
                  <a:lnTo>
                    <a:pt x="392" y="534"/>
                  </a:lnTo>
                  <a:cubicBezTo>
                    <a:pt x="170" y="190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5239825" y="2381200"/>
              <a:ext cx="442150" cy="33750"/>
            </a:xfrm>
            <a:custGeom>
              <a:avLst/>
              <a:gdLst/>
              <a:ahLst/>
              <a:cxnLst/>
              <a:rect l="l" t="t" r="r" b="b"/>
              <a:pathLst>
                <a:path w="17686" h="1350" extrusionOk="0">
                  <a:moveTo>
                    <a:pt x="17634" y="1"/>
                  </a:moveTo>
                  <a:cubicBezTo>
                    <a:pt x="17541" y="1"/>
                    <a:pt x="17318" y="18"/>
                    <a:pt x="16986" y="51"/>
                  </a:cubicBezTo>
                  <a:lnTo>
                    <a:pt x="15096" y="247"/>
                  </a:lnTo>
                  <a:cubicBezTo>
                    <a:pt x="13500" y="415"/>
                    <a:pt x="11295" y="631"/>
                    <a:pt x="8852" y="810"/>
                  </a:cubicBezTo>
                  <a:cubicBezTo>
                    <a:pt x="6412" y="991"/>
                    <a:pt x="4198" y="1093"/>
                    <a:pt x="2596" y="1163"/>
                  </a:cubicBezTo>
                  <a:lnTo>
                    <a:pt x="697" y="1243"/>
                  </a:lnTo>
                  <a:cubicBezTo>
                    <a:pt x="249" y="1265"/>
                    <a:pt x="1" y="1286"/>
                    <a:pt x="1" y="1303"/>
                  </a:cubicBezTo>
                  <a:cubicBezTo>
                    <a:pt x="1" y="1321"/>
                    <a:pt x="249" y="1332"/>
                    <a:pt x="698" y="1343"/>
                  </a:cubicBezTo>
                  <a:cubicBezTo>
                    <a:pt x="907" y="1347"/>
                    <a:pt x="1159" y="1349"/>
                    <a:pt x="1450" y="1349"/>
                  </a:cubicBezTo>
                  <a:cubicBezTo>
                    <a:pt x="1785" y="1349"/>
                    <a:pt x="2171" y="1346"/>
                    <a:pt x="2601" y="1342"/>
                  </a:cubicBezTo>
                  <a:cubicBezTo>
                    <a:pt x="4207" y="1318"/>
                    <a:pt x="6427" y="1243"/>
                    <a:pt x="8872" y="1062"/>
                  </a:cubicBezTo>
                  <a:cubicBezTo>
                    <a:pt x="11318" y="885"/>
                    <a:pt x="13525" y="637"/>
                    <a:pt x="15117" y="424"/>
                  </a:cubicBezTo>
                  <a:cubicBezTo>
                    <a:pt x="15913" y="319"/>
                    <a:pt x="16556" y="222"/>
                    <a:pt x="16998" y="148"/>
                  </a:cubicBezTo>
                  <a:cubicBezTo>
                    <a:pt x="17442" y="74"/>
                    <a:pt x="17686" y="25"/>
                    <a:pt x="17683" y="7"/>
                  </a:cubicBezTo>
                  <a:cubicBezTo>
                    <a:pt x="17683" y="3"/>
                    <a:pt x="17666" y="1"/>
                    <a:pt x="17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5665200" y="1575550"/>
              <a:ext cx="39550" cy="21250"/>
            </a:xfrm>
            <a:custGeom>
              <a:avLst/>
              <a:gdLst/>
              <a:ahLst/>
              <a:cxnLst/>
              <a:rect l="l" t="t" r="r" b="b"/>
              <a:pathLst>
                <a:path w="1582" h="850" extrusionOk="0">
                  <a:moveTo>
                    <a:pt x="1458" y="0"/>
                  </a:moveTo>
                  <a:cubicBezTo>
                    <a:pt x="1409" y="0"/>
                    <a:pt x="1366" y="244"/>
                    <a:pt x="1345" y="602"/>
                  </a:cubicBezTo>
                  <a:lnTo>
                    <a:pt x="1345" y="602"/>
                  </a:lnTo>
                  <a:lnTo>
                    <a:pt x="1091" y="597"/>
                  </a:lnTo>
                  <a:cubicBezTo>
                    <a:pt x="488" y="597"/>
                    <a:pt x="0" y="654"/>
                    <a:pt x="0" y="724"/>
                  </a:cubicBezTo>
                  <a:cubicBezTo>
                    <a:pt x="0" y="793"/>
                    <a:pt x="488" y="849"/>
                    <a:pt x="1091" y="849"/>
                  </a:cubicBezTo>
                  <a:lnTo>
                    <a:pt x="1458" y="843"/>
                  </a:lnTo>
                  <a:lnTo>
                    <a:pt x="1582" y="840"/>
                  </a:lnTo>
                  <a:lnTo>
                    <a:pt x="1577" y="724"/>
                  </a:lnTo>
                  <a:cubicBezTo>
                    <a:pt x="1560" y="300"/>
                    <a:pt x="1512" y="0"/>
                    <a:pt x="14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5592325" y="1590450"/>
              <a:ext cx="36425" cy="6350"/>
            </a:xfrm>
            <a:custGeom>
              <a:avLst/>
              <a:gdLst/>
              <a:ahLst/>
              <a:cxnLst/>
              <a:rect l="l" t="t" r="r" b="b"/>
              <a:pathLst>
                <a:path w="1457" h="254" extrusionOk="0">
                  <a:moveTo>
                    <a:pt x="728" y="1"/>
                  </a:moveTo>
                  <a:cubicBezTo>
                    <a:pt x="327" y="1"/>
                    <a:pt x="1" y="58"/>
                    <a:pt x="1" y="128"/>
                  </a:cubicBezTo>
                  <a:cubicBezTo>
                    <a:pt x="1" y="197"/>
                    <a:pt x="325" y="253"/>
                    <a:pt x="728" y="253"/>
                  </a:cubicBezTo>
                  <a:cubicBezTo>
                    <a:pt x="1130" y="253"/>
                    <a:pt x="1457" y="197"/>
                    <a:pt x="1457" y="128"/>
                  </a:cubicBezTo>
                  <a:cubicBezTo>
                    <a:pt x="1457" y="58"/>
                    <a:pt x="1130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5519450" y="1590450"/>
              <a:ext cx="36425" cy="6350"/>
            </a:xfrm>
            <a:custGeom>
              <a:avLst/>
              <a:gdLst/>
              <a:ahLst/>
              <a:cxnLst/>
              <a:rect l="l" t="t" r="r" b="b"/>
              <a:pathLst>
                <a:path w="1457" h="254" extrusionOk="0">
                  <a:moveTo>
                    <a:pt x="728" y="1"/>
                  </a:moveTo>
                  <a:cubicBezTo>
                    <a:pt x="327" y="1"/>
                    <a:pt x="1" y="58"/>
                    <a:pt x="1" y="128"/>
                  </a:cubicBezTo>
                  <a:cubicBezTo>
                    <a:pt x="1" y="197"/>
                    <a:pt x="327" y="253"/>
                    <a:pt x="728" y="253"/>
                  </a:cubicBezTo>
                  <a:cubicBezTo>
                    <a:pt x="1131" y="253"/>
                    <a:pt x="1457" y="197"/>
                    <a:pt x="1457" y="128"/>
                  </a:cubicBezTo>
                  <a:cubicBezTo>
                    <a:pt x="1457" y="58"/>
                    <a:pt x="1129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446550" y="1590450"/>
              <a:ext cx="36475" cy="6350"/>
            </a:xfrm>
            <a:custGeom>
              <a:avLst/>
              <a:gdLst/>
              <a:ahLst/>
              <a:cxnLst/>
              <a:rect l="l" t="t" r="r" b="b"/>
              <a:pathLst>
                <a:path w="1459" h="254" extrusionOk="0">
                  <a:moveTo>
                    <a:pt x="729" y="1"/>
                  </a:moveTo>
                  <a:cubicBezTo>
                    <a:pt x="327" y="1"/>
                    <a:pt x="1" y="58"/>
                    <a:pt x="1" y="128"/>
                  </a:cubicBezTo>
                  <a:cubicBezTo>
                    <a:pt x="1" y="197"/>
                    <a:pt x="327" y="253"/>
                    <a:pt x="729" y="253"/>
                  </a:cubicBezTo>
                  <a:cubicBezTo>
                    <a:pt x="1132" y="253"/>
                    <a:pt x="1458" y="197"/>
                    <a:pt x="1458" y="128"/>
                  </a:cubicBezTo>
                  <a:cubicBezTo>
                    <a:pt x="1458" y="58"/>
                    <a:pt x="1131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373700" y="1590450"/>
              <a:ext cx="36425" cy="6350"/>
            </a:xfrm>
            <a:custGeom>
              <a:avLst/>
              <a:gdLst/>
              <a:ahLst/>
              <a:cxnLst/>
              <a:rect l="l" t="t" r="r" b="b"/>
              <a:pathLst>
                <a:path w="1457" h="254" extrusionOk="0">
                  <a:moveTo>
                    <a:pt x="729" y="1"/>
                  </a:moveTo>
                  <a:cubicBezTo>
                    <a:pt x="326" y="1"/>
                    <a:pt x="0" y="58"/>
                    <a:pt x="0" y="128"/>
                  </a:cubicBezTo>
                  <a:cubicBezTo>
                    <a:pt x="0" y="197"/>
                    <a:pt x="326" y="253"/>
                    <a:pt x="729" y="253"/>
                  </a:cubicBezTo>
                  <a:cubicBezTo>
                    <a:pt x="1130" y="253"/>
                    <a:pt x="1456" y="197"/>
                    <a:pt x="1456" y="128"/>
                  </a:cubicBezTo>
                  <a:cubicBezTo>
                    <a:pt x="1456" y="58"/>
                    <a:pt x="1130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300825" y="1590450"/>
              <a:ext cx="36425" cy="6350"/>
            </a:xfrm>
            <a:custGeom>
              <a:avLst/>
              <a:gdLst/>
              <a:ahLst/>
              <a:cxnLst/>
              <a:rect l="l" t="t" r="r" b="b"/>
              <a:pathLst>
                <a:path w="1457" h="254" extrusionOk="0">
                  <a:moveTo>
                    <a:pt x="728" y="1"/>
                  </a:moveTo>
                  <a:cubicBezTo>
                    <a:pt x="326" y="1"/>
                    <a:pt x="0" y="58"/>
                    <a:pt x="0" y="128"/>
                  </a:cubicBezTo>
                  <a:cubicBezTo>
                    <a:pt x="0" y="197"/>
                    <a:pt x="326" y="253"/>
                    <a:pt x="728" y="253"/>
                  </a:cubicBezTo>
                  <a:cubicBezTo>
                    <a:pt x="1130" y="253"/>
                    <a:pt x="1456" y="197"/>
                    <a:pt x="1456" y="128"/>
                  </a:cubicBezTo>
                  <a:cubicBezTo>
                    <a:pt x="1456" y="58"/>
                    <a:pt x="1130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227950" y="1590450"/>
              <a:ext cx="36425" cy="6350"/>
            </a:xfrm>
            <a:custGeom>
              <a:avLst/>
              <a:gdLst/>
              <a:ahLst/>
              <a:cxnLst/>
              <a:rect l="l" t="t" r="r" b="b"/>
              <a:pathLst>
                <a:path w="1457" h="254" extrusionOk="0">
                  <a:moveTo>
                    <a:pt x="728" y="1"/>
                  </a:moveTo>
                  <a:cubicBezTo>
                    <a:pt x="327" y="1"/>
                    <a:pt x="1" y="58"/>
                    <a:pt x="1" y="128"/>
                  </a:cubicBezTo>
                  <a:cubicBezTo>
                    <a:pt x="1" y="197"/>
                    <a:pt x="327" y="253"/>
                    <a:pt x="728" y="253"/>
                  </a:cubicBezTo>
                  <a:cubicBezTo>
                    <a:pt x="1130" y="253"/>
                    <a:pt x="1457" y="197"/>
                    <a:pt x="1457" y="128"/>
                  </a:cubicBezTo>
                  <a:cubicBezTo>
                    <a:pt x="1457" y="58"/>
                    <a:pt x="1130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155050" y="1590450"/>
              <a:ext cx="36425" cy="6350"/>
            </a:xfrm>
            <a:custGeom>
              <a:avLst/>
              <a:gdLst/>
              <a:ahLst/>
              <a:cxnLst/>
              <a:rect l="l" t="t" r="r" b="b"/>
              <a:pathLst>
                <a:path w="1457" h="254" extrusionOk="0">
                  <a:moveTo>
                    <a:pt x="729" y="1"/>
                  </a:moveTo>
                  <a:cubicBezTo>
                    <a:pt x="328" y="1"/>
                    <a:pt x="0" y="58"/>
                    <a:pt x="0" y="128"/>
                  </a:cubicBezTo>
                  <a:cubicBezTo>
                    <a:pt x="0" y="197"/>
                    <a:pt x="327" y="253"/>
                    <a:pt x="729" y="253"/>
                  </a:cubicBezTo>
                  <a:cubicBezTo>
                    <a:pt x="1130" y="253"/>
                    <a:pt x="1457" y="197"/>
                    <a:pt x="1457" y="128"/>
                  </a:cubicBezTo>
                  <a:cubicBezTo>
                    <a:pt x="1457" y="58"/>
                    <a:pt x="1130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82175" y="1590450"/>
              <a:ext cx="36425" cy="6350"/>
            </a:xfrm>
            <a:custGeom>
              <a:avLst/>
              <a:gdLst/>
              <a:ahLst/>
              <a:cxnLst/>
              <a:rect l="l" t="t" r="r" b="b"/>
              <a:pathLst>
                <a:path w="1457" h="254" extrusionOk="0">
                  <a:moveTo>
                    <a:pt x="729" y="1"/>
                  </a:moveTo>
                  <a:cubicBezTo>
                    <a:pt x="327" y="1"/>
                    <a:pt x="1" y="58"/>
                    <a:pt x="1" y="128"/>
                  </a:cubicBezTo>
                  <a:cubicBezTo>
                    <a:pt x="1" y="197"/>
                    <a:pt x="327" y="253"/>
                    <a:pt x="729" y="253"/>
                  </a:cubicBezTo>
                  <a:cubicBezTo>
                    <a:pt x="1131" y="253"/>
                    <a:pt x="1457" y="197"/>
                    <a:pt x="1457" y="128"/>
                  </a:cubicBezTo>
                  <a:cubicBezTo>
                    <a:pt x="1457" y="58"/>
                    <a:pt x="1131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09300" y="1590450"/>
              <a:ext cx="36475" cy="6350"/>
            </a:xfrm>
            <a:custGeom>
              <a:avLst/>
              <a:gdLst/>
              <a:ahLst/>
              <a:cxnLst/>
              <a:rect l="l" t="t" r="r" b="b"/>
              <a:pathLst>
                <a:path w="1459" h="254" extrusionOk="0">
                  <a:moveTo>
                    <a:pt x="730" y="1"/>
                  </a:moveTo>
                  <a:cubicBezTo>
                    <a:pt x="327" y="1"/>
                    <a:pt x="1" y="58"/>
                    <a:pt x="1" y="128"/>
                  </a:cubicBezTo>
                  <a:cubicBezTo>
                    <a:pt x="1" y="197"/>
                    <a:pt x="327" y="253"/>
                    <a:pt x="730" y="253"/>
                  </a:cubicBezTo>
                  <a:cubicBezTo>
                    <a:pt x="1132" y="253"/>
                    <a:pt x="1458" y="197"/>
                    <a:pt x="1458" y="128"/>
                  </a:cubicBezTo>
                  <a:cubicBezTo>
                    <a:pt x="1458" y="58"/>
                    <a:pt x="1131" y="1"/>
                    <a:pt x="7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4936450" y="1590450"/>
              <a:ext cx="36425" cy="6350"/>
            </a:xfrm>
            <a:custGeom>
              <a:avLst/>
              <a:gdLst/>
              <a:ahLst/>
              <a:cxnLst/>
              <a:rect l="l" t="t" r="r" b="b"/>
              <a:pathLst>
                <a:path w="1457" h="254" extrusionOk="0">
                  <a:moveTo>
                    <a:pt x="728" y="1"/>
                  </a:moveTo>
                  <a:cubicBezTo>
                    <a:pt x="326" y="1"/>
                    <a:pt x="0" y="58"/>
                    <a:pt x="0" y="128"/>
                  </a:cubicBezTo>
                  <a:cubicBezTo>
                    <a:pt x="0" y="197"/>
                    <a:pt x="325" y="253"/>
                    <a:pt x="728" y="253"/>
                  </a:cubicBezTo>
                  <a:cubicBezTo>
                    <a:pt x="1130" y="253"/>
                    <a:pt x="1456" y="197"/>
                    <a:pt x="1456" y="128"/>
                  </a:cubicBezTo>
                  <a:cubicBezTo>
                    <a:pt x="1456" y="58"/>
                    <a:pt x="1130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4863575" y="1590450"/>
              <a:ext cx="36425" cy="6350"/>
            </a:xfrm>
            <a:custGeom>
              <a:avLst/>
              <a:gdLst/>
              <a:ahLst/>
              <a:cxnLst/>
              <a:rect l="l" t="t" r="r" b="b"/>
              <a:pathLst>
                <a:path w="1457" h="254" extrusionOk="0">
                  <a:moveTo>
                    <a:pt x="728" y="1"/>
                  </a:moveTo>
                  <a:cubicBezTo>
                    <a:pt x="327" y="1"/>
                    <a:pt x="0" y="58"/>
                    <a:pt x="0" y="128"/>
                  </a:cubicBezTo>
                  <a:cubicBezTo>
                    <a:pt x="0" y="197"/>
                    <a:pt x="327" y="253"/>
                    <a:pt x="728" y="253"/>
                  </a:cubicBezTo>
                  <a:cubicBezTo>
                    <a:pt x="1130" y="253"/>
                    <a:pt x="1457" y="197"/>
                    <a:pt x="1457" y="128"/>
                  </a:cubicBezTo>
                  <a:cubicBezTo>
                    <a:pt x="1457" y="58"/>
                    <a:pt x="1129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4790700" y="1590450"/>
              <a:ext cx="36425" cy="6350"/>
            </a:xfrm>
            <a:custGeom>
              <a:avLst/>
              <a:gdLst/>
              <a:ahLst/>
              <a:cxnLst/>
              <a:rect l="l" t="t" r="r" b="b"/>
              <a:pathLst>
                <a:path w="1457" h="254" extrusionOk="0">
                  <a:moveTo>
                    <a:pt x="728" y="1"/>
                  </a:moveTo>
                  <a:cubicBezTo>
                    <a:pt x="327" y="1"/>
                    <a:pt x="1" y="58"/>
                    <a:pt x="1" y="128"/>
                  </a:cubicBezTo>
                  <a:cubicBezTo>
                    <a:pt x="1" y="197"/>
                    <a:pt x="327" y="253"/>
                    <a:pt x="728" y="253"/>
                  </a:cubicBezTo>
                  <a:cubicBezTo>
                    <a:pt x="1131" y="253"/>
                    <a:pt x="1457" y="197"/>
                    <a:pt x="1457" y="128"/>
                  </a:cubicBezTo>
                  <a:cubicBezTo>
                    <a:pt x="1457" y="58"/>
                    <a:pt x="1129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4717800" y="1590450"/>
              <a:ext cx="36475" cy="6350"/>
            </a:xfrm>
            <a:custGeom>
              <a:avLst/>
              <a:gdLst/>
              <a:ahLst/>
              <a:cxnLst/>
              <a:rect l="l" t="t" r="r" b="b"/>
              <a:pathLst>
                <a:path w="1459" h="254" extrusionOk="0">
                  <a:moveTo>
                    <a:pt x="729" y="1"/>
                  </a:moveTo>
                  <a:cubicBezTo>
                    <a:pt x="327" y="1"/>
                    <a:pt x="1" y="58"/>
                    <a:pt x="1" y="128"/>
                  </a:cubicBezTo>
                  <a:cubicBezTo>
                    <a:pt x="1" y="197"/>
                    <a:pt x="328" y="253"/>
                    <a:pt x="729" y="253"/>
                  </a:cubicBezTo>
                  <a:cubicBezTo>
                    <a:pt x="1132" y="253"/>
                    <a:pt x="1458" y="197"/>
                    <a:pt x="1458" y="128"/>
                  </a:cubicBezTo>
                  <a:cubicBezTo>
                    <a:pt x="1458" y="58"/>
                    <a:pt x="1132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4644925" y="1590450"/>
              <a:ext cx="36450" cy="6350"/>
            </a:xfrm>
            <a:custGeom>
              <a:avLst/>
              <a:gdLst/>
              <a:ahLst/>
              <a:cxnLst/>
              <a:rect l="l" t="t" r="r" b="b"/>
              <a:pathLst>
                <a:path w="1458" h="254" extrusionOk="0">
                  <a:moveTo>
                    <a:pt x="728" y="1"/>
                  </a:moveTo>
                  <a:cubicBezTo>
                    <a:pt x="327" y="1"/>
                    <a:pt x="1" y="58"/>
                    <a:pt x="1" y="128"/>
                  </a:cubicBezTo>
                  <a:cubicBezTo>
                    <a:pt x="1" y="197"/>
                    <a:pt x="327" y="253"/>
                    <a:pt x="728" y="253"/>
                  </a:cubicBezTo>
                  <a:cubicBezTo>
                    <a:pt x="1131" y="253"/>
                    <a:pt x="1457" y="197"/>
                    <a:pt x="1457" y="128"/>
                  </a:cubicBezTo>
                  <a:cubicBezTo>
                    <a:pt x="1457" y="58"/>
                    <a:pt x="1131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4572075" y="1590450"/>
              <a:ext cx="36425" cy="6350"/>
            </a:xfrm>
            <a:custGeom>
              <a:avLst/>
              <a:gdLst/>
              <a:ahLst/>
              <a:cxnLst/>
              <a:rect l="l" t="t" r="r" b="b"/>
              <a:pathLst>
                <a:path w="1457" h="254" extrusionOk="0">
                  <a:moveTo>
                    <a:pt x="728" y="1"/>
                  </a:moveTo>
                  <a:cubicBezTo>
                    <a:pt x="326" y="1"/>
                    <a:pt x="0" y="58"/>
                    <a:pt x="0" y="128"/>
                  </a:cubicBezTo>
                  <a:cubicBezTo>
                    <a:pt x="0" y="197"/>
                    <a:pt x="325" y="253"/>
                    <a:pt x="728" y="253"/>
                  </a:cubicBezTo>
                  <a:cubicBezTo>
                    <a:pt x="1130" y="253"/>
                    <a:pt x="1456" y="197"/>
                    <a:pt x="1456" y="128"/>
                  </a:cubicBezTo>
                  <a:cubicBezTo>
                    <a:pt x="1456" y="58"/>
                    <a:pt x="1130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499175" y="1590450"/>
              <a:ext cx="36450" cy="6350"/>
            </a:xfrm>
            <a:custGeom>
              <a:avLst/>
              <a:gdLst/>
              <a:ahLst/>
              <a:cxnLst/>
              <a:rect l="l" t="t" r="r" b="b"/>
              <a:pathLst>
                <a:path w="1458" h="254" extrusionOk="0">
                  <a:moveTo>
                    <a:pt x="729" y="1"/>
                  </a:moveTo>
                  <a:cubicBezTo>
                    <a:pt x="328" y="1"/>
                    <a:pt x="0" y="58"/>
                    <a:pt x="0" y="128"/>
                  </a:cubicBezTo>
                  <a:cubicBezTo>
                    <a:pt x="0" y="197"/>
                    <a:pt x="326" y="253"/>
                    <a:pt x="729" y="253"/>
                  </a:cubicBezTo>
                  <a:cubicBezTo>
                    <a:pt x="1131" y="253"/>
                    <a:pt x="1458" y="197"/>
                    <a:pt x="1458" y="128"/>
                  </a:cubicBezTo>
                  <a:cubicBezTo>
                    <a:pt x="1458" y="58"/>
                    <a:pt x="1130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426300" y="1590450"/>
              <a:ext cx="36450" cy="6350"/>
            </a:xfrm>
            <a:custGeom>
              <a:avLst/>
              <a:gdLst/>
              <a:ahLst/>
              <a:cxnLst/>
              <a:rect l="l" t="t" r="r" b="b"/>
              <a:pathLst>
                <a:path w="1458" h="254" extrusionOk="0">
                  <a:moveTo>
                    <a:pt x="729" y="1"/>
                  </a:moveTo>
                  <a:cubicBezTo>
                    <a:pt x="327" y="1"/>
                    <a:pt x="0" y="58"/>
                    <a:pt x="0" y="128"/>
                  </a:cubicBezTo>
                  <a:cubicBezTo>
                    <a:pt x="0" y="197"/>
                    <a:pt x="327" y="253"/>
                    <a:pt x="729" y="253"/>
                  </a:cubicBezTo>
                  <a:cubicBezTo>
                    <a:pt x="1132" y="253"/>
                    <a:pt x="1458" y="197"/>
                    <a:pt x="1458" y="128"/>
                  </a:cubicBezTo>
                  <a:cubicBezTo>
                    <a:pt x="1458" y="58"/>
                    <a:pt x="1130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4400400" y="1543475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0"/>
                  </a:moveTo>
                  <a:cubicBezTo>
                    <a:pt x="57" y="0"/>
                    <a:pt x="1" y="327"/>
                    <a:pt x="1" y="729"/>
                  </a:cubicBezTo>
                  <a:cubicBezTo>
                    <a:pt x="1" y="1130"/>
                    <a:pt x="57" y="1456"/>
                    <a:pt x="127" y="1456"/>
                  </a:cubicBezTo>
                  <a:cubicBezTo>
                    <a:pt x="196" y="1456"/>
                    <a:pt x="253" y="1130"/>
                    <a:pt x="253" y="729"/>
                  </a:cubicBezTo>
                  <a:cubicBezTo>
                    <a:pt x="253" y="327"/>
                    <a:pt x="196" y="0"/>
                    <a:pt x="1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400400" y="1470600"/>
              <a:ext cx="6350" cy="36475"/>
            </a:xfrm>
            <a:custGeom>
              <a:avLst/>
              <a:gdLst/>
              <a:ahLst/>
              <a:cxnLst/>
              <a:rect l="l" t="t" r="r" b="b"/>
              <a:pathLst>
                <a:path w="254" h="1459" extrusionOk="0">
                  <a:moveTo>
                    <a:pt x="127" y="1"/>
                  </a:moveTo>
                  <a:cubicBezTo>
                    <a:pt x="57" y="1"/>
                    <a:pt x="1" y="327"/>
                    <a:pt x="1" y="729"/>
                  </a:cubicBezTo>
                  <a:cubicBezTo>
                    <a:pt x="1" y="1132"/>
                    <a:pt x="57" y="1458"/>
                    <a:pt x="127" y="1458"/>
                  </a:cubicBezTo>
                  <a:cubicBezTo>
                    <a:pt x="196" y="1458"/>
                    <a:pt x="253" y="1131"/>
                    <a:pt x="253" y="729"/>
                  </a:cubicBezTo>
                  <a:cubicBezTo>
                    <a:pt x="253" y="327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4400400" y="1397725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1"/>
                  </a:moveTo>
                  <a:cubicBezTo>
                    <a:pt x="57" y="1"/>
                    <a:pt x="1" y="327"/>
                    <a:pt x="1" y="730"/>
                  </a:cubicBezTo>
                  <a:cubicBezTo>
                    <a:pt x="1" y="1131"/>
                    <a:pt x="57" y="1457"/>
                    <a:pt x="127" y="1457"/>
                  </a:cubicBezTo>
                  <a:cubicBezTo>
                    <a:pt x="196" y="1457"/>
                    <a:pt x="253" y="1132"/>
                    <a:pt x="253" y="730"/>
                  </a:cubicBezTo>
                  <a:cubicBezTo>
                    <a:pt x="253" y="327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4400400" y="1324875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0"/>
                  </a:moveTo>
                  <a:cubicBezTo>
                    <a:pt x="57" y="0"/>
                    <a:pt x="1" y="326"/>
                    <a:pt x="1" y="728"/>
                  </a:cubicBezTo>
                  <a:cubicBezTo>
                    <a:pt x="1" y="1130"/>
                    <a:pt x="57" y="1456"/>
                    <a:pt x="127" y="1456"/>
                  </a:cubicBezTo>
                  <a:cubicBezTo>
                    <a:pt x="196" y="1456"/>
                    <a:pt x="253" y="1129"/>
                    <a:pt x="253" y="728"/>
                  </a:cubicBezTo>
                  <a:cubicBezTo>
                    <a:pt x="253" y="326"/>
                    <a:pt x="196" y="0"/>
                    <a:pt x="1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4400400" y="1251975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0"/>
                  </a:moveTo>
                  <a:cubicBezTo>
                    <a:pt x="57" y="0"/>
                    <a:pt x="1" y="326"/>
                    <a:pt x="1" y="729"/>
                  </a:cubicBezTo>
                  <a:cubicBezTo>
                    <a:pt x="1" y="1130"/>
                    <a:pt x="57" y="1456"/>
                    <a:pt x="127" y="1456"/>
                  </a:cubicBezTo>
                  <a:cubicBezTo>
                    <a:pt x="196" y="1456"/>
                    <a:pt x="253" y="1130"/>
                    <a:pt x="253" y="729"/>
                  </a:cubicBezTo>
                  <a:cubicBezTo>
                    <a:pt x="253" y="326"/>
                    <a:pt x="196" y="0"/>
                    <a:pt x="1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4400400" y="1179100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0"/>
                  </a:moveTo>
                  <a:cubicBezTo>
                    <a:pt x="57" y="0"/>
                    <a:pt x="1" y="327"/>
                    <a:pt x="1" y="729"/>
                  </a:cubicBezTo>
                  <a:cubicBezTo>
                    <a:pt x="1" y="1130"/>
                    <a:pt x="57" y="1456"/>
                    <a:pt x="127" y="1456"/>
                  </a:cubicBezTo>
                  <a:cubicBezTo>
                    <a:pt x="196" y="1456"/>
                    <a:pt x="253" y="1130"/>
                    <a:pt x="253" y="729"/>
                  </a:cubicBezTo>
                  <a:cubicBezTo>
                    <a:pt x="253" y="327"/>
                    <a:pt x="196" y="0"/>
                    <a:pt x="1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4400400" y="1106225"/>
              <a:ext cx="6350" cy="36450"/>
            </a:xfrm>
            <a:custGeom>
              <a:avLst/>
              <a:gdLst/>
              <a:ahLst/>
              <a:cxnLst/>
              <a:rect l="l" t="t" r="r" b="b"/>
              <a:pathLst>
                <a:path w="254" h="1458" extrusionOk="0">
                  <a:moveTo>
                    <a:pt x="127" y="1"/>
                  </a:moveTo>
                  <a:cubicBezTo>
                    <a:pt x="57" y="1"/>
                    <a:pt x="1" y="325"/>
                    <a:pt x="1" y="728"/>
                  </a:cubicBezTo>
                  <a:cubicBezTo>
                    <a:pt x="1" y="1131"/>
                    <a:pt x="57" y="1458"/>
                    <a:pt x="127" y="1458"/>
                  </a:cubicBezTo>
                  <a:cubicBezTo>
                    <a:pt x="196" y="1458"/>
                    <a:pt x="253" y="1131"/>
                    <a:pt x="253" y="728"/>
                  </a:cubicBezTo>
                  <a:cubicBezTo>
                    <a:pt x="253" y="327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4400400" y="1033350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1"/>
                  </a:moveTo>
                  <a:cubicBezTo>
                    <a:pt x="57" y="1"/>
                    <a:pt x="1" y="327"/>
                    <a:pt x="1" y="728"/>
                  </a:cubicBezTo>
                  <a:cubicBezTo>
                    <a:pt x="1" y="1131"/>
                    <a:pt x="57" y="1457"/>
                    <a:pt x="127" y="1457"/>
                  </a:cubicBezTo>
                  <a:cubicBezTo>
                    <a:pt x="196" y="1457"/>
                    <a:pt x="253" y="1131"/>
                    <a:pt x="253" y="728"/>
                  </a:cubicBezTo>
                  <a:cubicBezTo>
                    <a:pt x="253" y="327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400400" y="960500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0"/>
                  </a:moveTo>
                  <a:cubicBezTo>
                    <a:pt x="57" y="0"/>
                    <a:pt x="1" y="326"/>
                    <a:pt x="1" y="729"/>
                  </a:cubicBezTo>
                  <a:cubicBezTo>
                    <a:pt x="1" y="1130"/>
                    <a:pt x="57" y="1456"/>
                    <a:pt x="127" y="1456"/>
                  </a:cubicBezTo>
                  <a:cubicBezTo>
                    <a:pt x="196" y="1456"/>
                    <a:pt x="253" y="1130"/>
                    <a:pt x="253" y="729"/>
                  </a:cubicBezTo>
                  <a:cubicBezTo>
                    <a:pt x="253" y="326"/>
                    <a:pt x="196" y="0"/>
                    <a:pt x="1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4400400" y="887600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0"/>
                  </a:moveTo>
                  <a:cubicBezTo>
                    <a:pt x="57" y="0"/>
                    <a:pt x="1" y="326"/>
                    <a:pt x="1" y="729"/>
                  </a:cubicBezTo>
                  <a:cubicBezTo>
                    <a:pt x="1" y="1130"/>
                    <a:pt x="57" y="1456"/>
                    <a:pt x="127" y="1456"/>
                  </a:cubicBezTo>
                  <a:cubicBezTo>
                    <a:pt x="196" y="1456"/>
                    <a:pt x="253" y="1130"/>
                    <a:pt x="253" y="729"/>
                  </a:cubicBezTo>
                  <a:cubicBezTo>
                    <a:pt x="253" y="326"/>
                    <a:pt x="196" y="0"/>
                    <a:pt x="1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4400400" y="814725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0"/>
                  </a:moveTo>
                  <a:cubicBezTo>
                    <a:pt x="57" y="0"/>
                    <a:pt x="1" y="326"/>
                    <a:pt x="1" y="729"/>
                  </a:cubicBezTo>
                  <a:cubicBezTo>
                    <a:pt x="1" y="1130"/>
                    <a:pt x="57" y="1456"/>
                    <a:pt x="127" y="1456"/>
                  </a:cubicBezTo>
                  <a:cubicBezTo>
                    <a:pt x="196" y="1456"/>
                    <a:pt x="253" y="1130"/>
                    <a:pt x="253" y="729"/>
                  </a:cubicBezTo>
                  <a:cubicBezTo>
                    <a:pt x="253" y="326"/>
                    <a:pt x="196" y="0"/>
                    <a:pt x="1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4400400" y="741850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1"/>
                  </a:moveTo>
                  <a:cubicBezTo>
                    <a:pt x="57" y="1"/>
                    <a:pt x="1" y="327"/>
                    <a:pt x="1" y="728"/>
                  </a:cubicBezTo>
                  <a:cubicBezTo>
                    <a:pt x="1" y="1130"/>
                    <a:pt x="57" y="1457"/>
                    <a:pt x="127" y="1457"/>
                  </a:cubicBezTo>
                  <a:cubicBezTo>
                    <a:pt x="196" y="1457"/>
                    <a:pt x="253" y="1130"/>
                    <a:pt x="253" y="728"/>
                  </a:cubicBezTo>
                  <a:cubicBezTo>
                    <a:pt x="253" y="327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4400400" y="668975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1"/>
                  </a:moveTo>
                  <a:cubicBezTo>
                    <a:pt x="57" y="1"/>
                    <a:pt x="1" y="327"/>
                    <a:pt x="1" y="728"/>
                  </a:cubicBezTo>
                  <a:cubicBezTo>
                    <a:pt x="1" y="1129"/>
                    <a:pt x="57" y="1457"/>
                    <a:pt x="127" y="1457"/>
                  </a:cubicBezTo>
                  <a:cubicBezTo>
                    <a:pt x="196" y="1457"/>
                    <a:pt x="253" y="1129"/>
                    <a:pt x="253" y="728"/>
                  </a:cubicBezTo>
                  <a:cubicBezTo>
                    <a:pt x="253" y="327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4400400" y="596075"/>
              <a:ext cx="6350" cy="36475"/>
            </a:xfrm>
            <a:custGeom>
              <a:avLst/>
              <a:gdLst/>
              <a:ahLst/>
              <a:cxnLst/>
              <a:rect l="l" t="t" r="r" b="b"/>
              <a:pathLst>
                <a:path w="254" h="1459" extrusionOk="0">
                  <a:moveTo>
                    <a:pt x="127" y="1"/>
                  </a:moveTo>
                  <a:cubicBezTo>
                    <a:pt x="57" y="1"/>
                    <a:pt x="1" y="328"/>
                    <a:pt x="1" y="729"/>
                  </a:cubicBezTo>
                  <a:cubicBezTo>
                    <a:pt x="1" y="1132"/>
                    <a:pt x="57" y="1458"/>
                    <a:pt x="127" y="1458"/>
                  </a:cubicBezTo>
                  <a:cubicBezTo>
                    <a:pt x="196" y="1458"/>
                    <a:pt x="253" y="1132"/>
                    <a:pt x="253" y="729"/>
                  </a:cubicBezTo>
                  <a:cubicBezTo>
                    <a:pt x="253" y="327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4400400" y="523225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0"/>
                  </a:moveTo>
                  <a:cubicBezTo>
                    <a:pt x="57" y="0"/>
                    <a:pt x="1" y="326"/>
                    <a:pt x="1" y="729"/>
                  </a:cubicBezTo>
                  <a:cubicBezTo>
                    <a:pt x="1" y="1130"/>
                    <a:pt x="57" y="1456"/>
                    <a:pt x="127" y="1456"/>
                  </a:cubicBezTo>
                  <a:cubicBezTo>
                    <a:pt x="196" y="1456"/>
                    <a:pt x="253" y="1130"/>
                    <a:pt x="253" y="729"/>
                  </a:cubicBezTo>
                  <a:cubicBezTo>
                    <a:pt x="253" y="326"/>
                    <a:pt x="196" y="0"/>
                    <a:pt x="1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4400400" y="450350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0"/>
                  </a:moveTo>
                  <a:cubicBezTo>
                    <a:pt x="57" y="0"/>
                    <a:pt x="1" y="326"/>
                    <a:pt x="1" y="728"/>
                  </a:cubicBezTo>
                  <a:cubicBezTo>
                    <a:pt x="1" y="1130"/>
                    <a:pt x="57" y="1456"/>
                    <a:pt x="127" y="1456"/>
                  </a:cubicBezTo>
                  <a:cubicBezTo>
                    <a:pt x="196" y="1456"/>
                    <a:pt x="253" y="1130"/>
                    <a:pt x="253" y="728"/>
                  </a:cubicBezTo>
                  <a:cubicBezTo>
                    <a:pt x="253" y="326"/>
                    <a:pt x="196" y="0"/>
                    <a:pt x="1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4400400" y="377475"/>
              <a:ext cx="6350" cy="36425"/>
            </a:xfrm>
            <a:custGeom>
              <a:avLst/>
              <a:gdLst/>
              <a:ahLst/>
              <a:cxnLst/>
              <a:rect l="l" t="t" r="r" b="b"/>
              <a:pathLst>
                <a:path w="254" h="1457" extrusionOk="0">
                  <a:moveTo>
                    <a:pt x="127" y="1"/>
                  </a:moveTo>
                  <a:cubicBezTo>
                    <a:pt x="57" y="1"/>
                    <a:pt x="1" y="325"/>
                    <a:pt x="1" y="728"/>
                  </a:cubicBezTo>
                  <a:cubicBezTo>
                    <a:pt x="1" y="1130"/>
                    <a:pt x="57" y="1457"/>
                    <a:pt x="127" y="1457"/>
                  </a:cubicBezTo>
                  <a:cubicBezTo>
                    <a:pt x="196" y="1457"/>
                    <a:pt x="253" y="1129"/>
                    <a:pt x="253" y="728"/>
                  </a:cubicBezTo>
                  <a:cubicBezTo>
                    <a:pt x="253" y="327"/>
                    <a:pt x="196" y="1"/>
                    <a:pt x="1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400400" y="304575"/>
              <a:ext cx="6350" cy="36450"/>
            </a:xfrm>
            <a:custGeom>
              <a:avLst/>
              <a:gdLst/>
              <a:ahLst/>
              <a:cxnLst/>
              <a:rect l="l" t="t" r="r" b="b"/>
              <a:pathLst>
                <a:path w="254" h="1458" extrusionOk="0">
                  <a:moveTo>
                    <a:pt x="127" y="0"/>
                  </a:moveTo>
                  <a:cubicBezTo>
                    <a:pt x="57" y="0"/>
                    <a:pt x="1" y="327"/>
                    <a:pt x="1" y="729"/>
                  </a:cubicBezTo>
                  <a:cubicBezTo>
                    <a:pt x="1" y="1132"/>
                    <a:pt x="57" y="1458"/>
                    <a:pt x="127" y="1458"/>
                  </a:cubicBezTo>
                  <a:cubicBezTo>
                    <a:pt x="196" y="1458"/>
                    <a:pt x="253" y="1130"/>
                    <a:pt x="253" y="729"/>
                  </a:cubicBezTo>
                  <a:cubicBezTo>
                    <a:pt x="253" y="328"/>
                    <a:pt x="196" y="0"/>
                    <a:pt x="1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430950" y="292375"/>
              <a:ext cx="36475" cy="6375"/>
            </a:xfrm>
            <a:custGeom>
              <a:avLst/>
              <a:gdLst/>
              <a:ahLst/>
              <a:cxnLst/>
              <a:rect l="l" t="t" r="r" b="b"/>
              <a:pathLst>
                <a:path w="1459" h="255" extrusionOk="0">
                  <a:moveTo>
                    <a:pt x="729" y="1"/>
                  </a:moveTo>
                  <a:cubicBezTo>
                    <a:pt x="327" y="1"/>
                    <a:pt x="1" y="57"/>
                    <a:pt x="1" y="127"/>
                  </a:cubicBezTo>
                  <a:cubicBezTo>
                    <a:pt x="1" y="197"/>
                    <a:pt x="327" y="254"/>
                    <a:pt x="729" y="254"/>
                  </a:cubicBezTo>
                  <a:cubicBezTo>
                    <a:pt x="1132" y="254"/>
                    <a:pt x="1458" y="197"/>
                    <a:pt x="1458" y="127"/>
                  </a:cubicBezTo>
                  <a:cubicBezTo>
                    <a:pt x="1458" y="57"/>
                    <a:pt x="1131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503850" y="292375"/>
              <a:ext cx="36425" cy="6375"/>
            </a:xfrm>
            <a:custGeom>
              <a:avLst/>
              <a:gdLst/>
              <a:ahLst/>
              <a:cxnLst/>
              <a:rect l="l" t="t" r="r" b="b"/>
              <a:pathLst>
                <a:path w="1457" h="255" extrusionOk="0">
                  <a:moveTo>
                    <a:pt x="730" y="1"/>
                  </a:moveTo>
                  <a:cubicBezTo>
                    <a:pt x="327" y="1"/>
                    <a:pt x="1" y="57"/>
                    <a:pt x="1" y="127"/>
                  </a:cubicBezTo>
                  <a:cubicBezTo>
                    <a:pt x="1" y="197"/>
                    <a:pt x="327" y="254"/>
                    <a:pt x="730" y="254"/>
                  </a:cubicBezTo>
                  <a:cubicBezTo>
                    <a:pt x="1131" y="254"/>
                    <a:pt x="1457" y="197"/>
                    <a:pt x="1457" y="127"/>
                  </a:cubicBezTo>
                  <a:cubicBezTo>
                    <a:pt x="1457" y="57"/>
                    <a:pt x="1131" y="1"/>
                    <a:pt x="7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576725" y="292375"/>
              <a:ext cx="36425" cy="6375"/>
            </a:xfrm>
            <a:custGeom>
              <a:avLst/>
              <a:gdLst/>
              <a:ahLst/>
              <a:cxnLst/>
              <a:rect l="l" t="t" r="r" b="b"/>
              <a:pathLst>
                <a:path w="1457" h="255" extrusionOk="0">
                  <a:moveTo>
                    <a:pt x="729" y="1"/>
                  </a:moveTo>
                  <a:cubicBezTo>
                    <a:pt x="327" y="1"/>
                    <a:pt x="1" y="57"/>
                    <a:pt x="1" y="127"/>
                  </a:cubicBezTo>
                  <a:cubicBezTo>
                    <a:pt x="1" y="197"/>
                    <a:pt x="327" y="254"/>
                    <a:pt x="729" y="254"/>
                  </a:cubicBezTo>
                  <a:cubicBezTo>
                    <a:pt x="1130" y="254"/>
                    <a:pt x="1457" y="197"/>
                    <a:pt x="1457" y="127"/>
                  </a:cubicBezTo>
                  <a:cubicBezTo>
                    <a:pt x="1457" y="57"/>
                    <a:pt x="1130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649625" y="292375"/>
              <a:ext cx="36425" cy="6375"/>
            </a:xfrm>
            <a:custGeom>
              <a:avLst/>
              <a:gdLst/>
              <a:ahLst/>
              <a:cxnLst/>
              <a:rect l="l" t="t" r="r" b="b"/>
              <a:pathLst>
                <a:path w="1457" h="255" extrusionOk="0">
                  <a:moveTo>
                    <a:pt x="728" y="1"/>
                  </a:moveTo>
                  <a:cubicBezTo>
                    <a:pt x="327" y="1"/>
                    <a:pt x="1" y="57"/>
                    <a:pt x="1" y="127"/>
                  </a:cubicBezTo>
                  <a:cubicBezTo>
                    <a:pt x="1" y="197"/>
                    <a:pt x="327" y="254"/>
                    <a:pt x="728" y="254"/>
                  </a:cubicBezTo>
                  <a:cubicBezTo>
                    <a:pt x="1129" y="254"/>
                    <a:pt x="1457" y="197"/>
                    <a:pt x="1457" y="127"/>
                  </a:cubicBezTo>
                  <a:cubicBezTo>
                    <a:pt x="1457" y="57"/>
                    <a:pt x="1129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722475" y="292375"/>
              <a:ext cx="36450" cy="6375"/>
            </a:xfrm>
            <a:custGeom>
              <a:avLst/>
              <a:gdLst/>
              <a:ahLst/>
              <a:cxnLst/>
              <a:rect l="l" t="t" r="r" b="b"/>
              <a:pathLst>
                <a:path w="1458" h="255" extrusionOk="0">
                  <a:moveTo>
                    <a:pt x="729" y="1"/>
                  </a:moveTo>
                  <a:cubicBezTo>
                    <a:pt x="326" y="1"/>
                    <a:pt x="0" y="57"/>
                    <a:pt x="0" y="127"/>
                  </a:cubicBezTo>
                  <a:cubicBezTo>
                    <a:pt x="0" y="197"/>
                    <a:pt x="328" y="254"/>
                    <a:pt x="729" y="254"/>
                  </a:cubicBezTo>
                  <a:cubicBezTo>
                    <a:pt x="1131" y="254"/>
                    <a:pt x="1457" y="197"/>
                    <a:pt x="1457" y="127"/>
                  </a:cubicBezTo>
                  <a:cubicBezTo>
                    <a:pt x="1457" y="57"/>
                    <a:pt x="1131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795375" y="292375"/>
              <a:ext cx="36425" cy="6375"/>
            </a:xfrm>
            <a:custGeom>
              <a:avLst/>
              <a:gdLst/>
              <a:ahLst/>
              <a:cxnLst/>
              <a:rect l="l" t="t" r="r" b="b"/>
              <a:pathLst>
                <a:path w="1457" h="255" extrusionOk="0">
                  <a:moveTo>
                    <a:pt x="729" y="1"/>
                  </a:moveTo>
                  <a:cubicBezTo>
                    <a:pt x="326" y="1"/>
                    <a:pt x="0" y="57"/>
                    <a:pt x="0" y="127"/>
                  </a:cubicBezTo>
                  <a:cubicBezTo>
                    <a:pt x="0" y="197"/>
                    <a:pt x="326" y="254"/>
                    <a:pt x="729" y="254"/>
                  </a:cubicBezTo>
                  <a:cubicBezTo>
                    <a:pt x="1130" y="254"/>
                    <a:pt x="1456" y="197"/>
                    <a:pt x="1456" y="127"/>
                  </a:cubicBezTo>
                  <a:cubicBezTo>
                    <a:pt x="1456" y="57"/>
                    <a:pt x="1131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868225" y="292375"/>
              <a:ext cx="36425" cy="6375"/>
            </a:xfrm>
            <a:custGeom>
              <a:avLst/>
              <a:gdLst/>
              <a:ahLst/>
              <a:cxnLst/>
              <a:rect l="l" t="t" r="r" b="b"/>
              <a:pathLst>
                <a:path w="1457" h="255" extrusionOk="0">
                  <a:moveTo>
                    <a:pt x="730" y="1"/>
                  </a:moveTo>
                  <a:cubicBezTo>
                    <a:pt x="327" y="1"/>
                    <a:pt x="1" y="57"/>
                    <a:pt x="1" y="127"/>
                  </a:cubicBezTo>
                  <a:cubicBezTo>
                    <a:pt x="1" y="197"/>
                    <a:pt x="328" y="254"/>
                    <a:pt x="730" y="254"/>
                  </a:cubicBezTo>
                  <a:cubicBezTo>
                    <a:pt x="1131" y="254"/>
                    <a:pt x="1457" y="197"/>
                    <a:pt x="1457" y="127"/>
                  </a:cubicBezTo>
                  <a:cubicBezTo>
                    <a:pt x="1457" y="57"/>
                    <a:pt x="1131" y="1"/>
                    <a:pt x="7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4941125" y="292375"/>
              <a:ext cx="36425" cy="6375"/>
            </a:xfrm>
            <a:custGeom>
              <a:avLst/>
              <a:gdLst/>
              <a:ahLst/>
              <a:cxnLst/>
              <a:rect l="l" t="t" r="r" b="b"/>
              <a:pathLst>
                <a:path w="1457" h="255" extrusionOk="0">
                  <a:moveTo>
                    <a:pt x="728" y="1"/>
                  </a:moveTo>
                  <a:cubicBezTo>
                    <a:pt x="327" y="1"/>
                    <a:pt x="1" y="57"/>
                    <a:pt x="1" y="127"/>
                  </a:cubicBezTo>
                  <a:cubicBezTo>
                    <a:pt x="1" y="197"/>
                    <a:pt x="327" y="254"/>
                    <a:pt x="728" y="254"/>
                  </a:cubicBezTo>
                  <a:cubicBezTo>
                    <a:pt x="1131" y="254"/>
                    <a:pt x="1457" y="197"/>
                    <a:pt x="1457" y="127"/>
                  </a:cubicBezTo>
                  <a:cubicBezTo>
                    <a:pt x="1457" y="57"/>
                    <a:pt x="1130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5014000" y="292375"/>
              <a:ext cx="36425" cy="6375"/>
            </a:xfrm>
            <a:custGeom>
              <a:avLst/>
              <a:gdLst/>
              <a:ahLst/>
              <a:cxnLst/>
              <a:rect l="l" t="t" r="r" b="b"/>
              <a:pathLst>
                <a:path w="1457" h="255" extrusionOk="0">
                  <a:moveTo>
                    <a:pt x="728" y="1"/>
                  </a:moveTo>
                  <a:cubicBezTo>
                    <a:pt x="327" y="1"/>
                    <a:pt x="1" y="57"/>
                    <a:pt x="1" y="127"/>
                  </a:cubicBezTo>
                  <a:cubicBezTo>
                    <a:pt x="1" y="197"/>
                    <a:pt x="327" y="254"/>
                    <a:pt x="728" y="254"/>
                  </a:cubicBezTo>
                  <a:cubicBezTo>
                    <a:pt x="1131" y="254"/>
                    <a:pt x="1457" y="197"/>
                    <a:pt x="1457" y="127"/>
                  </a:cubicBezTo>
                  <a:cubicBezTo>
                    <a:pt x="1457" y="57"/>
                    <a:pt x="1131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5086875" y="292375"/>
              <a:ext cx="36425" cy="6375"/>
            </a:xfrm>
            <a:custGeom>
              <a:avLst/>
              <a:gdLst/>
              <a:ahLst/>
              <a:cxnLst/>
              <a:rect l="l" t="t" r="r" b="b"/>
              <a:pathLst>
                <a:path w="1457" h="255" extrusionOk="0">
                  <a:moveTo>
                    <a:pt x="729" y="1"/>
                  </a:moveTo>
                  <a:cubicBezTo>
                    <a:pt x="327" y="1"/>
                    <a:pt x="0" y="57"/>
                    <a:pt x="0" y="127"/>
                  </a:cubicBezTo>
                  <a:cubicBezTo>
                    <a:pt x="0" y="197"/>
                    <a:pt x="327" y="254"/>
                    <a:pt x="729" y="254"/>
                  </a:cubicBezTo>
                  <a:cubicBezTo>
                    <a:pt x="1130" y="254"/>
                    <a:pt x="1456" y="197"/>
                    <a:pt x="1456" y="127"/>
                  </a:cubicBezTo>
                  <a:cubicBezTo>
                    <a:pt x="1456" y="57"/>
                    <a:pt x="1130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159750" y="292375"/>
              <a:ext cx="36425" cy="6375"/>
            </a:xfrm>
            <a:custGeom>
              <a:avLst/>
              <a:gdLst/>
              <a:ahLst/>
              <a:cxnLst/>
              <a:rect l="l" t="t" r="r" b="b"/>
              <a:pathLst>
                <a:path w="1457" h="255" extrusionOk="0">
                  <a:moveTo>
                    <a:pt x="729" y="1"/>
                  </a:moveTo>
                  <a:cubicBezTo>
                    <a:pt x="326" y="1"/>
                    <a:pt x="0" y="57"/>
                    <a:pt x="0" y="127"/>
                  </a:cubicBezTo>
                  <a:cubicBezTo>
                    <a:pt x="0" y="197"/>
                    <a:pt x="326" y="254"/>
                    <a:pt x="729" y="254"/>
                  </a:cubicBezTo>
                  <a:cubicBezTo>
                    <a:pt x="1130" y="254"/>
                    <a:pt x="1456" y="197"/>
                    <a:pt x="1456" y="127"/>
                  </a:cubicBezTo>
                  <a:cubicBezTo>
                    <a:pt x="1456" y="57"/>
                    <a:pt x="1130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232650" y="292375"/>
              <a:ext cx="36425" cy="6375"/>
            </a:xfrm>
            <a:custGeom>
              <a:avLst/>
              <a:gdLst/>
              <a:ahLst/>
              <a:cxnLst/>
              <a:rect l="l" t="t" r="r" b="b"/>
              <a:pathLst>
                <a:path w="1457" h="255" extrusionOk="0">
                  <a:moveTo>
                    <a:pt x="728" y="1"/>
                  </a:moveTo>
                  <a:cubicBezTo>
                    <a:pt x="326" y="1"/>
                    <a:pt x="0" y="57"/>
                    <a:pt x="0" y="127"/>
                  </a:cubicBezTo>
                  <a:cubicBezTo>
                    <a:pt x="0" y="197"/>
                    <a:pt x="326" y="254"/>
                    <a:pt x="728" y="254"/>
                  </a:cubicBezTo>
                  <a:cubicBezTo>
                    <a:pt x="1129" y="254"/>
                    <a:pt x="1456" y="197"/>
                    <a:pt x="1456" y="127"/>
                  </a:cubicBezTo>
                  <a:cubicBezTo>
                    <a:pt x="1456" y="57"/>
                    <a:pt x="1130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305500" y="292375"/>
              <a:ext cx="36450" cy="6375"/>
            </a:xfrm>
            <a:custGeom>
              <a:avLst/>
              <a:gdLst/>
              <a:ahLst/>
              <a:cxnLst/>
              <a:rect l="l" t="t" r="r" b="b"/>
              <a:pathLst>
                <a:path w="1458" h="255" extrusionOk="0">
                  <a:moveTo>
                    <a:pt x="728" y="1"/>
                  </a:moveTo>
                  <a:cubicBezTo>
                    <a:pt x="327" y="1"/>
                    <a:pt x="1" y="57"/>
                    <a:pt x="1" y="127"/>
                  </a:cubicBezTo>
                  <a:cubicBezTo>
                    <a:pt x="1" y="197"/>
                    <a:pt x="327" y="254"/>
                    <a:pt x="728" y="254"/>
                  </a:cubicBezTo>
                  <a:cubicBezTo>
                    <a:pt x="1131" y="254"/>
                    <a:pt x="1457" y="197"/>
                    <a:pt x="1457" y="127"/>
                  </a:cubicBezTo>
                  <a:cubicBezTo>
                    <a:pt x="1457" y="57"/>
                    <a:pt x="1131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5378350" y="292375"/>
              <a:ext cx="36450" cy="6375"/>
            </a:xfrm>
            <a:custGeom>
              <a:avLst/>
              <a:gdLst/>
              <a:ahLst/>
              <a:cxnLst/>
              <a:rect l="l" t="t" r="r" b="b"/>
              <a:pathLst>
                <a:path w="1458" h="255" extrusionOk="0">
                  <a:moveTo>
                    <a:pt x="730" y="1"/>
                  </a:moveTo>
                  <a:cubicBezTo>
                    <a:pt x="328" y="1"/>
                    <a:pt x="0" y="57"/>
                    <a:pt x="0" y="127"/>
                  </a:cubicBezTo>
                  <a:cubicBezTo>
                    <a:pt x="0" y="197"/>
                    <a:pt x="328" y="254"/>
                    <a:pt x="730" y="254"/>
                  </a:cubicBezTo>
                  <a:cubicBezTo>
                    <a:pt x="1132" y="254"/>
                    <a:pt x="1458" y="197"/>
                    <a:pt x="1458" y="127"/>
                  </a:cubicBezTo>
                  <a:cubicBezTo>
                    <a:pt x="1458" y="57"/>
                    <a:pt x="1133" y="1"/>
                    <a:pt x="7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5451250" y="292375"/>
              <a:ext cx="36425" cy="6375"/>
            </a:xfrm>
            <a:custGeom>
              <a:avLst/>
              <a:gdLst/>
              <a:ahLst/>
              <a:cxnLst/>
              <a:rect l="l" t="t" r="r" b="b"/>
              <a:pathLst>
                <a:path w="1457" h="255" extrusionOk="0">
                  <a:moveTo>
                    <a:pt x="729" y="1"/>
                  </a:moveTo>
                  <a:cubicBezTo>
                    <a:pt x="327" y="1"/>
                    <a:pt x="0" y="57"/>
                    <a:pt x="0" y="127"/>
                  </a:cubicBezTo>
                  <a:cubicBezTo>
                    <a:pt x="0" y="197"/>
                    <a:pt x="327" y="254"/>
                    <a:pt x="729" y="254"/>
                  </a:cubicBezTo>
                  <a:cubicBezTo>
                    <a:pt x="1130" y="254"/>
                    <a:pt x="1457" y="197"/>
                    <a:pt x="1457" y="127"/>
                  </a:cubicBezTo>
                  <a:cubicBezTo>
                    <a:pt x="1457" y="57"/>
                    <a:pt x="1130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5524125" y="292375"/>
              <a:ext cx="36425" cy="6375"/>
            </a:xfrm>
            <a:custGeom>
              <a:avLst/>
              <a:gdLst/>
              <a:ahLst/>
              <a:cxnLst/>
              <a:rect l="l" t="t" r="r" b="b"/>
              <a:pathLst>
                <a:path w="1457" h="255" extrusionOk="0">
                  <a:moveTo>
                    <a:pt x="729" y="1"/>
                  </a:moveTo>
                  <a:cubicBezTo>
                    <a:pt x="326" y="1"/>
                    <a:pt x="0" y="57"/>
                    <a:pt x="0" y="127"/>
                  </a:cubicBezTo>
                  <a:cubicBezTo>
                    <a:pt x="0" y="197"/>
                    <a:pt x="328" y="254"/>
                    <a:pt x="729" y="254"/>
                  </a:cubicBezTo>
                  <a:cubicBezTo>
                    <a:pt x="1130" y="254"/>
                    <a:pt x="1456" y="197"/>
                    <a:pt x="1456" y="127"/>
                  </a:cubicBezTo>
                  <a:cubicBezTo>
                    <a:pt x="1456" y="57"/>
                    <a:pt x="1130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597025" y="292375"/>
              <a:ext cx="36425" cy="6375"/>
            </a:xfrm>
            <a:custGeom>
              <a:avLst/>
              <a:gdLst/>
              <a:ahLst/>
              <a:cxnLst/>
              <a:rect l="l" t="t" r="r" b="b"/>
              <a:pathLst>
                <a:path w="1457" h="255" extrusionOk="0">
                  <a:moveTo>
                    <a:pt x="728" y="1"/>
                  </a:moveTo>
                  <a:cubicBezTo>
                    <a:pt x="326" y="1"/>
                    <a:pt x="0" y="57"/>
                    <a:pt x="0" y="127"/>
                  </a:cubicBezTo>
                  <a:cubicBezTo>
                    <a:pt x="0" y="197"/>
                    <a:pt x="326" y="254"/>
                    <a:pt x="728" y="254"/>
                  </a:cubicBezTo>
                  <a:cubicBezTo>
                    <a:pt x="1130" y="254"/>
                    <a:pt x="1456" y="197"/>
                    <a:pt x="1456" y="127"/>
                  </a:cubicBezTo>
                  <a:cubicBezTo>
                    <a:pt x="1456" y="57"/>
                    <a:pt x="1130" y="1"/>
                    <a:pt x="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669850" y="292375"/>
              <a:ext cx="34225" cy="7825"/>
            </a:xfrm>
            <a:custGeom>
              <a:avLst/>
              <a:gdLst/>
              <a:ahLst/>
              <a:cxnLst/>
              <a:rect l="l" t="t" r="r" b="b"/>
              <a:pathLst>
                <a:path w="1369" h="313" extrusionOk="0">
                  <a:moveTo>
                    <a:pt x="729" y="1"/>
                  </a:moveTo>
                  <a:cubicBezTo>
                    <a:pt x="327" y="1"/>
                    <a:pt x="1" y="57"/>
                    <a:pt x="1" y="127"/>
                  </a:cubicBezTo>
                  <a:cubicBezTo>
                    <a:pt x="1" y="197"/>
                    <a:pt x="327" y="253"/>
                    <a:pt x="729" y="253"/>
                  </a:cubicBezTo>
                  <a:cubicBezTo>
                    <a:pt x="914" y="253"/>
                    <a:pt x="1084" y="242"/>
                    <a:pt x="1211" y="222"/>
                  </a:cubicBezTo>
                  <a:lnTo>
                    <a:pt x="1211" y="222"/>
                  </a:lnTo>
                  <a:cubicBezTo>
                    <a:pt x="1229" y="280"/>
                    <a:pt x="1249" y="312"/>
                    <a:pt x="1272" y="312"/>
                  </a:cubicBezTo>
                  <a:cubicBezTo>
                    <a:pt x="1304" y="312"/>
                    <a:pt x="1334" y="244"/>
                    <a:pt x="1356" y="127"/>
                  </a:cubicBezTo>
                  <a:lnTo>
                    <a:pt x="1369" y="63"/>
                  </a:lnTo>
                  <a:lnTo>
                    <a:pt x="1272" y="43"/>
                  </a:lnTo>
                  <a:cubicBezTo>
                    <a:pt x="1141" y="17"/>
                    <a:pt x="946" y="1"/>
                    <a:pt x="7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5698450" y="336650"/>
              <a:ext cx="6375" cy="36450"/>
            </a:xfrm>
            <a:custGeom>
              <a:avLst/>
              <a:gdLst/>
              <a:ahLst/>
              <a:cxnLst/>
              <a:rect l="l" t="t" r="r" b="b"/>
              <a:pathLst>
                <a:path w="255" h="1458" extrusionOk="0">
                  <a:moveTo>
                    <a:pt x="128" y="0"/>
                  </a:moveTo>
                  <a:cubicBezTo>
                    <a:pt x="58" y="0"/>
                    <a:pt x="1" y="328"/>
                    <a:pt x="1" y="729"/>
                  </a:cubicBezTo>
                  <a:cubicBezTo>
                    <a:pt x="1" y="1131"/>
                    <a:pt x="58" y="1457"/>
                    <a:pt x="128" y="1457"/>
                  </a:cubicBezTo>
                  <a:cubicBezTo>
                    <a:pt x="198" y="1457"/>
                    <a:pt x="255" y="1131"/>
                    <a:pt x="255" y="729"/>
                  </a:cubicBezTo>
                  <a:cubicBezTo>
                    <a:pt x="255" y="326"/>
                    <a:pt x="198" y="0"/>
                    <a:pt x="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5698450" y="409500"/>
              <a:ext cx="6375" cy="36475"/>
            </a:xfrm>
            <a:custGeom>
              <a:avLst/>
              <a:gdLst/>
              <a:ahLst/>
              <a:cxnLst/>
              <a:rect l="l" t="t" r="r" b="b"/>
              <a:pathLst>
                <a:path w="255" h="1459" extrusionOk="0">
                  <a:moveTo>
                    <a:pt x="128" y="1"/>
                  </a:moveTo>
                  <a:cubicBezTo>
                    <a:pt x="58" y="1"/>
                    <a:pt x="1" y="327"/>
                    <a:pt x="1" y="730"/>
                  </a:cubicBezTo>
                  <a:cubicBezTo>
                    <a:pt x="1" y="1132"/>
                    <a:pt x="58" y="1458"/>
                    <a:pt x="128" y="1458"/>
                  </a:cubicBezTo>
                  <a:cubicBezTo>
                    <a:pt x="198" y="1458"/>
                    <a:pt x="255" y="1131"/>
                    <a:pt x="255" y="730"/>
                  </a:cubicBezTo>
                  <a:cubicBezTo>
                    <a:pt x="255" y="327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698450" y="482400"/>
              <a:ext cx="6375" cy="36425"/>
            </a:xfrm>
            <a:custGeom>
              <a:avLst/>
              <a:gdLst/>
              <a:ahLst/>
              <a:cxnLst/>
              <a:rect l="l" t="t" r="r" b="b"/>
              <a:pathLst>
                <a:path w="255" h="1457" extrusionOk="0">
                  <a:moveTo>
                    <a:pt x="128" y="1"/>
                  </a:moveTo>
                  <a:cubicBezTo>
                    <a:pt x="58" y="1"/>
                    <a:pt x="1" y="327"/>
                    <a:pt x="1" y="730"/>
                  </a:cubicBezTo>
                  <a:cubicBezTo>
                    <a:pt x="1" y="1131"/>
                    <a:pt x="58" y="1457"/>
                    <a:pt x="128" y="1457"/>
                  </a:cubicBezTo>
                  <a:cubicBezTo>
                    <a:pt x="198" y="1457"/>
                    <a:pt x="255" y="1131"/>
                    <a:pt x="255" y="730"/>
                  </a:cubicBezTo>
                  <a:cubicBezTo>
                    <a:pt x="255" y="327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698450" y="555275"/>
              <a:ext cx="6375" cy="36425"/>
            </a:xfrm>
            <a:custGeom>
              <a:avLst/>
              <a:gdLst/>
              <a:ahLst/>
              <a:cxnLst/>
              <a:rect l="l" t="t" r="r" b="b"/>
              <a:pathLst>
                <a:path w="255" h="1457" extrusionOk="0">
                  <a:moveTo>
                    <a:pt x="128" y="1"/>
                  </a:moveTo>
                  <a:cubicBezTo>
                    <a:pt x="58" y="1"/>
                    <a:pt x="1" y="328"/>
                    <a:pt x="1" y="729"/>
                  </a:cubicBezTo>
                  <a:cubicBezTo>
                    <a:pt x="1" y="1131"/>
                    <a:pt x="58" y="1457"/>
                    <a:pt x="128" y="1457"/>
                  </a:cubicBezTo>
                  <a:cubicBezTo>
                    <a:pt x="198" y="1457"/>
                    <a:pt x="255" y="1131"/>
                    <a:pt x="255" y="729"/>
                  </a:cubicBezTo>
                  <a:cubicBezTo>
                    <a:pt x="255" y="327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698450" y="628150"/>
              <a:ext cx="6375" cy="36450"/>
            </a:xfrm>
            <a:custGeom>
              <a:avLst/>
              <a:gdLst/>
              <a:ahLst/>
              <a:cxnLst/>
              <a:rect l="l" t="t" r="r" b="b"/>
              <a:pathLst>
                <a:path w="255" h="1458" extrusionOk="0">
                  <a:moveTo>
                    <a:pt x="128" y="0"/>
                  </a:moveTo>
                  <a:cubicBezTo>
                    <a:pt x="58" y="0"/>
                    <a:pt x="1" y="328"/>
                    <a:pt x="1" y="729"/>
                  </a:cubicBezTo>
                  <a:cubicBezTo>
                    <a:pt x="1" y="1130"/>
                    <a:pt x="58" y="1458"/>
                    <a:pt x="128" y="1458"/>
                  </a:cubicBezTo>
                  <a:cubicBezTo>
                    <a:pt x="198" y="1458"/>
                    <a:pt x="255" y="1132"/>
                    <a:pt x="255" y="729"/>
                  </a:cubicBezTo>
                  <a:cubicBezTo>
                    <a:pt x="255" y="327"/>
                    <a:pt x="198" y="0"/>
                    <a:pt x="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5698450" y="701050"/>
              <a:ext cx="6375" cy="36425"/>
            </a:xfrm>
            <a:custGeom>
              <a:avLst/>
              <a:gdLst/>
              <a:ahLst/>
              <a:cxnLst/>
              <a:rect l="l" t="t" r="r" b="b"/>
              <a:pathLst>
                <a:path w="255" h="1457" extrusionOk="0">
                  <a:moveTo>
                    <a:pt x="128" y="0"/>
                  </a:moveTo>
                  <a:cubicBezTo>
                    <a:pt x="58" y="0"/>
                    <a:pt x="1" y="327"/>
                    <a:pt x="1" y="728"/>
                  </a:cubicBezTo>
                  <a:cubicBezTo>
                    <a:pt x="1" y="1130"/>
                    <a:pt x="58" y="1457"/>
                    <a:pt x="128" y="1457"/>
                  </a:cubicBezTo>
                  <a:cubicBezTo>
                    <a:pt x="198" y="1457"/>
                    <a:pt x="255" y="1130"/>
                    <a:pt x="255" y="728"/>
                  </a:cubicBezTo>
                  <a:cubicBezTo>
                    <a:pt x="255" y="327"/>
                    <a:pt x="198" y="0"/>
                    <a:pt x="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698450" y="773925"/>
              <a:ext cx="6375" cy="36425"/>
            </a:xfrm>
            <a:custGeom>
              <a:avLst/>
              <a:gdLst/>
              <a:ahLst/>
              <a:cxnLst/>
              <a:rect l="l" t="t" r="r" b="b"/>
              <a:pathLst>
                <a:path w="255" h="1457" extrusionOk="0">
                  <a:moveTo>
                    <a:pt x="128" y="0"/>
                  </a:moveTo>
                  <a:cubicBezTo>
                    <a:pt x="58" y="0"/>
                    <a:pt x="1" y="326"/>
                    <a:pt x="1" y="729"/>
                  </a:cubicBezTo>
                  <a:cubicBezTo>
                    <a:pt x="1" y="1130"/>
                    <a:pt x="58" y="1456"/>
                    <a:pt x="128" y="1456"/>
                  </a:cubicBezTo>
                  <a:cubicBezTo>
                    <a:pt x="198" y="1456"/>
                    <a:pt x="255" y="1130"/>
                    <a:pt x="255" y="729"/>
                  </a:cubicBezTo>
                  <a:cubicBezTo>
                    <a:pt x="255" y="326"/>
                    <a:pt x="198" y="0"/>
                    <a:pt x="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5698450" y="846775"/>
              <a:ext cx="6375" cy="36450"/>
            </a:xfrm>
            <a:custGeom>
              <a:avLst/>
              <a:gdLst/>
              <a:ahLst/>
              <a:cxnLst/>
              <a:rect l="l" t="t" r="r" b="b"/>
              <a:pathLst>
                <a:path w="255" h="1458" extrusionOk="0">
                  <a:moveTo>
                    <a:pt x="128" y="1"/>
                  </a:moveTo>
                  <a:cubicBezTo>
                    <a:pt x="58" y="1"/>
                    <a:pt x="1" y="326"/>
                    <a:pt x="1" y="728"/>
                  </a:cubicBezTo>
                  <a:cubicBezTo>
                    <a:pt x="1" y="1131"/>
                    <a:pt x="58" y="1457"/>
                    <a:pt x="128" y="1457"/>
                  </a:cubicBezTo>
                  <a:cubicBezTo>
                    <a:pt x="198" y="1457"/>
                    <a:pt x="255" y="1131"/>
                    <a:pt x="255" y="728"/>
                  </a:cubicBezTo>
                  <a:cubicBezTo>
                    <a:pt x="255" y="327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698450" y="919700"/>
              <a:ext cx="6375" cy="36425"/>
            </a:xfrm>
            <a:custGeom>
              <a:avLst/>
              <a:gdLst/>
              <a:ahLst/>
              <a:cxnLst/>
              <a:rect l="l" t="t" r="r" b="b"/>
              <a:pathLst>
                <a:path w="255" h="1457" extrusionOk="0">
                  <a:moveTo>
                    <a:pt x="128" y="0"/>
                  </a:moveTo>
                  <a:cubicBezTo>
                    <a:pt x="58" y="0"/>
                    <a:pt x="1" y="326"/>
                    <a:pt x="1" y="727"/>
                  </a:cubicBezTo>
                  <a:cubicBezTo>
                    <a:pt x="1" y="1129"/>
                    <a:pt x="58" y="1456"/>
                    <a:pt x="128" y="1456"/>
                  </a:cubicBezTo>
                  <a:cubicBezTo>
                    <a:pt x="198" y="1456"/>
                    <a:pt x="255" y="1130"/>
                    <a:pt x="255" y="727"/>
                  </a:cubicBezTo>
                  <a:cubicBezTo>
                    <a:pt x="255" y="326"/>
                    <a:pt x="198" y="0"/>
                    <a:pt x="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698450" y="992550"/>
              <a:ext cx="6375" cy="36425"/>
            </a:xfrm>
            <a:custGeom>
              <a:avLst/>
              <a:gdLst/>
              <a:ahLst/>
              <a:cxnLst/>
              <a:rect l="l" t="t" r="r" b="b"/>
              <a:pathLst>
                <a:path w="255" h="1457" extrusionOk="0">
                  <a:moveTo>
                    <a:pt x="128" y="1"/>
                  </a:moveTo>
                  <a:cubicBezTo>
                    <a:pt x="58" y="1"/>
                    <a:pt x="1" y="327"/>
                    <a:pt x="1" y="728"/>
                  </a:cubicBezTo>
                  <a:cubicBezTo>
                    <a:pt x="1" y="1131"/>
                    <a:pt x="58" y="1457"/>
                    <a:pt x="128" y="1457"/>
                  </a:cubicBezTo>
                  <a:cubicBezTo>
                    <a:pt x="198" y="1457"/>
                    <a:pt x="255" y="1131"/>
                    <a:pt x="255" y="728"/>
                  </a:cubicBezTo>
                  <a:cubicBezTo>
                    <a:pt x="255" y="327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5698450" y="1065400"/>
              <a:ext cx="6375" cy="36450"/>
            </a:xfrm>
            <a:custGeom>
              <a:avLst/>
              <a:gdLst/>
              <a:ahLst/>
              <a:cxnLst/>
              <a:rect l="l" t="t" r="r" b="b"/>
              <a:pathLst>
                <a:path w="255" h="1458" extrusionOk="0">
                  <a:moveTo>
                    <a:pt x="128" y="0"/>
                  </a:moveTo>
                  <a:cubicBezTo>
                    <a:pt x="58" y="0"/>
                    <a:pt x="1" y="328"/>
                    <a:pt x="1" y="730"/>
                  </a:cubicBezTo>
                  <a:cubicBezTo>
                    <a:pt x="1" y="1131"/>
                    <a:pt x="58" y="1458"/>
                    <a:pt x="128" y="1458"/>
                  </a:cubicBezTo>
                  <a:cubicBezTo>
                    <a:pt x="198" y="1458"/>
                    <a:pt x="255" y="1133"/>
                    <a:pt x="255" y="730"/>
                  </a:cubicBezTo>
                  <a:cubicBezTo>
                    <a:pt x="255" y="326"/>
                    <a:pt x="198" y="0"/>
                    <a:pt x="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5698450" y="1138300"/>
              <a:ext cx="6375" cy="36425"/>
            </a:xfrm>
            <a:custGeom>
              <a:avLst/>
              <a:gdLst/>
              <a:ahLst/>
              <a:cxnLst/>
              <a:rect l="l" t="t" r="r" b="b"/>
              <a:pathLst>
                <a:path w="255" h="1457" extrusionOk="0">
                  <a:moveTo>
                    <a:pt x="128" y="0"/>
                  </a:moveTo>
                  <a:cubicBezTo>
                    <a:pt x="58" y="0"/>
                    <a:pt x="1" y="326"/>
                    <a:pt x="1" y="729"/>
                  </a:cubicBezTo>
                  <a:cubicBezTo>
                    <a:pt x="1" y="1130"/>
                    <a:pt x="58" y="1456"/>
                    <a:pt x="128" y="1456"/>
                  </a:cubicBezTo>
                  <a:cubicBezTo>
                    <a:pt x="198" y="1456"/>
                    <a:pt x="255" y="1130"/>
                    <a:pt x="255" y="729"/>
                  </a:cubicBezTo>
                  <a:cubicBezTo>
                    <a:pt x="255" y="326"/>
                    <a:pt x="198" y="0"/>
                    <a:pt x="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5698450" y="1211150"/>
              <a:ext cx="6375" cy="36475"/>
            </a:xfrm>
            <a:custGeom>
              <a:avLst/>
              <a:gdLst/>
              <a:ahLst/>
              <a:cxnLst/>
              <a:rect l="l" t="t" r="r" b="b"/>
              <a:pathLst>
                <a:path w="255" h="1459" extrusionOk="0">
                  <a:moveTo>
                    <a:pt x="128" y="1"/>
                  </a:moveTo>
                  <a:cubicBezTo>
                    <a:pt x="58" y="1"/>
                    <a:pt x="1" y="326"/>
                    <a:pt x="1" y="728"/>
                  </a:cubicBezTo>
                  <a:cubicBezTo>
                    <a:pt x="1" y="1131"/>
                    <a:pt x="58" y="1458"/>
                    <a:pt x="128" y="1458"/>
                  </a:cubicBezTo>
                  <a:cubicBezTo>
                    <a:pt x="198" y="1458"/>
                    <a:pt x="255" y="1131"/>
                    <a:pt x="255" y="728"/>
                  </a:cubicBezTo>
                  <a:cubicBezTo>
                    <a:pt x="255" y="327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5698450" y="1284025"/>
              <a:ext cx="6375" cy="36475"/>
            </a:xfrm>
            <a:custGeom>
              <a:avLst/>
              <a:gdLst/>
              <a:ahLst/>
              <a:cxnLst/>
              <a:rect l="l" t="t" r="r" b="b"/>
              <a:pathLst>
                <a:path w="255" h="1459" extrusionOk="0">
                  <a:moveTo>
                    <a:pt x="128" y="1"/>
                  </a:moveTo>
                  <a:cubicBezTo>
                    <a:pt x="58" y="1"/>
                    <a:pt x="1" y="327"/>
                    <a:pt x="1" y="729"/>
                  </a:cubicBezTo>
                  <a:cubicBezTo>
                    <a:pt x="1" y="1132"/>
                    <a:pt x="58" y="1458"/>
                    <a:pt x="128" y="1458"/>
                  </a:cubicBezTo>
                  <a:cubicBezTo>
                    <a:pt x="198" y="1458"/>
                    <a:pt x="255" y="1131"/>
                    <a:pt x="255" y="729"/>
                  </a:cubicBezTo>
                  <a:cubicBezTo>
                    <a:pt x="255" y="327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5698450" y="1356925"/>
              <a:ext cx="6375" cy="36425"/>
            </a:xfrm>
            <a:custGeom>
              <a:avLst/>
              <a:gdLst/>
              <a:ahLst/>
              <a:cxnLst/>
              <a:rect l="l" t="t" r="r" b="b"/>
              <a:pathLst>
                <a:path w="255" h="1457" extrusionOk="0">
                  <a:moveTo>
                    <a:pt x="128" y="1"/>
                  </a:moveTo>
                  <a:cubicBezTo>
                    <a:pt x="58" y="1"/>
                    <a:pt x="1" y="327"/>
                    <a:pt x="1" y="728"/>
                  </a:cubicBezTo>
                  <a:cubicBezTo>
                    <a:pt x="1" y="1131"/>
                    <a:pt x="58" y="1457"/>
                    <a:pt x="128" y="1457"/>
                  </a:cubicBezTo>
                  <a:cubicBezTo>
                    <a:pt x="198" y="1457"/>
                    <a:pt x="255" y="1131"/>
                    <a:pt x="255" y="728"/>
                  </a:cubicBezTo>
                  <a:cubicBezTo>
                    <a:pt x="255" y="327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5698450" y="1429800"/>
              <a:ext cx="6375" cy="36425"/>
            </a:xfrm>
            <a:custGeom>
              <a:avLst/>
              <a:gdLst/>
              <a:ahLst/>
              <a:cxnLst/>
              <a:rect l="l" t="t" r="r" b="b"/>
              <a:pathLst>
                <a:path w="255" h="1457" extrusionOk="0">
                  <a:moveTo>
                    <a:pt x="128" y="1"/>
                  </a:moveTo>
                  <a:cubicBezTo>
                    <a:pt x="58" y="1"/>
                    <a:pt x="1" y="327"/>
                    <a:pt x="1" y="729"/>
                  </a:cubicBezTo>
                  <a:cubicBezTo>
                    <a:pt x="1" y="1130"/>
                    <a:pt x="58" y="1457"/>
                    <a:pt x="128" y="1457"/>
                  </a:cubicBezTo>
                  <a:cubicBezTo>
                    <a:pt x="198" y="1457"/>
                    <a:pt x="255" y="1132"/>
                    <a:pt x="255" y="729"/>
                  </a:cubicBezTo>
                  <a:cubicBezTo>
                    <a:pt x="255" y="327"/>
                    <a:pt x="19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698450" y="1502675"/>
              <a:ext cx="6375" cy="36425"/>
            </a:xfrm>
            <a:custGeom>
              <a:avLst/>
              <a:gdLst/>
              <a:ahLst/>
              <a:cxnLst/>
              <a:rect l="l" t="t" r="r" b="b"/>
              <a:pathLst>
                <a:path w="255" h="1457" extrusionOk="0">
                  <a:moveTo>
                    <a:pt x="128" y="0"/>
                  </a:moveTo>
                  <a:cubicBezTo>
                    <a:pt x="58" y="0"/>
                    <a:pt x="1" y="328"/>
                    <a:pt x="1" y="729"/>
                  </a:cubicBezTo>
                  <a:cubicBezTo>
                    <a:pt x="1" y="1130"/>
                    <a:pt x="58" y="1456"/>
                    <a:pt x="128" y="1456"/>
                  </a:cubicBezTo>
                  <a:cubicBezTo>
                    <a:pt x="198" y="1456"/>
                    <a:pt x="255" y="1130"/>
                    <a:pt x="255" y="729"/>
                  </a:cubicBezTo>
                  <a:cubicBezTo>
                    <a:pt x="255" y="326"/>
                    <a:pt x="198" y="0"/>
                    <a:pt x="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5653575" y="1532375"/>
              <a:ext cx="96150" cy="96200"/>
            </a:xfrm>
            <a:custGeom>
              <a:avLst/>
              <a:gdLst/>
              <a:ahLst/>
              <a:cxnLst/>
              <a:rect l="l" t="t" r="r" b="b"/>
              <a:pathLst>
                <a:path w="3846" h="3848" extrusionOk="0">
                  <a:moveTo>
                    <a:pt x="1" y="0"/>
                  </a:moveTo>
                  <a:lnTo>
                    <a:pt x="1" y="3847"/>
                  </a:lnTo>
                  <a:lnTo>
                    <a:pt x="3846" y="384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4355500" y="1545550"/>
              <a:ext cx="96150" cy="96150"/>
            </a:xfrm>
            <a:custGeom>
              <a:avLst/>
              <a:gdLst/>
              <a:ahLst/>
              <a:cxnLst/>
              <a:rect l="l" t="t" r="r" b="b"/>
              <a:pathLst>
                <a:path w="3846" h="3846" extrusionOk="0">
                  <a:moveTo>
                    <a:pt x="0" y="0"/>
                  </a:moveTo>
                  <a:lnTo>
                    <a:pt x="0" y="3846"/>
                  </a:lnTo>
                  <a:lnTo>
                    <a:pt x="3846" y="3846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5653575" y="238125"/>
              <a:ext cx="96150" cy="96150"/>
            </a:xfrm>
            <a:custGeom>
              <a:avLst/>
              <a:gdLst/>
              <a:ahLst/>
              <a:cxnLst/>
              <a:rect l="l" t="t" r="r" b="b"/>
              <a:pathLst>
                <a:path w="3846" h="3846" extrusionOk="0">
                  <a:moveTo>
                    <a:pt x="1" y="0"/>
                  </a:moveTo>
                  <a:lnTo>
                    <a:pt x="1" y="3845"/>
                  </a:lnTo>
                  <a:lnTo>
                    <a:pt x="3846" y="3845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4355500" y="247475"/>
              <a:ext cx="96150" cy="96150"/>
            </a:xfrm>
            <a:custGeom>
              <a:avLst/>
              <a:gdLst/>
              <a:ahLst/>
              <a:cxnLst/>
              <a:rect l="l" t="t" r="r" b="b"/>
              <a:pathLst>
                <a:path w="3846" h="3846" extrusionOk="0">
                  <a:moveTo>
                    <a:pt x="0" y="0"/>
                  </a:moveTo>
                  <a:lnTo>
                    <a:pt x="0" y="3845"/>
                  </a:lnTo>
                  <a:lnTo>
                    <a:pt x="3846" y="3845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078450" y="902300"/>
              <a:ext cx="377725" cy="377700"/>
            </a:xfrm>
            <a:custGeom>
              <a:avLst/>
              <a:gdLst/>
              <a:ahLst/>
              <a:cxnLst/>
              <a:rect l="l" t="t" r="r" b="b"/>
              <a:pathLst>
                <a:path w="15109" h="15108" extrusionOk="0">
                  <a:moveTo>
                    <a:pt x="2489" y="3767"/>
                  </a:moveTo>
                  <a:cubicBezTo>
                    <a:pt x="2825" y="3318"/>
                    <a:pt x="3218" y="2916"/>
                    <a:pt x="3661" y="2571"/>
                  </a:cubicBezTo>
                  <a:lnTo>
                    <a:pt x="3381" y="1045"/>
                  </a:lnTo>
                  <a:lnTo>
                    <a:pt x="5742" y="37"/>
                  </a:lnTo>
                  <a:lnTo>
                    <a:pt x="6652" y="1295"/>
                  </a:lnTo>
                  <a:cubicBezTo>
                    <a:pt x="7206" y="1214"/>
                    <a:pt x="7769" y="1207"/>
                    <a:pt x="8325" y="1276"/>
                  </a:cubicBezTo>
                  <a:lnTo>
                    <a:pt x="9207" y="1"/>
                  </a:lnTo>
                  <a:lnTo>
                    <a:pt x="11588" y="957"/>
                  </a:lnTo>
                  <a:lnTo>
                    <a:pt x="11342" y="2489"/>
                  </a:lnTo>
                  <a:cubicBezTo>
                    <a:pt x="11791" y="2824"/>
                    <a:pt x="12194" y="3219"/>
                    <a:pt x="12538" y="3660"/>
                  </a:cubicBezTo>
                  <a:lnTo>
                    <a:pt x="14064" y="3382"/>
                  </a:lnTo>
                  <a:lnTo>
                    <a:pt x="15071" y="5742"/>
                  </a:lnTo>
                  <a:lnTo>
                    <a:pt x="13814" y="6651"/>
                  </a:lnTo>
                  <a:cubicBezTo>
                    <a:pt x="13895" y="7205"/>
                    <a:pt x="13901" y="7768"/>
                    <a:pt x="13832" y="8325"/>
                  </a:cubicBezTo>
                  <a:lnTo>
                    <a:pt x="15109" y="9206"/>
                  </a:lnTo>
                  <a:lnTo>
                    <a:pt x="14152" y="11587"/>
                  </a:lnTo>
                  <a:lnTo>
                    <a:pt x="12621" y="11342"/>
                  </a:lnTo>
                  <a:cubicBezTo>
                    <a:pt x="12286" y="11791"/>
                    <a:pt x="11891" y="12193"/>
                    <a:pt x="11450" y="12537"/>
                  </a:cubicBezTo>
                  <a:lnTo>
                    <a:pt x="11728" y="14063"/>
                  </a:lnTo>
                  <a:lnTo>
                    <a:pt x="9367" y="15072"/>
                  </a:lnTo>
                  <a:lnTo>
                    <a:pt x="8459" y="13814"/>
                  </a:lnTo>
                  <a:cubicBezTo>
                    <a:pt x="7903" y="13895"/>
                    <a:pt x="7340" y="13900"/>
                    <a:pt x="6785" y="13832"/>
                  </a:cubicBezTo>
                  <a:lnTo>
                    <a:pt x="5902" y="15108"/>
                  </a:lnTo>
                  <a:lnTo>
                    <a:pt x="3521" y="14151"/>
                  </a:lnTo>
                  <a:lnTo>
                    <a:pt x="3767" y="12620"/>
                  </a:lnTo>
                  <a:cubicBezTo>
                    <a:pt x="3318" y="12285"/>
                    <a:pt x="2916" y="11890"/>
                    <a:pt x="2571" y="11449"/>
                  </a:cubicBezTo>
                  <a:lnTo>
                    <a:pt x="1045" y="11729"/>
                  </a:lnTo>
                  <a:lnTo>
                    <a:pt x="38" y="9368"/>
                  </a:lnTo>
                  <a:lnTo>
                    <a:pt x="1295" y="8458"/>
                  </a:lnTo>
                  <a:cubicBezTo>
                    <a:pt x="1214" y="7904"/>
                    <a:pt x="1208" y="7341"/>
                    <a:pt x="1277" y="6784"/>
                  </a:cubicBezTo>
                  <a:lnTo>
                    <a:pt x="0" y="5903"/>
                  </a:lnTo>
                  <a:lnTo>
                    <a:pt x="958" y="3521"/>
                  </a:lnTo>
                  <a:lnTo>
                    <a:pt x="2489" y="3767"/>
                  </a:lnTo>
                  <a:close/>
                  <a:moveTo>
                    <a:pt x="5043" y="6421"/>
                  </a:moveTo>
                  <a:cubicBezTo>
                    <a:pt x="4629" y="7454"/>
                    <a:pt x="4877" y="8635"/>
                    <a:pt x="5673" y="9414"/>
                  </a:cubicBezTo>
                  <a:cubicBezTo>
                    <a:pt x="6469" y="10192"/>
                    <a:pt x="7655" y="10415"/>
                    <a:pt x="8680" y="9979"/>
                  </a:cubicBezTo>
                  <a:cubicBezTo>
                    <a:pt x="9704" y="9541"/>
                    <a:pt x="10364" y="8530"/>
                    <a:pt x="10352" y="7417"/>
                  </a:cubicBezTo>
                  <a:cubicBezTo>
                    <a:pt x="10340" y="6303"/>
                    <a:pt x="9658" y="5306"/>
                    <a:pt x="8626" y="4891"/>
                  </a:cubicBezTo>
                  <a:cubicBezTo>
                    <a:pt x="7215" y="4324"/>
                    <a:pt x="5610" y="5009"/>
                    <a:pt x="5043" y="64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336550" y="1068275"/>
              <a:ext cx="1325075" cy="1325050"/>
            </a:xfrm>
            <a:custGeom>
              <a:avLst/>
              <a:gdLst/>
              <a:ahLst/>
              <a:cxnLst/>
              <a:rect l="l" t="t" r="r" b="b"/>
              <a:pathLst>
                <a:path w="53003" h="53002" extrusionOk="0">
                  <a:moveTo>
                    <a:pt x="8730" y="13214"/>
                  </a:moveTo>
                  <a:cubicBezTo>
                    <a:pt x="9906" y="11639"/>
                    <a:pt x="11287" y="10229"/>
                    <a:pt x="12838" y="9020"/>
                  </a:cubicBezTo>
                  <a:lnTo>
                    <a:pt x="11859" y="3666"/>
                  </a:lnTo>
                  <a:lnTo>
                    <a:pt x="20143" y="131"/>
                  </a:lnTo>
                  <a:lnTo>
                    <a:pt x="23332" y="4541"/>
                  </a:lnTo>
                  <a:cubicBezTo>
                    <a:pt x="25277" y="4257"/>
                    <a:pt x="27252" y="4237"/>
                    <a:pt x="29203" y="4476"/>
                  </a:cubicBezTo>
                  <a:lnTo>
                    <a:pt x="32296" y="0"/>
                  </a:lnTo>
                  <a:lnTo>
                    <a:pt x="40652" y="3358"/>
                  </a:lnTo>
                  <a:lnTo>
                    <a:pt x="39789" y="8729"/>
                  </a:lnTo>
                  <a:cubicBezTo>
                    <a:pt x="41364" y="9906"/>
                    <a:pt x="42773" y="11288"/>
                    <a:pt x="43982" y="12838"/>
                  </a:cubicBezTo>
                  <a:lnTo>
                    <a:pt x="49338" y="11861"/>
                  </a:lnTo>
                  <a:lnTo>
                    <a:pt x="52873" y="20143"/>
                  </a:lnTo>
                  <a:lnTo>
                    <a:pt x="48462" y="23333"/>
                  </a:lnTo>
                  <a:cubicBezTo>
                    <a:pt x="48745" y="25278"/>
                    <a:pt x="48766" y="27252"/>
                    <a:pt x="48527" y="29204"/>
                  </a:cubicBezTo>
                  <a:lnTo>
                    <a:pt x="53002" y="32297"/>
                  </a:lnTo>
                  <a:lnTo>
                    <a:pt x="49645" y="40653"/>
                  </a:lnTo>
                  <a:lnTo>
                    <a:pt x="44274" y="39790"/>
                  </a:lnTo>
                  <a:cubicBezTo>
                    <a:pt x="43097" y="41365"/>
                    <a:pt x="41715" y="42776"/>
                    <a:pt x="40165" y="43984"/>
                  </a:cubicBezTo>
                  <a:lnTo>
                    <a:pt x="41143" y="49339"/>
                  </a:lnTo>
                  <a:lnTo>
                    <a:pt x="32859" y="52872"/>
                  </a:lnTo>
                  <a:lnTo>
                    <a:pt x="29670" y="48463"/>
                  </a:lnTo>
                  <a:cubicBezTo>
                    <a:pt x="27725" y="48745"/>
                    <a:pt x="25750" y="48767"/>
                    <a:pt x="23799" y="48527"/>
                  </a:cubicBezTo>
                  <a:lnTo>
                    <a:pt x="20706" y="53002"/>
                  </a:lnTo>
                  <a:lnTo>
                    <a:pt x="12350" y="49646"/>
                  </a:lnTo>
                  <a:lnTo>
                    <a:pt x="13212" y="44274"/>
                  </a:lnTo>
                  <a:cubicBezTo>
                    <a:pt x="11637" y="43096"/>
                    <a:pt x="10227" y="41715"/>
                    <a:pt x="9018" y="40165"/>
                  </a:cubicBezTo>
                  <a:lnTo>
                    <a:pt x="3664" y="41142"/>
                  </a:lnTo>
                  <a:lnTo>
                    <a:pt x="130" y="32860"/>
                  </a:lnTo>
                  <a:lnTo>
                    <a:pt x="4540" y="29669"/>
                  </a:lnTo>
                  <a:cubicBezTo>
                    <a:pt x="4258" y="27725"/>
                    <a:pt x="4236" y="25750"/>
                    <a:pt x="4475" y="23800"/>
                  </a:cubicBezTo>
                  <a:lnTo>
                    <a:pt x="1" y="20707"/>
                  </a:lnTo>
                  <a:lnTo>
                    <a:pt x="3357" y="12351"/>
                  </a:lnTo>
                  <a:lnTo>
                    <a:pt x="8730" y="13214"/>
                  </a:lnTo>
                  <a:close/>
                  <a:moveTo>
                    <a:pt x="17690" y="22520"/>
                  </a:moveTo>
                  <a:cubicBezTo>
                    <a:pt x="15701" y="27470"/>
                    <a:pt x="18102" y="33097"/>
                    <a:pt x="23052" y="35086"/>
                  </a:cubicBezTo>
                  <a:cubicBezTo>
                    <a:pt x="28003" y="37074"/>
                    <a:pt x="33628" y="34673"/>
                    <a:pt x="35617" y="29724"/>
                  </a:cubicBezTo>
                  <a:cubicBezTo>
                    <a:pt x="37605" y="24773"/>
                    <a:pt x="35206" y="19147"/>
                    <a:pt x="30255" y="17159"/>
                  </a:cubicBezTo>
                  <a:cubicBezTo>
                    <a:pt x="25304" y="15170"/>
                    <a:pt x="19678" y="17569"/>
                    <a:pt x="17690" y="225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588200" y="1639725"/>
              <a:ext cx="652275" cy="652300"/>
            </a:xfrm>
            <a:custGeom>
              <a:avLst/>
              <a:gdLst/>
              <a:ahLst/>
              <a:cxnLst/>
              <a:rect l="l" t="t" r="r" b="b"/>
              <a:pathLst>
                <a:path w="26091" h="26092" extrusionOk="0">
                  <a:moveTo>
                    <a:pt x="13122" y="8103"/>
                  </a:moveTo>
                  <a:cubicBezTo>
                    <a:pt x="13712" y="8103"/>
                    <a:pt x="14312" y="8214"/>
                    <a:pt x="14893" y="8447"/>
                  </a:cubicBezTo>
                  <a:cubicBezTo>
                    <a:pt x="17330" y="9426"/>
                    <a:pt x="18512" y="12196"/>
                    <a:pt x="17533" y="14633"/>
                  </a:cubicBezTo>
                  <a:cubicBezTo>
                    <a:pt x="16787" y="16488"/>
                    <a:pt x="15003" y="17616"/>
                    <a:pt x="13118" y="17616"/>
                  </a:cubicBezTo>
                  <a:cubicBezTo>
                    <a:pt x="12528" y="17616"/>
                    <a:pt x="11929" y="17505"/>
                    <a:pt x="11348" y="17272"/>
                  </a:cubicBezTo>
                  <a:cubicBezTo>
                    <a:pt x="8910" y="16292"/>
                    <a:pt x="7729" y="13524"/>
                    <a:pt x="8709" y="11087"/>
                  </a:cubicBezTo>
                  <a:cubicBezTo>
                    <a:pt x="9454" y="9232"/>
                    <a:pt x="11238" y="8103"/>
                    <a:pt x="13122" y="8103"/>
                  </a:cubicBezTo>
                  <a:close/>
                  <a:moveTo>
                    <a:pt x="15898" y="1"/>
                  </a:moveTo>
                  <a:lnTo>
                    <a:pt x="14376" y="2204"/>
                  </a:lnTo>
                  <a:cubicBezTo>
                    <a:pt x="13937" y="2150"/>
                    <a:pt x="13496" y="2123"/>
                    <a:pt x="13054" y="2123"/>
                  </a:cubicBezTo>
                  <a:cubicBezTo>
                    <a:pt x="12530" y="2123"/>
                    <a:pt x="12006" y="2161"/>
                    <a:pt x="11486" y="2236"/>
                  </a:cubicBezTo>
                  <a:lnTo>
                    <a:pt x="9916" y="66"/>
                  </a:lnTo>
                  <a:lnTo>
                    <a:pt x="5839" y="1805"/>
                  </a:lnTo>
                  <a:lnTo>
                    <a:pt x="6321" y="4442"/>
                  </a:lnTo>
                  <a:cubicBezTo>
                    <a:pt x="5557" y="5036"/>
                    <a:pt x="4878" y="5731"/>
                    <a:pt x="4298" y="6506"/>
                  </a:cubicBezTo>
                  <a:lnTo>
                    <a:pt x="4298" y="6506"/>
                  </a:lnTo>
                  <a:lnTo>
                    <a:pt x="1655" y="6082"/>
                  </a:lnTo>
                  <a:lnTo>
                    <a:pt x="1" y="10193"/>
                  </a:lnTo>
                  <a:lnTo>
                    <a:pt x="2205" y="11717"/>
                  </a:lnTo>
                  <a:cubicBezTo>
                    <a:pt x="2086" y="12677"/>
                    <a:pt x="2097" y="13649"/>
                    <a:pt x="2237" y="14606"/>
                  </a:cubicBezTo>
                  <a:lnTo>
                    <a:pt x="65" y="16176"/>
                  </a:lnTo>
                  <a:lnTo>
                    <a:pt x="1805" y="20253"/>
                  </a:lnTo>
                  <a:lnTo>
                    <a:pt x="4440" y="19773"/>
                  </a:lnTo>
                  <a:cubicBezTo>
                    <a:pt x="5035" y="20535"/>
                    <a:pt x="5729" y="21216"/>
                    <a:pt x="6504" y="21794"/>
                  </a:cubicBezTo>
                  <a:lnTo>
                    <a:pt x="6080" y="24438"/>
                  </a:lnTo>
                  <a:lnTo>
                    <a:pt x="10193" y="26091"/>
                  </a:lnTo>
                  <a:lnTo>
                    <a:pt x="11716" y="23888"/>
                  </a:lnTo>
                  <a:cubicBezTo>
                    <a:pt x="12157" y="23942"/>
                    <a:pt x="12599" y="23969"/>
                    <a:pt x="13042" y="23969"/>
                  </a:cubicBezTo>
                  <a:cubicBezTo>
                    <a:pt x="13564" y="23969"/>
                    <a:pt x="14087" y="23932"/>
                    <a:pt x="14605" y="23856"/>
                  </a:cubicBezTo>
                  <a:lnTo>
                    <a:pt x="16175" y="26028"/>
                  </a:lnTo>
                  <a:lnTo>
                    <a:pt x="20252" y="24288"/>
                  </a:lnTo>
                  <a:lnTo>
                    <a:pt x="19771" y="21652"/>
                  </a:lnTo>
                  <a:cubicBezTo>
                    <a:pt x="20534" y="21056"/>
                    <a:pt x="21214" y="20363"/>
                    <a:pt x="21794" y="19587"/>
                  </a:cubicBezTo>
                  <a:lnTo>
                    <a:pt x="24438" y="20012"/>
                  </a:lnTo>
                  <a:lnTo>
                    <a:pt x="26091" y="15899"/>
                  </a:lnTo>
                  <a:lnTo>
                    <a:pt x="23888" y="14377"/>
                  </a:lnTo>
                  <a:cubicBezTo>
                    <a:pt x="24006" y="13416"/>
                    <a:pt x="23994" y="12444"/>
                    <a:pt x="23856" y="11486"/>
                  </a:cubicBezTo>
                  <a:lnTo>
                    <a:pt x="26026" y="9916"/>
                  </a:lnTo>
                  <a:lnTo>
                    <a:pt x="24287" y="5839"/>
                  </a:lnTo>
                  <a:lnTo>
                    <a:pt x="21651" y="6321"/>
                  </a:lnTo>
                  <a:cubicBezTo>
                    <a:pt x="21056" y="5557"/>
                    <a:pt x="20362" y="4878"/>
                    <a:pt x="19587" y="4299"/>
                  </a:cubicBezTo>
                  <a:lnTo>
                    <a:pt x="20012" y="1654"/>
                  </a:lnTo>
                  <a:lnTo>
                    <a:pt x="158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579800" y="5315200"/>
              <a:ext cx="6459825" cy="6350"/>
            </a:xfrm>
            <a:custGeom>
              <a:avLst/>
              <a:gdLst/>
              <a:ahLst/>
              <a:cxnLst/>
              <a:rect l="l" t="t" r="r" b="b"/>
              <a:pathLst>
                <a:path w="258393" h="254" extrusionOk="0">
                  <a:moveTo>
                    <a:pt x="129203" y="1"/>
                  </a:moveTo>
                  <a:cubicBezTo>
                    <a:pt x="57834" y="1"/>
                    <a:pt x="0" y="56"/>
                    <a:pt x="0" y="126"/>
                  </a:cubicBezTo>
                  <a:cubicBezTo>
                    <a:pt x="0" y="196"/>
                    <a:pt x="57835" y="253"/>
                    <a:pt x="129203" y="253"/>
                  </a:cubicBezTo>
                  <a:cubicBezTo>
                    <a:pt x="200544" y="253"/>
                    <a:pt x="258393" y="196"/>
                    <a:pt x="258393" y="126"/>
                  </a:cubicBezTo>
                  <a:cubicBezTo>
                    <a:pt x="258393" y="56"/>
                    <a:pt x="200544" y="1"/>
                    <a:pt x="129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2294950" y="646150"/>
              <a:ext cx="2889300" cy="3038725"/>
            </a:xfrm>
            <a:custGeom>
              <a:avLst/>
              <a:gdLst/>
              <a:ahLst/>
              <a:cxnLst/>
              <a:rect l="l" t="t" r="r" b="b"/>
              <a:pathLst>
                <a:path w="115572" h="121549" extrusionOk="0">
                  <a:moveTo>
                    <a:pt x="1" y="0"/>
                  </a:moveTo>
                  <a:lnTo>
                    <a:pt x="1" y="121548"/>
                  </a:lnTo>
                  <a:lnTo>
                    <a:pt x="115572" y="121548"/>
                  </a:lnTo>
                  <a:lnTo>
                    <a:pt x="11557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2291775" y="643000"/>
              <a:ext cx="2895225" cy="3044600"/>
            </a:xfrm>
            <a:custGeom>
              <a:avLst/>
              <a:gdLst/>
              <a:ahLst/>
              <a:cxnLst/>
              <a:rect l="l" t="t" r="r" b="b"/>
              <a:pathLst>
                <a:path w="115809" h="121784" extrusionOk="0">
                  <a:moveTo>
                    <a:pt x="1" y="0"/>
                  </a:moveTo>
                  <a:lnTo>
                    <a:pt x="1" y="126"/>
                  </a:lnTo>
                  <a:cubicBezTo>
                    <a:pt x="7" y="44756"/>
                    <a:pt x="14" y="86503"/>
                    <a:pt x="19" y="121674"/>
                  </a:cubicBezTo>
                  <a:lnTo>
                    <a:pt x="19" y="121783"/>
                  </a:lnTo>
                  <a:lnTo>
                    <a:pt x="128" y="121783"/>
                  </a:lnTo>
                  <a:lnTo>
                    <a:pt x="115699" y="121674"/>
                  </a:lnTo>
                  <a:cubicBezTo>
                    <a:pt x="115699" y="121674"/>
                    <a:pt x="115699" y="121674"/>
                    <a:pt x="115699" y="121674"/>
                  </a:cubicBezTo>
                  <a:lnTo>
                    <a:pt x="115699" y="121674"/>
                  </a:lnTo>
                  <a:lnTo>
                    <a:pt x="236" y="121567"/>
                  </a:lnTo>
                  <a:lnTo>
                    <a:pt x="236" y="121567"/>
                  </a:lnTo>
                  <a:cubicBezTo>
                    <a:pt x="242" y="86451"/>
                    <a:pt x="248" y="44789"/>
                    <a:pt x="254" y="252"/>
                  </a:cubicBezTo>
                  <a:lnTo>
                    <a:pt x="254" y="252"/>
                  </a:lnTo>
                  <a:lnTo>
                    <a:pt x="115589" y="236"/>
                  </a:lnTo>
                  <a:lnTo>
                    <a:pt x="115589" y="236"/>
                  </a:lnTo>
                  <a:cubicBezTo>
                    <a:pt x="115655" y="72923"/>
                    <a:pt x="115699" y="120729"/>
                    <a:pt x="115699" y="121674"/>
                  </a:cubicBezTo>
                  <a:cubicBezTo>
                    <a:pt x="115699" y="120728"/>
                    <a:pt x="115743" y="72874"/>
                    <a:pt x="115809" y="126"/>
                  </a:cubicBezTo>
                  <a:lnTo>
                    <a:pt x="115809" y="16"/>
                  </a:lnTo>
                  <a:lnTo>
                    <a:pt x="115699" y="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440175" y="2805975"/>
              <a:ext cx="60850" cy="6625"/>
            </a:xfrm>
            <a:custGeom>
              <a:avLst/>
              <a:gdLst/>
              <a:ahLst/>
              <a:cxnLst/>
              <a:rect l="l" t="t" r="r" b="b"/>
              <a:pathLst>
                <a:path w="2434" h="265" extrusionOk="0">
                  <a:moveTo>
                    <a:pt x="856" y="0"/>
                  </a:moveTo>
                  <a:cubicBezTo>
                    <a:pt x="363" y="0"/>
                    <a:pt x="5" y="36"/>
                    <a:pt x="3" y="93"/>
                  </a:cubicBezTo>
                  <a:cubicBezTo>
                    <a:pt x="1" y="163"/>
                    <a:pt x="543" y="238"/>
                    <a:pt x="1213" y="259"/>
                  </a:cubicBezTo>
                  <a:cubicBezTo>
                    <a:pt x="1340" y="263"/>
                    <a:pt x="1463" y="265"/>
                    <a:pt x="1578" y="265"/>
                  </a:cubicBezTo>
                  <a:cubicBezTo>
                    <a:pt x="2071" y="265"/>
                    <a:pt x="2429" y="229"/>
                    <a:pt x="2431" y="172"/>
                  </a:cubicBezTo>
                  <a:cubicBezTo>
                    <a:pt x="2434" y="102"/>
                    <a:pt x="1891" y="28"/>
                    <a:pt x="1221" y="6"/>
                  </a:cubicBezTo>
                  <a:cubicBezTo>
                    <a:pt x="1094" y="2"/>
                    <a:pt x="971" y="0"/>
                    <a:pt x="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561575" y="2809925"/>
              <a:ext cx="60825" cy="6625"/>
            </a:xfrm>
            <a:custGeom>
              <a:avLst/>
              <a:gdLst/>
              <a:ahLst/>
              <a:cxnLst/>
              <a:rect l="l" t="t" r="r" b="b"/>
              <a:pathLst>
                <a:path w="2433" h="265" extrusionOk="0">
                  <a:moveTo>
                    <a:pt x="856" y="0"/>
                  </a:moveTo>
                  <a:cubicBezTo>
                    <a:pt x="364" y="0"/>
                    <a:pt x="5" y="36"/>
                    <a:pt x="3" y="93"/>
                  </a:cubicBezTo>
                  <a:cubicBezTo>
                    <a:pt x="1" y="163"/>
                    <a:pt x="543" y="237"/>
                    <a:pt x="1213" y="259"/>
                  </a:cubicBezTo>
                  <a:cubicBezTo>
                    <a:pt x="1341" y="263"/>
                    <a:pt x="1463" y="265"/>
                    <a:pt x="1579" y="265"/>
                  </a:cubicBezTo>
                  <a:cubicBezTo>
                    <a:pt x="2071" y="265"/>
                    <a:pt x="2429" y="229"/>
                    <a:pt x="2431" y="172"/>
                  </a:cubicBezTo>
                  <a:cubicBezTo>
                    <a:pt x="2433" y="102"/>
                    <a:pt x="1892" y="28"/>
                    <a:pt x="1221" y="6"/>
                  </a:cubicBezTo>
                  <a:cubicBezTo>
                    <a:pt x="1094" y="2"/>
                    <a:pt x="971" y="0"/>
                    <a:pt x="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3682975" y="2813850"/>
              <a:ext cx="60825" cy="6650"/>
            </a:xfrm>
            <a:custGeom>
              <a:avLst/>
              <a:gdLst/>
              <a:ahLst/>
              <a:cxnLst/>
              <a:rect l="l" t="t" r="r" b="b"/>
              <a:pathLst>
                <a:path w="2433" h="266" extrusionOk="0">
                  <a:moveTo>
                    <a:pt x="856" y="1"/>
                  </a:moveTo>
                  <a:cubicBezTo>
                    <a:pt x="363" y="1"/>
                    <a:pt x="5" y="37"/>
                    <a:pt x="3" y="94"/>
                  </a:cubicBezTo>
                  <a:cubicBezTo>
                    <a:pt x="1" y="164"/>
                    <a:pt x="542" y="238"/>
                    <a:pt x="1212" y="260"/>
                  </a:cubicBezTo>
                  <a:cubicBezTo>
                    <a:pt x="1340" y="264"/>
                    <a:pt x="1462" y="266"/>
                    <a:pt x="1578" y="266"/>
                  </a:cubicBezTo>
                  <a:cubicBezTo>
                    <a:pt x="2070" y="266"/>
                    <a:pt x="2429" y="229"/>
                    <a:pt x="2430" y="173"/>
                  </a:cubicBezTo>
                  <a:cubicBezTo>
                    <a:pt x="2433" y="103"/>
                    <a:pt x="1892" y="29"/>
                    <a:pt x="1221" y="7"/>
                  </a:cubicBezTo>
                  <a:cubicBezTo>
                    <a:pt x="1094" y="3"/>
                    <a:pt x="972" y="1"/>
                    <a:pt x="8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3804350" y="2817800"/>
              <a:ext cx="60875" cy="6650"/>
            </a:xfrm>
            <a:custGeom>
              <a:avLst/>
              <a:gdLst/>
              <a:ahLst/>
              <a:cxnLst/>
              <a:rect l="l" t="t" r="r" b="b"/>
              <a:pathLst>
                <a:path w="2435" h="266" extrusionOk="0">
                  <a:moveTo>
                    <a:pt x="856" y="1"/>
                  </a:moveTo>
                  <a:cubicBezTo>
                    <a:pt x="364" y="1"/>
                    <a:pt x="5" y="37"/>
                    <a:pt x="3" y="94"/>
                  </a:cubicBezTo>
                  <a:cubicBezTo>
                    <a:pt x="1" y="164"/>
                    <a:pt x="543" y="237"/>
                    <a:pt x="1214" y="259"/>
                  </a:cubicBezTo>
                  <a:cubicBezTo>
                    <a:pt x="1341" y="264"/>
                    <a:pt x="1463" y="266"/>
                    <a:pt x="1579" y="266"/>
                  </a:cubicBezTo>
                  <a:cubicBezTo>
                    <a:pt x="2071" y="266"/>
                    <a:pt x="2429" y="229"/>
                    <a:pt x="2431" y="173"/>
                  </a:cubicBezTo>
                  <a:cubicBezTo>
                    <a:pt x="2434" y="103"/>
                    <a:pt x="1893" y="29"/>
                    <a:pt x="1221" y="7"/>
                  </a:cubicBezTo>
                  <a:cubicBezTo>
                    <a:pt x="1094" y="3"/>
                    <a:pt x="972" y="1"/>
                    <a:pt x="8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3925750" y="2821750"/>
              <a:ext cx="60875" cy="6650"/>
            </a:xfrm>
            <a:custGeom>
              <a:avLst/>
              <a:gdLst/>
              <a:ahLst/>
              <a:cxnLst/>
              <a:rect l="l" t="t" r="r" b="b"/>
              <a:pathLst>
                <a:path w="2435" h="266" extrusionOk="0">
                  <a:moveTo>
                    <a:pt x="856" y="1"/>
                  </a:moveTo>
                  <a:cubicBezTo>
                    <a:pt x="364" y="1"/>
                    <a:pt x="6" y="37"/>
                    <a:pt x="4" y="94"/>
                  </a:cubicBezTo>
                  <a:cubicBezTo>
                    <a:pt x="1" y="164"/>
                    <a:pt x="543" y="237"/>
                    <a:pt x="1214" y="259"/>
                  </a:cubicBezTo>
                  <a:cubicBezTo>
                    <a:pt x="1341" y="263"/>
                    <a:pt x="1464" y="265"/>
                    <a:pt x="1579" y="265"/>
                  </a:cubicBezTo>
                  <a:cubicBezTo>
                    <a:pt x="2071" y="265"/>
                    <a:pt x="2430" y="229"/>
                    <a:pt x="2432" y="173"/>
                  </a:cubicBezTo>
                  <a:cubicBezTo>
                    <a:pt x="2434" y="103"/>
                    <a:pt x="1892" y="29"/>
                    <a:pt x="1222" y="7"/>
                  </a:cubicBezTo>
                  <a:cubicBezTo>
                    <a:pt x="1094" y="3"/>
                    <a:pt x="972" y="1"/>
                    <a:pt x="8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4047175" y="2811975"/>
              <a:ext cx="47300" cy="20375"/>
            </a:xfrm>
            <a:custGeom>
              <a:avLst/>
              <a:gdLst/>
              <a:ahLst/>
              <a:cxnLst/>
              <a:rect l="l" t="t" r="r" b="b"/>
              <a:pathLst>
                <a:path w="1892" h="815" extrusionOk="0">
                  <a:moveTo>
                    <a:pt x="1838" y="0"/>
                  </a:moveTo>
                  <a:cubicBezTo>
                    <a:pt x="1793" y="0"/>
                    <a:pt x="1713" y="230"/>
                    <a:pt x="1631" y="578"/>
                  </a:cubicBezTo>
                  <a:lnTo>
                    <a:pt x="1631" y="578"/>
                  </a:lnTo>
                  <a:cubicBezTo>
                    <a:pt x="1504" y="569"/>
                    <a:pt x="1364" y="561"/>
                    <a:pt x="1219" y="556"/>
                  </a:cubicBezTo>
                  <a:cubicBezTo>
                    <a:pt x="1092" y="552"/>
                    <a:pt x="970" y="550"/>
                    <a:pt x="854" y="550"/>
                  </a:cubicBezTo>
                  <a:cubicBezTo>
                    <a:pt x="362" y="550"/>
                    <a:pt x="4" y="586"/>
                    <a:pt x="3" y="643"/>
                  </a:cubicBezTo>
                  <a:cubicBezTo>
                    <a:pt x="0" y="712"/>
                    <a:pt x="541" y="788"/>
                    <a:pt x="1212" y="808"/>
                  </a:cubicBezTo>
                  <a:cubicBezTo>
                    <a:pt x="1335" y="813"/>
                    <a:pt x="1455" y="815"/>
                    <a:pt x="1567" y="815"/>
                  </a:cubicBezTo>
                  <a:cubicBezTo>
                    <a:pt x="1619" y="815"/>
                    <a:pt x="1669" y="814"/>
                    <a:pt x="1718" y="813"/>
                  </a:cubicBezTo>
                  <a:lnTo>
                    <a:pt x="1823" y="812"/>
                  </a:lnTo>
                  <a:lnTo>
                    <a:pt x="1834" y="715"/>
                  </a:lnTo>
                  <a:cubicBezTo>
                    <a:pt x="1886" y="302"/>
                    <a:pt x="1891" y="11"/>
                    <a:pt x="1841" y="1"/>
                  </a:cubicBezTo>
                  <a:cubicBezTo>
                    <a:pt x="1840" y="0"/>
                    <a:pt x="1839" y="0"/>
                    <a:pt x="18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4104225" y="2693900"/>
              <a:ext cx="18675" cy="58800"/>
            </a:xfrm>
            <a:custGeom>
              <a:avLst/>
              <a:gdLst/>
              <a:ahLst/>
              <a:cxnLst/>
              <a:rect l="l" t="t" r="r" b="b"/>
              <a:pathLst>
                <a:path w="747" h="2352" extrusionOk="0">
                  <a:moveTo>
                    <a:pt x="676" y="0"/>
                  </a:moveTo>
                  <a:cubicBezTo>
                    <a:pt x="605" y="0"/>
                    <a:pt x="418" y="506"/>
                    <a:pt x="251" y="1144"/>
                  </a:cubicBezTo>
                  <a:cubicBezTo>
                    <a:pt x="83" y="1795"/>
                    <a:pt x="0" y="2334"/>
                    <a:pt x="69" y="2351"/>
                  </a:cubicBezTo>
                  <a:cubicBezTo>
                    <a:pt x="70" y="2351"/>
                    <a:pt x="71" y="2351"/>
                    <a:pt x="72" y="2351"/>
                  </a:cubicBezTo>
                  <a:cubicBezTo>
                    <a:pt x="143" y="2351"/>
                    <a:pt x="331" y="1845"/>
                    <a:pt x="497" y="1207"/>
                  </a:cubicBezTo>
                  <a:cubicBezTo>
                    <a:pt x="665" y="560"/>
                    <a:pt x="747" y="20"/>
                    <a:pt x="680" y="1"/>
                  </a:cubicBezTo>
                  <a:cubicBezTo>
                    <a:pt x="678" y="0"/>
                    <a:pt x="677" y="0"/>
                    <a:pt x="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136925" y="2578200"/>
              <a:ext cx="22700" cy="57600"/>
            </a:xfrm>
            <a:custGeom>
              <a:avLst/>
              <a:gdLst/>
              <a:ahLst/>
              <a:cxnLst/>
              <a:rect l="l" t="t" r="r" b="b"/>
              <a:pathLst>
                <a:path w="908" h="2304" extrusionOk="0">
                  <a:moveTo>
                    <a:pt x="838" y="1"/>
                  </a:moveTo>
                  <a:cubicBezTo>
                    <a:pt x="767" y="1"/>
                    <a:pt x="545" y="490"/>
                    <a:pt x="336" y="1112"/>
                  </a:cubicBezTo>
                  <a:cubicBezTo>
                    <a:pt x="121" y="1749"/>
                    <a:pt x="1" y="2282"/>
                    <a:pt x="68" y="2303"/>
                  </a:cubicBezTo>
                  <a:cubicBezTo>
                    <a:pt x="69" y="2303"/>
                    <a:pt x="71" y="2303"/>
                    <a:pt x="72" y="2303"/>
                  </a:cubicBezTo>
                  <a:cubicBezTo>
                    <a:pt x="143" y="2303"/>
                    <a:pt x="366" y="1814"/>
                    <a:pt x="575" y="1192"/>
                  </a:cubicBezTo>
                  <a:cubicBezTo>
                    <a:pt x="789" y="558"/>
                    <a:pt x="908" y="25"/>
                    <a:pt x="843" y="2"/>
                  </a:cubicBezTo>
                  <a:cubicBezTo>
                    <a:pt x="842" y="1"/>
                    <a:pt x="840" y="1"/>
                    <a:pt x="8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177625" y="2465200"/>
              <a:ext cx="26425" cy="56225"/>
            </a:xfrm>
            <a:custGeom>
              <a:avLst/>
              <a:gdLst/>
              <a:ahLst/>
              <a:cxnLst/>
              <a:rect l="l" t="t" r="r" b="b"/>
              <a:pathLst>
                <a:path w="1057" h="2249" extrusionOk="0">
                  <a:moveTo>
                    <a:pt x="986" y="1"/>
                  </a:moveTo>
                  <a:cubicBezTo>
                    <a:pt x="914" y="1"/>
                    <a:pt x="661" y="472"/>
                    <a:pt x="412" y="1076"/>
                  </a:cubicBezTo>
                  <a:cubicBezTo>
                    <a:pt x="156" y="1697"/>
                    <a:pt x="1" y="2222"/>
                    <a:pt x="65" y="2248"/>
                  </a:cubicBezTo>
                  <a:cubicBezTo>
                    <a:pt x="67" y="2248"/>
                    <a:pt x="69" y="2249"/>
                    <a:pt x="71" y="2249"/>
                  </a:cubicBezTo>
                  <a:cubicBezTo>
                    <a:pt x="145" y="2249"/>
                    <a:pt x="397" y="1776"/>
                    <a:pt x="647" y="1173"/>
                  </a:cubicBezTo>
                  <a:cubicBezTo>
                    <a:pt x="902" y="555"/>
                    <a:pt x="1057" y="30"/>
                    <a:pt x="992" y="2"/>
                  </a:cubicBezTo>
                  <a:cubicBezTo>
                    <a:pt x="990" y="1"/>
                    <a:pt x="988" y="1"/>
                    <a:pt x="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225875" y="2355475"/>
              <a:ext cx="30025" cy="54525"/>
            </a:xfrm>
            <a:custGeom>
              <a:avLst/>
              <a:gdLst/>
              <a:ahLst/>
              <a:cxnLst/>
              <a:rect l="l" t="t" r="r" b="b"/>
              <a:pathLst>
                <a:path w="1201" h="2181" extrusionOk="0">
                  <a:moveTo>
                    <a:pt x="1131" y="0"/>
                  </a:moveTo>
                  <a:cubicBezTo>
                    <a:pt x="1058" y="0"/>
                    <a:pt x="775" y="452"/>
                    <a:pt x="487" y="1035"/>
                  </a:cubicBezTo>
                  <a:cubicBezTo>
                    <a:pt x="190" y="1637"/>
                    <a:pt x="1" y="2149"/>
                    <a:pt x="63" y="2179"/>
                  </a:cubicBezTo>
                  <a:cubicBezTo>
                    <a:pt x="65" y="2180"/>
                    <a:pt x="67" y="2180"/>
                    <a:pt x="69" y="2180"/>
                  </a:cubicBezTo>
                  <a:cubicBezTo>
                    <a:pt x="144" y="2180"/>
                    <a:pt x="428" y="1728"/>
                    <a:pt x="715" y="1146"/>
                  </a:cubicBezTo>
                  <a:cubicBezTo>
                    <a:pt x="1011" y="546"/>
                    <a:pt x="1200" y="34"/>
                    <a:pt x="1138" y="2"/>
                  </a:cubicBezTo>
                  <a:cubicBezTo>
                    <a:pt x="1136" y="1"/>
                    <a:pt x="1134" y="0"/>
                    <a:pt x="1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4281525" y="2249550"/>
              <a:ext cx="33725" cy="52550"/>
            </a:xfrm>
            <a:custGeom>
              <a:avLst/>
              <a:gdLst/>
              <a:ahLst/>
              <a:cxnLst/>
              <a:rect l="l" t="t" r="r" b="b"/>
              <a:pathLst>
                <a:path w="1349" h="2102" extrusionOk="0">
                  <a:moveTo>
                    <a:pt x="1280" y="1"/>
                  </a:moveTo>
                  <a:cubicBezTo>
                    <a:pt x="1203" y="1"/>
                    <a:pt x="892" y="429"/>
                    <a:pt x="566" y="988"/>
                  </a:cubicBezTo>
                  <a:cubicBezTo>
                    <a:pt x="227" y="1568"/>
                    <a:pt x="1" y="2066"/>
                    <a:pt x="63" y="2100"/>
                  </a:cubicBezTo>
                  <a:cubicBezTo>
                    <a:pt x="65" y="2101"/>
                    <a:pt x="68" y="2101"/>
                    <a:pt x="71" y="2101"/>
                  </a:cubicBezTo>
                  <a:cubicBezTo>
                    <a:pt x="148" y="2101"/>
                    <a:pt x="459" y="1673"/>
                    <a:pt x="784" y="1115"/>
                  </a:cubicBezTo>
                  <a:cubicBezTo>
                    <a:pt x="1122" y="536"/>
                    <a:pt x="1348" y="39"/>
                    <a:pt x="1289" y="3"/>
                  </a:cubicBezTo>
                  <a:cubicBezTo>
                    <a:pt x="1286" y="1"/>
                    <a:pt x="1283" y="1"/>
                    <a:pt x="12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344750" y="2146575"/>
              <a:ext cx="34975" cy="51800"/>
            </a:xfrm>
            <a:custGeom>
              <a:avLst/>
              <a:gdLst/>
              <a:ahLst/>
              <a:cxnLst/>
              <a:rect l="l" t="t" r="r" b="b"/>
              <a:pathLst>
                <a:path w="1399" h="2072" extrusionOk="0">
                  <a:moveTo>
                    <a:pt x="1330" y="0"/>
                  </a:moveTo>
                  <a:cubicBezTo>
                    <a:pt x="1252" y="0"/>
                    <a:pt x="930" y="421"/>
                    <a:pt x="591" y="969"/>
                  </a:cubicBezTo>
                  <a:cubicBezTo>
                    <a:pt x="239" y="1538"/>
                    <a:pt x="1" y="2031"/>
                    <a:pt x="59" y="2069"/>
                  </a:cubicBezTo>
                  <a:cubicBezTo>
                    <a:pt x="61" y="2071"/>
                    <a:pt x="64" y="2071"/>
                    <a:pt x="68" y="2071"/>
                  </a:cubicBezTo>
                  <a:cubicBezTo>
                    <a:pt x="145" y="2071"/>
                    <a:pt x="467" y="1652"/>
                    <a:pt x="806" y="1102"/>
                  </a:cubicBezTo>
                  <a:cubicBezTo>
                    <a:pt x="1160" y="530"/>
                    <a:pt x="1399" y="38"/>
                    <a:pt x="1338" y="2"/>
                  </a:cubicBezTo>
                  <a:cubicBezTo>
                    <a:pt x="1335" y="1"/>
                    <a:pt x="1333" y="0"/>
                    <a:pt x="1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406225" y="2039100"/>
              <a:ext cx="30125" cy="54550"/>
            </a:xfrm>
            <a:custGeom>
              <a:avLst/>
              <a:gdLst/>
              <a:ahLst/>
              <a:cxnLst/>
              <a:rect l="l" t="t" r="r" b="b"/>
              <a:pathLst>
                <a:path w="1205" h="2182" extrusionOk="0">
                  <a:moveTo>
                    <a:pt x="1135" y="0"/>
                  </a:moveTo>
                  <a:cubicBezTo>
                    <a:pt x="1061" y="0"/>
                    <a:pt x="775" y="453"/>
                    <a:pt x="489" y="1034"/>
                  </a:cubicBezTo>
                  <a:cubicBezTo>
                    <a:pt x="193" y="1633"/>
                    <a:pt x="1" y="2147"/>
                    <a:pt x="63" y="2180"/>
                  </a:cubicBezTo>
                  <a:cubicBezTo>
                    <a:pt x="65" y="2181"/>
                    <a:pt x="67" y="2181"/>
                    <a:pt x="70" y="2181"/>
                  </a:cubicBezTo>
                  <a:cubicBezTo>
                    <a:pt x="144" y="2181"/>
                    <a:pt x="426" y="1730"/>
                    <a:pt x="715" y="1147"/>
                  </a:cubicBezTo>
                  <a:cubicBezTo>
                    <a:pt x="1014" y="544"/>
                    <a:pt x="1205" y="30"/>
                    <a:pt x="1141" y="1"/>
                  </a:cubicBezTo>
                  <a:cubicBezTo>
                    <a:pt x="1139" y="1"/>
                    <a:pt x="1137" y="0"/>
                    <a:pt x="1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4457000" y="1926050"/>
              <a:ext cx="23775" cy="57275"/>
            </a:xfrm>
            <a:custGeom>
              <a:avLst/>
              <a:gdLst/>
              <a:ahLst/>
              <a:cxnLst/>
              <a:rect l="l" t="t" r="r" b="b"/>
              <a:pathLst>
                <a:path w="951" h="2291" extrusionOk="0">
                  <a:moveTo>
                    <a:pt x="880" y="0"/>
                  </a:moveTo>
                  <a:cubicBezTo>
                    <a:pt x="808" y="0"/>
                    <a:pt x="577" y="486"/>
                    <a:pt x="357" y="1103"/>
                  </a:cubicBezTo>
                  <a:cubicBezTo>
                    <a:pt x="130" y="1733"/>
                    <a:pt x="1" y="2264"/>
                    <a:pt x="65" y="2289"/>
                  </a:cubicBezTo>
                  <a:cubicBezTo>
                    <a:pt x="67" y="2290"/>
                    <a:pt x="69" y="2290"/>
                    <a:pt x="71" y="2290"/>
                  </a:cubicBezTo>
                  <a:cubicBezTo>
                    <a:pt x="142" y="2290"/>
                    <a:pt x="373" y="1806"/>
                    <a:pt x="595" y="1188"/>
                  </a:cubicBezTo>
                  <a:cubicBezTo>
                    <a:pt x="821" y="554"/>
                    <a:pt x="951" y="22"/>
                    <a:pt x="885" y="1"/>
                  </a:cubicBezTo>
                  <a:cubicBezTo>
                    <a:pt x="883" y="1"/>
                    <a:pt x="882" y="0"/>
                    <a:pt x="8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494000" y="1808125"/>
              <a:ext cx="15600" cy="59550"/>
            </a:xfrm>
            <a:custGeom>
              <a:avLst/>
              <a:gdLst/>
              <a:ahLst/>
              <a:cxnLst/>
              <a:rect l="l" t="t" r="r" b="b"/>
              <a:pathLst>
                <a:path w="624" h="2382" extrusionOk="0">
                  <a:moveTo>
                    <a:pt x="553" y="0"/>
                  </a:moveTo>
                  <a:cubicBezTo>
                    <a:pt x="482" y="0"/>
                    <a:pt x="320" y="517"/>
                    <a:pt x="188" y="1165"/>
                  </a:cubicBezTo>
                  <a:cubicBezTo>
                    <a:pt x="53" y="1819"/>
                    <a:pt x="0" y="2363"/>
                    <a:pt x="67" y="2381"/>
                  </a:cubicBezTo>
                  <a:cubicBezTo>
                    <a:pt x="68" y="2381"/>
                    <a:pt x="70" y="2381"/>
                    <a:pt x="71" y="2381"/>
                  </a:cubicBezTo>
                  <a:cubicBezTo>
                    <a:pt x="140" y="2381"/>
                    <a:pt x="301" y="1865"/>
                    <a:pt x="435" y="1216"/>
                  </a:cubicBezTo>
                  <a:cubicBezTo>
                    <a:pt x="571" y="556"/>
                    <a:pt x="624" y="11"/>
                    <a:pt x="555" y="0"/>
                  </a:cubicBezTo>
                  <a:cubicBezTo>
                    <a:pt x="555" y="0"/>
                    <a:pt x="554" y="0"/>
                    <a:pt x="5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512475" y="1687100"/>
              <a:ext cx="7425" cy="60725"/>
            </a:xfrm>
            <a:custGeom>
              <a:avLst/>
              <a:gdLst/>
              <a:ahLst/>
              <a:cxnLst/>
              <a:rect l="l" t="t" r="r" b="b"/>
              <a:pathLst>
                <a:path w="297" h="2429" extrusionOk="0">
                  <a:moveTo>
                    <a:pt x="188" y="1"/>
                  </a:moveTo>
                  <a:cubicBezTo>
                    <a:pt x="188" y="1"/>
                    <a:pt x="188" y="1"/>
                    <a:pt x="188" y="1"/>
                  </a:cubicBezTo>
                  <a:cubicBezTo>
                    <a:pt x="118" y="2"/>
                    <a:pt x="43" y="543"/>
                    <a:pt x="22" y="1211"/>
                  </a:cubicBezTo>
                  <a:cubicBezTo>
                    <a:pt x="0" y="1877"/>
                    <a:pt x="40" y="2422"/>
                    <a:pt x="109" y="2429"/>
                  </a:cubicBezTo>
                  <a:cubicBezTo>
                    <a:pt x="109" y="2429"/>
                    <a:pt x="110" y="2429"/>
                    <a:pt x="110" y="2429"/>
                  </a:cubicBezTo>
                  <a:cubicBezTo>
                    <a:pt x="178" y="2429"/>
                    <a:pt x="253" y="1889"/>
                    <a:pt x="275" y="1219"/>
                  </a:cubicBezTo>
                  <a:cubicBezTo>
                    <a:pt x="296" y="546"/>
                    <a:pt x="258" y="1"/>
                    <a:pt x="1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4501850" y="1566525"/>
              <a:ext cx="13300" cy="59975"/>
            </a:xfrm>
            <a:custGeom>
              <a:avLst/>
              <a:gdLst/>
              <a:ahLst/>
              <a:cxnLst/>
              <a:rect l="l" t="t" r="r" b="b"/>
              <a:pathLst>
                <a:path w="532" h="2399" extrusionOk="0">
                  <a:moveTo>
                    <a:pt x="71" y="1"/>
                  </a:moveTo>
                  <a:cubicBezTo>
                    <a:pt x="70" y="1"/>
                    <a:pt x="69" y="1"/>
                    <a:pt x="68" y="1"/>
                  </a:cubicBezTo>
                  <a:cubicBezTo>
                    <a:pt x="1" y="17"/>
                    <a:pt x="32" y="563"/>
                    <a:pt x="140" y="1220"/>
                  </a:cubicBezTo>
                  <a:cubicBezTo>
                    <a:pt x="247" y="1873"/>
                    <a:pt x="391" y="2398"/>
                    <a:pt x="460" y="2398"/>
                  </a:cubicBezTo>
                  <a:cubicBezTo>
                    <a:pt x="460" y="2398"/>
                    <a:pt x="461" y="2398"/>
                    <a:pt x="461" y="2398"/>
                  </a:cubicBezTo>
                  <a:cubicBezTo>
                    <a:pt x="531" y="2392"/>
                    <a:pt x="499" y="1846"/>
                    <a:pt x="390" y="1179"/>
                  </a:cubicBezTo>
                  <a:cubicBezTo>
                    <a:pt x="282" y="523"/>
                    <a:pt x="140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4464650" y="1451125"/>
              <a:ext cx="24500" cy="56925"/>
            </a:xfrm>
            <a:custGeom>
              <a:avLst/>
              <a:gdLst/>
              <a:ahLst/>
              <a:cxnLst/>
              <a:rect l="l" t="t" r="r" b="b"/>
              <a:pathLst>
                <a:path w="980" h="2277" extrusionOk="0">
                  <a:moveTo>
                    <a:pt x="70" y="1"/>
                  </a:moveTo>
                  <a:cubicBezTo>
                    <a:pt x="68" y="1"/>
                    <a:pt x="67" y="1"/>
                    <a:pt x="65" y="2"/>
                  </a:cubicBezTo>
                  <a:cubicBezTo>
                    <a:pt x="0" y="29"/>
                    <a:pt x="137" y="558"/>
                    <a:pt x="370" y="1183"/>
                  </a:cubicBezTo>
                  <a:cubicBezTo>
                    <a:pt x="598" y="1795"/>
                    <a:pt x="836" y="2277"/>
                    <a:pt x="909" y="2277"/>
                  </a:cubicBezTo>
                  <a:cubicBezTo>
                    <a:pt x="911" y="2277"/>
                    <a:pt x="912" y="2276"/>
                    <a:pt x="914" y="2276"/>
                  </a:cubicBezTo>
                  <a:cubicBezTo>
                    <a:pt x="980" y="2255"/>
                    <a:pt x="843" y="1726"/>
                    <a:pt x="607" y="1095"/>
                  </a:cubicBezTo>
                  <a:cubicBezTo>
                    <a:pt x="379" y="482"/>
                    <a:pt x="14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4410175" y="1342775"/>
              <a:ext cx="32425" cy="53250"/>
            </a:xfrm>
            <a:custGeom>
              <a:avLst/>
              <a:gdLst/>
              <a:ahLst/>
              <a:cxnLst/>
              <a:rect l="l" t="t" r="r" b="b"/>
              <a:pathLst>
                <a:path w="1297" h="2130" extrusionOk="0">
                  <a:moveTo>
                    <a:pt x="68" y="0"/>
                  </a:moveTo>
                  <a:cubicBezTo>
                    <a:pt x="65" y="0"/>
                    <a:pt x="63" y="1"/>
                    <a:pt x="60" y="2"/>
                  </a:cubicBezTo>
                  <a:cubicBezTo>
                    <a:pt x="1" y="39"/>
                    <a:pt x="214" y="542"/>
                    <a:pt x="537" y="1126"/>
                  </a:cubicBezTo>
                  <a:cubicBezTo>
                    <a:pt x="848" y="1692"/>
                    <a:pt x="1150" y="2129"/>
                    <a:pt x="1227" y="2129"/>
                  </a:cubicBezTo>
                  <a:cubicBezTo>
                    <a:pt x="1230" y="2129"/>
                    <a:pt x="1232" y="2129"/>
                    <a:pt x="1234" y="2128"/>
                  </a:cubicBezTo>
                  <a:cubicBezTo>
                    <a:pt x="1296" y="2097"/>
                    <a:pt x="1083" y="1594"/>
                    <a:pt x="758" y="1004"/>
                  </a:cubicBezTo>
                  <a:cubicBezTo>
                    <a:pt x="445" y="436"/>
                    <a:pt x="144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4339325" y="1244425"/>
              <a:ext cx="40375" cy="47850"/>
            </a:xfrm>
            <a:custGeom>
              <a:avLst/>
              <a:gdLst/>
              <a:ahLst/>
              <a:cxnLst/>
              <a:rect l="l" t="t" r="r" b="b"/>
              <a:pathLst>
                <a:path w="1615" h="1914" extrusionOk="0">
                  <a:moveTo>
                    <a:pt x="65" y="1"/>
                  </a:moveTo>
                  <a:cubicBezTo>
                    <a:pt x="60" y="1"/>
                    <a:pt x="56" y="2"/>
                    <a:pt x="53" y="4"/>
                  </a:cubicBezTo>
                  <a:cubicBezTo>
                    <a:pt x="0" y="51"/>
                    <a:pt x="293" y="512"/>
                    <a:pt x="706" y="1036"/>
                  </a:cubicBezTo>
                  <a:cubicBezTo>
                    <a:pt x="1099" y="1535"/>
                    <a:pt x="1464" y="1914"/>
                    <a:pt x="1547" y="1914"/>
                  </a:cubicBezTo>
                  <a:cubicBezTo>
                    <a:pt x="1551" y="1914"/>
                    <a:pt x="1555" y="1913"/>
                    <a:pt x="1557" y="1911"/>
                  </a:cubicBezTo>
                  <a:cubicBezTo>
                    <a:pt x="1614" y="1871"/>
                    <a:pt x="1322" y="1409"/>
                    <a:pt x="905" y="879"/>
                  </a:cubicBezTo>
                  <a:cubicBezTo>
                    <a:pt x="510" y="379"/>
                    <a:pt x="148" y="1"/>
                    <a:pt x="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4252350" y="1160075"/>
              <a:ext cx="47875" cy="40425"/>
            </a:xfrm>
            <a:custGeom>
              <a:avLst/>
              <a:gdLst/>
              <a:ahLst/>
              <a:cxnLst/>
              <a:rect l="l" t="t" r="r" b="b"/>
              <a:pathLst>
                <a:path w="1915" h="1617" extrusionOk="0">
                  <a:moveTo>
                    <a:pt x="60" y="1"/>
                  </a:moveTo>
                  <a:cubicBezTo>
                    <a:pt x="52" y="1"/>
                    <a:pt x="46" y="3"/>
                    <a:pt x="43" y="7"/>
                  </a:cubicBezTo>
                  <a:cubicBezTo>
                    <a:pt x="0" y="62"/>
                    <a:pt x="370" y="464"/>
                    <a:pt x="871" y="905"/>
                  </a:cubicBezTo>
                  <a:cubicBezTo>
                    <a:pt x="1336" y="1314"/>
                    <a:pt x="1753" y="1617"/>
                    <a:pt x="1849" y="1617"/>
                  </a:cubicBezTo>
                  <a:cubicBezTo>
                    <a:pt x="1856" y="1617"/>
                    <a:pt x="1862" y="1615"/>
                    <a:pt x="1865" y="1612"/>
                  </a:cubicBezTo>
                  <a:cubicBezTo>
                    <a:pt x="1915" y="1563"/>
                    <a:pt x="1544" y="1160"/>
                    <a:pt x="1038" y="715"/>
                  </a:cubicBezTo>
                  <a:cubicBezTo>
                    <a:pt x="570" y="303"/>
                    <a:pt x="154" y="1"/>
                    <a:pt x="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4151175" y="1093575"/>
              <a:ext cx="54125" cy="31325"/>
            </a:xfrm>
            <a:custGeom>
              <a:avLst/>
              <a:gdLst/>
              <a:ahLst/>
              <a:cxnLst/>
              <a:rect l="l" t="t" r="r" b="b"/>
              <a:pathLst>
                <a:path w="2165" h="1253" extrusionOk="0">
                  <a:moveTo>
                    <a:pt x="60" y="1"/>
                  </a:moveTo>
                  <a:cubicBezTo>
                    <a:pt x="45" y="1"/>
                    <a:pt x="36" y="4"/>
                    <a:pt x="32" y="11"/>
                  </a:cubicBezTo>
                  <a:cubicBezTo>
                    <a:pt x="0" y="73"/>
                    <a:pt x="440" y="398"/>
                    <a:pt x="1015" y="736"/>
                  </a:cubicBezTo>
                  <a:cubicBezTo>
                    <a:pt x="1529" y="1038"/>
                    <a:pt x="1981" y="1252"/>
                    <a:pt x="2098" y="1252"/>
                  </a:cubicBezTo>
                  <a:cubicBezTo>
                    <a:pt x="2112" y="1252"/>
                    <a:pt x="2121" y="1249"/>
                    <a:pt x="2125" y="1243"/>
                  </a:cubicBezTo>
                  <a:cubicBezTo>
                    <a:pt x="2164" y="1185"/>
                    <a:pt x="1724" y="860"/>
                    <a:pt x="1143" y="518"/>
                  </a:cubicBezTo>
                  <a:cubicBezTo>
                    <a:pt x="626" y="213"/>
                    <a:pt x="176" y="1"/>
                    <a:pt x="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4039400" y="1047000"/>
              <a:ext cx="58300" cy="21525"/>
            </a:xfrm>
            <a:custGeom>
              <a:avLst/>
              <a:gdLst/>
              <a:ahLst/>
              <a:cxnLst/>
              <a:rect l="l" t="t" r="r" b="b"/>
              <a:pathLst>
                <a:path w="2332" h="861" extrusionOk="0">
                  <a:moveTo>
                    <a:pt x="76" y="0"/>
                  </a:moveTo>
                  <a:cubicBezTo>
                    <a:pt x="43" y="0"/>
                    <a:pt x="24" y="6"/>
                    <a:pt x="20" y="18"/>
                  </a:cubicBezTo>
                  <a:cubicBezTo>
                    <a:pt x="1" y="84"/>
                    <a:pt x="492" y="322"/>
                    <a:pt x="1119" y="550"/>
                  </a:cubicBezTo>
                  <a:cubicBezTo>
                    <a:pt x="1640" y="738"/>
                    <a:pt x="2094" y="861"/>
                    <a:pt x="2249" y="861"/>
                  </a:cubicBezTo>
                  <a:cubicBezTo>
                    <a:pt x="2281" y="861"/>
                    <a:pt x="2300" y="856"/>
                    <a:pt x="2304" y="845"/>
                  </a:cubicBezTo>
                  <a:cubicBezTo>
                    <a:pt x="2332" y="780"/>
                    <a:pt x="1840" y="542"/>
                    <a:pt x="1206" y="312"/>
                  </a:cubicBezTo>
                  <a:cubicBezTo>
                    <a:pt x="682" y="123"/>
                    <a:pt x="231" y="0"/>
                    <a:pt x="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3921325" y="1019875"/>
              <a:ext cx="60375" cy="12675"/>
            </a:xfrm>
            <a:custGeom>
              <a:avLst/>
              <a:gdLst/>
              <a:ahLst/>
              <a:cxnLst/>
              <a:rect l="l" t="t" r="r" b="b"/>
              <a:pathLst>
                <a:path w="2415" h="507" extrusionOk="0">
                  <a:moveTo>
                    <a:pt x="175" y="0"/>
                  </a:moveTo>
                  <a:cubicBezTo>
                    <a:pt x="73" y="0"/>
                    <a:pt x="13" y="11"/>
                    <a:pt x="10" y="34"/>
                  </a:cubicBezTo>
                  <a:cubicBezTo>
                    <a:pt x="1" y="102"/>
                    <a:pt x="525" y="256"/>
                    <a:pt x="1181" y="378"/>
                  </a:cubicBezTo>
                  <a:cubicBezTo>
                    <a:pt x="1627" y="460"/>
                    <a:pt x="2022" y="506"/>
                    <a:pt x="2234" y="506"/>
                  </a:cubicBezTo>
                  <a:cubicBezTo>
                    <a:pt x="2334" y="506"/>
                    <a:pt x="2394" y="496"/>
                    <a:pt x="2399" y="474"/>
                  </a:cubicBezTo>
                  <a:cubicBezTo>
                    <a:pt x="2415" y="405"/>
                    <a:pt x="1890" y="251"/>
                    <a:pt x="1228" y="130"/>
                  </a:cubicBezTo>
                  <a:cubicBezTo>
                    <a:pt x="781" y="47"/>
                    <a:pt x="387" y="0"/>
                    <a:pt x="1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3800500" y="1009350"/>
              <a:ext cx="60875" cy="6875"/>
            </a:xfrm>
            <a:custGeom>
              <a:avLst/>
              <a:gdLst/>
              <a:ahLst/>
              <a:cxnLst/>
              <a:rect l="l" t="t" r="r" b="b"/>
              <a:pathLst>
                <a:path w="2435" h="275" extrusionOk="0">
                  <a:moveTo>
                    <a:pt x="762" y="1"/>
                  </a:moveTo>
                  <a:cubicBezTo>
                    <a:pt x="316" y="1"/>
                    <a:pt x="2" y="33"/>
                    <a:pt x="2" y="86"/>
                  </a:cubicBezTo>
                  <a:cubicBezTo>
                    <a:pt x="1" y="156"/>
                    <a:pt x="542" y="236"/>
                    <a:pt x="1210" y="265"/>
                  </a:cubicBezTo>
                  <a:cubicBezTo>
                    <a:pt x="1371" y="271"/>
                    <a:pt x="1525" y="275"/>
                    <a:pt x="1666" y="275"/>
                  </a:cubicBezTo>
                  <a:cubicBezTo>
                    <a:pt x="2110" y="275"/>
                    <a:pt x="2425" y="242"/>
                    <a:pt x="2429" y="189"/>
                  </a:cubicBezTo>
                  <a:cubicBezTo>
                    <a:pt x="2434" y="120"/>
                    <a:pt x="1893" y="41"/>
                    <a:pt x="1220" y="11"/>
                  </a:cubicBezTo>
                  <a:cubicBezTo>
                    <a:pt x="1058" y="4"/>
                    <a:pt x="903" y="1"/>
                    <a:pt x="7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3679175" y="1010500"/>
              <a:ext cx="60750" cy="8175"/>
            </a:xfrm>
            <a:custGeom>
              <a:avLst/>
              <a:gdLst/>
              <a:ahLst/>
              <a:cxnLst/>
              <a:rect l="l" t="t" r="r" b="b"/>
              <a:pathLst>
                <a:path w="2430" h="327" extrusionOk="0">
                  <a:moveTo>
                    <a:pt x="1976" y="1"/>
                  </a:moveTo>
                  <a:cubicBezTo>
                    <a:pt x="1766" y="1"/>
                    <a:pt x="1499" y="13"/>
                    <a:pt x="1208" y="37"/>
                  </a:cubicBezTo>
                  <a:cubicBezTo>
                    <a:pt x="536" y="94"/>
                    <a:pt x="0" y="198"/>
                    <a:pt x="9" y="266"/>
                  </a:cubicBezTo>
                  <a:cubicBezTo>
                    <a:pt x="14" y="306"/>
                    <a:pt x="192" y="326"/>
                    <a:pt x="465" y="326"/>
                  </a:cubicBezTo>
                  <a:cubicBezTo>
                    <a:pt x="674" y="326"/>
                    <a:pt x="940" y="314"/>
                    <a:pt x="1228" y="290"/>
                  </a:cubicBezTo>
                  <a:cubicBezTo>
                    <a:pt x="1892" y="233"/>
                    <a:pt x="2430" y="131"/>
                    <a:pt x="2427" y="61"/>
                  </a:cubicBezTo>
                  <a:cubicBezTo>
                    <a:pt x="2426" y="21"/>
                    <a:pt x="2250" y="1"/>
                    <a:pt x="1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3559775" y="1025825"/>
              <a:ext cx="59975" cy="14850"/>
            </a:xfrm>
            <a:custGeom>
              <a:avLst/>
              <a:gdLst/>
              <a:ahLst/>
              <a:cxnLst/>
              <a:rect l="l" t="t" r="r" b="b"/>
              <a:pathLst>
                <a:path w="2399" h="594" extrusionOk="0">
                  <a:moveTo>
                    <a:pt x="2265" y="1"/>
                  </a:moveTo>
                  <a:cubicBezTo>
                    <a:pt x="2068" y="1"/>
                    <a:pt x="1651" y="65"/>
                    <a:pt x="1174" y="175"/>
                  </a:cubicBezTo>
                  <a:cubicBezTo>
                    <a:pt x="517" y="325"/>
                    <a:pt x="0" y="500"/>
                    <a:pt x="18" y="567"/>
                  </a:cubicBezTo>
                  <a:cubicBezTo>
                    <a:pt x="23" y="585"/>
                    <a:pt x="66" y="594"/>
                    <a:pt x="138" y="594"/>
                  </a:cubicBezTo>
                  <a:cubicBezTo>
                    <a:pt x="335" y="594"/>
                    <a:pt x="753" y="530"/>
                    <a:pt x="1230" y="422"/>
                  </a:cubicBezTo>
                  <a:cubicBezTo>
                    <a:pt x="1881" y="273"/>
                    <a:pt x="2399" y="99"/>
                    <a:pt x="2386" y="29"/>
                  </a:cubicBezTo>
                  <a:cubicBezTo>
                    <a:pt x="2382" y="10"/>
                    <a:pt x="2339" y="1"/>
                    <a:pt x="22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3444925" y="1057300"/>
              <a:ext cx="57825" cy="22925"/>
            </a:xfrm>
            <a:custGeom>
              <a:avLst/>
              <a:gdLst/>
              <a:ahLst/>
              <a:cxnLst/>
              <a:rect l="l" t="t" r="r" b="b"/>
              <a:pathLst>
                <a:path w="2313" h="917" extrusionOk="0">
                  <a:moveTo>
                    <a:pt x="2241" y="0"/>
                  </a:moveTo>
                  <a:cubicBezTo>
                    <a:pt x="2093" y="0"/>
                    <a:pt x="1638" y="135"/>
                    <a:pt x="1114" y="341"/>
                  </a:cubicBezTo>
                  <a:cubicBezTo>
                    <a:pt x="486" y="587"/>
                    <a:pt x="1" y="838"/>
                    <a:pt x="29" y="901"/>
                  </a:cubicBezTo>
                  <a:cubicBezTo>
                    <a:pt x="34" y="912"/>
                    <a:pt x="51" y="917"/>
                    <a:pt x="80" y="917"/>
                  </a:cubicBezTo>
                  <a:cubicBezTo>
                    <a:pt x="229" y="917"/>
                    <a:pt x="685" y="781"/>
                    <a:pt x="1206" y="577"/>
                  </a:cubicBezTo>
                  <a:cubicBezTo>
                    <a:pt x="1827" y="333"/>
                    <a:pt x="2312" y="82"/>
                    <a:pt x="2290" y="16"/>
                  </a:cubicBezTo>
                  <a:cubicBezTo>
                    <a:pt x="2287" y="5"/>
                    <a:pt x="2270" y="0"/>
                    <a:pt x="2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3338225" y="1106350"/>
              <a:ext cx="53775" cy="31950"/>
            </a:xfrm>
            <a:custGeom>
              <a:avLst/>
              <a:gdLst/>
              <a:ahLst/>
              <a:cxnLst/>
              <a:rect l="l" t="t" r="r" b="b"/>
              <a:pathLst>
                <a:path w="2151" h="1278" extrusionOk="0">
                  <a:moveTo>
                    <a:pt x="2091" y="0"/>
                  </a:moveTo>
                  <a:cubicBezTo>
                    <a:pt x="1977" y="0"/>
                    <a:pt x="1528" y="219"/>
                    <a:pt x="1012" y="531"/>
                  </a:cubicBezTo>
                  <a:cubicBezTo>
                    <a:pt x="436" y="881"/>
                    <a:pt x="0" y="1211"/>
                    <a:pt x="40" y="1269"/>
                  </a:cubicBezTo>
                  <a:cubicBezTo>
                    <a:pt x="44" y="1275"/>
                    <a:pt x="53" y="1278"/>
                    <a:pt x="66" y="1278"/>
                  </a:cubicBezTo>
                  <a:cubicBezTo>
                    <a:pt x="180" y="1278"/>
                    <a:pt x="631" y="1058"/>
                    <a:pt x="1144" y="748"/>
                  </a:cubicBezTo>
                  <a:cubicBezTo>
                    <a:pt x="1714" y="402"/>
                    <a:pt x="2150" y="71"/>
                    <a:pt x="2116" y="10"/>
                  </a:cubicBezTo>
                  <a:cubicBezTo>
                    <a:pt x="2113" y="3"/>
                    <a:pt x="2104" y="0"/>
                    <a:pt x="2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3244375" y="1174125"/>
              <a:ext cx="47275" cy="41125"/>
            </a:xfrm>
            <a:custGeom>
              <a:avLst/>
              <a:gdLst/>
              <a:ahLst/>
              <a:cxnLst/>
              <a:rect l="l" t="t" r="r" b="b"/>
              <a:pathLst>
                <a:path w="1891" h="1645" extrusionOk="0">
                  <a:moveTo>
                    <a:pt x="1830" y="1"/>
                  </a:moveTo>
                  <a:cubicBezTo>
                    <a:pt x="1737" y="1"/>
                    <a:pt x="1326" y="309"/>
                    <a:pt x="863" y="730"/>
                  </a:cubicBezTo>
                  <a:cubicBezTo>
                    <a:pt x="364" y="1184"/>
                    <a:pt x="1" y="1592"/>
                    <a:pt x="51" y="1640"/>
                  </a:cubicBezTo>
                  <a:cubicBezTo>
                    <a:pt x="55" y="1643"/>
                    <a:pt x="60" y="1645"/>
                    <a:pt x="66" y="1645"/>
                  </a:cubicBezTo>
                  <a:cubicBezTo>
                    <a:pt x="160" y="1645"/>
                    <a:pt x="574" y="1335"/>
                    <a:pt x="1034" y="916"/>
                  </a:cubicBezTo>
                  <a:cubicBezTo>
                    <a:pt x="1527" y="469"/>
                    <a:pt x="1890" y="61"/>
                    <a:pt x="1846" y="7"/>
                  </a:cubicBezTo>
                  <a:cubicBezTo>
                    <a:pt x="1843" y="2"/>
                    <a:pt x="1838" y="1"/>
                    <a:pt x="18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167850" y="1260225"/>
              <a:ext cx="38600" cy="49275"/>
            </a:xfrm>
            <a:custGeom>
              <a:avLst/>
              <a:gdLst/>
              <a:ahLst/>
              <a:cxnLst/>
              <a:rect l="l" t="t" r="r" b="b"/>
              <a:pathLst>
                <a:path w="1544" h="1971" extrusionOk="0">
                  <a:moveTo>
                    <a:pt x="1480" y="1"/>
                  </a:moveTo>
                  <a:cubicBezTo>
                    <a:pt x="1400" y="1"/>
                    <a:pt x="1050" y="394"/>
                    <a:pt x="672" y="911"/>
                  </a:cubicBezTo>
                  <a:cubicBezTo>
                    <a:pt x="275" y="1456"/>
                    <a:pt x="1" y="1930"/>
                    <a:pt x="60" y="1967"/>
                  </a:cubicBezTo>
                  <a:cubicBezTo>
                    <a:pt x="63" y="1969"/>
                    <a:pt x="66" y="1970"/>
                    <a:pt x="70" y="1970"/>
                  </a:cubicBezTo>
                  <a:cubicBezTo>
                    <a:pt x="151" y="1970"/>
                    <a:pt x="502" y="1575"/>
                    <a:pt x="877" y="1060"/>
                  </a:cubicBezTo>
                  <a:cubicBezTo>
                    <a:pt x="1269" y="522"/>
                    <a:pt x="1544" y="48"/>
                    <a:pt x="1490" y="4"/>
                  </a:cubicBezTo>
                  <a:cubicBezTo>
                    <a:pt x="1488" y="2"/>
                    <a:pt x="1484" y="1"/>
                    <a:pt x="14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111325" y="1361700"/>
              <a:ext cx="28825" cy="55075"/>
            </a:xfrm>
            <a:custGeom>
              <a:avLst/>
              <a:gdLst/>
              <a:ahLst/>
              <a:cxnLst/>
              <a:rect l="l" t="t" r="r" b="b"/>
              <a:pathLst>
                <a:path w="1153" h="2203" extrusionOk="0">
                  <a:moveTo>
                    <a:pt x="1085" y="1"/>
                  </a:moveTo>
                  <a:cubicBezTo>
                    <a:pt x="1010" y="1"/>
                    <a:pt x="732" y="456"/>
                    <a:pt x="448" y="1043"/>
                  </a:cubicBezTo>
                  <a:cubicBezTo>
                    <a:pt x="147" y="1646"/>
                    <a:pt x="1" y="2177"/>
                    <a:pt x="60" y="2202"/>
                  </a:cubicBezTo>
                  <a:cubicBezTo>
                    <a:pt x="62" y="2203"/>
                    <a:pt x="64" y="2203"/>
                    <a:pt x="67" y="2203"/>
                  </a:cubicBezTo>
                  <a:cubicBezTo>
                    <a:pt x="143" y="2203"/>
                    <a:pt x="387" y="1729"/>
                    <a:pt x="678" y="1149"/>
                  </a:cubicBezTo>
                  <a:cubicBezTo>
                    <a:pt x="967" y="549"/>
                    <a:pt x="1153" y="35"/>
                    <a:pt x="1092" y="3"/>
                  </a:cubicBezTo>
                  <a:cubicBezTo>
                    <a:pt x="1090" y="1"/>
                    <a:pt x="1087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069975" y="1473200"/>
              <a:ext cx="22225" cy="57825"/>
            </a:xfrm>
            <a:custGeom>
              <a:avLst/>
              <a:gdLst/>
              <a:ahLst/>
              <a:cxnLst/>
              <a:rect l="l" t="t" r="r" b="b"/>
              <a:pathLst>
                <a:path w="889" h="2313" extrusionOk="0">
                  <a:moveTo>
                    <a:pt x="819" y="1"/>
                  </a:moveTo>
                  <a:cubicBezTo>
                    <a:pt x="748" y="1"/>
                    <a:pt x="529" y="492"/>
                    <a:pt x="325" y="1117"/>
                  </a:cubicBezTo>
                  <a:cubicBezTo>
                    <a:pt x="117" y="1758"/>
                    <a:pt x="1" y="2292"/>
                    <a:pt x="68" y="2312"/>
                  </a:cubicBezTo>
                  <a:cubicBezTo>
                    <a:pt x="69" y="2312"/>
                    <a:pt x="70" y="2312"/>
                    <a:pt x="72" y="2312"/>
                  </a:cubicBezTo>
                  <a:cubicBezTo>
                    <a:pt x="143" y="2312"/>
                    <a:pt x="362" y="1818"/>
                    <a:pt x="566" y="1195"/>
                  </a:cubicBezTo>
                  <a:cubicBezTo>
                    <a:pt x="773" y="561"/>
                    <a:pt x="888" y="25"/>
                    <a:pt x="824" y="1"/>
                  </a:cubicBezTo>
                  <a:cubicBezTo>
                    <a:pt x="822" y="1"/>
                    <a:pt x="821" y="1"/>
                    <a:pt x="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600350" y="2106475"/>
              <a:ext cx="732050" cy="722975"/>
            </a:xfrm>
            <a:custGeom>
              <a:avLst/>
              <a:gdLst/>
              <a:ahLst/>
              <a:cxnLst/>
              <a:rect l="l" t="t" r="r" b="b"/>
              <a:pathLst>
                <a:path w="29282" h="28919" extrusionOk="0">
                  <a:moveTo>
                    <a:pt x="20052" y="0"/>
                  </a:moveTo>
                  <a:cubicBezTo>
                    <a:pt x="19580" y="0"/>
                    <a:pt x="19106" y="30"/>
                    <a:pt x="18634" y="93"/>
                  </a:cubicBezTo>
                  <a:cubicBezTo>
                    <a:pt x="14762" y="607"/>
                    <a:pt x="11171" y="3555"/>
                    <a:pt x="10457" y="7395"/>
                  </a:cubicBezTo>
                  <a:cubicBezTo>
                    <a:pt x="10263" y="8442"/>
                    <a:pt x="10273" y="9521"/>
                    <a:pt x="10061" y="10565"/>
                  </a:cubicBezTo>
                  <a:cubicBezTo>
                    <a:pt x="9850" y="11608"/>
                    <a:pt x="9363" y="12667"/>
                    <a:pt x="8451" y="13216"/>
                  </a:cubicBezTo>
                  <a:cubicBezTo>
                    <a:pt x="7186" y="13977"/>
                    <a:pt x="5557" y="13543"/>
                    <a:pt x="4116" y="13855"/>
                  </a:cubicBezTo>
                  <a:cubicBezTo>
                    <a:pt x="2237" y="14260"/>
                    <a:pt x="818" y="15978"/>
                    <a:pt x="409" y="17855"/>
                  </a:cubicBezTo>
                  <a:cubicBezTo>
                    <a:pt x="0" y="19731"/>
                    <a:pt x="475" y="21715"/>
                    <a:pt x="1348" y="23427"/>
                  </a:cubicBezTo>
                  <a:cubicBezTo>
                    <a:pt x="2220" y="25138"/>
                    <a:pt x="3469" y="26623"/>
                    <a:pt x="4706" y="28092"/>
                  </a:cubicBezTo>
                  <a:lnTo>
                    <a:pt x="19593" y="28918"/>
                  </a:lnTo>
                  <a:cubicBezTo>
                    <a:pt x="20497" y="20217"/>
                    <a:pt x="29281" y="3953"/>
                    <a:pt x="29281" y="3953"/>
                  </a:cubicBezTo>
                  <a:cubicBezTo>
                    <a:pt x="26813" y="1572"/>
                    <a:pt x="23455" y="0"/>
                    <a:pt x="20052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357750" y="1607525"/>
              <a:ext cx="845700" cy="1199775"/>
            </a:xfrm>
            <a:custGeom>
              <a:avLst/>
              <a:gdLst/>
              <a:ahLst/>
              <a:cxnLst/>
              <a:rect l="l" t="t" r="r" b="b"/>
              <a:pathLst>
                <a:path w="33828" h="47991" extrusionOk="0">
                  <a:moveTo>
                    <a:pt x="5074" y="373"/>
                  </a:moveTo>
                  <a:cubicBezTo>
                    <a:pt x="5801" y="373"/>
                    <a:pt x="6528" y="567"/>
                    <a:pt x="7169" y="902"/>
                  </a:cubicBezTo>
                  <a:cubicBezTo>
                    <a:pt x="8194" y="1433"/>
                    <a:pt x="9042" y="2265"/>
                    <a:pt x="9647" y="3219"/>
                  </a:cubicBezTo>
                  <a:cubicBezTo>
                    <a:pt x="10252" y="4175"/>
                    <a:pt x="10603" y="5269"/>
                    <a:pt x="10815" y="6357"/>
                  </a:cubicBezTo>
                  <a:cubicBezTo>
                    <a:pt x="11229" y="8551"/>
                    <a:pt x="11120" y="10758"/>
                    <a:pt x="11160" y="12874"/>
                  </a:cubicBezTo>
                  <a:cubicBezTo>
                    <a:pt x="11163" y="13169"/>
                    <a:pt x="11165" y="13463"/>
                    <a:pt x="11167" y="13755"/>
                  </a:cubicBezTo>
                  <a:lnTo>
                    <a:pt x="11167" y="13755"/>
                  </a:lnTo>
                  <a:cubicBezTo>
                    <a:pt x="10421" y="13657"/>
                    <a:pt x="9681" y="13536"/>
                    <a:pt x="8951" y="13389"/>
                  </a:cubicBezTo>
                  <a:cubicBezTo>
                    <a:pt x="6369" y="12857"/>
                    <a:pt x="3868" y="11743"/>
                    <a:pt x="2234" y="9765"/>
                  </a:cubicBezTo>
                  <a:cubicBezTo>
                    <a:pt x="1420" y="8797"/>
                    <a:pt x="827" y="7645"/>
                    <a:pt x="618" y="6426"/>
                  </a:cubicBezTo>
                  <a:cubicBezTo>
                    <a:pt x="396" y="5213"/>
                    <a:pt x="640" y="3954"/>
                    <a:pt x="1215" y="2893"/>
                  </a:cubicBezTo>
                  <a:cubicBezTo>
                    <a:pt x="1785" y="1835"/>
                    <a:pt x="2705" y="959"/>
                    <a:pt x="3811" y="584"/>
                  </a:cubicBezTo>
                  <a:cubicBezTo>
                    <a:pt x="4221" y="439"/>
                    <a:pt x="4647" y="373"/>
                    <a:pt x="5074" y="373"/>
                  </a:cubicBezTo>
                  <a:close/>
                  <a:moveTo>
                    <a:pt x="27597" y="1712"/>
                  </a:moveTo>
                  <a:cubicBezTo>
                    <a:pt x="29259" y="1712"/>
                    <a:pt x="30950" y="2392"/>
                    <a:pt x="32123" y="3646"/>
                  </a:cubicBezTo>
                  <a:cubicBezTo>
                    <a:pt x="32932" y="4531"/>
                    <a:pt x="33434" y="5724"/>
                    <a:pt x="33345" y="6954"/>
                  </a:cubicBezTo>
                  <a:cubicBezTo>
                    <a:pt x="33280" y="8180"/>
                    <a:pt x="32743" y="9373"/>
                    <a:pt x="31938" y="10340"/>
                  </a:cubicBezTo>
                  <a:cubicBezTo>
                    <a:pt x="31140" y="11322"/>
                    <a:pt x="30060" y="12059"/>
                    <a:pt x="28871" y="12573"/>
                  </a:cubicBezTo>
                  <a:cubicBezTo>
                    <a:pt x="27685" y="13095"/>
                    <a:pt x="26397" y="13404"/>
                    <a:pt x="25088" y="13624"/>
                  </a:cubicBezTo>
                  <a:cubicBezTo>
                    <a:pt x="23032" y="13954"/>
                    <a:pt x="20926" y="14132"/>
                    <a:pt x="18796" y="14169"/>
                  </a:cubicBezTo>
                  <a:lnTo>
                    <a:pt x="18796" y="14169"/>
                  </a:lnTo>
                  <a:cubicBezTo>
                    <a:pt x="18828" y="13707"/>
                    <a:pt x="18867" y="13241"/>
                    <a:pt x="18917" y="12773"/>
                  </a:cubicBezTo>
                  <a:cubicBezTo>
                    <a:pt x="19144" y="10687"/>
                    <a:pt x="19598" y="8516"/>
                    <a:pt x="20654" y="6552"/>
                  </a:cubicBezTo>
                  <a:cubicBezTo>
                    <a:pt x="21708" y="4617"/>
                    <a:pt x="23391" y="2846"/>
                    <a:pt x="25599" y="2065"/>
                  </a:cubicBezTo>
                  <a:cubicBezTo>
                    <a:pt x="26235" y="1827"/>
                    <a:pt x="26913" y="1712"/>
                    <a:pt x="27597" y="1712"/>
                  </a:cubicBezTo>
                  <a:close/>
                  <a:moveTo>
                    <a:pt x="5064" y="1"/>
                  </a:moveTo>
                  <a:cubicBezTo>
                    <a:pt x="4602" y="1"/>
                    <a:pt x="4138" y="73"/>
                    <a:pt x="3692" y="229"/>
                  </a:cubicBezTo>
                  <a:cubicBezTo>
                    <a:pt x="2477" y="639"/>
                    <a:pt x="1489" y="1585"/>
                    <a:pt x="880" y="2713"/>
                  </a:cubicBezTo>
                  <a:cubicBezTo>
                    <a:pt x="266" y="3840"/>
                    <a:pt x="1" y="5193"/>
                    <a:pt x="238" y="6493"/>
                  </a:cubicBezTo>
                  <a:cubicBezTo>
                    <a:pt x="458" y="7791"/>
                    <a:pt x="1084" y="9005"/>
                    <a:pt x="1935" y="10018"/>
                  </a:cubicBezTo>
                  <a:cubicBezTo>
                    <a:pt x="2788" y="11032"/>
                    <a:pt x="3862" y="11867"/>
                    <a:pt x="5059" y="12475"/>
                  </a:cubicBezTo>
                  <a:cubicBezTo>
                    <a:pt x="6254" y="13088"/>
                    <a:pt x="7549" y="13497"/>
                    <a:pt x="8869" y="13779"/>
                  </a:cubicBezTo>
                  <a:cubicBezTo>
                    <a:pt x="9631" y="13933"/>
                    <a:pt x="10398" y="14057"/>
                    <a:pt x="11171" y="14159"/>
                  </a:cubicBezTo>
                  <a:lnTo>
                    <a:pt x="11171" y="14159"/>
                  </a:lnTo>
                  <a:cubicBezTo>
                    <a:pt x="11200" y="17910"/>
                    <a:pt x="11228" y="21425"/>
                    <a:pt x="11252" y="24663"/>
                  </a:cubicBezTo>
                  <a:cubicBezTo>
                    <a:pt x="11321" y="31858"/>
                    <a:pt x="11377" y="37686"/>
                    <a:pt x="11414" y="41732"/>
                  </a:cubicBezTo>
                  <a:cubicBezTo>
                    <a:pt x="11443" y="43734"/>
                    <a:pt x="11465" y="45295"/>
                    <a:pt x="11479" y="46373"/>
                  </a:cubicBezTo>
                  <a:cubicBezTo>
                    <a:pt x="11490" y="46891"/>
                    <a:pt x="11499" y="47292"/>
                    <a:pt x="11506" y="47581"/>
                  </a:cubicBezTo>
                  <a:cubicBezTo>
                    <a:pt x="11514" y="47852"/>
                    <a:pt x="11529" y="47991"/>
                    <a:pt x="11529" y="47991"/>
                  </a:cubicBezTo>
                  <a:cubicBezTo>
                    <a:pt x="11529" y="47991"/>
                    <a:pt x="11542" y="47851"/>
                    <a:pt x="11547" y="47579"/>
                  </a:cubicBezTo>
                  <a:cubicBezTo>
                    <a:pt x="11550" y="47292"/>
                    <a:pt x="11554" y="46891"/>
                    <a:pt x="11560" y="46373"/>
                  </a:cubicBezTo>
                  <a:cubicBezTo>
                    <a:pt x="11563" y="45295"/>
                    <a:pt x="11565" y="43734"/>
                    <a:pt x="11571" y="41732"/>
                  </a:cubicBezTo>
                  <a:cubicBezTo>
                    <a:pt x="11563" y="37684"/>
                    <a:pt x="11551" y="31856"/>
                    <a:pt x="11537" y="24661"/>
                  </a:cubicBezTo>
                  <a:cubicBezTo>
                    <a:pt x="11524" y="21436"/>
                    <a:pt x="11512" y="17936"/>
                    <a:pt x="11498" y="14200"/>
                  </a:cubicBezTo>
                  <a:lnTo>
                    <a:pt x="11498" y="14200"/>
                  </a:lnTo>
                  <a:cubicBezTo>
                    <a:pt x="13310" y="14422"/>
                    <a:pt x="15150" y="14521"/>
                    <a:pt x="17005" y="14570"/>
                  </a:cubicBezTo>
                  <a:cubicBezTo>
                    <a:pt x="17312" y="14575"/>
                    <a:pt x="17619" y="14578"/>
                    <a:pt x="17926" y="14578"/>
                  </a:cubicBezTo>
                  <a:cubicBezTo>
                    <a:pt x="18098" y="14578"/>
                    <a:pt x="18271" y="14577"/>
                    <a:pt x="18443" y="14575"/>
                  </a:cubicBezTo>
                  <a:lnTo>
                    <a:pt x="18443" y="14575"/>
                  </a:lnTo>
                  <a:cubicBezTo>
                    <a:pt x="18360" y="16048"/>
                    <a:pt x="18348" y="17483"/>
                    <a:pt x="18326" y="18877"/>
                  </a:cubicBezTo>
                  <a:cubicBezTo>
                    <a:pt x="18300" y="20847"/>
                    <a:pt x="18335" y="22737"/>
                    <a:pt x="18384" y="24538"/>
                  </a:cubicBezTo>
                  <a:cubicBezTo>
                    <a:pt x="18610" y="31750"/>
                    <a:pt x="19188" y="37561"/>
                    <a:pt x="19569" y="41574"/>
                  </a:cubicBezTo>
                  <a:cubicBezTo>
                    <a:pt x="19775" y="43566"/>
                    <a:pt x="19936" y="45119"/>
                    <a:pt x="20047" y="46191"/>
                  </a:cubicBezTo>
                  <a:cubicBezTo>
                    <a:pt x="20105" y="46706"/>
                    <a:pt x="20152" y="47104"/>
                    <a:pt x="20184" y="47390"/>
                  </a:cubicBezTo>
                  <a:cubicBezTo>
                    <a:pt x="20217" y="47661"/>
                    <a:pt x="20245" y="47798"/>
                    <a:pt x="20245" y="47798"/>
                  </a:cubicBezTo>
                  <a:cubicBezTo>
                    <a:pt x="20245" y="47798"/>
                    <a:pt x="20245" y="47658"/>
                    <a:pt x="20224" y="47386"/>
                  </a:cubicBezTo>
                  <a:cubicBezTo>
                    <a:pt x="20201" y="47099"/>
                    <a:pt x="20169" y="46699"/>
                    <a:pt x="20127" y="46183"/>
                  </a:cubicBezTo>
                  <a:cubicBezTo>
                    <a:pt x="20034" y="45109"/>
                    <a:pt x="19898" y="43554"/>
                    <a:pt x="19723" y="41560"/>
                  </a:cubicBezTo>
                  <a:cubicBezTo>
                    <a:pt x="19389" y="37543"/>
                    <a:pt x="18856" y="31731"/>
                    <a:pt x="18666" y="24532"/>
                  </a:cubicBezTo>
                  <a:cubicBezTo>
                    <a:pt x="18627" y="22731"/>
                    <a:pt x="18601" y="20846"/>
                    <a:pt x="18634" y="18881"/>
                  </a:cubicBezTo>
                  <a:cubicBezTo>
                    <a:pt x="18661" y="17483"/>
                    <a:pt x="18680" y="16042"/>
                    <a:pt x="18769" y="14571"/>
                  </a:cubicBezTo>
                  <a:lnTo>
                    <a:pt x="18769" y="14571"/>
                  </a:lnTo>
                  <a:cubicBezTo>
                    <a:pt x="20928" y="14534"/>
                    <a:pt x="23064" y="14354"/>
                    <a:pt x="25156" y="14017"/>
                  </a:cubicBezTo>
                  <a:cubicBezTo>
                    <a:pt x="26482" y="13792"/>
                    <a:pt x="27802" y="13479"/>
                    <a:pt x="29032" y="12936"/>
                  </a:cubicBezTo>
                  <a:cubicBezTo>
                    <a:pt x="30259" y="12404"/>
                    <a:pt x="31401" y="11628"/>
                    <a:pt x="32242" y="10590"/>
                  </a:cubicBezTo>
                  <a:cubicBezTo>
                    <a:pt x="33088" y="9570"/>
                    <a:pt x="33663" y="8303"/>
                    <a:pt x="33733" y="6976"/>
                  </a:cubicBezTo>
                  <a:cubicBezTo>
                    <a:pt x="33827" y="5646"/>
                    <a:pt x="33275" y="4332"/>
                    <a:pt x="32405" y="3388"/>
                  </a:cubicBezTo>
                  <a:cubicBezTo>
                    <a:pt x="31154" y="2055"/>
                    <a:pt x="29367" y="1341"/>
                    <a:pt x="27612" y="1341"/>
                  </a:cubicBezTo>
                  <a:cubicBezTo>
                    <a:pt x="26882" y="1341"/>
                    <a:pt x="26158" y="1465"/>
                    <a:pt x="25480" y="1719"/>
                  </a:cubicBezTo>
                  <a:cubicBezTo>
                    <a:pt x="23156" y="2546"/>
                    <a:pt x="21427" y="4387"/>
                    <a:pt x="20345" y="6385"/>
                  </a:cubicBezTo>
                  <a:cubicBezTo>
                    <a:pt x="19261" y="8415"/>
                    <a:pt x="18810" y="10627"/>
                    <a:pt x="18587" y="12738"/>
                  </a:cubicBezTo>
                  <a:cubicBezTo>
                    <a:pt x="18538" y="13221"/>
                    <a:pt x="18499" y="13699"/>
                    <a:pt x="18468" y="14174"/>
                  </a:cubicBezTo>
                  <a:lnTo>
                    <a:pt x="18468" y="14174"/>
                  </a:lnTo>
                  <a:cubicBezTo>
                    <a:pt x="18289" y="14176"/>
                    <a:pt x="18109" y="14177"/>
                    <a:pt x="17930" y="14177"/>
                  </a:cubicBezTo>
                  <a:cubicBezTo>
                    <a:pt x="17624" y="14177"/>
                    <a:pt x="17317" y="14174"/>
                    <a:pt x="17011" y="14168"/>
                  </a:cubicBezTo>
                  <a:cubicBezTo>
                    <a:pt x="15156" y="14121"/>
                    <a:pt x="13307" y="14021"/>
                    <a:pt x="11496" y="13797"/>
                  </a:cubicBezTo>
                  <a:lnTo>
                    <a:pt x="11496" y="13797"/>
                  </a:lnTo>
                  <a:cubicBezTo>
                    <a:pt x="11495" y="13491"/>
                    <a:pt x="11494" y="13183"/>
                    <a:pt x="11493" y="12873"/>
                  </a:cubicBezTo>
                  <a:cubicBezTo>
                    <a:pt x="11458" y="10761"/>
                    <a:pt x="11578" y="8549"/>
                    <a:pt x="11162" y="6290"/>
                  </a:cubicBezTo>
                  <a:cubicBezTo>
                    <a:pt x="10944" y="5171"/>
                    <a:pt x="10588" y="4041"/>
                    <a:pt x="9953" y="3026"/>
                  </a:cubicBezTo>
                  <a:cubicBezTo>
                    <a:pt x="9317" y="2023"/>
                    <a:pt x="8432" y="1145"/>
                    <a:pt x="7338" y="576"/>
                  </a:cubicBezTo>
                  <a:cubicBezTo>
                    <a:pt x="6653" y="214"/>
                    <a:pt x="5861" y="1"/>
                    <a:pt x="50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3430750" y="2798900"/>
              <a:ext cx="662350" cy="650025"/>
            </a:xfrm>
            <a:custGeom>
              <a:avLst/>
              <a:gdLst/>
              <a:ahLst/>
              <a:cxnLst/>
              <a:rect l="l" t="t" r="r" b="b"/>
              <a:pathLst>
                <a:path w="26494" h="26001" extrusionOk="0">
                  <a:moveTo>
                    <a:pt x="388" y="1"/>
                  </a:moveTo>
                  <a:cubicBezTo>
                    <a:pt x="388" y="1"/>
                    <a:pt x="375" y="96"/>
                    <a:pt x="366" y="280"/>
                  </a:cubicBezTo>
                  <a:cubicBezTo>
                    <a:pt x="358" y="481"/>
                    <a:pt x="348" y="753"/>
                    <a:pt x="335" y="1101"/>
                  </a:cubicBezTo>
                  <a:cubicBezTo>
                    <a:pt x="315" y="1835"/>
                    <a:pt x="286" y="2886"/>
                    <a:pt x="249" y="4220"/>
                  </a:cubicBezTo>
                  <a:cubicBezTo>
                    <a:pt x="189" y="6926"/>
                    <a:pt x="103" y="10780"/>
                    <a:pt x="1" y="15426"/>
                  </a:cubicBezTo>
                  <a:lnTo>
                    <a:pt x="1" y="15464"/>
                  </a:lnTo>
                  <a:lnTo>
                    <a:pt x="24" y="15493"/>
                  </a:lnTo>
                  <a:lnTo>
                    <a:pt x="8085" y="25953"/>
                  </a:lnTo>
                  <a:lnTo>
                    <a:pt x="8123" y="26000"/>
                  </a:lnTo>
                  <a:lnTo>
                    <a:pt x="8185" y="26000"/>
                  </a:lnTo>
                  <a:lnTo>
                    <a:pt x="13018" y="25982"/>
                  </a:lnTo>
                  <a:lnTo>
                    <a:pt x="18205" y="25959"/>
                  </a:lnTo>
                  <a:lnTo>
                    <a:pt x="18259" y="25959"/>
                  </a:lnTo>
                  <a:lnTo>
                    <a:pt x="18297" y="25918"/>
                  </a:lnTo>
                  <a:lnTo>
                    <a:pt x="26205" y="17159"/>
                  </a:lnTo>
                  <a:lnTo>
                    <a:pt x="26232" y="17128"/>
                  </a:lnTo>
                  <a:lnTo>
                    <a:pt x="26232" y="17088"/>
                  </a:lnTo>
                  <a:cubicBezTo>
                    <a:pt x="26322" y="12150"/>
                    <a:pt x="26395" y="8033"/>
                    <a:pt x="26448" y="5135"/>
                  </a:cubicBezTo>
                  <a:cubicBezTo>
                    <a:pt x="26467" y="3705"/>
                    <a:pt x="26481" y="2576"/>
                    <a:pt x="26491" y="1788"/>
                  </a:cubicBezTo>
                  <a:cubicBezTo>
                    <a:pt x="26492" y="1414"/>
                    <a:pt x="26494" y="1122"/>
                    <a:pt x="26494" y="907"/>
                  </a:cubicBezTo>
                  <a:cubicBezTo>
                    <a:pt x="26492" y="815"/>
                    <a:pt x="26491" y="741"/>
                    <a:pt x="26490" y="680"/>
                  </a:cubicBezTo>
                  <a:cubicBezTo>
                    <a:pt x="26489" y="630"/>
                    <a:pt x="26486" y="604"/>
                    <a:pt x="26483" y="604"/>
                  </a:cubicBezTo>
                  <a:cubicBezTo>
                    <a:pt x="26481" y="604"/>
                    <a:pt x="26477" y="630"/>
                    <a:pt x="26473" y="680"/>
                  </a:cubicBezTo>
                  <a:cubicBezTo>
                    <a:pt x="26469" y="742"/>
                    <a:pt x="26465" y="815"/>
                    <a:pt x="26460" y="907"/>
                  </a:cubicBezTo>
                  <a:cubicBezTo>
                    <a:pt x="26451" y="1120"/>
                    <a:pt x="26439" y="1413"/>
                    <a:pt x="26424" y="1788"/>
                  </a:cubicBezTo>
                  <a:cubicBezTo>
                    <a:pt x="26399" y="2575"/>
                    <a:pt x="26364" y="3704"/>
                    <a:pt x="26320" y="5133"/>
                  </a:cubicBezTo>
                  <a:cubicBezTo>
                    <a:pt x="26247" y="8022"/>
                    <a:pt x="26141" y="12123"/>
                    <a:pt x="26016" y="17042"/>
                  </a:cubicBezTo>
                  <a:lnTo>
                    <a:pt x="26016" y="17042"/>
                  </a:lnTo>
                  <a:lnTo>
                    <a:pt x="18148" y="25709"/>
                  </a:lnTo>
                  <a:lnTo>
                    <a:pt x="18148" y="25709"/>
                  </a:lnTo>
                  <a:lnTo>
                    <a:pt x="13016" y="25729"/>
                  </a:lnTo>
                  <a:lnTo>
                    <a:pt x="8244" y="25750"/>
                  </a:lnTo>
                  <a:lnTo>
                    <a:pt x="8244" y="25750"/>
                  </a:lnTo>
                  <a:lnTo>
                    <a:pt x="214" y="15393"/>
                  </a:lnTo>
                  <a:lnTo>
                    <a:pt x="214" y="15393"/>
                  </a:lnTo>
                  <a:cubicBezTo>
                    <a:pt x="279" y="10762"/>
                    <a:pt x="334" y="6923"/>
                    <a:pt x="372" y="4223"/>
                  </a:cubicBezTo>
                  <a:cubicBezTo>
                    <a:pt x="384" y="2888"/>
                    <a:pt x="393" y="1836"/>
                    <a:pt x="400" y="1102"/>
                  </a:cubicBezTo>
                  <a:cubicBezTo>
                    <a:pt x="398" y="754"/>
                    <a:pt x="398" y="481"/>
                    <a:pt x="398" y="282"/>
                  </a:cubicBezTo>
                  <a:cubicBezTo>
                    <a:pt x="397" y="96"/>
                    <a:pt x="388" y="1"/>
                    <a:pt x="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3443000" y="3096350"/>
              <a:ext cx="625050" cy="95425"/>
            </a:xfrm>
            <a:custGeom>
              <a:avLst/>
              <a:gdLst/>
              <a:ahLst/>
              <a:cxnLst/>
              <a:rect l="l" t="t" r="r" b="b"/>
              <a:pathLst>
                <a:path w="25002" h="3817" extrusionOk="0">
                  <a:moveTo>
                    <a:pt x="12135" y="1"/>
                  </a:moveTo>
                  <a:cubicBezTo>
                    <a:pt x="8653" y="1"/>
                    <a:pt x="5561" y="789"/>
                    <a:pt x="3440" y="1629"/>
                  </a:cubicBezTo>
                  <a:cubicBezTo>
                    <a:pt x="2331" y="2063"/>
                    <a:pt x="1467" y="2491"/>
                    <a:pt x="885" y="2815"/>
                  </a:cubicBezTo>
                  <a:cubicBezTo>
                    <a:pt x="304" y="3140"/>
                    <a:pt x="0" y="3346"/>
                    <a:pt x="12" y="3366"/>
                  </a:cubicBezTo>
                  <a:cubicBezTo>
                    <a:pt x="13" y="3368"/>
                    <a:pt x="16" y="3369"/>
                    <a:pt x="20" y="3369"/>
                  </a:cubicBezTo>
                  <a:cubicBezTo>
                    <a:pt x="78" y="3369"/>
                    <a:pt x="402" y="3214"/>
                    <a:pt x="955" y="2953"/>
                  </a:cubicBezTo>
                  <a:cubicBezTo>
                    <a:pt x="1553" y="2673"/>
                    <a:pt x="2430" y="2289"/>
                    <a:pt x="3539" y="1893"/>
                  </a:cubicBezTo>
                  <a:cubicBezTo>
                    <a:pt x="5658" y="1129"/>
                    <a:pt x="8702" y="400"/>
                    <a:pt x="12120" y="400"/>
                  </a:cubicBezTo>
                  <a:cubicBezTo>
                    <a:pt x="12266" y="400"/>
                    <a:pt x="12412" y="401"/>
                    <a:pt x="12559" y="404"/>
                  </a:cubicBezTo>
                  <a:cubicBezTo>
                    <a:pt x="16153" y="467"/>
                    <a:pt x="19338" y="1339"/>
                    <a:pt x="21516" y="2216"/>
                  </a:cubicBezTo>
                  <a:cubicBezTo>
                    <a:pt x="22611" y="2652"/>
                    <a:pt x="23472" y="3067"/>
                    <a:pt x="24061" y="3368"/>
                  </a:cubicBezTo>
                  <a:cubicBezTo>
                    <a:pt x="24608" y="3648"/>
                    <a:pt x="24927" y="3817"/>
                    <a:pt x="24981" y="3817"/>
                  </a:cubicBezTo>
                  <a:cubicBezTo>
                    <a:pt x="24985" y="3817"/>
                    <a:pt x="24988" y="3816"/>
                    <a:pt x="24989" y="3814"/>
                  </a:cubicBezTo>
                  <a:cubicBezTo>
                    <a:pt x="25002" y="3793"/>
                    <a:pt x="24703" y="3579"/>
                    <a:pt x="24136" y="3232"/>
                  </a:cubicBezTo>
                  <a:cubicBezTo>
                    <a:pt x="23568" y="2886"/>
                    <a:pt x="22718" y="2429"/>
                    <a:pt x="21625" y="1956"/>
                  </a:cubicBezTo>
                  <a:cubicBezTo>
                    <a:pt x="19449" y="1002"/>
                    <a:pt x="16220" y="68"/>
                    <a:pt x="12565" y="5"/>
                  </a:cubicBezTo>
                  <a:cubicBezTo>
                    <a:pt x="12421" y="2"/>
                    <a:pt x="12278" y="1"/>
                    <a:pt x="121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3447750" y="2996375"/>
              <a:ext cx="625075" cy="95450"/>
            </a:xfrm>
            <a:custGeom>
              <a:avLst/>
              <a:gdLst/>
              <a:ahLst/>
              <a:cxnLst/>
              <a:rect l="l" t="t" r="r" b="b"/>
              <a:pathLst>
                <a:path w="25003" h="3818" extrusionOk="0">
                  <a:moveTo>
                    <a:pt x="12142" y="1"/>
                  </a:moveTo>
                  <a:cubicBezTo>
                    <a:pt x="8658" y="1"/>
                    <a:pt x="5563" y="788"/>
                    <a:pt x="3441" y="1629"/>
                  </a:cubicBezTo>
                  <a:cubicBezTo>
                    <a:pt x="2331" y="2064"/>
                    <a:pt x="1467" y="2491"/>
                    <a:pt x="886" y="2815"/>
                  </a:cubicBezTo>
                  <a:cubicBezTo>
                    <a:pt x="305" y="3139"/>
                    <a:pt x="0" y="3345"/>
                    <a:pt x="12" y="3367"/>
                  </a:cubicBezTo>
                  <a:cubicBezTo>
                    <a:pt x="13" y="3369"/>
                    <a:pt x="16" y="3370"/>
                    <a:pt x="20" y="3370"/>
                  </a:cubicBezTo>
                  <a:cubicBezTo>
                    <a:pt x="76" y="3370"/>
                    <a:pt x="400" y="3214"/>
                    <a:pt x="956" y="2954"/>
                  </a:cubicBezTo>
                  <a:cubicBezTo>
                    <a:pt x="1554" y="2673"/>
                    <a:pt x="2430" y="2289"/>
                    <a:pt x="3539" y="1894"/>
                  </a:cubicBezTo>
                  <a:cubicBezTo>
                    <a:pt x="5655" y="1129"/>
                    <a:pt x="8698" y="400"/>
                    <a:pt x="12112" y="400"/>
                  </a:cubicBezTo>
                  <a:cubicBezTo>
                    <a:pt x="12261" y="400"/>
                    <a:pt x="12409" y="402"/>
                    <a:pt x="12559" y="405"/>
                  </a:cubicBezTo>
                  <a:cubicBezTo>
                    <a:pt x="16153" y="467"/>
                    <a:pt x="19338" y="1339"/>
                    <a:pt x="21517" y="2217"/>
                  </a:cubicBezTo>
                  <a:cubicBezTo>
                    <a:pt x="22612" y="2651"/>
                    <a:pt x="23472" y="3067"/>
                    <a:pt x="24061" y="3369"/>
                  </a:cubicBezTo>
                  <a:cubicBezTo>
                    <a:pt x="24610" y="3649"/>
                    <a:pt x="24929" y="3818"/>
                    <a:pt x="24982" y="3818"/>
                  </a:cubicBezTo>
                  <a:cubicBezTo>
                    <a:pt x="24986" y="3818"/>
                    <a:pt x="24988" y="3817"/>
                    <a:pt x="24989" y="3815"/>
                  </a:cubicBezTo>
                  <a:cubicBezTo>
                    <a:pt x="25002" y="3794"/>
                    <a:pt x="24703" y="3578"/>
                    <a:pt x="24136" y="3233"/>
                  </a:cubicBezTo>
                  <a:cubicBezTo>
                    <a:pt x="23568" y="2886"/>
                    <a:pt x="22718" y="2429"/>
                    <a:pt x="21625" y="1955"/>
                  </a:cubicBezTo>
                  <a:cubicBezTo>
                    <a:pt x="19450" y="1001"/>
                    <a:pt x="16220" y="68"/>
                    <a:pt x="12565" y="5"/>
                  </a:cubicBezTo>
                  <a:cubicBezTo>
                    <a:pt x="12424" y="2"/>
                    <a:pt x="12282" y="1"/>
                    <a:pt x="12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3446450" y="2901050"/>
              <a:ext cx="625075" cy="95450"/>
            </a:xfrm>
            <a:custGeom>
              <a:avLst/>
              <a:gdLst/>
              <a:ahLst/>
              <a:cxnLst/>
              <a:rect l="l" t="t" r="r" b="b"/>
              <a:pathLst>
                <a:path w="25003" h="3818" extrusionOk="0">
                  <a:moveTo>
                    <a:pt x="12142" y="1"/>
                  </a:moveTo>
                  <a:cubicBezTo>
                    <a:pt x="8658" y="1"/>
                    <a:pt x="5563" y="788"/>
                    <a:pt x="3441" y="1629"/>
                  </a:cubicBezTo>
                  <a:cubicBezTo>
                    <a:pt x="2332" y="2064"/>
                    <a:pt x="1467" y="2491"/>
                    <a:pt x="886" y="2815"/>
                  </a:cubicBezTo>
                  <a:cubicBezTo>
                    <a:pt x="305" y="3139"/>
                    <a:pt x="1" y="3345"/>
                    <a:pt x="12" y="3367"/>
                  </a:cubicBezTo>
                  <a:cubicBezTo>
                    <a:pt x="13" y="3369"/>
                    <a:pt x="16" y="3370"/>
                    <a:pt x="20" y="3370"/>
                  </a:cubicBezTo>
                  <a:cubicBezTo>
                    <a:pt x="76" y="3370"/>
                    <a:pt x="401" y="3214"/>
                    <a:pt x="956" y="2954"/>
                  </a:cubicBezTo>
                  <a:cubicBezTo>
                    <a:pt x="1554" y="2673"/>
                    <a:pt x="2430" y="2289"/>
                    <a:pt x="3539" y="1893"/>
                  </a:cubicBezTo>
                  <a:cubicBezTo>
                    <a:pt x="5657" y="1129"/>
                    <a:pt x="8698" y="400"/>
                    <a:pt x="12113" y="400"/>
                  </a:cubicBezTo>
                  <a:cubicBezTo>
                    <a:pt x="12261" y="400"/>
                    <a:pt x="12410" y="402"/>
                    <a:pt x="12559" y="405"/>
                  </a:cubicBezTo>
                  <a:cubicBezTo>
                    <a:pt x="16153" y="467"/>
                    <a:pt x="19339" y="1339"/>
                    <a:pt x="21517" y="2217"/>
                  </a:cubicBezTo>
                  <a:cubicBezTo>
                    <a:pt x="22612" y="2651"/>
                    <a:pt x="23473" y="3067"/>
                    <a:pt x="24062" y="3369"/>
                  </a:cubicBezTo>
                  <a:cubicBezTo>
                    <a:pt x="24611" y="3649"/>
                    <a:pt x="24930" y="3818"/>
                    <a:pt x="24982" y="3818"/>
                  </a:cubicBezTo>
                  <a:cubicBezTo>
                    <a:pt x="24986" y="3818"/>
                    <a:pt x="24989" y="3817"/>
                    <a:pt x="24990" y="3815"/>
                  </a:cubicBezTo>
                  <a:cubicBezTo>
                    <a:pt x="25002" y="3794"/>
                    <a:pt x="24705" y="3578"/>
                    <a:pt x="24137" y="3233"/>
                  </a:cubicBezTo>
                  <a:cubicBezTo>
                    <a:pt x="23568" y="2886"/>
                    <a:pt x="22719" y="2429"/>
                    <a:pt x="21626" y="1955"/>
                  </a:cubicBezTo>
                  <a:cubicBezTo>
                    <a:pt x="19450" y="1001"/>
                    <a:pt x="16222" y="68"/>
                    <a:pt x="12566" y="5"/>
                  </a:cubicBezTo>
                  <a:cubicBezTo>
                    <a:pt x="12424" y="2"/>
                    <a:pt x="12283" y="1"/>
                    <a:pt x="12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3636725" y="3373500"/>
              <a:ext cx="258100" cy="79375"/>
            </a:xfrm>
            <a:custGeom>
              <a:avLst/>
              <a:gdLst/>
              <a:ahLst/>
              <a:cxnLst/>
              <a:rect l="l" t="t" r="r" b="b"/>
              <a:pathLst>
                <a:path w="10324" h="3175" extrusionOk="0">
                  <a:moveTo>
                    <a:pt x="5141" y="0"/>
                  </a:moveTo>
                  <a:cubicBezTo>
                    <a:pt x="3395" y="0"/>
                    <a:pt x="1937" y="804"/>
                    <a:pt x="1125" y="1562"/>
                  </a:cubicBezTo>
                  <a:cubicBezTo>
                    <a:pt x="704" y="1946"/>
                    <a:pt x="417" y="2311"/>
                    <a:pt x="245" y="2578"/>
                  </a:cubicBezTo>
                  <a:cubicBezTo>
                    <a:pt x="74" y="2844"/>
                    <a:pt x="0" y="3005"/>
                    <a:pt x="13" y="3011"/>
                  </a:cubicBezTo>
                  <a:cubicBezTo>
                    <a:pt x="14" y="3012"/>
                    <a:pt x="15" y="3012"/>
                    <a:pt x="17" y="3012"/>
                  </a:cubicBezTo>
                  <a:cubicBezTo>
                    <a:pt x="73" y="3012"/>
                    <a:pt x="411" y="2396"/>
                    <a:pt x="1243" y="1696"/>
                  </a:cubicBezTo>
                  <a:cubicBezTo>
                    <a:pt x="2060" y="995"/>
                    <a:pt x="3470" y="254"/>
                    <a:pt x="5134" y="254"/>
                  </a:cubicBezTo>
                  <a:cubicBezTo>
                    <a:pt x="5158" y="254"/>
                    <a:pt x="5183" y="254"/>
                    <a:pt x="5207" y="254"/>
                  </a:cubicBezTo>
                  <a:cubicBezTo>
                    <a:pt x="6901" y="285"/>
                    <a:pt x="8316" y="1083"/>
                    <a:pt x="9122" y="1821"/>
                  </a:cubicBezTo>
                  <a:cubicBezTo>
                    <a:pt x="9933" y="2547"/>
                    <a:pt x="10252" y="3174"/>
                    <a:pt x="10307" y="3174"/>
                  </a:cubicBezTo>
                  <a:cubicBezTo>
                    <a:pt x="10308" y="3174"/>
                    <a:pt x="10309" y="3174"/>
                    <a:pt x="10310" y="3173"/>
                  </a:cubicBezTo>
                  <a:cubicBezTo>
                    <a:pt x="10323" y="3165"/>
                    <a:pt x="10253" y="3005"/>
                    <a:pt x="10092" y="2732"/>
                  </a:cubicBezTo>
                  <a:cubicBezTo>
                    <a:pt x="9930" y="2460"/>
                    <a:pt x="9653" y="2087"/>
                    <a:pt x="9244" y="1689"/>
                  </a:cubicBezTo>
                  <a:cubicBezTo>
                    <a:pt x="8445" y="896"/>
                    <a:pt x="6985" y="34"/>
                    <a:pt x="5211" y="1"/>
                  </a:cubicBezTo>
                  <a:cubicBezTo>
                    <a:pt x="5187" y="0"/>
                    <a:pt x="5164" y="0"/>
                    <a:pt x="5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2082375" y="478525"/>
              <a:ext cx="624425" cy="595900"/>
            </a:xfrm>
            <a:custGeom>
              <a:avLst/>
              <a:gdLst/>
              <a:ahLst/>
              <a:cxnLst/>
              <a:rect l="l" t="t" r="r" b="b"/>
              <a:pathLst>
                <a:path w="24977" h="23836" extrusionOk="0">
                  <a:moveTo>
                    <a:pt x="18726" y="1"/>
                  </a:moveTo>
                  <a:lnTo>
                    <a:pt x="0" y="16962"/>
                  </a:lnTo>
                  <a:lnTo>
                    <a:pt x="2384" y="17780"/>
                  </a:lnTo>
                  <a:lnTo>
                    <a:pt x="2516" y="20441"/>
                  </a:lnTo>
                  <a:cubicBezTo>
                    <a:pt x="2516" y="20441"/>
                    <a:pt x="5931" y="20752"/>
                    <a:pt x="5511" y="20784"/>
                  </a:cubicBezTo>
                  <a:cubicBezTo>
                    <a:pt x="5184" y="20809"/>
                    <a:pt x="5711" y="23835"/>
                    <a:pt x="5711" y="23835"/>
                  </a:cubicBezTo>
                  <a:lnTo>
                    <a:pt x="24976" y="5123"/>
                  </a:lnTo>
                  <a:lnTo>
                    <a:pt x="22060" y="4949"/>
                  </a:lnTo>
                  <a:lnTo>
                    <a:pt x="22063" y="2389"/>
                  </a:lnTo>
                  <a:lnTo>
                    <a:pt x="19021" y="2355"/>
                  </a:lnTo>
                  <a:lnTo>
                    <a:pt x="187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294950" y="646150"/>
              <a:ext cx="485200" cy="360450"/>
            </a:xfrm>
            <a:custGeom>
              <a:avLst/>
              <a:gdLst/>
              <a:ahLst/>
              <a:cxnLst/>
              <a:rect l="l" t="t" r="r" b="b"/>
              <a:pathLst>
                <a:path w="19408" h="14418" extrusionOk="0">
                  <a:moveTo>
                    <a:pt x="14844" y="0"/>
                  </a:moveTo>
                  <a:lnTo>
                    <a:pt x="1" y="14417"/>
                  </a:lnTo>
                  <a:lnTo>
                    <a:pt x="1940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4702050" y="497200"/>
              <a:ext cx="592100" cy="658325"/>
            </a:xfrm>
            <a:custGeom>
              <a:avLst/>
              <a:gdLst/>
              <a:ahLst/>
              <a:cxnLst/>
              <a:rect l="l" t="t" r="r" b="b"/>
              <a:pathLst>
                <a:path w="23684" h="26333" extrusionOk="0">
                  <a:moveTo>
                    <a:pt x="6828" y="0"/>
                  </a:moveTo>
                  <a:lnTo>
                    <a:pt x="6016" y="2514"/>
                  </a:lnTo>
                  <a:lnTo>
                    <a:pt x="3372" y="2654"/>
                  </a:lnTo>
                  <a:cubicBezTo>
                    <a:pt x="3372" y="2654"/>
                    <a:pt x="3099" y="5849"/>
                    <a:pt x="3040" y="5849"/>
                  </a:cubicBezTo>
                  <a:cubicBezTo>
                    <a:pt x="3036" y="5849"/>
                    <a:pt x="3033" y="5837"/>
                    <a:pt x="3032" y="5812"/>
                  </a:cubicBezTo>
                  <a:cubicBezTo>
                    <a:pt x="3026" y="5730"/>
                    <a:pt x="2852" y="5698"/>
                    <a:pt x="2590" y="5698"/>
                  </a:cubicBezTo>
                  <a:cubicBezTo>
                    <a:pt x="1749" y="5698"/>
                    <a:pt x="0" y="6021"/>
                    <a:pt x="0" y="6021"/>
                  </a:cubicBezTo>
                  <a:lnTo>
                    <a:pt x="18593" y="26333"/>
                  </a:lnTo>
                  <a:lnTo>
                    <a:pt x="18766" y="23259"/>
                  </a:lnTo>
                  <a:lnTo>
                    <a:pt x="21310" y="23260"/>
                  </a:lnTo>
                  <a:lnTo>
                    <a:pt x="21343" y="20053"/>
                  </a:lnTo>
                  <a:lnTo>
                    <a:pt x="23683" y="19744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4996100" y="646150"/>
              <a:ext cx="188150" cy="216200"/>
            </a:xfrm>
            <a:custGeom>
              <a:avLst/>
              <a:gdLst/>
              <a:ahLst/>
              <a:cxnLst/>
              <a:rect l="l" t="t" r="r" b="b"/>
              <a:pathLst>
                <a:path w="7526" h="8648" extrusionOk="0">
                  <a:moveTo>
                    <a:pt x="1" y="0"/>
                  </a:moveTo>
                  <a:lnTo>
                    <a:pt x="7526" y="8647"/>
                  </a:lnTo>
                  <a:lnTo>
                    <a:pt x="7526" y="52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6448825" y="5212725"/>
              <a:ext cx="235450" cy="262925"/>
            </a:xfrm>
            <a:custGeom>
              <a:avLst/>
              <a:gdLst/>
              <a:ahLst/>
              <a:cxnLst/>
              <a:rect l="l" t="t" r="r" b="b"/>
              <a:pathLst>
                <a:path w="9418" h="10517" extrusionOk="0">
                  <a:moveTo>
                    <a:pt x="1" y="1"/>
                  </a:moveTo>
                  <a:lnTo>
                    <a:pt x="828" y="3478"/>
                  </a:lnTo>
                  <a:cubicBezTo>
                    <a:pt x="828" y="3478"/>
                    <a:pt x="6247" y="10517"/>
                    <a:pt x="8136" y="10517"/>
                  </a:cubicBezTo>
                  <a:cubicBezTo>
                    <a:pt x="8183" y="10517"/>
                    <a:pt x="8227" y="10512"/>
                    <a:pt x="8268" y="10504"/>
                  </a:cubicBezTo>
                  <a:cubicBezTo>
                    <a:pt x="9418" y="10267"/>
                    <a:pt x="8006" y="8340"/>
                    <a:pt x="5842" y="2729"/>
                  </a:cubicBezTo>
                  <a:lnTo>
                    <a:pt x="5389" y="4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6466750" y="5278800"/>
              <a:ext cx="194600" cy="180250"/>
            </a:xfrm>
            <a:custGeom>
              <a:avLst/>
              <a:gdLst/>
              <a:ahLst/>
              <a:cxnLst/>
              <a:rect l="l" t="t" r="r" b="b"/>
              <a:pathLst>
                <a:path w="7784" h="7210" extrusionOk="0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1" y="3"/>
                    <a:pt x="20" y="37"/>
                    <a:pt x="60" y="98"/>
                  </a:cubicBezTo>
                  <a:lnTo>
                    <a:pt x="241" y="366"/>
                  </a:lnTo>
                  <a:cubicBezTo>
                    <a:pt x="402" y="596"/>
                    <a:pt x="639" y="925"/>
                    <a:pt x="941" y="1323"/>
                  </a:cubicBezTo>
                  <a:cubicBezTo>
                    <a:pt x="1735" y="2361"/>
                    <a:pt x="2584" y="3355"/>
                    <a:pt x="3483" y="4302"/>
                  </a:cubicBezTo>
                  <a:cubicBezTo>
                    <a:pt x="4545" y="5404"/>
                    <a:pt x="5544" y="6361"/>
                    <a:pt x="6349" y="6973"/>
                  </a:cubicBezTo>
                  <a:cubicBezTo>
                    <a:pt x="6563" y="7111"/>
                    <a:pt x="6788" y="7198"/>
                    <a:pt x="6994" y="7209"/>
                  </a:cubicBezTo>
                  <a:cubicBezTo>
                    <a:pt x="7012" y="7209"/>
                    <a:pt x="7030" y="7210"/>
                    <a:pt x="7048" y="7210"/>
                  </a:cubicBezTo>
                  <a:cubicBezTo>
                    <a:pt x="7229" y="7210"/>
                    <a:pt x="7385" y="7163"/>
                    <a:pt x="7500" y="7099"/>
                  </a:cubicBezTo>
                  <a:cubicBezTo>
                    <a:pt x="7597" y="7045"/>
                    <a:pt x="7680" y="6969"/>
                    <a:pt x="7738" y="6875"/>
                  </a:cubicBezTo>
                  <a:cubicBezTo>
                    <a:pt x="7760" y="6844"/>
                    <a:pt x="7775" y="6807"/>
                    <a:pt x="7783" y="6771"/>
                  </a:cubicBezTo>
                  <a:cubicBezTo>
                    <a:pt x="7783" y="6771"/>
                    <a:pt x="7782" y="6770"/>
                    <a:pt x="7782" y="6770"/>
                  </a:cubicBezTo>
                  <a:cubicBezTo>
                    <a:pt x="7768" y="6770"/>
                    <a:pt x="7717" y="6937"/>
                    <a:pt x="7479" y="7060"/>
                  </a:cubicBezTo>
                  <a:cubicBezTo>
                    <a:pt x="7380" y="7115"/>
                    <a:pt x="7247" y="7150"/>
                    <a:pt x="7096" y="7150"/>
                  </a:cubicBezTo>
                  <a:cubicBezTo>
                    <a:pt x="6881" y="7150"/>
                    <a:pt x="6631" y="7081"/>
                    <a:pt x="6393" y="6907"/>
                  </a:cubicBezTo>
                  <a:cubicBezTo>
                    <a:pt x="5620" y="6293"/>
                    <a:pt x="4620" y="5321"/>
                    <a:pt x="3565" y="4225"/>
                  </a:cubicBezTo>
                  <a:cubicBezTo>
                    <a:pt x="2511" y="3120"/>
                    <a:pt x="1627" y="2059"/>
                    <a:pt x="1005" y="1276"/>
                  </a:cubicBezTo>
                  <a:lnTo>
                    <a:pt x="276" y="340"/>
                  </a:lnTo>
                  <a:cubicBezTo>
                    <a:pt x="206" y="250"/>
                    <a:pt x="142" y="166"/>
                    <a:pt x="79" y="86"/>
                  </a:cubicBezTo>
                  <a:cubicBezTo>
                    <a:pt x="34" y="29"/>
                    <a:pt x="8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579875" y="5387225"/>
              <a:ext cx="61425" cy="41450"/>
            </a:xfrm>
            <a:custGeom>
              <a:avLst/>
              <a:gdLst/>
              <a:ahLst/>
              <a:cxnLst/>
              <a:rect l="l" t="t" r="r" b="b"/>
              <a:pathLst>
                <a:path w="2457" h="1658" extrusionOk="0">
                  <a:moveTo>
                    <a:pt x="2105" y="0"/>
                  </a:moveTo>
                  <a:cubicBezTo>
                    <a:pt x="2067" y="0"/>
                    <a:pt x="2027" y="2"/>
                    <a:pt x="1985" y="5"/>
                  </a:cubicBezTo>
                  <a:cubicBezTo>
                    <a:pt x="1692" y="23"/>
                    <a:pt x="1292" y="141"/>
                    <a:pt x="912" y="376"/>
                  </a:cubicBezTo>
                  <a:cubicBezTo>
                    <a:pt x="526" y="605"/>
                    <a:pt x="250" y="931"/>
                    <a:pt x="131" y="1202"/>
                  </a:cubicBezTo>
                  <a:cubicBezTo>
                    <a:pt x="9" y="1471"/>
                    <a:pt x="0" y="1656"/>
                    <a:pt x="11" y="1658"/>
                  </a:cubicBezTo>
                  <a:cubicBezTo>
                    <a:pt x="11" y="1658"/>
                    <a:pt x="11" y="1658"/>
                    <a:pt x="11" y="1658"/>
                  </a:cubicBezTo>
                  <a:cubicBezTo>
                    <a:pt x="31" y="1658"/>
                    <a:pt x="69" y="1483"/>
                    <a:pt x="202" y="1237"/>
                  </a:cubicBezTo>
                  <a:cubicBezTo>
                    <a:pt x="333" y="988"/>
                    <a:pt x="597" y="693"/>
                    <a:pt x="970" y="471"/>
                  </a:cubicBezTo>
                  <a:cubicBezTo>
                    <a:pt x="1336" y="243"/>
                    <a:pt x="1714" y="119"/>
                    <a:pt x="1994" y="82"/>
                  </a:cubicBezTo>
                  <a:cubicBezTo>
                    <a:pt x="2110" y="66"/>
                    <a:pt x="2209" y="62"/>
                    <a:pt x="2285" y="62"/>
                  </a:cubicBezTo>
                  <a:cubicBezTo>
                    <a:pt x="2344" y="62"/>
                    <a:pt x="2389" y="64"/>
                    <a:pt x="2418" y="64"/>
                  </a:cubicBezTo>
                  <a:cubicBezTo>
                    <a:pt x="2440" y="64"/>
                    <a:pt x="2452" y="63"/>
                    <a:pt x="2453" y="58"/>
                  </a:cubicBezTo>
                  <a:cubicBezTo>
                    <a:pt x="2456" y="49"/>
                    <a:pt x="2328" y="0"/>
                    <a:pt x="21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6459375" y="5257775"/>
              <a:ext cx="53650" cy="87575"/>
            </a:xfrm>
            <a:custGeom>
              <a:avLst/>
              <a:gdLst/>
              <a:ahLst/>
              <a:cxnLst/>
              <a:rect l="l" t="t" r="r" b="b"/>
              <a:pathLst>
                <a:path w="2146" h="3503" extrusionOk="0">
                  <a:moveTo>
                    <a:pt x="33" y="0"/>
                  </a:moveTo>
                  <a:cubicBezTo>
                    <a:pt x="15" y="0"/>
                    <a:pt x="6" y="2"/>
                    <a:pt x="6" y="4"/>
                  </a:cubicBezTo>
                  <a:cubicBezTo>
                    <a:pt x="0" y="26"/>
                    <a:pt x="261" y="47"/>
                    <a:pt x="622" y="229"/>
                  </a:cubicBezTo>
                  <a:cubicBezTo>
                    <a:pt x="980" y="405"/>
                    <a:pt x="1431" y="777"/>
                    <a:pt x="1709" y="1327"/>
                  </a:cubicBezTo>
                  <a:cubicBezTo>
                    <a:pt x="1994" y="1876"/>
                    <a:pt x="2044" y="2449"/>
                    <a:pt x="1994" y="2850"/>
                  </a:cubicBezTo>
                  <a:cubicBezTo>
                    <a:pt x="1948" y="3253"/>
                    <a:pt x="1869" y="3498"/>
                    <a:pt x="1889" y="3503"/>
                  </a:cubicBezTo>
                  <a:cubicBezTo>
                    <a:pt x="1889" y="3503"/>
                    <a:pt x="1889" y="3503"/>
                    <a:pt x="1889" y="3503"/>
                  </a:cubicBezTo>
                  <a:cubicBezTo>
                    <a:pt x="1898" y="3503"/>
                    <a:pt x="1923" y="3445"/>
                    <a:pt x="1959" y="3337"/>
                  </a:cubicBezTo>
                  <a:cubicBezTo>
                    <a:pt x="2010" y="3180"/>
                    <a:pt x="2048" y="3021"/>
                    <a:pt x="2073" y="2859"/>
                  </a:cubicBezTo>
                  <a:cubicBezTo>
                    <a:pt x="2145" y="2453"/>
                    <a:pt x="2105" y="1846"/>
                    <a:pt x="1809" y="1275"/>
                  </a:cubicBezTo>
                  <a:cubicBezTo>
                    <a:pt x="1517" y="699"/>
                    <a:pt x="1036" y="323"/>
                    <a:pt x="655" y="158"/>
                  </a:cubicBezTo>
                  <a:cubicBezTo>
                    <a:pt x="507" y="90"/>
                    <a:pt x="349" y="40"/>
                    <a:pt x="186" y="15"/>
                  </a:cubicBezTo>
                  <a:cubicBezTo>
                    <a:pt x="114" y="4"/>
                    <a:pt x="63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6457175" y="5227475"/>
              <a:ext cx="13975" cy="55125"/>
            </a:xfrm>
            <a:custGeom>
              <a:avLst/>
              <a:gdLst/>
              <a:ahLst/>
              <a:cxnLst/>
              <a:rect l="l" t="t" r="r" b="b"/>
              <a:pathLst>
                <a:path w="559" h="2205" extrusionOk="0">
                  <a:moveTo>
                    <a:pt x="29" y="1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0" y="11"/>
                    <a:pt x="130" y="495"/>
                    <a:pt x="233" y="1111"/>
                  </a:cubicBezTo>
                  <a:cubicBezTo>
                    <a:pt x="336" y="1719"/>
                    <a:pt x="496" y="2204"/>
                    <a:pt x="532" y="2204"/>
                  </a:cubicBezTo>
                  <a:cubicBezTo>
                    <a:pt x="533" y="2204"/>
                    <a:pt x="533" y="2204"/>
                    <a:pt x="534" y="2204"/>
                  </a:cubicBezTo>
                  <a:cubicBezTo>
                    <a:pt x="558" y="2195"/>
                    <a:pt x="447" y="1707"/>
                    <a:pt x="343" y="1091"/>
                  </a:cubicBezTo>
                  <a:cubicBezTo>
                    <a:pt x="239" y="481"/>
                    <a:pt x="63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6562300" y="5292075"/>
              <a:ext cx="35200" cy="9275"/>
            </a:xfrm>
            <a:custGeom>
              <a:avLst/>
              <a:gdLst/>
              <a:ahLst/>
              <a:cxnLst/>
              <a:rect l="l" t="t" r="r" b="b"/>
              <a:pathLst>
                <a:path w="1408" h="371" extrusionOk="0">
                  <a:moveTo>
                    <a:pt x="1105" y="0"/>
                  </a:moveTo>
                  <a:cubicBezTo>
                    <a:pt x="984" y="0"/>
                    <a:pt x="835" y="13"/>
                    <a:pt x="675" y="51"/>
                  </a:cubicBezTo>
                  <a:cubicBezTo>
                    <a:pt x="272" y="141"/>
                    <a:pt x="1" y="343"/>
                    <a:pt x="16" y="367"/>
                  </a:cubicBezTo>
                  <a:cubicBezTo>
                    <a:pt x="18" y="369"/>
                    <a:pt x="21" y="370"/>
                    <a:pt x="26" y="370"/>
                  </a:cubicBezTo>
                  <a:cubicBezTo>
                    <a:pt x="82" y="370"/>
                    <a:pt x="350" y="238"/>
                    <a:pt x="700" y="159"/>
                  </a:cubicBezTo>
                  <a:cubicBezTo>
                    <a:pt x="1080" y="69"/>
                    <a:pt x="1402" y="78"/>
                    <a:pt x="1405" y="46"/>
                  </a:cubicBezTo>
                  <a:cubicBezTo>
                    <a:pt x="1408" y="29"/>
                    <a:pt x="1288" y="0"/>
                    <a:pt x="11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6570975" y="5306525"/>
              <a:ext cx="29525" cy="8525"/>
            </a:xfrm>
            <a:custGeom>
              <a:avLst/>
              <a:gdLst/>
              <a:ahLst/>
              <a:cxnLst/>
              <a:rect l="l" t="t" r="r" b="b"/>
              <a:pathLst>
                <a:path w="1181" h="341" extrusionOk="0">
                  <a:moveTo>
                    <a:pt x="861" y="1"/>
                  </a:moveTo>
                  <a:cubicBezTo>
                    <a:pt x="771" y="1"/>
                    <a:pt x="668" y="11"/>
                    <a:pt x="558" y="37"/>
                  </a:cubicBezTo>
                  <a:cubicBezTo>
                    <a:pt x="215" y="117"/>
                    <a:pt x="0" y="317"/>
                    <a:pt x="21" y="337"/>
                  </a:cubicBezTo>
                  <a:cubicBezTo>
                    <a:pt x="23" y="340"/>
                    <a:pt x="26" y="341"/>
                    <a:pt x="30" y="341"/>
                  </a:cubicBezTo>
                  <a:cubicBezTo>
                    <a:pt x="78" y="341"/>
                    <a:pt x="294" y="212"/>
                    <a:pt x="584" y="146"/>
                  </a:cubicBezTo>
                  <a:cubicBezTo>
                    <a:pt x="900" y="68"/>
                    <a:pt x="1169" y="97"/>
                    <a:pt x="1174" y="64"/>
                  </a:cubicBezTo>
                  <a:cubicBezTo>
                    <a:pt x="1181" y="45"/>
                    <a:pt x="1052" y="1"/>
                    <a:pt x="861" y="1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6581625" y="5323975"/>
              <a:ext cx="30400" cy="9550"/>
            </a:xfrm>
            <a:custGeom>
              <a:avLst/>
              <a:gdLst/>
              <a:ahLst/>
              <a:cxnLst/>
              <a:rect l="l" t="t" r="r" b="b"/>
              <a:pathLst>
                <a:path w="1216" h="382" extrusionOk="0">
                  <a:moveTo>
                    <a:pt x="794" y="0"/>
                  </a:moveTo>
                  <a:cubicBezTo>
                    <a:pt x="723" y="0"/>
                    <a:pt x="646" y="8"/>
                    <a:pt x="565" y="26"/>
                  </a:cubicBezTo>
                  <a:cubicBezTo>
                    <a:pt x="196" y="108"/>
                    <a:pt x="0" y="365"/>
                    <a:pt x="27" y="380"/>
                  </a:cubicBezTo>
                  <a:cubicBezTo>
                    <a:pt x="29" y="381"/>
                    <a:pt x="31" y="382"/>
                    <a:pt x="33" y="382"/>
                  </a:cubicBezTo>
                  <a:cubicBezTo>
                    <a:pt x="74" y="382"/>
                    <a:pt x="277" y="202"/>
                    <a:pt x="589" y="135"/>
                  </a:cubicBezTo>
                  <a:cubicBezTo>
                    <a:pt x="697" y="110"/>
                    <a:pt x="799" y="102"/>
                    <a:pt x="887" y="102"/>
                  </a:cubicBezTo>
                  <a:cubicBezTo>
                    <a:pt x="1024" y="102"/>
                    <a:pt x="1129" y="121"/>
                    <a:pt x="1176" y="121"/>
                  </a:cubicBezTo>
                  <a:cubicBezTo>
                    <a:pt x="1192" y="121"/>
                    <a:pt x="1201" y="119"/>
                    <a:pt x="1203" y="113"/>
                  </a:cubicBezTo>
                  <a:cubicBezTo>
                    <a:pt x="1216" y="94"/>
                    <a:pt x="1044" y="0"/>
                    <a:pt x="7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6535675" y="5251075"/>
              <a:ext cx="52050" cy="36000"/>
            </a:xfrm>
            <a:custGeom>
              <a:avLst/>
              <a:gdLst/>
              <a:ahLst/>
              <a:cxnLst/>
              <a:rect l="l" t="t" r="r" b="b"/>
              <a:pathLst>
                <a:path w="2082" h="1440" extrusionOk="0">
                  <a:moveTo>
                    <a:pt x="343" y="113"/>
                  </a:moveTo>
                  <a:cubicBezTo>
                    <a:pt x="366" y="113"/>
                    <a:pt x="388" y="115"/>
                    <a:pt x="409" y="121"/>
                  </a:cubicBezTo>
                  <a:cubicBezTo>
                    <a:pt x="544" y="152"/>
                    <a:pt x="655" y="255"/>
                    <a:pt x="759" y="352"/>
                  </a:cubicBezTo>
                  <a:cubicBezTo>
                    <a:pt x="970" y="551"/>
                    <a:pt x="1147" y="738"/>
                    <a:pt x="1293" y="900"/>
                  </a:cubicBezTo>
                  <a:cubicBezTo>
                    <a:pt x="1435" y="1058"/>
                    <a:pt x="1546" y="1191"/>
                    <a:pt x="1625" y="1284"/>
                  </a:cubicBezTo>
                  <a:lnTo>
                    <a:pt x="1625" y="1284"/>
                  </a:lnTo>
                  <a:cubicBezTo>
                    <a:pt x="1559" y="1261"/>
                    <a:pt x="1488" y="1235"/>
                    <a:pt x="1411" y="1205"/>
                  </a:cubicBezTo>
                  <a:cubicBezTo>
                    <a:pt x="1174" y="1112"/>
                    <a:pt x="945" y="1002"/>
                    <a:pt x="726" y="875"/>
                  </a:cubicBezTo>
                  <a:cubicBezTo>
                    <a:pt x="602" y="804"/>
                    <a:pt x="474" y="723"/>
                    <a:pt x="349" y="633"/>
                  </a:cubicBezTo>
                  <a:cubicBezTo>
                    <a:pt x="233" y="548"/>
                    <a:pt x="108" y="422"/>
                    <a:pt x="112" y="292"/>
                  </a:cubicBezTo>
                  <a:cubicBezTo>
                    <a:pt x="114" y="179"/>
                    <a:pt x="230" y="113"/>
                    <a:pt x="343" y="113"/>
                  </a:cubicBezTo>
                  <a:close/>
                  <a:moveTo>
                    <a:pt x="342" y="1"/>
                  </a:moveTo>
                  <a:cubicBezTo>
                    <a:pt x="189" y="1"/>
                    <a:pt x="12" y="95"/>
                    <a:pt x="0" y="285"/>
                  </a:cubicBezTo>
                  <a:cubicBezTo>
                    <a:pt x="3" y="501"/>
                    <a:pt x="161" y="624"/>
                    <a:pt x="285" y="721"/>
                  </a:cubicBezTo>
                  <a:cubicBezTo>
                    <a:pt x="624" y="957"/>
                    <a:pt x="993" y="1145"/>
                    <a:pt x="1384" y="1279"/>
                  </a:cubicBezTo>
                  <a:cubicBezTo>
                    <a:pt x="1488" y="1315"/>
                    <a:pt x="1594" y="1347"/>
                    <a:pt x="1701" y="1373"/>
                  </a:cubicBezTo>
                  <a:lnTo>
                    <a:pt x="1701" y="1373"/>
                  </a:lnTo>
                  <a:cubicBezTo>
                    <a:pt x="1733" y="1411"/>
                    <a:pt x="1753" y="1431"/>
                    <a:pt x="1759" y="1431"/>
                  </a:cubicBezTo>
                  <a:cubicBezTo>
                    <a:pt x="1760" y="1431"/>
                    <a:pt x="1760" y="1431"/>
                    <a:pt x="1761" y="1431"/>
                  </a:cubicBezTo>
                  <a:cubicBezTo>
                    <a:pt x="1763" y="1429"/>
                    <a:pt x="1756" y="1412"/>
                    <a:pt x="1739" y="1383"/>
                  </a:cubicBezTo>
                  <a:lnTo>
                    <a:pt x="1739" y="1383"/>
                  </a:lnTo>
                  <a:cubicBezTo>
                    <a:pt x="1788" y="1395"/>
                    <a:pt x="1838" y="1405"/>
                    <a:pt x="1887" y="1415"/>
                  </a:cubicBezTo>
                  <a:cubicBezTo>
                    <a:pt x="1975" y="1432"/>
                    <a:pt x="2034" y="1439"/>
                    <a:pt x="2061" y="1439"/>
                  </a:cubicBezTo>
                  <a:cubicBezTo>
                    <a:pt x="2072" y="1439"/>
                    <a:pt x="2077" y="1438"/>
                    <a:pt x="2078" y="1436"/>
                  </a:cubicBezTo>
                  <a:cubicBezTo>
                    <a:pt x="2082" y="1422"/>
                    <a:pt x="1935" y="1389"/>
                    <a:pt x="1693" y="1307"/>
                  </a:cubicBezTo>
                  <a:lnTo>
                    <a:pt x="1693" y="1307"/>
                  </a:lnTo>
                  <a:cubicBezTo>
                    <a:pt x="1684" y="1294"/>
                    <a:pt x="1675" y="1280"/>
                    <a:pt x="1665" y="1265"/>
                  </a:cubicBezTo>
                  <a:cubicBezTo>
                    <a:pt x="1596" y="1163"/>
                    <a:pt x="1493" y="1019"/>
                    <a:pt x="1353" y="848"/>
                  </a:cubicBezTo>
                  <a:cubicBezTo>
                    <a:pt x="1190" y="649"/>
                    <a:pt x="1015" y="459"/>
                    <a:pt x="830" y="279"/>
                  </a:cubicBezTo>
                  <a:cubicBezTo>
                    <a:pt x="728" y="180"/>
                    <a:pt x="611" y="59"/>
                    <a:pt x="434" y="13"/>
                  </a:cubicBezTo>
                  <a:cubicBezTo>
                    <a:pt x="406" y="5"/>
                    <a:pt x="374" y="1"/>
                    <a:pt x="342" y="1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6579900" y="5238275"/>
              <a:ext cx="26825" cy="46950"/>
            </a:xfrm>
            <a:custGeom>
              <a:avLst/>
              <a:gdLst/>
              <a:ahLst/>
              <a:cxnLst/>
              <a:rect l="l" t="t" r="r" b="b"/>
              <a:pathLst>
                <a:path w="1073" h="1878" extrusionOk="0">
                  <a:moveTo>
                    <a:pt x="766" y="112"/>
                  </a:moveTo>
                  <a:cubicBezTo>
                    <a:pt x="792" y="112"/>
                    <a:pt x="818" y="118"/>
                    <a:pt x="842" y="132"/>
                  </a:cubicBezTo>
                  <a:cubicBezTo>
                    <a:pt x="944" y="188"/>
                    <a:pt x="961" y="345"/>
                    <a:pt x="946" y="475"/>
                  </a:cubicBezTo>
                  <a:cubicBezTo>
                    <a:pt x="925" y="606"/>
                    <a:pt x="887" y="734"/>
                    <a:pt x="836" y="855"/>
                  </a:cubicBezTo>
                  <a:cubicBezTo>
                    <a:pt x="735" y="1091"/>
                    <a:pt x="593" y="1279"/>
                    <a:pt x="465" y="1426"/>
                  </a:cubicBezTo>
                  <a:cubicBezTo>
                    <a:pt x="245" y="1672"/>
                    <a:pt x="64" y="1811"/>
                    <a:pt x="20" y="1859"/>
                  </a:cubicBezTo>
                  <a:lnTo>
                    <a:pt x="20" y="1859"/>
                  </a:lnTo>
                  <a:cubicBezTo>
                    <a:pt x="38" y="1796"/>
                    <a:pt x="64" y="1569"/>
                    <a:pt x="117" y="1241"/>
                  </a:cubicBezTo>
                  <a:cubicBezTo>
                    <a:pt x="152" y="1048"/>
                    <a:pt x="203" y="818"/>
                    <a:pt x="311" y="585"/>
                  </a:cubicBezTo>
                  <a:cubicBezTo>
                    <a:pt x="366" y="471"/>
                    <a:pt x="436" y="349"/>
                    <a:pt x="522" y="252"/>
                  </a:cubicBezTo>
                  <a:cubicBezTo>
                    <a:pt x="590" y="177"/>
                    <a:pt x="681" y="112"/>
                    <a:pt x="766" y="112"/>
                  </a:cubicBezTo>
                  <a:close/>
                  <a:moveTo>
                    <a:pt x="763" y="0"/>
                  </a:moveTo>
                  <a:cubicBezTo>
                    <a:pt x="628" y="0"/>
                    <a:pt x="510" y="99"/>
                    <a:pt x="442" y="179"/>
                  </a:cubicBezTo>
                  <a:cubicBezTo>
                    <a:pt x="341" y="295"/>
                    <a:pt x="274" y="419"/>
                    <a:pt x="218" y="543"/>
                  </a:cubicBezTo>
                  <a:cubicBezTo>
                    <a:pt x="109" y="792"/>
                    <a:pt x="64" y="1030"/>
                    <a:pt x="40" y="1229"/>
                  </a:cubicBezTo>
                  <a:cubicBezTo>
                    <a:pt x="15" y="1429"/>
                    <a:pt x="7" y="1591"/>
                    <a:pt x="3" y="1702"/>
                  </a:cubicBezTo>
                  <a:cubicBezTo>
                    <a:pt x="1" y="1813"/>
                    <a:pt x="3" y="1877"/>
                    <a:pt x="10" y="1877"/>
                  </a:cubicBezTo>
                  <a:cubicBezTo>
                    <a:pt x="10" y="1877"/>
                    <a:pt x="11" y="1877"/>
                    <a:pt x="12" y="1877"/>
                  </a:cubicBezTo>
                  <a:cubicBezTo>
                    <a:pt x="23" y="1877"/>
                    <a:pt x="77" y="1849"/>
                    <a:pt x="161" y="1790"/>
                  </a:cubicBezTo>
                  <a:cubicBezTo>
                    <a:pt x="291" y="1698"/>
                    <a:pt x="412" y="1594"/>
                    <a:pt x="524" y="1481"/>
                  </a:cubicBezTo>
                  <a:cubicBezTo>
                    <a:pt x="662" y="1334"/>
                    <a:pt x="817" y="1144"/>
                    <a:pt x="930" y="897"/>
                  </a:cubicBezTo>
                  <a:cubicBezTo>
                    <a:pt x="990" y="766"/>
                    <a:pt x="1031" y="629"/>
                    <a:pt x="1054" y="488"/>
                  </a:cubicBezTo>
                  <a:cubicBezTo>
                    <a:pt x="1068" y="347"/>
                    <a:pt x="1072" y="145"/>
                    <a:pt x="896" y="35"/>
                  </a:cubicBezTo>
                  <a:cubicBezTo>
                    <a:pt x="851" y="11"/>
                    <a:pt x="806" y="0"/>
                    <a:pt x="7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6459500" y="5257900"/>
              <a:ext cx="206900" cy="217600"/>
            </a:xfrm>
            <a:custGeom>
              <a:avLst/>
              <a:gdLst/>
              <a:ahLst/>
              <a:cxnLst/>
              <a:rect l="l" t="t" r="r" b="b"/>
              <a:pathLst>
                <a:path w="8276" h="8704" extrusionOk="0">
                  <a:moveTo>
                    <a:pt x="1" y="1"/>
                  </a:moveTo>
                  <a:lnTo>
                    <a:pt x="401" y="1671"/>
                  </a:lnTo>
                  <a:cubicBezTo>
                    <a:pt x="1178" y="2694"/>
                    <a:pt x="2950" y="4806"/>
                    <a:pt x="4555" y="6471"/>
                  </a:cubicBezTo>
                  <a:cubicBezTo>
                    <a:pt x="5847" y="7812"/>
                    <a:pt x="7157" y="8561"/>
                    <a:pt x="7268" y="8611"/>
                  </a:cubicBezTo>
                  <a:cubicBezTo>
                    <a:pt x="7366" y="8656"/>
                    <a:pt x="7534" y="8704"/>
                    <a:pt x="7703" y="8704"/>
                  </a:cubicBezTo>
                  <a:cubicBezTo>
                    <a:pt x="7960" y="8704"/>
                    <a:pt x="8220" y="8594"/>
                    <a:pt x="8241" y="8199"/>
                  </a:cubicBezTo>
                  <a:cubicBezTo>
                    <a:pt x="8275" y="7602"/>
                    <a:pt x="7193" y="5220"/>
                    <a:pt x="7193" y="5220"/>
                  </a:cubicBezTo>
                  <a:cubicBezTo>
                    <a:pt x="7045" y="5182"/>
                    <a:pt x="6905" y="5165"/>
                    <a:pt x="6771" y="5165"/>
                  </a:cubicBezTo>
                  <a:cubicBezTo>
                    <a:pt x="5662" y="5165"/>
                    <a:pt x="5056" y="6348"/>
                    <a:pt x="5056" y="6348"/>
                  </a:cubicBezTo>
                  <a:lnTo>
                    <a:pt x="2027" y="3086"/>
                  </a:lnTo>
                  <a:cubicBezTo>
                    <a:pt x="2027" y="3086"/>
                    <a:pt x="2117" y="2343"/>
                    <a:pt x="1756" y="1301"/>
                  </a:cubicBezTo>
                  <a:cubicBezTo>
                    <a:pt x="1395" y="25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5558050" y="5138125"/>
              <a:ext cx="403275" cy="180250"/>
            </a:xfrm>
            <a:custGeom>
              <a:avLst/>
              <a:gdLst/>
              <a:ahLst/>
              <a:cxnLst/>
              <a:rect l="l" t="t" r="r" b="b"/>
              <a:pathLst>
                <a:path w="16131" h="7210" extrusionOk="0">
                  <a:moveTo>
                    <a:pt x="16020" y="0"/>
                  </a:moveTo>
                  <a:lnTo>
                    <a:pt x="7334" y="105"/>
                  </a:lnTo>
                  <a:lnTo>
                    <a:pt x="7360" y="4742"/>
                  </a:lnTo>
                  <a:cubicBezTo>
                    <a:pt x="7360" y="4742"/>
                    <a:pt x="1" y="6494"/>
                    <a:pt x="1794" y="7014"/>
                  </a:cubicBezTo>
                  <a:cubicBezTo>
                    <a:pt x="2286" y="7157"/>
                    <a:pt x="3544" y="7210"/>
                    <a:pt x="5122" y="7210"/>
                  </a:cubicBezTo>
                  <a:cubicBezTo>
                    <a:pt x="8703" y="7210"/>
                    <a:pt x="13930" y="6937"/>
                    <a:pt x="15593" y="6825"/>
                  </a:cubicBezTo>
                  <a:lnTo>
                    <a:pt x="16130" y="6783"/>
                  </a:lnTo>
                  <a:lnTo>
                    <a:pt x="16020" y="0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5882550" y="5243750"/>
              <a:ext cx="78525" cy="63225"/>
            </a:xfrm>
            <a:custGeom>
              <a:avLst/>
              <a:gdLst/>
              <a:ahLst/>
              <a:cxnLst/>
              <a:rect l="l" t="t" r="r" b="b"/>
              <a:pathLst>
                <a:path w="3141" h="2529" extrusionOk="0">
                  <a:moveTo>
                    <a:pt x="2921" y="1"/>
                  </a:moveTo>
                  <a:cubicBezTo>
                    <a:pt x="2254" y="1"/>
                    <a:pt x="1613" y="244"/>
                    <a:pt x="1086" y="664"/>
                  </a:cubicBezTo>
                  <a:cubicBezTo>
                    <a:pt x="506" y="1130"/>
                    <a:pt x="119" y="1795"/>
                    <a:pt x="0" y="2529"/>
                  </a:cubicBezTo>
                  <a:lnTo>
                    <a:pt x="3140" y="2435"/>
                  </a:lnTo>
                  <a:lnTo>
                    <a:pt x="3109" y="7"/>
                  </a:lnTo>
                  <a:cubicBezTo>
                    <a:pt x="3046" y="3"/>
                    <a:pt x="2983" y="1"/>
                    <a:pt x="29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5587725" y="5281300"/>
              <a:ext cx="373600" cy="36475"/>
            </a:xfrm>
            <a:custGeom>
              <a:avLst/>
              <a:gdLst/>
              <a:ahLst/>
              <a:cxnLst/>
              <a:rect l="l" t="t" r="r" b="b"/>
              <a:pathLst>
                <a:path w="14944" h="1459" extrusionOk="0">
                  <a:moveTo>
                    <a:pt x="2579" y="0"/>
                  </a:moveTo>
                  <a:cubicBezTo>
                    <a:pt x="2579" y="0"/>
                    <a:pt x="1" y="777"/>
                    <a:pt x="330" y="1199"/>
                  </a:cubicBezTo>
                  <a:cubicBezTo>
                    <a:pt x="468" y="1378"/>
                    <a:pt x="2327" y="1459"/>
                    <a:pt x="4756" y="1459"/>
                  </a:cubicBezTo>
                  <a:cubicBezTo>
                    <a:pt x="8062" y="1459"/>
                    <a:pt x="12425" y="1309"/>
                    <a:pt x="14943" y="1056"/>
                  </a:cubicBezTo>
                  <a:lnTo>
                    <a:pt x="14928" y="862"/>
                  </a:lnTo>
                  <a:lnTo>
                    <a:pt x="3361" y="1108"/>
                  </a:lnTo>
                  <a:cubicBezTo>
                    <a:pt x="3361" y="1108"/>
                    <a:pt x="3085" y="15"/>
                    <a:pt x="25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5595825" y="5302600"/>
              <a:ext cx="368500" cy="7850"/>
            </a:xfrm>
            <a:custGeom>
              <a:avLst/>
              <a:gdLst/>
              <a:ahLst/>
              <a:cxnLst/>
              <a:rect l="l" t="t" r="r" b="b"/>
              <a:pathLst>
                <a:path w="14740" h="314" extrusionOk="0">
                  <a:moveTo>
                    <a:pt x="14679" y="0"/>
                  </a:moveTo>
                  <a:cubicBezTo>
                    <a:pt x="14655" y="0"/>
                    <a:pt x="14626" y="1"/>
                    <a:pt x="14590" y="1"/>
                  </a:cubicBezTo>
                  <a:lnTo>
                    <a:pt x="14160" y="13"/>
                  </a:lnTo>
                  <a:lnTo>
                    <a:pt x="12581" y="67"/>
                  </a:lnTo>
                  <a:cubicBezTo>
                    <a:pt x="11248" y="113"/>
                    <a:pt x="9406" y="167"/>
                    <a:pt x="7371" y="194"/>
                  </a:cubicBezTo>
                  <a:cubicBezTo>
                    <a:pt x="6226" y="209"/>
                    <a:pt x="5141" y="215"/>
                    <a:pt x="4174" y="215"/>
                  </a:cubicBezTo>
                  <a:cubicBezTo>
                    <a:pt x="3423" y="215"/>
                    <a:pt x="2742" y="212"/>
                    <a:pt x="2159" y="207"/>
                  </a:cubicBezTo>
                  <a:lnTo>
                    <a:pt x="580" y="195"/>
                  </a:lnTo>
                  <a:lnTo>
                    <a:pt x="150" y="195"/>
                  </a:lnTo>
                  <a:cubicBezTo>
                    <a:pt x="52" y="197"/>
                    <a:pt x="0" y="199"/>
                    <a:pt x="0" y="203"/>
                  </a:cubicBezTo>
                  <a:cubicBezTo>
                    <a:pt x="0" y="206"/>
                    <a:pt x="52" y="211"/>
                    <a:pt x="149" y="216"/>
                  </a:cubicBezTo>
                  <a:lnTo>
                    <a:pt x="579" y="237"/>
                  </a:lnTo>
                  <a:lnTo>
                    <a:pt x="2158" y="282"/>
                  </a:lnTo>
                  <a:cubicBezTo>
                    <a:pt x="3008" y="300"/>
                    <a:pt x="4064" y="314"/>
                    <a:pt x="5245" y="314"/>
                  </a:cubicBezTo>
                  <a:cubicBezTo>
                    <a:pt x="5919" y="314"/>
                    <a:pt x="6633" y="309"/>
                    <a:pt x="7373" y="299"/>
                  </a:cubicBezTo>
                  <a:cubicBezTo>
                    <a:pt x="9409" y="270"/>
                    <a:pt x="11252" y="206"/>
                    <a:pt x="12585" y="141"/>
                  </a:cubicBezTo>
                  <a:lnTo>
                    <a:pt x="14163" y="53"/>
                  </a:lnTo>
                  <a:lnTo>
                    <a:pt x="14591" y="22"/>
                  </a:lnTo>
                  <a:cubicBezTo>
                    <a:pt x="14688" y="14"/>
                    <a:pt x="14740" y="8"/>
                    <a:pt x="14740" y="4"/>
                  </a:cubicBezTo>
                  <a:cubicBezTo>
                    <a:pt x="14740" y="1"/>
                    <a:pt x="14719" y="0"/>
                    <a:pt x="146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5650125" y="5278625"/>
              <a:ext cx="22775" cy="33800"/>
            </a:xfrm>
            <a:custGeom>
              <a:avLst/>
              <a:gdLst/>
              <a:ahLst/>
              <a:cxnLst/>
              <a:rect l="l" t="t" r="r" b="b"/>
              <a:pathLst>
                <a:path w="911" h="1352" extrusionOk="0">
                  <a:moveTo>
                    <a:pt x="25" y="1"/>
                  </a:moveTo>
                  <a:cubicBezTo>
                    <a:pt x="21" y="1"/>
                    <a:pt x="19" y="2"/>
                    <a:pt x="18" y="4"/>
                  </a:cubicBezTo>
                  <a:cubicBezTo>
                    <a:pt x="0" y="31"/>
                    <a:pt x="328" y="219"/>
                    <a:pt x="564" y="600"/>
                  </a:cubicBezTo>
                  <a:cubicBezTo>
                    <a:pt x="807" y="976"/>
                    <a:pt x="836" y="1351"/>
                    <a:pt x="868" y="1351"/>
                  </a:cubicBezTo>
                  <a:cubicBezTo>
                    <a:pt x="868" y="1351"/>
                    <a:pt x="868" y="1351"/>
                    <a:pt x="869" y="1351"/>
                  </a:cubicBezTo>
                  <a:cubicBezTo>
                    <a:pt x="869" y="1351"/>
                    <a:pt x="869" y="1351"/>
                    <a:pt x="869" y="1351"/>
                  </a:cubicBezTo>
                  <a:cubicBezTo>
                    <a:pt x="895" y="1351"/>
                    <a:pt x="911" y="947"/>
                    <a:pt x="654" y="545"/>
                  </a:cubicBezTo>
                  <a:cubicBezTo>
                    <a:pt x="417" y="165"/>
                    <a:pt x="78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5723175" y="5261100"/>
              <a:ext cx="12950" cy="18025"/>
            </a:xfrm>
            <a:custGeom>
              <a:avLst/>
              <a:gdLst/>
              <a:ahLst/>
              <a:cxnLst/>
              <a:rect l="l" t="t" r="r" b="b"/>
              <a:pathLst>
                <a:path w="518" h="721" extrusionOk="0">
                  <a:moveTo>
                    <a:pt x="30" y="1"/>
                  </a:moveTo>
                  <a:cubicBezTo>
                    <a:pt x="28" y="1"/>
                    <a:pt x="26" y="1"/>
                    <a:pt x="25" y="2"/>
                  </a:cubicBezTo>
                  <a:cubicBezTo>
                    <a:pt x="1" y="17"/>
                    <a:pt x="86" y="191"/>
                    <a:pt x="216" y="389"/>
                  </a:cubicBezTo>
                  <a:cubicBezTo>
                    <a:pt x="339" y="577"/>
                    <a:pt x="457" y="720"/>
                    <a:pt x="488" y="720"/>
                  </a:cubicBezTo>
                  <a:cubicBezTo>
                    <a:pt x="490" y="720"/>
                    <a:pt x="491" y="720"/>
                    <a:pt x="493" y="719"/>
                  </a:cubicBezTo>
                  <a:cubicBezTo>
                    <a:pt x="517" y="703"/>
                    <a:pt x="433" y="530"/>
                    <a:pt x="304" y="332"/>
                  </a:cubicBezTo>
                  <a:cubicBezTo>
                    <a:pt x="180" y="144"/>
                    <a:pt x="6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5738775" y="5257450"/>
              <a:ext cx="14675" cy="12200"/>
            </a:xfrm>
            <a:custGeom>
              <a:avLst/>
              <a:gdLst/>
              <a:ahLst/>
              <a:cxnLst/>
              <a:rect l="l" t="t" r="r" b="b"/>
              <a:pathLst>
                <a:path w="587" h="488" extrusionOk="0">
                  <a:moveTo>
                    <a:pt x="29" y="1"/>
                  </a:moveTo>
                  <a:cubicBezTo>
                    <a:pt x="25" y="1"/>
                    <a:pt x="22" y="2"/>
                    <a:pt x="20" y="4"/>
                  </a:cubicBezTo>
                  <a:cubicBezTo>
                    <a:pt x="1" y="26"/>
                    <a:pt x="108" y="151"/>
                    <a:pt x="259" y="284"/>
                  </a:cubicBezTo>
                  <a:cubicBezTo>
                    <a:pt x="396" y="403"/>
                    <a:pt x="521" y="487"/>
                    <a:pt x="559" y="487"/>
                  </a:cubicBezTo>
                  <a:cubicBezTo>
                    <a:pt x="563" y="487"/>
                    <a:pt x="566" y="486"/>
                    <a:pt x="567" y="484"/>
                  </a:cubicBezTo>
                  <a:cubicBezTo>
                    <a:pt x="587" y="462"/>
                    <a:pt x="479" y="337"/>
                    <a:pt x="328" y="204"/>
                  </a:cubicBezTo>
                  <a:cubicBezTo>
                    <a:pt x="192" y="85"/>
                    <a:pt x="68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5741100" y="5247825"/>
              <a:ext cx="22750" cy="2700"/>
            </a:xfrm>
            <a:custGeom>
              <a:avLst/>
              <a:gdLst/>
              <a:ahLst/>
              <a:cxnLst/>
              <a:rect l="l" t="t" r="r" b="b"/>
              <a:pathLst>
                <a:path w="910" h="108" extrusionOk="0">
                  <a:moveTo>
                    <a:pt x="553" y="1"/>
                  </a:moveTo>
                  <a:cubicBezTo>
                    <a:pt x="521" y="1"/>
                    <a:pt x="488" y="1"/>
                    <a:pt x="454" y="2"/>
                  </a:cubicBezTo>
                  <a:cubicBezTo>
                    <a:pt x="203" y="7"/>
                    <a:pt x="1" y="36"/>
                    <a:pt x="1" y="66"/>
                  </a:cubicBezTo>
                  <a:cubicBezTo>
                    <a:pt x="2" y="91"/>
                    <a:pt x="161" y="108"/>
                    <a:pt x="372" y="108"/>
                  </a:cubicBezTo>
                  <a:cubicBezTo>
                    <a:pt x="399" y="108"/>
                    <a:pt x="427" y="108"/>
                    <a:pt x="456" y="107"/>
                  </a:cubicBezTo>
                  <a:cubicBezTo>
                    <a:pt x="707" y="101"/>
                    <a:pt x="909" y="72"/>
                    <a:pt x="909" y="44"/>
                  </a:cubicBezTo>
                  <a:cubicBezTo>
                    <a:pt x="908" y="18"/>
                    <a:pt x="75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5741650" y="5234200"/>
              <a:ext cx="26075" cy="4200"/>
            </a:xfrm>
            <a:custGeom>
              <a:avLst/>
              <a:gdLst/>
              <a:ahLst/>
              <a:cxnLst/>
              <a:rect l="l" t="t" r="r" b="b"/>
              <a:pathLst>
                <a:path w="1043" h="168" extrusionOk="0">
                  <a:moveTo>
                    <a:pt x="1000" y="0"/>
                  </a:moveTo>
                  <a:cubicBezTo>
                    <a:pt x="927" y="0"/>
                    <a:pt x="740" y="36"/>
                    <a:pt x="520" y="57"/>
                  </a:cubicBezTo>
                  <a:cubicBezTo>
                    <a:pt x="240" y="83"/>
                    <a:pt x="10" y="68"/>
                    <a:pt x="6" y="99"/>
                  </a:cubicBezTo>
                  <a:cubicBezTo>
                    <a:pt x="1" y="122"/>
                    <a:pt x="162" y="168"/>
                    <a:pt x="386" y="168"/>
                  </a:cubicBezTo>
                  <a:cubicBezTo>
                    <a:pt x="431" y="168"/>
                    <a:pt x="479" y="166"/>
                    <a:pt x="529" y="162"/>
                  </a:cubicBezTo>
                  <a:cubicBezTo>
                    <a:pt x="821" y="137"/>
                    <a:pt x="1043" y="35"/>
                    <a:pt x="1032" y="9"/>
                  </a:cubicBezTo>
                  <a:cubicBezTo>
                    <a:pt x="1030" y="3"/>
                    <a:pt x="1019" y="0"/>
                    <a:pt x="1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5686400" y="5241025"/>
              <a:ext cx="41500" cy="23025"/>
            </a:xfrm>
            <a:custGeom>
              <a:avLst/>
              <a:gdLst/>
              <a:ahLst/>
              <a:cxnLst/>
              <a:rect l="l" t="t" r="r" b="b"/>
              <a:pathLst>
                <a:path w="1660" h="921" extrusionOk="0">
                  <a:moveTo>
                    <a:pt x="543" y="103"/>
                  </a:moveTo>
                  <a:cubicBezTo>
                    <a:pt x="647" y="103"/>
                    <a:pt x="750" y="119"/>
                    <a:pt x="837" y="144"/>
                  </a:cubicBezTo>
                  <a:cubicBezTo>
                    <a:pt x="1023" y="197"/>
                    <a:pt x="1190" y="301"/>
                    <a:pt x="1318" y="448"/>
                  </a:cubicBezTo>
                  <a:cubicBezTo>
                    <a:pt x="1414" y="558"/>
                    <a:pt x="1472" y="664"/>
                    <a:pt x="1508" y="747"/>
                  </a:cubicBezTo>
                  <a:lnTo>
                    <a:pt x="1508" y="747"/>
                  </a:lnTo>
                  <a:cubicBezTo>
                    <a:pt x="1413" y="738"/>
                    <a:pt x="1278" y="725"/>
                    <a:pt x="1112" y="698"/>
                  </a:cubicBezTo>
                  <a:cubicBezTo>
                    <a:pt x="916" y="664"/>
                    <a:pt x="724" y="617"/>
                    <a:pt x="535" y="555"/>
                  </a:cubicBezTo>
                  <a:cubicBezTo>
                    <a:pt x="431" y="518"/>
                    <a:pt x="312" y="484"/>
                    <a:pt x="220" y="426"/>
                  </a:cubicBezTo>
                  <a:cubicBezTo>
                    <a:pt x="120" y="367"/>
                    <a:pt x="84" y="264"/>
                    <a:pt x="172" y="198"/>
                  </a:cubicBezTo>
                  <a:cubicBezTo>
                    <a:pt x="277" y="129"/>
                    <a:pt x="411" y="103"/>
                    <a:pt x="543" y="103"/>
                  </a:cubicBezTo>
                  <a:close/>
                  <a:moveTo>
                    <a:pt x="558" y="1"/>
                  </a:moveTo>
                  <a:cubicBezTo>
                    <a:pt x="412" y="1"/>
                    <a:pt x="258" y="35"/>
                    <a:pt x="105" y="116"/>
                  </a:cubicBezTo>
                  <a:cubicBezTo>
                    <a:pt x="43" y="163"/>
                    <a:pt x="0" y="256"/>
                    <a:pt x="23" y="340"/>
                  </a:cubicBezTo>
                  <a:cubicBezTo>
                    <a:pt x="47" y="424"/>
                    <a:pt x="109" y="476"/>
                    <a:pt x="164" y="512"/>
                  </a:cubicBezTo>
                  <a:cubicBezTo>
                    <a:pt x="282" y="584"/>
                    <a:pt x="396" y="611"/>
                    <a:pt x="506" y="648"/>
                  </a:cubicBezTo>
                  <a:cubicBezTo>
                    <a:pt x="700" y="708"/>
                    <a:pt x="900" y="749"/>
                    <a:pt x="1102" y="771"/>
                  </a:cubicBezTo>
                  <a:cubicBezTo>
                    <a:pt x="1227" y="785"/>
                    <a:pt x="1334" y="790"/>
                    <a:pt x="1421" y="790"/>
                  </a:cubicBezTo>
                  <a:cubicBezTo>
                    <a:pt x="1460" y="790"/>
                    <a:pt x="1495" y="789"/>
                    <a:pt x="1525" y="787"/>
                  </a:cubicBezTo>
                  <a:lnTo>
                    <a:pt x="1525" y="787"/>
                  </a:lnTo>
                  <a:cubicBezTo>
                    <a:pt x="1557" y="869"/>
                    <a:pt x="1568" y="920"/>
                    <a:pt x="1577" y="920"/>
                  </a:cubicBezTo>
                  <a:cubicBezTo>
                    <a:pt x="1577" y="920"/>
                    <a:pt x="1577" y="920"/>
                    <a:pt x="1578" y="920"/>
                  </a:cubicBezTo>
                  <a:cubicBezTo>
                    <a:pt x="1584" y="919"/>
                    <a:pt x="1585" y="870"/>
                    <a:pt x="1566" y="784"/>
                  </a:cubicBezTo>
                  <a:lnTo>
                    <a:pt x="1566" y="784"/>
                  </a:lnTo>
                  <a:cubicBezTo>
                    <a:pt x="1627" y="779"/>
                    <a:pt x="1659" y="772"/>
                    <a:pt x="1659" y="767"/>
                  </a:cubicBezTo>
                  <a:cubicBezTo>
                    <a:pt x="1659" y="760"/>
                    <a:pt x="1623" y="757"/>
                    <a:pt x="1557" y="751"/>
                  </a:cubicBezTo>
                  <a:lnTo>
                    <a:pt x="1557" y="751"/>
                  </a:lnTo>
                  <a:cubicBezTo>
                    <a:pt x="1520" y="622"/>
                    <a:pt x="1459" y="503"/>
                    <a:pt x="1375" y="400"/>
                  </a:cubicBezTo>
                  <a:cubicBezTo>
                    <a:pt x="1231" y="206"/>
                    <a:pt x="918" y="1"/>
                    <a:pt x="5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5722000" y="5233750"/>
              <a:ext cx="20625" cy="27225"/>
            </a:xfrm>
            <a:custGeom>
              <a:avLst/>
              <a:gdLst/>
              <a:ahLst/>
              <a:cxnLst/>
              <a:rect l="l" t="t" r="r" b="b"/>
              <a:pathLst>
                <a:path w="825" h="1089" extrusionOk="0">
                  <a:moveTo>
                    <a:pt x="617" y="1"/>
                  </a:moveTo>
                  <a:cubicBezTo>
                    <a:pt x="386" y="1"/>
                    <a:pt x="265" y="169"/>
                    <a:pt x="169" y="292"/>
                  </a:cubicBezTo>
                  <a:cubicBezTo>
                    <a:pt x="88" y="414"/>
                    <a:pt x="37" y="555"/>
                    <a:pt x="22" y="701"/>
                  </a:cubicBezTo>
                  <a:cubicBezTo>
                    <a:pt x="0" y="948"/>
                    <a:pt x="80" y="1088"/>
                    <a:pt x="91" y="1088"/>
                  </a:cubicBezTo>
                  <a:cubicBezTo>
                    <a:pt x="91" y="1088"/>
                    <a:pt x="92" y="1088"/>
                    <a:pt x="92" y="1088"/>
                  </a:cubicBezTo>
                  <a:cubicBezTo>
                    <a:pt x="110" y="1084"/>
                    <a:pt x="57" y="939"/>
                    <a:pt x="96" y="712"/>
                  </a:cubicBezTo>
                  <a:cubicBezTo>
                    <a:pt x="120" y="580"/>
                    <a:pt x="172" y="455"/>
                    <a:pt x="250" y="347"/>
                  </a:cubicBezTo>
                  <a:cubicBezTo>
                    <a:pt x="329" y="238"/>
                    <a:pt x="463" y="104"/>
                    <a:pt x="597" y="104"/>
                  </a:cubicBezTo>
                  <a:cubicBezTo>
                    <a:pt x="602" y="104"/>
                    <a:pt x="608" y="104"/>
                    <a:pt x="613" y="105"/>
                  </a:cubicBezTo>
                  <a:cubicBezTo>
                    <a:pt x="754" y="128"/>
                    <a:pt x="705" y="340"/>
                    <a:pt x="630" y="459"/>
                  </a:cubicBezTo>
                  <a:cubicBezTo>
                    <a:pt x="565" y="580"/>
                    <a:pt x="489" y="693"/>
                    <a:pt x="401" y="797"/>
                  </a:cubicBezTo>
                  <a:cubicBezTo>
                    <a:pt x="248" y="976"/>
                    <a:pt x="129" y="1065"/>
                    <a:pt x="138" y="1078"/>
                  </a:cubicBezTo>
                  <a:cubicBezTo>
                    <a:pt x="139" y="1079"/>
                    <a:pt x="140" y="1079"/>
                    <a:pt x="141" y="1079"/>
                  </a:cubicBezTo>
                  <a:cubicBezTo>
                    <a:pt x="163" y="1079"/>
                    <a:pt x="293" y="1009"/>
                    <a:pt x="455" y="847"/>
                  </a:cubicBezTo>
                  <a:cubicBezTo>
                    <a:pt x="556" y="745"/>
                    <a:pt x="643" y="631"/>
                    <a:pt x="714" y="507"/>
                  </a:cubicBezTo>
                  <a:cubicBezTo>
                    <a:pt x="754" y="438"/>
                    <a:pt x="797" y="354"/>
                    <a:pt x="806" y="256"/>
                  </a:cubicBezTo>
                  <a:cubicBezTo>
                    <a:pt x="824" y="163"/>
                    <a:pt x="760" y="15"/>
                    <a:pt x="630" y="1"/>
                  </a:cubicBezTo>
                  <a:cubicBezTo>
                    <a:pt x="626" y="1"/>
                    <a:pt x="621" y="1"/>
                    <a:pt x="6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5882600" y="5242025"/>
              <a:ext cx="76550" cy="63725"/>
            </a:xfrm>
            <a:custGeom>
              <a:avLst/>
              <a:gdLst/>
              <a:ahLst/>
              <a:cxnLst/>
              <a:rect l="l" t="t" r="r" b="b"/>
              <a:pathLst>
                <a:path w="3062" h="2549" extrusionOk="0">
                  <a:moveTo>
                    <a:pt x="2624" y="0"/>
                  </a:moveTo>
                  <a:cubicBezTo>
                    <a:pt x="2553" y="0"/>
                    <a:pt x="2482" y="4"/>
                    <a:pt x="2412" y="10"/>
                  </a:cubicBezTo>
                  <a:cubicBezTo>
                    <a:pt x="2011" y="40"/>
                    <a:pt x="1446" y="199"/>
                    <a:pt x="961" y="597"/>
                  </a:cubicBezTo>
                  <a:cubicBezTo>
                    <a:pt x="476" y="994"/>
                    <a:pt x="206" y="1517"/>
                    <a:pt x="98" y="1904"/>
                  </a:cubicBezTo>
                  <a:cubicBezTo>
                    <a:pt x="51" y="2057"/>
                    <a:pt x="21" y="2213"/>
                    <a:pt x="8" y="2372"/>
                  </a:cubicBezTo>
                  <a:cubicBezTo>
                    <a:pt x="1" y="2485"/>
                    <a:pt x="5" y="2548"/>
                    <a:pt x="11" y="2548"/>
                  </a:cubicBezTo>
                  <a:cubicBezTo>
                    <a:pt x="11" y="2548"/>
                    <a:pt x="11" y="2548"/>
                    <a:pt x="11" y="2548"/>
                  </a:cubicBezTo>
                  <a:cubicBezTo>
                    <a:pt x="30" y="2548"/>
                    <a:pt x="41" y="2299"/>
                    <a:pt x="168" y="1926"/>
                  </a:cubicBezTo>
                  <a:cubicBezTo>
                    <a:pt x="292" y="1554"/>
                    <a:pt x="561" y="1059"/>
                    <a:pt x="1027" y="678"/>
                  </a:cubicBezTo>
                  <a:cubicBezTo>
                    <a:pt x="1493" y="298"/>
                    <a:pt x="2031" y="132"/>
                    <a:pt x="2420" y="83"/>
                  </a:cubicBezTo>
                  <a:cubicBezTo>
                    <a:pt x="2591" y="61"/>
                    <a:pt x="2734" y="56"/>
                    <a:pt x="2842" y="56"/>
                  </a:cubicBezTo>
                  <a:cubicBezTo>
                    <a:pt x="2924" y="56"/>
                    <a:pt x="2986" y="59"/>
                    <a:pt x="3022" y="59"/>
                  </a:cubicBezTo>
                  <a:cubicBezTo>
                    <a:pt x="3048" y="59"/>
                    <a:pt x="3061" y="58"/>
                    <a:pt x="3062" y="53"/>
                  </a:cubicBezTo>
                  <a:cubicBezTo>
                    <a:pt x="3062" y="47"/>
                    <a:pt x="3002" y="30"/>
                    <a:pt x="2890" y="16"/>
                  </a:cubicBezTo>
                  <a:cubicBezTo>
                    <a:pt x="2802" y="5"/>
                    <a:pt x="2713" y="0"/>
                    <a:pt x="26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5934700" y="5153250"/>
              <a:ext cx="3850" cy="89250"/>
            </a:xfrm>
            <a:custGeom>
              <a:avLst/>
              <a:gdLst/>
              <a:ahLst/>
              <a:cxnLst/>
              <a:rect l="l" t="t" r="r" b="b"/>
              <a:pathLst>
                <a:path w="154" h="3570" extrusionOk="0">
                  <a:moveTo>
                    <a:pt x="32" y="1"/>
                  </a:moveTo>
                  <a:cubicBezTo>
                    <a:pt x="2" y="1"/>
                    <a:pt x="0" y="801"/>
                    <a:pt x="24" y="1786"/>
                  </a:cubicBezTo>
                  <a:cubicBezTo>
                    <a:pt x="48" y="2771"/>
                    <a:pt x="92" y="3569"/>
                    <a:pt x="121" y="3569"/>
                  </a:cubicBezTo>
                  <a:cubicBezTo>
                    <a:pt x="121" y="3569"/>
                    <a:pt x="121" y="3569"/>
                    <a:pt x="121" y="3569"/>
                  </a:cubicBezTo>
                  <a:cubicBezTo>
                    <a:pt x="151" y="3569"/>
                    <a:pt x="153" y="2769"/>
                    <a:pt x="129" y="1783"/>
                  </a:cubicBezTo>
                  <a:cubicBezTo>
                    <a:pt x="104" y="798"/>
                    <a:pt x="60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5791425" y="5285900"/>
              <a:ext cx="63675" cy="3850"/>
            </a:xfrm>
            <a:custGeom>
              <a:avLst/>
              <a:gdLst/>
              <a:ahLst/>
              <a:cxnLst/>
              <a:rect l="l" t="t" r="r" b="b"/>
              <a:pathLst>
                <a:path w="2547" h="154" extrusionOk="0">
                  <a:moveTo>
                    <a:pt x="2457" y="1"/>
                  </a:moveTo>
                  <a:cubicBezTo>
                    <a:pt x="2274" y="1"/>
                    <a:pt x="1813" y="34"/>
                    <a:pt x="1273" y="47"/>
                  </a:cubicBezTo>
                  <a:cubicBezTo>
                    <a:pt x="1075" y="51"/>
                    <a:pt x="887" y="53"/>
                    <a:pt x="720" y="53"/>
                  </a:cubicBezTo>
                  <a:cubicBezTo>
                    <a:pt x="540" y="53"/>
                    <a:pt x="384" y="51"/>
                    <a:pt x="263" y="51"/>
                  </a:cubicBezTo>
                  <a:cubicBezTo>
                    <a:pt x="101" y="51"/>
                    <a:pt x="5" y="54"/>
                    <a:pt x="4" y="66"/>
                  </a:cubicBezTo>
                  <a:cubicBezTo>
                    <a:pt x="1" y="91"/>
                    <a:pt x="468" y="154"/>
                    <a:pt x="1081" y="154"/>
                  </a:cubicBezTo>
                  <a:cubicBezTo>
                    <a:pt x="1144" y="154"/>
                    <a:pt x="1209" y="153"/>
                    <a:pt x="1275" y="152"/>
                  </a:cubicBezTo>
                  <a:cubicBezTo>
                    <a:pt x="1981" y="137"/>
                    <a:pt x="2546" y="38"/>
                    <a:pt x="2541" y="10"/>
                  </a:cubicBezTo>
                  <a:cubicBezTo>
                    <a:pt x="2540" y="3"/>
                    <a:pt x="2510" y="1"/>
                    <a:pt x="2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5890925" y="5285450"/>
              <a:ext cx="7150" cy="12525"/>
            </a:xfrm>
            <a:custGeom>
              <a:avLst/>
              <a:gdLst/>
              <a:ahLst/>
              <a:cxnLst/>
              <a:rect l="l" t="t" r="r" b="b"/>
              <a:pathLst>
                <a:path w="286" h="501" extrusionOk="0">
                  <a:moveTo>
                    <a:pt x="255" y="1"/>
                  </a:moveTo>
                  <a:cubicBezTo>
                    <a:pt x="222" y="1"/>
                    <a:pt x="125" y="78"/>
                    <a:pt x="66" y="214"/>
                  </a:cubicBezTo>
                  <a:cubicBezTo>
                    <a:pt x="0" y="364"/>
                    <a:pt x="17" y="498"/>
                    <a:pt x="47" y="501"/>
                  </a:cubicBezTo>
                  <a:cubicBezTo>
                    <a:pt x="47" y="501"/>
                    <a:pt x="47" y="501"/>
                    <a:pt x="47" y="501"/>
                  </a:cubicBezTo>
                  <a:cubicBezTo>
                    <a:pt x="77" y="501"/>
                    <a:pt x="107" y="385"/>
                    <a:pt x="163" y="255"/>
                  </a:cubicBezTo>
                  <a:cubicBezTo>
                    <a:pt x="219" y="124"/>
                    <a:pt x="285" y="25"/>
                    <a:pt x="264" y="4"/>
                  </a:cubicBezTo>
                  <a:cubicBezTo>
                    <a:pt x="262" y="2"/>
                    <a:pt x="259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5904775" y="5265275"/>
              <a:ext cx="9075" cy="8575"/>
            </a:xfrm>
            <a:custGeom>
              <a:avLst/>
              <a:gdLst/>
              <a:ahLst/>
              <a:cxnLst/>
              <a:rect l="l" t="t" r="r" b="b"/>
              <a:pathLst>
                <a:path w="363" h="343" extrusionOk="0">
                  <a:moveTo>
                    <a:pt x="329" y="0"/>
                  </a:moveTo>
                  <a:cubicBezTo>
                    <a:pt x="296" y="0"/>
                    <a:pt x="220" y="55"/>
                    <a:pt x="143" y="134"/>
                  </a:cubicBezTo>
                  <a:cubicBezTo>
                    <a:pt x="55" y="227"/>
                    <a:pt x="0" y="318"/>
                    <a:pt x="20" y="338"/>
                  </a:cubicBezTo>
                  <a:cubicBezTo>
                    <a:pt x="22" y="341"/>
                    <a:pt x="26" y="342"/>
                    <a:pt x="31" y="342"/>
                  </a:cubicBezTo>
                  <a:cubicBezTo>
                    <a:pt x="64" y="342"/>
                    <a:pt x="141" y="288"/>
                    <a:pt x="219" y="208"/>
                  </a:cubicBezTo>
                  <a:cubicBezTo>
                    <a:pt x="307" y="116"/>
                    <a:pt x="363" y="24"/>
                    <a:pt x="342" y="5"/>
                  </a:cubicBezTo>
                  <a:cubicBezTo>
                    <a:pt x="339" y="2"/>
                    <a:pt x="335" y="0"/>
                    <a:pt x="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5923300" y="5254750"/>
              <a:ext cx="13000" cy="5625"/>
            </a:xfrm>
            <a:custGeom>
              <a:avLst/>
              <a:gdLst/>
              <a:ahLst/>
              <a:cxnLst/>
              <a:rect l="l" t="t" r="r" b="b"/>
              <a:pathLst>
                <a:path w="520" h="225" extrusionOk="0">
                  <a:moveTo>
                    <a:pt x="373" y="1"/>
                  </a:moveTo>
                  <a:cubicBezTo>
                    <a:pt x="331" y="1"/>
                    <a:pt x="282" y="8"/>
                    <a:pt x="231" y="26"/>
                  </a:cubicBezTo>
                  <a:cubicBezTo>
                    <a:pt x="73" y="81"/>
                    <a:pt x="1" y="205"/>
                    <a:pt x="25" y="221"/>
                  </a:cubicBezTo>
                  <a:cubicBezTo>
                    <a:pt x="28" y="223"/>
                    <a:pt x="31" y="224"/>
                    <a:pt x="36" y="224"/>
                  </a:cubicBezTo>
                  <a:cubicBezTo>
                    <a:pt x="69" y="224"/>
                    <a:pt x="153" y="164"/>
                    <a:pt x="266" y="125"/>
                  </a:cubicBezTo>
                  <a:cubicBezTo>
                    <a:pt x="393" y="79"/>
                    <a:pt x="508" y="79"/>
                    <a:pt x="515" y="49"/>
                  </a:cubicBezTo>
                  <a:cubicBezTo>
                    <a:pt x="520" y="30"/>
                    <a:pt x="461" y="1"/>
                    <a:pt x="3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5945675" y="5250975"/>
              <a:ext cx="7050" cy="3575"/>
            </a:xfrm>
            <a:custGeom>
              <a:avLst/>
              <a:gdLst/>
              <a:ahLst/>
              <a:cxnLst/>
              <a:rect l="l" t="t" r="r" b="b"/>
              <a:pathLst>
                <a:path w="282" h="143" extrusionOk="0">
                  <a:moveTo>
                    <a:pt x="222" y="0"/>
                  </a:moveTo>
                  <a:cubicBezTo>
                    <a:pt x="194" y="0"/>
                    <a:pt x="158" y="8"/>
                    <a:pt x="121" y="23"/>
                  </a:cubicBezTo>
                  <a:cubicBezTo>
                    <a:pt x="49" y="51"/>
                    <a:pt x="0" y="96"/>
                    <a:pt x="11" y="124"/>
                  </a:cubicBezTo>
                  <a:cubicBezTo>
                    <a:pt x="16" y="136"/>
                    <a:pt x="33" y="143"/>
                    <a:pt x="59" y="143"/>
                  </a:cubicBezTo>
                  <a:cubicBezTo>
                    <a:pt x="86" y="143"/>
                    <a:pt x="122" y="135"/>
                    <a:pt x="159" y="120"/>
                  </a:cubicBezTo>
                  <a:cubicBezTo>
                    <a:pt x="232" y="91"/>
                    <a:pt x="281" y="46"/>
                    <a:pt x="271" y="19"/>
                  </a:cubicBezTo>
                  <a:cubicBezTo>
                    <a:pt x="265" y="6"/>
                    <a:pt x="247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5625100" y="2954225"/>
              <a:ext cx="1054450" cy="2274025"/>
            </a:xfrm>
            <a:custGeom>
              <a:avLst/>
              <a:gdLst/>
              <a:ahLst/>
              <a:cxnLst/>
              <a:rect l="l" t="t" r="r" b="b"/>
              <a:pathLst>
                <a:path w="42178" h="90961" extrusionOk="0">
                  <a:moveTo>
                    <a:pt x="25001" y="0"/>
                  </a:moveTo>
                  <a:lnTo>
                    <a:pt x="1" y="2936"/>
                  </a:lnTo>
                  <a:lnTo>
                    <a:pt x="2822" y="90100"/>
                  </a:lnTo>
                  <a:lnTo>
                    <a:pt x="16349" y="90385"/>
                  </a:lnTo>
                  <a:lnTo>
                    <a:pt x="14102" y="14953"/>
                  </a:lnTo>
                  <a:lnTo>
                    <a:pt x="29318" y="90961"/>
                  </a:lnTo>
                  <a:lnTo>
                    <a:pt x="42178" y="90961"/>
                  </a:lnTo>
                  <a:lnTo>
                    <a:pt x="250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6341275" y="5183275"/>
              <a:ext cx="338275" cy="52100"/>
            </a:xfrm>
            <a:custGeom>
              <a:avLst/>
              <a:gdLst/>
              <a:ahLst/>
              <a:cxnLst/>
              <a:rect l="l" t="t" r="r" b="b"/>
              <a:pathLst>
                <a:path w="13531" h="2084" extrusionOk="0">
                  <a:moveTo>
                    <a:pt x="13330" y="1"/>
                  </a:moveTo>
                  <a:lnTo>
                    <a:pt x="0" y="574"/>
                  </a:lnTo>
                  <a:lnTo>
                    <a:pt x="310" y="1906"/>
                  </a:lnTo>
                  <a:lnTo>
                    <a:pt x="13531" y="2083"/>
                  </a:lnTo>
                  <a:lnTo>
                    <a:pt x="13531" y="2083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5972175" y="5194150"/>
              <a:ext cx="7600" cy="20150"/>
            </a:xfrm>
            <a:custGeom>
              <a:avLst/>
              <a:gdLst/>
              <a:ahLst/>
              <a:cxnLst/>
              <a:rect l="l" t="t" r="r" b="b"/>
              <a:pathLst>
                <a:path w="304" h="806" extrusionOk="0">
                  <a:moveTo>
                    <a:pt x="133" y="1"/>
                  </a:moveTo>
                  <a:cubicBezTo>
                    <a:pt x="132" y="1"/>
                    <a:pt x="132" y="1"/>
                    <a:pt x="131" y="1"/>
                  </a:cubicBezTo>
                  <a:cubicBezTo>
                    <a:pt x="55" y="5"/>
                    <a:pt x="0" y="188"/>
                    <a:pt x="12" y="411"/>
                  </a:cubicBezTo>
                  <a:cubicBezTo>
                    <a:pt x="23" y="630"/>
                    <a:pt x="94" y="806"/>
                    <a:pt x="170" y="806"/>
                  </a:cubicBezTo>
                  <a:cubicBezTo>
                    <a:pt x="171" y="806"/>
                    <a:pt x="172" y="806"/>
                    <a:pt x="172" y="806"/>
                  </a:cubicBezTo>
                  <a:cubicBezTo>
                    <a:pt x="250" y="801"/>
                    <a:pt x="303" y="618"/>
                    <a:pt x="291" y="397"/>
                  </a:cubicBezTo>
                  <a:cubicBezTo>
                    <a:pt x="280" y="176"/>
                    <a:pt x="210" y="1"/>
                    <a:pt x="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5969000" y="5112625"/>
              <a:ext cx="7825" cy="40825"/>
            </a:xfrm>
            <a:custGeom>
              <a:avLst/>
              <a:gdLst/>
              <a:ahLst/>
              <a:cxnLst/>
              <a:rect l="l" t="t" r="r" b="b"/>
              <a:pathLst>
                <a:path w="313" h="1633" extrusionOk="0">
                  <a:moveTo>
                    <a:pt x="127" y="0"/>
                  </a:moveTo>
                  <a:cubicBezTo>
                    <a:pt x="127" y="0"/>
                    <a:pt x="126" y="0"/>
                    <a:pt x="126" y="0"/>
                  </a:cubicBezTo>
                  <a:cubicBezTo>
                    <a:pt x="48" y="3"/>
                    <a:pt x="0" y="370"/>
                    <a:pt x="16" y="822"/>
                  </a:cubicBezTo>
                  <a:cubicBezTo>
                    <a:pt x="33" y="1270"/>
                    <a:pt x="108" y="1632"/>
                    <a:pt x="186" y="1632"/>
                  </a:cubicBezTo>
                  <a:cubicBezTo>
                    <a:pt x="186" y="1632"/>
                    <a:pt x="186" y="1632"/>
                    <a:pt x="187" y="1632"/>
                  </a:cubicBezTo>
                  <a:cubicBezTo>
                    <a:pt x="263" y="1630"/>
                    <a:pt x="312" y="1262"/>
                    <a:pt x="296" y="812"/>
                  </a:cubicBezTo>
                  <a:cubicBezTo>
                    <a:pt x="279" y="363"/>
                    <a:pt x="204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5966475" y="5031000"/>
              <a:ext cx="7600" cy="40850"/>
            </a:xfrm>
            <a:custGeom>
              <a:avLst/>
              <a:gdLst/>
              <a:ahLst/>
              <a:cxnLst/>
              <a:rect l="l" t="t" r="r" b="b"/>
              <a:pathLst>
                <a:path w="304" h="1634" extrusionOk="0">
                  <a:moveTo>
                    <a:pt x="131" y="1"/>
                  </a:moveTo>
                  <a:cubicBezTo>
                    <a:pt x="130" y="1"/>
                    <a:pt x="130" y="1"/>
                    <a:pt x="130" y="1"/>
                  </a:cubicBezTo>
                  <a:cubicBezTo>
                    <a:pt x="52" y="2"/>
                    <a:pt x="0" y="370"/>
                    <a:pt x="13" y="822"/>
                  </a:cubicBezTo>
                  <a:cubicBezTo>
                    <a:pt x="25" y="1270"/>
                    <a:pt x="97" y="1633"/>
                    <a:pt x="174" y="1633"/>
                  </a:cubicBezTo>
                  <a:cubicBezTo>
                    <a:pt x="175" y="1633"/>
                    <a:pt x="175" y="1633"/>
                    <a:pt x="175" y="1633"/>
                  </a:cubicBezTo>
                  <a:cubicBezTo>
                    <a:pt x="252" y="1632"/>
                    <a:pt x="303" y="1264"/>
                    <a:pt x="292" y="812"/>
                  </a:cubicBezTo>
                  <a:cubicBezTo>
                    <a:pt x="280" y="364"/>
                    <a:pt x="208" y="1"/>
                    <a:pt x="1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5964425" y="4949350"/>
              <a:ext cx="7550" cy="40850"/>
            </a:xfrm>
            <a:custGeom>
              <a:avLst/>
              <a:gdLst/>
              <a:ahLst/>
              <a:cxnLst/>
              <a:rect l="l" t="t" r="r" b="b"/>
              <a:pathLst>
                <a:path w="302" h="1634" extrusionOk="0"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54" y="3"/>
                    <a:pt x="1" y="369"/>
                    <a:pt x="11" y="819"/>
                  </a:cubicBezTo>
                  <a:cubicBezTo>
                    <a:pt x="22" y="1270"/>
                    <a:pt x="93" y="1634"/>
                    <a:pt x="170" y="1634"/>
                  </a:cubicBezTo>
                  <a:cubicBezTo>
                    <a:pt x="170" y="1634"/>
                    <a:pt x="170" y="1634"/>
                    <a:pt x="170" y="1634"/>
                  </a:cubicBezTo>
                  <a:cubicBezTo>
                    <a:pt x="248" y="1631"/>
                    <a:pt x="301" y="1265"/>
                    <a:pt x="291" y="813"/>
                  </a:cubicBezTo>
                  <a:cubicBezTo>
                    <a:pt x="279" y="363"/>
                    <a:pt x="208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5962425" y="4867675"/>
              <a:ext cx="7575" cy="40850"/>
            </a:xfrm>
            <a:custGeom>
              <a:avLst/>
              <a:gdLst/>
              <a:ahLst/>
              <a:cxnLst/>
              <a:rect l="l" t="t" r="r" b="b"/>
              <a:pathLst>
                <a:path w="303" h="1634" extrusionOk="0">
                  <a:moveTo>
                    <a:pt x="132" y="0"/>
                  </a:moveTo>
                  <a:cubicBezTo>
                    <a:pt x="132" y="0"/>
                    <a:pt x="132" y="0"/>
                    <a:pt x="131" y="0"/>
                  </a:cubicBezTo>
                  <a:cubicBezTo>
                    <a:pt x="55" y="2"/>
                    <a:pt x="1" y="369"/>
                    <a:pt x="12" y="820"/>
                  </a:cubicBezTo>
                  <a:cubicBezTo>
                    <a:pt x="23" y="1270"/>
                    <a:pt x="93" y="1634"/>
                    <a:pt x="171" y="1634"/>
                  </a:cubicBezTo>
                  <a:cubicBezTo>
                    <a:pt x="171" y="1634"/>
                    <a:pt x="171" y="1634"/>
                    <a:pt x="172" y="1634"/>
                  </a:cubicBezTo>
                  <a:cubicBezTo>
                    <a:pt x="249" y="1632"/>
                    <a:pt x="302" y="1265"/>
                    <a:pt x="292" y="813"/>
                  </a:cubicBezTo>
                  <a:cubicBezTo>
                    <a:pt x="280" y="364"/>
                    <a:pt x="210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5960200" y="4785925"/>
              <a:ext cx="7650" cy="40875"/>
            </a:xfrm>
            <a:custGeom>
              <a:avLst/>
              <a:gdLst/>
              <a:ahLst/>
              <a:cxnLst/>
              <a:rect l="l" t="t" r="r" b="b"/>
              <a:pathLst>
                <a:path w="306" h="1635" extrusionOk="0">
                  <a:moveTo>
                    <a:pt x="129" y="1"/>
                  </a:moveTo>
                  <a:cubicBezTo>
                    <a:pt x="129" y="1"/>
                    <a:pt x="129" y="1"/>
                    <a:pt x="129" y="1"/>
                  </a:cubicBezTo>
                  <a:cubicBezTo>
                    <a:pt x="52" y="4"/>
                    <a:pt x="0" y="371"/>
                    <a:pt x="13" y="822"/>
                  </a:cubicBezTo>
                  <a:cubicBezTo>
                    <a:pt x="28" y="1272"/>
                    <a:pt x="100" y="1634"/>
                    <a:pt x="177" y="1634"/>
                  </a:cubicBezTo>
                  <a:cubicBezTo>
                    <a:pt x="177" y="1634"/>
                    <a:pt x="177" y="1634"/>
                    <a:pt x="178" y="1634"/>
                  </a:cubicBezTo>
                  <a:cubicBezTo>
                    <a:pt x="255" y="1633"/>
                    <a:pt x="306" y="1264"/>
                    <a:pt x="293" y="814"/>
                  </a:cubicBezTo>
                  <a:cubicBezTo>
                    <a:pt x="280" y="364"/>
                    <a:pt x="207" y="1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5957150" y="4704325"/>
              <a:ext cx="7950" cy="40825"/>
            </a:xfrm>
            <a:custGeom>
              <a:avLst/>
              <a:gdLst/>
              <a:ahLst/>
              <a:cxnLst/>
              <a:rect l="l" t="t" r="r" b="b"/>
              <a:pathLst>
                <a:path w="318" h="1633" extrusionOk="0">
                  <a:moveTo>
                    <a:pt x="125" y="1"/>
                  </a:moveTo>
                  <a:cubicBezTo>
                    <a:pt x="125" y="1"/>
                    <a:pt x="124" y="1"/>
                    <a:pt x="124" y="1"/>
                  </a:cubicBezTo>
                  <a:cubicBezTo>
                    <a:pt x="47" y="3"/>
                    <a:pt x="1" y="372"/>
                    <a:pt x="20" y="823"/>
                  </a:cubicBezTo>
                  <a:cubicBezTo>
                    <a:pt x="38" y="1271"/>
                    <a:pt x="115" y="1633"/>
                    <a:pt x="193" y="1633"/>
                  </a:cubicBezTo>
                  <a:cubicBezTo>
                    <a:pt x="193" y="1633"/>
                    <a:pt x="193" y="1633"/>
                    <a:pt x="194" y="1633"/>
                  </a:cubicBezTo>
                  <a:cubicBezTo>
                    <a:pt x="270" y="1629"/>
                    <a:pt x="318" y="1261"/>
                    <a:pt x="300" y="811"/>
                  </a:cubicBezTo>
                  <a:cubicBezTo>
                    <a:pt x="280" y="362"/>
                    <a:pt x="202" y="1"/>
                    <a:pt x="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5953800" y="4622725"/>
              <a:ext cx="7875" cy="40825"/>
            </a:xfrm>
            <a:custGeom>
              <a:avLst/>
              <a:gdLst/>
              <a:ahLst/>
              <a:cxnLst/>
              <a:rect l="l" t="t" r="r" b="b"/>
              <a:pathLst>
                <a:path w="315" h="1633" extrusionOk="0">
                  <a:moveTo>
                    <a:pt x="126" y="1"/>
                  </a:moveTo>
                  <a:cubicBezTo>
                    <a:pt x="126" y="1"/>
                    <a:pt x="126" y="1"/>
                    <a:pt x="126" y="1"/>
                  </a:cubicBezTo>
                  <a:cubicBezTo>
                    <a:pt x="48" y="3"/>
                    <a:pt x="0" y="371"/>
                    <a:pt x="18" y="822"/>
                  </a:cubicBezTo>
                  <a:cubicBezTo>
                    <a:pt x="36" y="1271"/>
                    <a:pt x="112" y="1633"/>
                    <a:pt x="190" y="1633"/>
                  </a:cubicBezTo>
                  <a:cubicBezTo>
                    <a:pt x="190" y="1633"/>
                    <a:pt x="190" y="1633"/>
                    <a:pt x="190" y="1633"/>
                  </a:cubicBezTo>
                  <a:cubicBezTo>
                    <a:pt x="267" y="1630"/>
                    <a:pt x="315" y="1261"/>
                    <a:pt x="298" y="811"/>
                  </a:cubicBezTo>
                  <a:cubicBezTo>
                    <a:pt x="280" y="362"/>
                    <a:pt x="204" y="1"/>
                    <a:pt x="1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5950775" y="4541100"/>
              <a:ext cx="7825" cy="40850"/>
            </a:xfrm>
            <a:custGeom>
              <a:avLst/>
              <a:gdLst/>
              <a:ahLst/>
              <a:cxnLst/>
              <a:rect l="l" t="t" r="r" b="b"/>
              <a:pathLst>
                <a:path w="313" h="1634" extrusionOk="0">
                  <a:moveTo>
                    <a:pt x="128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51" y="3"/>
                    <a:pt x="1" y="370"/>
                    <a:pt x="18" y="822"/>
                  </a:cubicBezTo>
                  <a:cubicBezTo>
                    <a:pt x="33" y="1271"/>
                    <a:pt x="108" y="1633"/>
                    <a:pt x="185" y="1633"/>
                  </a:cubicBezTo>
                  <a:cubicBezTo>
                    <a:pt x="185" y="1633"/>
                    <a:pt x="186" y="1633"/>
                    <a:pt x="186" y="1633"/>
                  </a:cubicBezTo>
                  <a:cubicBezTo>
                    <a:pt x="262" y="1631"/>
                    <a:pt x="313" y="1262"/>
                    <a:pt x="297" y="812"/>
                  </a:cubicBezTo>
                  <a:cubicBezTo>
                    <a:pt x="280" y="363"/>
                    <a:pt x="206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5948150" y="4459450"/>
              <a:ext cx="7700" cy="40850"/>
            </a:xfrm>
            <a:custGeom>
              <a:avLst/>
              <a:gdLst/>
              <a:ahLst/>
              <a:cxnLst/>
              <a:rect l="l" t="t" r="r" b="b"/>
              <a:pathLst>
                <a:path w="308" h="1634" extrusionOk="0">
                  <a:moveTo>
                    <a:pt x="131" y="1"/>
                  </a:moveTo>
                  <a:cubicBezTo>
                    <a:pt x="131" y="1"/>
                    <a:pt x="131" y="1"/>
                    <a:pt x="130" y="1"/>
                  </a:cubicBezTo>
                  <a:cubicBezTo>
                    <a:pt x="53" y="3"/>
                    <a:pt x="1" y="371"/>
                    <a:pt x="15" y="821"/>
                  </a:cubicBezTo>
                  <a:cubicBezTo>
                    <a:pt x="28" y="1271"/>
                    <a:pt x="101" y="1634"/>
                    <a:pt x="179" y="1634"/>
                  </a:cubicBezTo>
                  <a:cubicBezTo>
                    <a:pt x="179" y="1634"/>
                    <a:pt x="179" y="1634"/>
                    <a:pt x="180" y="1634"/>
                  </a:cubicBezTo>
                  <a:cubicBezTo>
                    <a:pt x="257" y="1631"/>
                    <a:pt x="308" y="1264"/>
                    <a:pt x="295" y="813"/>
                  </a:cubicBezTo>
                  <a:cubicBezTo>
                    <a:pt x="281" y="363"/>
                    <a:pt x="207" y="1"/>
                    <a:pt x="1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5945925" y="4377850"/>
              <a:ext cx="7600" cy="40825"/>
            </a:xfrm>
            <a:custGeom>
              <a:avLst/>
              <a:gdLst/>
              <a:ahLst/>
              <a:cxnLst/>
              <a:rect l="l" t="t" r="r" b="b"/>
              <a:pathLst>
                <a:path w="304" h="1633" extrusionOk="0">
                  <a:moveTo>
                    <a:pt x="132" y="0"/>
                  </a:moveTo>
                  <a:cubicBezTo>
                    <a:pt x="132" y="0"/>
                    <a:pt x="132" y="0"/>
                    <a:pt x="131" y="0"/>
                  </a:cubicBezTo>
                  <a:cubicBezTo>
                    <a:pt x="54" y="3"/>
                    <a:pt x="1" y="369"/>
                    <a:pt x="12" y="820"/>
                  </a:cubicBezTo>
                  <a:cubicBezTo>
                    <a:pt x="24" y="1270"/>
                    <a:pt x="95" y="1632"/>
                    <a:pt x="172" y="1632"/>
                  </a:cubicBezTo>
                  <a:cubicBezTo>
                    <a:pt x="172" y="1632"/>
                    <a:pt x="172" y="1632"/>
                    <a:pt x="173" y="1632"/>
                  </a:cubicBezTo>
                  <a:cubicBezTo>
                    <a:pt x="250" y="1631"/>
                    <a:pt x="303" y="1264"/>
                    <a:pt x="292" y="813"/>
                  </a:cubicBezTo>
                  <a:cubicBezTo>
                    <a:pt x="280" y="363"/>
                    <a:pt x="209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5944075" y="4296200"/>
              <a:ext cx="7500" cy="40825"/>
            </a:xfrm>
            <a:custGeom>
              <a:avLst/>
              <a:gdLst/>
              <a:ahLst/>
              <a:cxnLst/>
              <a:rect l="l" t="t" r="r" b="b"/>
              <a:pathLst>
                <a:path w="300" h="1633" extrusionOk="0">
                  <a:moveTo>
                    <a:pt x="135" y="1"/>
                  </a:moveTo>
                  <a:cubicBezTo>
                    <a:pt x="135" y="1"/>
                    <a:pt x="134" y="1"/>
                    <a:pt x="134" y="1"/>
                  </a:cubicBezTo>
                  <a:cubicBezTo>
                    <a:pt x="56" y="2"/>
                    <a:pt x="1" y="368"/>
                    <a:pt x="11" y="820"/>
                  </a:cubicBezTo>
                  <a:cubicBezTo>
                    <a:pt x="20" y="1269"/>
                    <a:pt x="90" y="1633"/>
                    <a:pt x="167" y="1633"/>
                  </a:cubicBezTo>
                  <a:cubicBezTo>
                    <a:pt x="167" y="1633"/>
                    <a:pt x="168" y="1633"/>
                    <a:pt x="168" y="1633"/>
                  </a:cubicBezTo>
                  <a:cubicBezTo>
                    <a:pt x="244" y="1632"/>
                    <a:pt x="300" y="1265"/>
                    <a:pt x="291" y="814"/>
                  </a:cubicBezTo>
                  <a:cubicBezTo>
                    <a:pt x="282" y="365"/>
                    <a:pt x="211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5942700" y="4214550"/>
              <a:ext cx="7325" cy="40850"/>
            </a:xfrm>
            <a:custGeom>
              <a:avLst/>
              <a:gdLst/>
              <a:ahLst/>
              <a:cxnLst/>
              <a:rect l="l" t="t" r="r" b="b"/>
              <a:pathLst>
                <a:path w="293" h="1634" extrusionOk="0">
                  <a:moveTo>
                    <a:pt x="134" y="0"/>
                  </a:moveTo>
                  <a:cubicBezTo>
                    <a:pt x="134" y="0"/>
                    <a:pt x="134" y="0"/>
                    <a:pt x="133" y="0"/>
                  </a:cubicBezTo>
                  <a:cubicBezTo>
                    <a:pt x="57" y="1"/>
                    <a:pt x="0" y="368"/>
                    <a:pt x="7" y="818"/>
                  </a:cubicBezTo>
                  <a:cubicBezTo>
                    <a:pt x="13" y="1269"/>
                    <a:pt x="81" y="1633"/>
                    <a:pt x="159" y="1633"/>
                  </a:cubicBezTo>
                  <a:cubicBezTo>
                    <a:pt x="159" y="1633"/>
                    <a:pt x="159" y="1633"/>
                    <a:pt x="159" y="1633"/>
                  </a:cubicBezTo>
                  <a:cubicBezTo>
                    <a:pt x="237" y="1632"/>
                    <a:pt x="293" y="1265"/>
                    <a:pt x="286" y="814"/>
                  </a:cubicBezTo>
                  <a:cubicBezTo>
                    <a:pt x="280" y="365"/>
                    <a:pt x="21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5941700" y="4132875"/>
              <a:ext cx="7225" cy="40850"/>
            </a:xfrm>
            <a:custGeom>
              <a:avLst/>
              <a:gdLst/>
              <a:ahLst/>
              <a:cxnLst/>
              <a:rect l="l" t="t" r="r" b="b"/>
              <a:pathLst>
                <a:path w="289" h="1634" extrusionOk="0">
                  <a:moveTo>
                    <a:pt x="136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60" y="2"/>
                    <a:pt x="0" y="367"/>
                    <a:pt x="5" y="818"/>
                  </a:cubicBezTo>
                  <a:cubicBezTo>
                    <a:pt x="9" y="1269"/>
                    <a:pt x="75" y="1634"/>
                    <a:pt x="152" y="1634"/>
                  </a:cubicBezTo>
                  <a:cubicBezTo>
                    <a:pt x="152" y="1634"/>
                    <a:pt x="153" y="1634"/>
                    <a:pt x="153" y="1634"/>
                  </a:cubicBezTo>
                  <a:cubicBezTo>
                    <a:pt x="230" y="1632"/>
                    <a:pt x="289" y="1266"/>
                    <a:pt x="285" y="816"/>
                  </a:cubicBezTo>
                  <a:cubicBezTo>
                    <a:pt x="280" y="365"/>
                    <a:pt x="214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5941150" y="4051200"/>
              <a:ext cx="7125" cy="40850"/>
            </a:xfrm>
            <a:custGeom>
              <a:avLst/>
              <a:gdLst/>
              <a:ahLst/>
              <a:cxnLst/>
              <a:rect l="l" t="t" r="r" b="b"/>
              <a:pathLst>
                <a:path w="285" h="1634" extrusionOk="0">
                  <a:moveTo>
                    <a:pt x="139" y="0"/>
                  </a:moveTo>
                  <a:cubicBezTo>
                    <a:pt x="61" y="0"/>
                    <a:pt x="0" y="367"/>
                    <a:pt x="3" y="818"/>
                  </a:cubicBezTo>
                  <a:cubicBezTo>
                    <a:pt x="5" y="1269"/>
                    <a:pt x="69" y="1634"/>
                    <a:pt x="146" y="1634"/>
                  </a:cubicBezTo>
                  <a:cubicBezTo>
                    <a:pt x="224" y="1634"/>
                    <a:pt x="285" y="1268"/>
                    <a:pt x="282" y="817"/>
                  </a:cubicBezTo>
                  <a:cubicBezTo>
                    <a:pt x="280" y="365"/>
                    <a:pt x="216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5941000" y="3969525"/>
              <a:ext cx="7050" cy="40875"/>
            </a:xfrm>
            <a:custGeom>
              <a:avLst/>
              <a:gdLst/>
              <a:ahLst/>
              <a:cxnLst/>
              <a:rect l="l" t="t" r="r" b="b"/>
              <a:pathLst>
                <a:path w="282" h="1635" extrusionOk="0">
                  <a:moveTo>
                    <a:pt x="142" y="1"/>
                  </a:moveTo>
                  <a:cubicBezTo>
                    <a:pt x="66" y="1"/>
                    <a:pt x="2" y="367"/>
                    <a:pt x="2" y="817"/>
                  </a:cubicBezTo>
                  <a:cubicBezTo>
                    <a:pt x="1" y="1268"/>
                    <a:pt x="64" y="1634"/>
                    <a:pt x="141" y="1634"/>
                  </a:cubicBezTo>
                  <a:cubicBezTo>
                    <a:pt x="218" y="1634"/>
                    <a:pt x="282" y="1269"/>
                    <a:pt x="282" y="817"/>
                  </a:cubicBezTo>
                  <a:cubicBezTo>
                    <a:pt x="282" y="367"/>
                    <a:pt x="220" y="1"/>
                    <a:pt x="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5941200" y="3887850"/>
              <a:ext cx="7175" cy="40875"/>
            </a:xfrm>
            <a:custGeom>
              <a:avLst/>
              <a:gdLst/>
              <a:ahLst/>
              <a:cxnLst/>
              <a:rect l="l" t="t" r="r" b="b"/>
              <a:pathLst>
                <a:path w="287" h="1635" extrusionOk="0">
                  <a:moveTo>
                    <a:pt x="149" y="1"/>
                  </a:moveTo>
                  <a:cubicBezTo>
                    <a:pt x="72" y="1"/>
                    <a:pt x="7" y="366"/>
                    <a:pt x="3" y="816"/>
                  </a:cubicBezTo>
                  <a:cubicBezTo>
                    <a:pt x="1" y="1268"/>
                    <a:pt x="60" y="1634"/>
                    <a:pt x="139" y="1634"/>
                  </a:cubicBezTo>
                  <a:cubicBezTo>
                    <a:pt x="139" y="1634"/>
                    <a:pt x="139" y="1634"/>
                    <a:pt x="140" y="1634"/>
                  </a:cubicBezTo>
                  <a:cubicBezTo>
                    <a:pt x="217" y="1634"/>
                    <a:pt x="281" y="1268"/>
                    <a:pt x="284" y="819"/>
                  </a:cubicBezTo>
                  <a:cubicBezTo>
                    <a:pt x="287" y="367"/>
                    <a:pt x="227" y="1"/>
                    <a:pt x="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5941875" y="3806200"/>
              <a:ext cx="7275" cy="40850"/>
            </a:xfrm>
            <a:custGeom>
              <a:avLst/>
              <a:gdLst/>
              <a:ahLst/>
              <a:cxnLst/>
              <a:rect l="l" t="t" r="r" b="b"/>
              <a:pathLst>
                <a:path w="291" h="1634" extrusionOk="0">
                  <a:moveTo>
                    <a:pt x="156" y="0"/>
                  </a:moveTo>
                  <a:cubicBezTo>
                    <a:pt x="78" y="0"/>
                    <a:pt x="11" y="365"/>
                    <a:pt x="6" y="815"/>
                  </a:cubicBezTo>
                  <a:cubicBezTo>
                    <a:pt x="1" y="1266"/>
                    <a:pt x="59" y="1632"/>
                    <a:pt x="137" y="1633"/>
                  </a:cubicBezTo>
                  <a:cubicBezTo>
                    <a:pt x="137" y="1633"/>
                    <a:pt x="137" y="1633"/>
                    <a:pt x="137" y="1633"/>
                  </a:cubicBezTo>
                  <a:cubicBezTo>
                    <a:pt x="215" y="1633"/>
                    <a:pt x="280" y="1269"/>
                    <a:pt x="286" y="818"/>
                  </a:cubicBezTo>
                  <a:cubicBezTo>
                    <a:pt x="291" y="368"/>
                    <a:pt x="232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5942975" y="3724550"/>
              <a:ext cx="7400" cy="40825"/>
            </a:xfrm>
            <a:custGeom>
              <a:avLst/>
              <a:gdLst/>
              <a:ahLst/>
              <a:cxnLst/>
              <a:rect l="l" t="t" r="r" b="b"/>
              <a:pathLst>
                <a:path w="296" h="1633" extrusionOk="0">
                  <a:moveTo>
                    <a:pt x="162" y="1"/>
                  </a:moveTo>
                  <a:cubicBezTo>
                    <a:pt x="85" y="1"/>
                    <a:pt x="16" y="364"/>
                    <a:pt x="9" y="815"/>
                  </a:cubicBezTo>
                  <a:cubicBezTo>
                    <a:pt x="1" y="1265"/>
                    <a:pt x="58" y="1631"/>
                    <a:pt x="135" y="1633"/>
                  </a:cubicBezTo>
                  <a:cubicBezTo>
                    <a:pt x="136" y="1633"/>
                    <a:pt x="136" y="1633"/>
                    <a:pt x="136" y="1633"/>
                  </a:cubicBezTo>
                  <a:cubicBezTo>
                    <a:pt x="212" y="1633"/>
                    <a:pt x="280" y="1269"/>
                    <a:pt x="288" y="819"/>
                  </a:cubicBezTo>
                  <a:cubicBezTo>
                    <a:pt x="296" y="368"/>
                    <a:pt x="240" y="2"/>
                    <a:pt x="163" y="1"/>
                  </a:cubicBezTo>
                  <a:cubicBezTo>
                    <a:pt x="162" y="1"/>
                    <a:pt x="162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5944525" y="3642850"/>
              <a:ext cx="7500" cy="40900"/>
            </a:xfrm>
            <a:custGeom>
              <a:avLst/>
              <a:gdLst/>
              <a:ahLst/>
              <a:cxnLst/>
              <a:rect l="l" t="t" r="r" b="b"/>
              <a:pathLst>
                <a:path w="300" h="1636" extrusionOk="0">
                  <a:moveTo>
                    <a:pt x="167" y="0"/>
                  </a:moveTo>
                  <a:cubicBezTo>
                    <a:pt x="90" y="0"/>
                    <a:pt x="20" y="364"/>
                    <a:pt x="10" y="815"/>
                  </a:cubicBezTo>
                  <a:cubicBezTo>
                    <a:pt x="1" y="1266"/>
                    <a:pt x="55" y="1634"/>
                    <a:pt x="132" y="1635"/>
                  </a:cubicBezTo>
                  <a:cubicBezTo>
                    <a:pt x="132" y="1635"/>
                    <a:pt x="132" y="1635"/>
                    <a:pt x="132" y="1635"/>
                  </a:cubicBezTo>
                  <a:cubicBezTo>
                    <a:pt x="210" y="1635"/>
                    <a:pt x="281" y="1272"/>
                    <a:pt x="290" y="821"/>
                  </a:cubicBezTo>
                  <a:cubicBezTo>
                    <a:pt x="300" y="369"/>
                    <a:pt x="244" y="3"/>
                    <a:pt x="168" y="0"/>
                  </a:cubicBezTo>
                  <a:cubicBezTo>
                    <a:pt x="168" y="0"/>
                    <a:pt x="168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5946600" y="3561150"/>
              <a:ext cx="7800" cy="40850"/>
            </a:xfrm>
            <a:custGeom>
              <a:avLst/>
              <a:gdLst/>
              <a:ahLst/>
              <a:cxnLst/>
              <a:rect l="l" t="t" r="r" b="b"/>
              <a:pathLst>
                <a:path w="312" h="1634" extrusionOk="0">
                  <a:moveTo>
                    <a:pt x="183" y="0"/>
                  </a:moveTo>
                  <a:cubicBezTo>
                    <a:pt x="107" y="0"/>
                    <a:pt x="32" y="363"/>
                    <a:pt x="16" y="812"/>
                  </a:cubicBezTo>
                  <a:cubicBezTo>
                    <a:pt x="1" y="1264"/>
                    <a:pt x="51" y="1632"/>
                    <a:pt x="128" y="1634"/>
                  </a:cubicBezTo>
                  <a:cubicBezTo>
                    <a:pt x="128" y="1634"/>
                    <a:pt x="128" y="1634"/>
                    <a:pt x="128" y="1634"/>
                  </a:cubicBezTo>
                  <a:cubicBezTo>
                    <a:pt x="206" y="1634"/>
                    <a:pt x="280" y="1270"/>
                    <a:pt x="296" y="822"/>
                  </a:cubicBezTo>
                  <a:cubicBezTo>
                    <a:pt x="311" y="372"/>
                    <a:pt x="262" y="3"/>
                    <a:pt x="185" y="0"/>
                  </a:cubicBezTo>
                  <a:cubicBezTo>
                    <a:pt x="184" y="0"/>
                    <a:pt x="1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5950175" y="3479550"/>
              <a:ext cx="8325" cy="40775"/>
            </a:xfrm>
            <a:custGeom>
              <a:avLst/>
              <a:gdLst/>
              <a:ahLst/>
              <a:cxnLst/>
              <a:rect l="l" t="t" r="r" b="b"/>
              <a:pathLst>
                <a:path w="333" h="1631" extrusionOk="0">
                  <a:moveTo>
                    <a:pt x="215" y="0"/>
                  </a:moveTo>
                  <a:cubicBezTo>
                    <a:pt x="137" y="0"/>
                    <a:pt x="54" y="358"/>
                    <a:pt x="27" y="806"/>
                  </a:cubicBezTo>
                  <a:cubicBezTo>
                    <a:pt x="0" y="1260"/>
                    <a:pt x="40" y="1627"/>
                    <a:pt x="118" y="1631"/>
                  </a:cubicBezTo>
                  <a:cubicBezTo>
                    <a:pt x="118" y="1631"/>
                    <a:pt x="119" y="1631"/>
                    <a:pt x="119" y="1631"/>
                  </a:cubicBezTo>
                  <a:cubicBezTo>
                    <a:pt x="195" y="1631"/>
                    <a:pt x="279" y="1271"/>
                    <a:pt x="306" y="823"/>
                  </a:cubicBezTo>
                  <a:cubicBezTo>
                    <a:pt x="333" y="374"/>
                    <a:pt x="293" y="5"/>
                    <a:pt x="216" y="0"/>
                  </a:cubicBezTo>
                  <a:cubicBezTo>
                    <a:pt x="216" y="0"/>
                    <a:pt x="215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5956125" y="3398150"/>
              <a:ext cx="9175" cy="40675"/>
            </a:xfrm>
            <a:custGeom>
              <a:avLst/>
              <a:gdLst/>
              <a:ahLst/>
              <a:cxnLst/>
              <a:rect l="l" t="t" r="r" b="b"/>
              <a:pathLst>
                <a:path w="367" h="1627" extrusionOk="0">
                  <a:moveTo>
                    <a:pt x="261" y="1"/>
                  </a:moveTo>
                  <a:cubicBezTo>
                    <a:pt x="185" y="1"/>
                    <a:pt x="88" y="355"/>
                    <a:pt x="44" y="801"/>
                  </a:cubicBezTo>
                  <a:cubicBezTo>
                    <a:pt x="0" y="1250"/>
                    <a:pt x="26" y="1620"/>
                    <a:pt x="104" y="1627"/>
                  </a:cubicBezTo>
                  <a:cubicBezTo>
                    <a:pt x="105" y="1627"/>
                    <a:pt x="105" y="1627"/>
                    <a:pt x="106" y="1627"/>
                  </a:cubicBezTo>
                  <a:cubicBezTo>
                    <a:pt x="182" y="1627"/>
                    <a:pt x="279" y="1272"/>
                    <a:pt x="323" y="828"/>
                  </a:cubicBezTo>
                  <a:cubicBezTo>
                    <a:pt x="367" y="380"/>
                    <a:pt x="341" y="10"/>
                    <a:pt x="263" y="1"/>
                  </a:cubicBezTo>
                  <a:cubicBezTo>
                    <a:pt x="262" y="1"/>
                    <a:pt x="261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5964825" y="3337725"/>
              <a:ext cx="8500" cy="20000"/>
            </a:xfrm>
            <a:custGeom>
              <a:avLst/>
              <a:gdLst/>
              <a:ahLst/>
              <a:cxnLst/>
              <a:rect l="l" t="t" r="r" b="b"/>
              <a:pathLst>
                <a:path w="340" h="800" extrusionOk="0">
                  <a:moveTo>
                    <a:pt x="218" y="1"/>
                  </a:moveTo>
                  <a:cubicBezTo>
                    <a:pt x="144" y="1"/>
                    <a:pt x="62" y="167"/>
                    <a:pt x="32" y="381"/>
                  </a:cubicBezTo>
                  <a:cubicBezTo>
                    <a:pt x="0" y="601"/>
                    <a:pt x="37" y="788"/>
                    <a:pt x="113" y="799"/>
                  </a:cubicBezTo>
                  <a:cubicBezTo>
                    <a:pt x="115" y="799"/>
                    <a:pt x="118" y="799"/>
                    <a:pt x="120" y="799"/>
                  </a:cubicBezTo>
                  <a:cubicBezTo>
                    <a:pt x="194" y="799"/>
                    <a:pt x="277" y="633"/>
                    <a:pt x="309" y="420"/>
                  </a:cubicBezTo>
                  <a:cubicBezTo>
                    <a:pt x="340" y="200"/>
                    <a:pt x="302" y="13"/>
                    <a:pt x="226" y="2"/>
                  </a:cubicBezTo>
                  <a:cubicBezTo>
                    <a:pt x="223" y="1"/>
                    <a:pt x="221" y="1"/>
                    <a:pt x="2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5686800" y="5163900"/>
              <a:ext cx="357650" cy="59625"/>
            </a:xfrm>
            <a:custGeom>
              <a:avLst/>
              <a:gdLst/>
              <a:ahLst/>
              <a:cxnLst/>
              <a:rect l="l" t="t" r="r" b="b"/>
              <a:pathLst>
                <a:path w="14306" h="2385" extrusionOk="0">
                  <a:moveTo>
                    <a:pt x="14193" y="1"/>
                  </a:moveTo>
                  <a:lnTo>
                    <a:pt x="1" y="76"/>
                  </a:lnTo>
                  <a:lnTo>
                    <a:pt x="1" y="2150"/>
                  </a:lnTo>
                  <a:lnTo>
                    <a:pt x="14305" y="2385"/>
                  </a:lnTo>
                  <a:lnTo>
                    <a:pt x="14305" y="2385"/>
                  </a:lnTo>
                  <a:lnTo>
                    <a:pt x="141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6609425" y="5164925"/>
              <a:ext cx="8675" cy="19950"/>
            </a:xfrm>
            <a:custGeom>
              <a:avLst/>
              <a:gdLst/>
              <a:ahLst/>
              <a:cxnLst/>
              <a:rect l="l" t="t" r="r" b="b"/>
              <a:pathLst>
                <a:path w="347" h="798" extrusionOk="0">
                  <a:moveTo>
                    <a:pt x="116" y="0"/>
                  </a:moveTo>
                  <a:cubicBezTo>
                    <a:pt x="114" y="0"/>
                    <a:pt x="111" y="1"/>
                    <a:pt x="109" y="1"/>
                  </a:cubicBezTo>
                  <a:cubicBezTo>
                    <a:pt x="32" y="14"/>
                    <a:pt x="0" y="202"/>
                    <a:pt x="35" y="422"/>
                  </a:cubicBezTo>
                  <a:cubicBezTo>
                    <a:pt x="70" y="634"/>
                    <a:pt x="155" y="798"/>
                    <a:pt x="230" y="798"/>
                  </a:cubicBezTo>
                  <a:cubicBezTo>
                    <a:pt x="233" y="798"/>
                    <a:pt x="235" y="797"/>
                    <a:pt x="238" y="797"/>
                  </a:cubicBezTo>
                  <a:cubicBezTo>
                    <a:pt x="315" y="784"/>
                    <a:pt x="347" y="596"/>
                    <a:pt x="312" y="376"/>
                  </a:cubicBezTo>
                  <a:cubicBezTo>
                    <a:pt x="277" y="164"/>
                    <a:pt x="191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6597325" y="5086650"/>
              <a:ext cx="10475" cy="39175"/>
            </a:xfrm>
            <a:custGeom>
              <a:avLst/>
              <a:gdLst/>
              <a:ahLst/>
              <a:cxnLst/>
              <a:rect l="l" t="t" r="r" b="b"/>
              <a:pathLst>
                <a:path w="419" h="1567" extrusionOk="0">
                  <a:moveTo>
                    <a:pt x="86" y="1"/>
                  </a:moveTo>
                  <a:cubicBezTo>
                    <a:pt x="84" y="1"/>
                    <a:pt x="83" y="1"/>
                    <a:pt x="82" y="1"/>
                  </a:cubicBezTo>
                  <a:cubicBezTo>
                    <a:pt x="5" y="13"/>
                    <a:pt x="0" y="374"/>
                    <a:pt x="71" y="806"/>
                  </a:cubicBezTo>
                  <a:cubicBezTo>
                    <a:pt x="141" y="1230"/>
                    <a:pt x="257" y="1566"/>
                    <a:pt x="334" y="1566"/>
                  </a:cubicBezTo>
                  <a:cubicBezTo>
                    <a:pt x="335" y="1566"/>
                    <a:pt x="336" y="1566"/>
                    <a:pt x="338" y="1566"/>
                  </a:cubicBezTo>
                  <a:cubicBezTo>
                    <a:pt x="414" y="1554"/>
                    <a:pt x="418" y="1193"/>
                    <a:pt x="347" y="761"/>
                  </a:cubicBezTo>
                  <a:cubicBezTo>
                    <a:pt x="278" y="337"/>
                    <a:pt x="161" y="1"/>
                    <a:pt x="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6584425" y="5008375"/>
              <a:ext cx="10475" cy="39200"/>
            </a:xfrm>
            <a:custGeom>
              <a:avLst/>
              <a:gdLst/>
              <a:ahLst/>
              <a:cxnLst/>
              <a:rect l="l" t="t" r="r" b="b"/>
              <a:pathLst>
                <a:path w="419" h="1568" extrusionOk="0">
                  <a:moveTo>
                    <a:pt x="84" y="1"/>
                  </a:moveTo>
                  <a:cubicBezTo>
                    <a:pt x="83" y="1"/>
                    <a:pt x="81" y="1"/>
                    <a:pt x="80" y="1"/>
                  </a:cubicBezTo>
                  <a:cubicBezTo>
                    <a:pt x="3" y="13"/>
                    <a:pt x="1" y="374"/>
                    <a:pt x="72" y="806"/>
                  </a:cubicBezTo>
                  <a:cubicBezTo>
                    <a:pt x="142" y="1232"/>
                    <a:pt x="258" y="1568"/>
                    <a:pt x="334" y="1568"/>
                  </a:cubicBezTo>
                  <a:cubicBezTo>
                    <a:pt x="336" y="1568"/>
                    <a:pt x="337" y="1568"/>
                    <a:pt x="339" y="1567"/>
                  </a:cubicBezTo>
                  <a:cubicBezTo>
                    <a:pt x="415" y="1554"/>
                    <a:pt x="419" y="1195"/>
                    <a:pt x="348" y="762"/>
                  </a:cubicBezTo>
                  <a:cubicBezTo>
                    <a:pt x="278" y="337"/>
                    <a:pt x="161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6571400" y="4930100"/>
              <a:ext cx="10525" cy="39175"/>
            </a:xfrm>
            <a:custGeom>
              <a:avLst/>
              <a:gdLst/>
              <a:ahLst/>
              <a:cxnLst/>
              <a:rect l="l" t="t" r="r" b="b"/>
              <a:pathLst>
                <a:path w="421" h="1567" extrusionOk="0">
                  <a:moveTo>
                    <a:pt x="84" y="1"/>
                  </a:moveTo>
                  <a:cubicBezTo>
                    <a:pt x="82" y="1"/>
                    <a:pt x="81" y="1"/>
                    <a:pt x="79" y="1"/>
                  </a:cubicBezTo>
                  <a:cubicBezTo>
                    <a:pt x="3" y="14"/>
                    <a:pt x="0" y="374"/>
                    <a:pt x="73" y="806"/>
                  </a:cubicBezTo>
                  <a:cubicBezTo>
                    <a:pt x="143" y="1231"/>
                    <a:pt x="260" y="1566"/>
                    <a:pt x="336" y="1566"/>
                  </a:cubicBezTo>
                  <a:cubicBezTo>
                    <a:pt x="338" y="1566"/>
                    <a:pt x="339" y="1566"/>
                    <a:pt x="341" y="1566"/>
                  </a:cubicBezTo>
                  <a:cubicBezTo>
                    <a:pt x="417" y="1553"/>
                    <a:pt x="421" y="1193"/>
                    <a:pt x="348" y="761"/>
                  </a:cubicBezTo>
                  <a:cubicBezTo>
                    <a:pt x="277" y="337"/>
                    <a:pt x="160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6558225" y="4851875"/>
              <a:ext cx="10575" cy="39150"/>
            </a:xfrm>
            <a:custGeom>
              <a:avLst/>
              <a:gdLst/>
              <a:ahLst/>
              <a:cxnLst/>
              <a:rect l="l" t="t" r="r" b="b"/>
              <a:pathLst>
                <a:path w="423" h="1566" extrusionOk="0">
                  <a:moveTo>
                    <a:pt x="84" y="0"/>
                  </a:moveTo>
                  <a:cubicBezTo>
                    <a:pt x="82" y="0"/>
                    <a:pt x="81" y="0"/>
                    <a:pt x="79" y="1"/>
                  </a:cubicBezTo>
                  <a:cubicBezTo>
                    <a:pt x="3" y="14"/>
                    <a:pt x="1" y="375"/>
                    <a:pt x="74" y="807"/>
                  </a:cubicBezTo>
                  <a:cubicBezTo>
                    <a:pt x="145" y="1231"/>
                    <a:pt x="263" y="1566"/>
                    <a:pt x="339" y="1566"/>
                  </a:cubicBezTo>
                  <a:cubicBezTo>
                    <a:pt x="341" y="1566"/>
                    <a:pt x="342" y="1566"/>
                    <a:pt x="344" y="1566"/>
                  </a:cubicBezTo>
                  <a:cubicBezTo>
                    <a:pt x="420" y="1553"/>
                    <a:pt x="422" y="1193"/>
                    <a:pt x="350" y="760"/>
                  </a:cubicBezTo>
                  <a:cubicBezTo>
                    <a:pt x="278" y="336"/>
                    <a:pt x="160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6544950" y="4773675"/>
              <a:ext cx="10625" cy="39150"/>
            </a:xfrm>
            <a:custGeom>
              <a:avLst/>
              <a:gdLst/>
              <a:ahLst/>
              <a:cxnLst/>
              <a:rect l="l" t="t" r="r" b="b"/>
              <a:pathLst>
                <a:path w="425" h="1566" extrusionOk="0">
                  <a:moveTo>
                    <a:pt x="84" y="0"/>
                  </a:moveTo>
                  <a:cubicBezTo>
                    <a:pt x="83" y="0"/>
                    <a:pt x="81" y="0"/>
                    <a:pt x="80" y="0"/>
                  </a:cubicBezTo>
                  <a:cubicBezTo>
                    <a:pt x="3" y="13"/>
                    <a:pt x="1" y="374"/>
                    <a:pt x="75" y="807"/>
                  </a:cubicBezTo>
                  <a:cubicBezTo>
                    <a:pt x="147" y="1230"/>
                    <a:pt x="264" y="1566"/>
                    <a:pt x="341" y="1566"/>
                  </a:cubicBezTo>
                  <a:cubicBezTo>
                    <a:pt x="342" y="1566"/>
                    <a:pt x="344" y="1565"/>
                    <a:pt x="345" y="1565"/>
                  </a:cubicBezTo>
                  <a:cubicBezTo>
                    <a:pt x="422" y="1552"/>
                    <a:pt x="424" y="1191"/>
                    <a:pt x="350" y="759"/>
                  </a:cubicBezTo>
                  <a:cubicBezTo>
                    <a:pt x="278" y="336"/>
                    <a:pt x="161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6531575" y="4695500"/>
              <a:ext cx="10625" cy="39125"/>
            </a:xfrm>
            <a:custGeom>
              <a:avLst/>
              <a:gdLst/>
              <a:ahLst/>
              <a:cxnLst/>
              <a:rect l="l" t="t" r="r" b="b"/>
              <a:pathLst>
                <a:path w="425" h="1565" extrusionOk="0">
                  <a:moveTo>
                    <a:pt x="82" y="0"/>
                  </a:moveTo>
                  <a:cubicBezTo>
                    <a:pt x="81" y="0"/>
                    <a:pt x="79" y="0"/>
                    <a:pt x="78" y="0"/>
                  </a:cubicBezTo>
                  <a:cubicBezTo>
                    <a:pt x="1" y="13"/>
                    <a:pt x="0" y="373"/>
                    <a:pt x="75" y="805"/>
                  </a:cubicBezTo>
                  <a:cubicBezTo>
                    <a:pt x="147" y="1230"/>
                    <a:pt x="266" y="1564"/>
                    <a:pt x="343" y="1564"/>
                  </a:cubicBezTo>
                  <a:cubicBezTo>
                    <a:pt x="344" y="1564"/>
                    <a:pt x="345" y="1564"/>
                    <a:pt x="347" y="1564"/>
                  </a:cubicBezTo>
                  <a:cubicBezTo>
                    <a:pt x="423" y="1551"/>
                    <a:pt x="425" y="1190"/>
                    <a:pt x="351" y="759"/>
                  </a:cubicBezTo>
                  <a:cubicBezTo>
                    <a:pt x="277" y="335"/>
                    <a:pt x="159" y="0"/>
                    <a:pt x="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6518075" y="4617325"/>
              <a:ext cx="10625" cy="39125"/>
            </a:xfrm>
            <a:custGeom>
              <a:avLst/>
              <a:gdLst/>
              <a:ahLst/>
              <a:cxnLst/>
              <a:rect l="l" t="t" r="r" b="b"/>
              <a:pathLst>
                <a:path w="425" h="1565" extrusionOk="0">
                  <a:moveTo>
                    <a:pt x="81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0" y="13"/>
                    <a:pt x="0" y="374"/>
                    <a:pt x="74" y="805"/>
                  </a:cubicBezTo>
                  <a:cubicBezTo>
                    <a:pt x="148" y="1230"/>
                    <a:pt x="268" y="1564"/>
                    <a:pt x="344" y="1564"/>
                  </a:cubicBezTo>
                  <a:cubicBezTo>
                    <a:pt x="346" y="1564"/>
                    <a:pt x="347" y="1564"/>
                    <a:pt x="348" y="1564"/>
                  </a:cubicBezTo>
                  <a:cubicBezTo>
                    <a:pt x="424" y="1551"/>
                    <a:pt x="425" y="1190"/>
                    <a:pt x="350" y="758"/>
                  </a:cubicBezTo>
                  <a:cubicBezTo>
                    <a:pt x="276" y="335"/>
                    <a:pt x="158" y="0"/>
                    <a:pt x="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6504425" y="4539175"/>
              <a:ext cx="10700" cy="39100"/>
            </a:xfrm>
            <a:custGeom>
              <a:avLst/>
              <a:gdLst/>
              <a:ahLst/>
              <a:cxnLst/>
              <a:rect l="l" t="t" r="r" b="b"/>
              <a:pathLst>
                <a:path w="428" h="1564" extrusionOk="0">
                  <a:moveTo>
                    <a:pt x="81" y="0"/>
                  </a:moveTo>
                  <a:cubicBezTo>
                    <a:pt x="80" y="0"/>
                    <a:pt x="78" y="0"/>
                    <a:pt x="76" y="1"/>
                  </a:cubicBezTo>
                  <a:cubicBezTo>
                    <a:pt x="0" y="14"/>
                    <a:pt x="0" y="375"/>
                    <a:pt x="75" y="806"/>
                  </a:cubicBezTo>
                  <a:cubicBezTo>
                    <a:pt x="150" y="1230"/>
                    <a:pt x="270" y="1563"/>
                    <a:pt x="347" y="1563"/>
                  </a:cubicBezTo>
                  <a:cubicBezTo>
                    <a:pt x="348" y="1563"/>
                    <a:pt x="349" y="1563"/>
                    <a:pt x="351" y="1563"/>
                  </a:cubicBezTo>
                  <a:cubicBezTo>
                    <a:pt x="427" y="1550"/>
                    <a:pt x="427" y="1189"/>
                    <a:pt x="352" y="758"/>
                  </a:cubicBezTo>
                  <a:cubicBezTo>
                    <a:pt x="277" y="334"/>
                    <a:pt x="158" y="0"/>
                    <a:pt x="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6490675" y="4461025"/>
              <a:ext cx="10700" cy="39100"/>
            </a:xfrm>
            <a:custGeom>
              <a:avLst/>
              <a:gdLst/>
              <a:ahLst/>
              <a:cxnLst/>
              <a:rect l="l" t="t" r="r" b="b"/>
              <a:pathLst>
                <a:path w="428" h="1564" extrusionOk="0">
                  <a:moveTo>
                    <a:pt x="79" y="1"/>
                  </a:moveTo>
                  <a:cubicBezTo>
                    <a:pt x="78" y="1"/>
                    <a:pt x="77" y="1"/>
                    <a:pt x="75" y="1"/>
                  </a:cubicBezTo>
                  <a:cubicBezTo>
                    <a:pt x="0" y="15"/>
                    <a:pt x="0" y="375"/>
                    <a:pt x="75" y="807"/>
                  </a:cubicBezTo>
                  <a:cubicBezTo>
                    <a:pt x="150" y="1230"/>
                    <a:pt x="270" y="1564"/>
                    <a:pt x="346" y="1564"/>
                  </a:cubicBezTo>
                  <a:cubicBezTo>
                    <a:pt x="348" y="1564"/>
                    <a:pt x="349" y="1563"/>
                    <a:pt x="351" y="1563"/>
                  </a:cubicBezTo>
                  <a:cubicBezTo>
                    <a:pt x="427" y="1550"/>
                    <a:pt x="426" y="1189"/>
                    <a:pt x="351" y="758"/>
                  </a:cubicBezTo>
                  <a:cubicBezTo>
                    <a:pt x="277" y="335"/>
                    <a:pt x="156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6476750" y="4382925"/>
              <a:ext cx="10800" cy="39100"/>
            </a:xfrm>
            <a:custGeom>
              <a:avLst/>
              <a:gdLst/>
              <a:ahLst/>
              <a:cxnLst/>
              <a:rect l="l" t="t" r="r" b="b"/>
              <a:pathLst>
                <a:path w="432" h="1564" extrusionOk="0">
                  <a:moveTo>
                    <a:pt x="81" y="0"/>
                  </a:moveTo>
                  <a:cubicBezTo>
                    <a:pt x="80" y="0"/>
                    <a:pt x="78" y="0"/>
                    <a:pt x="77" y="1"/>
                  </a:cubicBezTo>
                  <a:cubicBezTo>
                    <a:pt x="0" y="15"/>
                    <a:pt x="2" y="375"/>
                    <a:pt x="78" y="807"/>
                  </a:cubicBezTo>
                  <a:cubicBezTo>
                    <a:pt x="154" y="1230"/>
                    <a:pt x="274" y="1563"/>
                    <a:pt x="351" y="1563"/>
                  </a:cubicBezTo>
                  <a:cubicBezTo>
                    <a:pt x="352" y="1563"/>
                    <a:pt x="354" y="1563"/>
                    <a:pt x="355" y="1563"/>
                  </a:cubicBezTo>
                  <a:cubicBezTo>
                    <a:pt x="431" y="1550"/>
                    <a:pt x="430" y="1189"/>
                    <a:pt x="354" y="758"/>
                  </a:cubicBezTo>
                  <a:cubicBezTo>
                    <a:pt x="278" y="333"/>
                    <a:pt x="158" y="0"/>
                    <a:pt x="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6462775" y="4304850"/>
              <a:ext cx="10825" cy="39075"/>
            </a:xfrm>
            <a:custGeom>
              <a:avLst/>
              <a:gdLst/>
              <a:ahLst/>
              <a:cxnLst/>
              <a:rect l="l" t="t" r="r" b="b"/>
              <a:pathLst>
                <a:path w="433" h="1563" extrusionOk="0">
                  <a:moveTo>
                    <a:pt x="80" y="0"/>
                  </a:moveTo>
                  <a:cubicBezTo>
                    <a:pt x="78" y="0"/>
                    <a:pt x="77" y="0"/>
                    <a:pt x="75" y="0"/>
                  </a:cubicBezTo>
                  <a:cubicBezTo>
                    <a:pt x="0" y="15"/>
                    <a:pt x="0" y="374"/>
                    <a:pt x="78" y="807"/>
                  </a:cubicBezTo>
                  <a:cubicBezTo>
                    <a:pt x="154" y="1230"/>
                    <a:pt x="275" y="1563"/>
                    <a:pt x="352" y="1563"/>
                  </a:cubicBezTo>
                  <a:cubicBezTo>
                    <a:pt x="353" y="1563"/>
                    <a:pt x="355" y="1563"/>
                    <a:pt x="356" y="1563"/>
                  </a:cubicBezTo>
                  <a:cubicBezTo>
                    <a:pt x="433" y="1550"/>
                    <a:pt x="431" y="1187"/>
                    <a:pt x="354" y="756"/>
                  </a:cubicBezTo>
                  <a:cubicBezTo>
                    <a:pt x="277" y="333"/>
                    <a:pt x="155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6448600" y="4226800"/>
              <a:ext cx="10900" cy="39050"/>
            </a:xfrm>
            <a:custGeom>
              <a:avLst/>
              <a:gdLst/>
              <a:ahLst/>
              <a:cxnLst/>
              <a:rect l="l" t="t" r="r" b="b"/>
              <a:pathLst>
                <a:path w="436" h="1562" extrusionOk="0">
                  <a:moveTo>
                    <a:pt x="81" y="0"/>
                  </a:moveTo>
                  <a:cubicBezTo>
                    <a:pt x="80" y="0"/>
                    <a:pt x="78" y="0"/>
                    <a:pt x="77" y="1"/>
                  </a:cubicBezTo>
                  <a:cubicBezTo>
                    <a:pt x="0" y="14"/>
                    <a:pt x="2" y="373"/>
                    <a:pt x="81" y="806"/>
                  </a:cubicBezTo>
                  <a:cubicBezTo>
                    <a:pt x="157" y="1230"/>
                    <a:pt x="279" y="1562"/>
                    <a:pt x="356" y="1562"/>
                  </a:cubicBezTo>
                  <a:cubicBezTo>
                    <a:pt x="357" y="1562"/>
                    <a:pt x="359" y="1562"/>
                    <a:pt x="360" y="1561"/>
                  </a:cubicBezTo>
                  <a:cubicBezTo>
                    <a:pt x="435" y="1547"/>
                    <a:pt x="434" y="1186"/>
                    <a:pt x="355" y="755"/>
                  </a:cubicBezTo>
                  <a:cubicBezTo>
                    <a:pt x="279" y="333"/>
                    <a:pt x="157" y="0"/>
                    <a:pt x="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6434325" y="4148750"/>
              <a:ext cx="10975" cy="39050"/>
            </a:xfrm>
            <a:custGeom>
              <a:avLst/>
              <a:gdLst/>
              <a:ahLst/>
              <a:cxnLst/>
              <a:rect l="l" t="t" r="r" b="b"/>
              <a:pathLst>
                <a:path w="439" h="1562" extrusionOk="0">
                  <a:moveTo>
                    <a:pt x="82" y="0"/>
                  </a:moveTo>
                  <a:cubicBezTo>
                    <a:pt x="80" y="0"/>
                    <a:pt x="79" y="0"/>
                    <a:pt x="77" y="1"/>
                  </a:cubicBezTo>
                  <a:cubicBezTo>
                    <a:pt x="1" y="15"/>
                    <a:pt x="3" y="375"/>
                    <a:pt x="82" y="806"/>
                  </a:cubicBezTo>
                  <a:cubicBezTo>
                    <a:pt x="160" y="1230"/>
                    <a:pt x="282" y="1562"/>
                    <a:pt x="359" y="1562"/>
                  </a:cubicBezTo>
                  <a:cubicBezTo>
                    <a:pt x="360" y="1562"/>
                    <a:pt x="362" y="1562"/>
                    <a:pt x="363" y="1562"/>
                  </a:cubicBezTo>
                  <a:cubicBezTo>
                    <a:pt x="438" y="1547"/>
                    <a:pt x="437" y="1186"/>
                    <a:pt x="358" y="755"/>
                  </a:cubicBezTo>
                  <a:cubicBezTo>
                    <a:pt x="281" y="333"/>
                    <a:pt x="158" y="0"/>
                    <a:pt x="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6419950" y="4070725"/>
              <a:ext cx="11050" cy="39050"/>
            </a:xfrm>
            <a:custGeom>
              <a:avLst/>
              <a:gdLst/>
              <a:ahLst/>
              <a:cxnLst/>
              <a:rect l="l" t="t" r="r" b="b"/>
              <a:pathLst>
                <a:path w="442" h="1562" extrusionOk="0">
                  <a:moveTo>
                    <a:pt x="81" y="1"/>
                  </a:moveTo>
                  <a:cubicBezTo>
                    <a:pt x="79" y="1"/>
                    <a:pt x="78" y="1"/>
                    <a:pt x="76" y="1"/>
                  </a:cubicBezTo>
                  <a:cubicBezTo>
                    <a:pt x="1" y="15"/>
                    <a:pt x="4" y="375"/>
                    <a:pt x="83" y="806"/>
                  </a:cubicBezTo>
                  <a:cubicBezTo>
                    <a:pt x="161" y="1228"/>
                    <a:pt x="283" y="1561"/>
                    <a:pt x="360" y="1561"/>
                  </a:cubicBezTo>
                  <a:cubicBezTo>
                    <a:pt x="362" y="1561"/>
                    <a:pt x="363" y="1561"/>
                    <a:pt x="365" y="1561"/>
                  </a:cubicBezTo>
                  <a:cubicBezTo>
                    <a:pt x="441" y="1547"/>
                    <a:pt x="437" y="1187"/>
                    <a:pt x="358" y="756"/>
                  </a:cubicBezTo>
                  <a:cubicBezTo>
                    <a:pt x="280" y="334"/>
                    <a:pt x="158" y="1"/>
                    <a:pt x="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6405425" y="3992725"/>
              <a:ext cx="11100" cy="39025"/>
            </a:xfrm>
            <a:custGeom>
              <a:avLst/>
              <a:gdLst/>
              <a:ahLst/>
              <a:cxnLst/>
              <a:rect l="l" t="t" r="r" b="b"/>
              <a:pathLst>
                <a:path w="444" h="1561" extrusionOk="0">
                  <a:moveTo>
                    <a:pt x="82" y="0"/>
                  </a:moveTo>
                  <a:cubicBezTo>
                    <a:pt x="80" y="0"/>
                    <a:pt x="79" y="0"/>
                    <a:pt x="77" y="1"/>
                  </a:cubicBezTo>
                  <a:cubicBezTo>
                    <a:pt x="1" y="15"/>
                    <a:pt x="5" y="376"/>
                    <a:pt x="85" y="807"/>
                  </a:cubicBezTo>
                  <a:cubicBezTo>
                    <a:pt x="164" y="1228"/>
                    <a:pt x="287" y="1561"/>
                    <a:pt x="364" y="1561"/>
                  </a:cubicBezTo>
                  <a:cubicBezTo>
                    <a:pt x="365" y="1561"/>
                    <a:pt x="367" y="1561"/>
                    <a:pt x="368" y="1560"/>
                  </a:cubicBezTo>
                  <a:cubicBezTo>
                    <a:pt x="444" y="1547"/>
                    <a:pt x="441" y="1186"/>
                    <a:pt x="361" y="755"/>
                  </a:cubicBezTo>
                  <a:cubicBezTo>
                    <a:pt x="282" y="333"/>
                    <a:pt x="159" y="0"/>
                    <a:pt x="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6390800" y="3914775"/>
              <a:ext cx="11175" cy="39000"/>
            </a:xfrm>
            <a:custGeom>
              <a:avLst/>
              <a:gdLst/>
              <a:ahLst/>
              <a:cxnLst/>
              <a:rect l="l" t="t" r="r" b="b"/>
              <a:pathLst>
                <a:path w="447" h="1560" extrusionOk="0">
                  <a:moveTo>
                    <a:pt x="82" y="0"/>
                  </a:moveTo>
                  <a:cubicBezTo>
                    <a:pt x="80" y="0"/>
                    <a:pt x="79" y="0"/>
                    <a:pt x="77" y="1"/>
                  </a:cubicBezTo>
                  <a:cubicBezTo>
                    <a:pt x="1" y="15"/>
                    <a:pt x="5" y="376"/>
                    <a:pt x="86" y="806"/>
                  </a:cubicBezTo>
                  <a:cubicBezTo>
                    <a:pt x="166" y="1227"/>
                    <a:pt x="289" y="1559"/>
                    <a:pt x="365" y="1559"/>
                  </a:cubicBezTo>
                  <a:cubicBezTo>
                    <a:pt x="367" y="1559"/>
                    <a:pt x="368" y="1559"/>
                    <a:pt x="370" y="1559"/>
                  </a:cubicBezTo>
                  <a:cubicBezTo>
                    <a:pt x="446" y="1545"/>
                    <a:pt x="442" y="1184"/>
                    <a:pt x="361" y="754"/>
                  </a:cubicBezTo>
                  <a:cubicBezTo>
                    <a:pt x="282" y="333"/>
                    <a:pt x="159" y="0"/>
                    <a:pt x="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6376050" y="3836825"/>
              <a:ext cx="11225" cy="39000"/>
            </a:xfrm>
            <a:custGeom>
              <a:avLst/>
              <a:gdLst/>
              <a:ahLst/>
              <a:cxnLst/>
              <a:rect l="l" t="t" r="r" b="b"/>
              <a:pathLst>
                <a:path w="449" h="1560" extrusionOk="0">
                  <a:moveTo>
                    <a:pt x="82" y="0"/>
                  </a:moveTo>
                  <a:cubicBezTo>
                    <a:pt x="80" y="0"/>
                    <a:pt x="79" y="0"/>
                    <a:pt x="77" y="1"/>
                  </a:cubicBezTo>
                  <a:cubicBezTo>
                    <a:pt x="1" y="15"/>
                    <a:pt x="6" y="376"/>
                    <a:pt x="87" y="806"/>
                  </a:cubicBezTo>
                  <a:cubicBezTo>
                    <a:pt x="167" y="1227"/>
                    <a:pt x="292" y="1560"/>
                    <a:pt x="367" y="1560"/>
                  </a:cubicBezTo>
                  <a:cubicBezTo>
                    <a:pt x="369" y="1560"/>
                    <a:pt x="371" y="1559"/>
                    <a:pt x="372" y="1559"/>
                  </a:cubicBezTo>
                  <a:cubicBezTo>
                    <a:pt x="448" y="1545"/>
                    <a:pt x="445" y="1184"/>
                    <a:pt x="362" y="754"/>
                  </a:cubicBezTo>
                  <a:cubicBezTo>
                    <a:pt x="282" y="334"/>
                    <a:pt x="159" y="0"/>
                    <a:pt x="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6361200" y="3758875"/>
              <a:ext cx="11250" cy="39000"/>
            </a:xfrm>
            <a:custGeom>
              <a:avLst/>
              <a:gdLst/>
              <a:ahLst/>
              <a:cxnLst/>
              <a:rect l="l" t="t" r="r" b="b"/>
              <a:pathLst>
                <a:path w="450" h="1560" extrusionOk="0">
                  <a:moveTo>
                    <a:pt x="80" y="0"/>
                  </a:moveTo>
                  <a:cubicBezTo>
                    <a:pt x="79" y="0"/>
                    <a:pt x="77" y="0"/>
                    <a:pt x="76" y="1"/>
                  </a:cubicBezTo>
                  <a:cubicBezTo>
                    <a:pt x="1" y="15"/>
                    <a:pt x="6" y="376"/>
                    <a:pt x="87" y="807"/>
                  </a:cubicBezTo>
                  <a:cubicBezTo>
                    <a:pt x="168" y="1227"/>
                    <a:pt x="293" y="1560"/>
                    <a:pt x="369" y="1560"/>
                  </a:cubicBezTo>
                  <a:cubicBezTo>
                    <a:pt x="371" y="1560"/>
                    <a:pt x="373" y="1559"/>
                    <a:pt x="375" y="1559"/>
                  </a:cubicBezTo>
                  <a:cubicBezTo>
                    <a:pt x="450" y="1545"/>
                    <a:pt x="445" y="1184"/>
                    <a:pt x="363" y="754"/>
                  </a:cubicBezTo>
                  <a:cubicBezTo>
                    <a:pt x="282" y="333"/>
                    <a:pt x="157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6346200" y="3680975"/>
              <a:ext cx="11325" cy="38975"/>
            </a:xfrm>
            <a:custGeom>
              <a:avLst/>
              <a:gdLst/>
              <a:ahLst/>
              <a:cxnLst/>
              <a:rect l="l" t="t" r="r" b="b"/>
              <a:pathLst>
                <a:path w="453" h="1559" extrusionOk="0">
                  <a:moveTo>
                    <a:pt x="82" y="1"/>
                  </a:moveTo>
                  <a:cubicBezTo>
                    <a:pt x="80" y="1"/>
                    <a:pt x="78" y="1"/>
                    <a:pt x="76" y="1"/>
                  </a:cubicBezTo>
                  <a:cubicBezTo>
                    <a:pt x="0" y="16"/>
                    <a:pt x="6" y="375"/>
                    <a:pt x="89" y="806"/>
                  </a:cubicBezTo>
                  <a:cubicBezTo>
                    <a:pt x="170" y="1227"/>
                    <a:pt x="296" y="1559"/>
                    <a:pt x="372" y="1559"/>
                  </a:cubicBezTo>
                  <a:cubicBezTo>
                    <a:pt x="373" y="1559"/>
                    <a:pt x="375" y="1559"/>
                    <a:pt x="377" y="1558"/>
                  </a:cubicBezTo>
                  <a:cubicBezTo>
                    <a:pt x="453" y="1544"/>
                    <a:pt x="447" y="1183"/>
                    <a:pt x="364" y="753"/>
                  </a:cubicBezTo>
                  <a:cubicBezTo>
                    <a:pt x="283" y="333"/>
                    <a:pt x="158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6331075" y="3603100"/>
              <a:ext cx="11425" cy="38975"/>
            </a:xfrm>
            <a:custGeom>
              <a:avLst/>
              <a:gdLst/>
              <a:ahLst/>
              <a:cxnLst/>
              <a:rect l="l" t="t" r="r" b="b"/>
              <a:pathLst>
                <a:path w="457" h="1559" extrusionOk="0">
                  <a:moveTo>
                    <a:pt x="82" y="1"/>
                  </a:moveTo>
                  <a:cubicBezTo>
                    <a:pt x="80" y="1"/>
                    <a:pt x="79" y="1"/>
                    <a:pt x="77" y="1"/>
                  </a:cubicBezTo>
                  <a:cubicBezTo>
                    <a:pt x="1" y="15"/>
                    <a:pt x="7" y="376"/>
                    <a:pt x="91" y="806"/>
                  </a:cubicBezTo>
                  <a:cubicBezTo>
                    <a:pt x="173" y="1226"/>
                    <a:pt x="298" y="1559"/>
                    <a:pt x="375" y="1559"/>
                  </a:cubicBezTo>
                  <a:cubicBezTo>
                    <a:pt x="376" y="1559"/>
                    <a:pt x="378" y="1558"/>
                    <a:pt x="380" y="1558"/>
                  </a:cubicBezTo>
                  <a:cubicBezTo>
                    <a:pt x="456" y="1544"/>
                    <a:pt x="450" y="1183"/>
                    <a:pt x="366" y="753"/>
                  </a:cubicBezTo>
                  <a:cubicBezTo>
                    <a:pt x="283" y="333"/>
                    <a:pt x="159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6315875" y="3525250"/>
              <a:ext cx="11450" cy="38975"/>
            </a:xfrm>
            <a:custGeom>
              <a:avLst/>
              <a:gdLst/>
              <a:ahLst/>
              <a:cxnLst/>
              <a:rect l="l" t="t" r="r" b="b"/>
              <a:pathLst>
                <a:path w="458" h="1559" extrusionOk="0">
                  <a:moveTo>
                    <a:pt x="80" y="0"/>
                  </a:moveTo>
                  <a:cubicBezTo>
                    <a:pt x="79" y="0"/>
                    <a:pt x="77" y="1"/>
                    <a:pt x="75" y="1"/>
                  </a:cubicBezTo>
                  <a:cubicBezTo>
                    <a:pt x="0" y="15"/>
                    <a:pt x="8" y="376"/>
                    <a:pt x="92" y="806"/>
                  </a:cubicBezTo>
                  <a:cubicBezTo>
                    <a:pt x="175" y="1227"/>
                    <a:pt x="302" y="1558"/>
                    <a:pt x="377" y="1558"/>
                  </a:cubicBezTo>
                  <a:cubicBezTo>
                    <a:pt x="379" y="1558"/>
                    <a:pt x="381" y="1558"/>
                    <a:pt x="382" y="1558"/>
                  </a:cubicBezTo>
                  <a:cubicBezTo>
                    <a:pt x="457" y="1542"/>
                    <a:pt x="449" y="1181"/>
                    <a:pt x="365" y="752"/>
                  </a:cubicBezTo>
                  <a:cubicBezTo>
                    <a:pt x="283" y="332"/>
                    <a:pt x="157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6300500" y="3447400"/>
              <a:ext cx="11500" cy="38975"/>
            </a:xfrm>
            <a:custGeom>
              <a:avLst/>
              <a:gdLst/>
              <a:ahLst/>
              <a:cxnLst/>
              <a:rect l="l" t="t" r="r" b="b"/>
              <a:pathLst>
                <a:path w="460" h="1559" extrusionOk="0">
                  <a:moveTo>
                    <a:pt x="80" y="0"/>
                  </a:moveTo>
                  <a:cubicBezTo>
                    <a:pt x="79" y="0"/>
                    <a:pt x="77" y="1"/>
                    <a:pt x="76" y="1"/>
                  </a:cubicBezTo>
                  <a:cubicBezTo>
                    <a:pt x="0" y="16"/>
                    <a:pt x="7" y="376"/>
                    <a:pt x="92" y="807"/>
                  </a:cubicBezTo>
                  <a:cubicBezTo>
                    <a:pt x="176" y="1227"/>
                    <a:pt x="301" y="1558"/>
                    <a:pt x="378" y="1558"/>
                  </a:cubicBezTo>
                  <a:cubicBezTo>
                    <a:pt x="380" y="1558"/>
                    <a:pt x="382" y="1558"/>
                    <a:pt x="384" y="1558"/>
                  </a:cubicBezTo>
                  <a:cubicBezTo>
                    <a:pt x="460" y="1542"/>
                    <a:pt x="452" y="1183"/>
                    <a:pt x="367" y="753"/>
                  </a:cubicBezTo>
                  <a:cubicBezTo>
                    <a:pt x="284" y="332"/>
                    <a:pt x="157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6285025" y="3369600"/>
              <a:ext cx="11550" cy="38950"/>
            </a:xfrm>
            <a:custGeom>
              <a:avLst/>
              <a:gdLst/>
              <a:ahLst/>
              <a:cxnLst/>
              <a:rect l="l" t="t" r="r" b="b"/>
              <a:pathLst>
                <a:path w="462" h="1558" extrusionOk="0">
                  <a:moveTo>
                    <a:pt x="81" y="1"/>
                  </a:moveTo>
                  <a:cubicBezTo>
                    <a:pt x="79" y="1"/>
                    <a:pt x="78" y="1"/>
                    <a:pt x="76" y="1"/>
                  </a:cubicBezTo>
                  <a:cubicBezTo>
                    <a:pt x="1" y="17"/>
                    <a:pt x="9" y="377"/>
                    <a:pt x="94" y="806"/>
                  </a:cubicBezTo>
                  <a:cubicBezTo>
                    <a:pt x="178" y="1227"/>
                    <a:pt x="304" y="1558"/>
                    <a:pt x="381" y="1558"/>
                  </a:cubicBezTo>
                  <a:cubicBezTo>
                    <a:pt x="383" y="1558"/>
                    <a:pt x="385" y="1558"/>
                    <a:pt x="386" y="1557"/>
                  </a:cubicBezTo>
                  <a:cubicBezTo>
                    <a:pt x="462" y="1542"/>
                    <a:pt x="454" y="1182"/>
                    <a:pt x="368" y="752"/>
                  </a:cubicBezTo>
                  <a:cubicBezTo>
                    <a:pt x="285" y="332"/>
                    <a:pt x="158" y="1"/>
                    <a:pt x="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6269425" y="3291825"/>
              <a:ext cx="11625" cy="38950"/>
            </a:xfrm>
            <a:custGeom>
              <a:avLst/>
              <a:gdLst/>
              <a:ahLst/>
              <a:cxnLst/>
              <a:rect l="l" t="t" r="r" b="b"/>
              <a:pathLst>
                <a:path w="465" h="1558" extrusionOk="0">
                  <a:moveTo>
                    <a:pt x="81" y="0"/>
                  </a:moveTo>
                  <a:cubicBezTo>
                    <a:pt x="79" y="0"/>
                    <a:pt x="78" y="1"/>
                    <a:pt x="76" y="1"/>
                  </a:cubicBezTo>
                  <a:cubicBezTo>
                    <a:pt x="1" y="16"/>
                    <a:pt x="9" y="376"/>
                    <a:pt x="95" y="806"/>
                  </a:cubicBezTo>
                  <a:cubicBezTo>
                    <a:pt x="180" y="1226"/>
                    <a:pt x="307" y="1557"/>
                    <a:pt x="383" y="1557"/>
                  </a:cubicBezTo>
                  <a:cubicBezTo>
                    <a:pt x="385" y="1557"/>
                    <a:pt x="386" y="1557"/>
                    <a:pt x="388" y="1557"/>
                  </a:cubicBezTo>
                  <a:cubicBezTo>
                    <a:pt x="464" y="1541"/>
                    <a:pt x="455" y="1181"/>
                    <a:pt x="370" y="752"/>
                  </a:cubicBezTo>
                  <a:cubicBezTo>
                    <a:pt x="285" y="331"/>
                    <a:pt x="157" y="0"/>
                    <a:pt x="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6253700" y="3214075"/>
              <a:ext cx="11675" cy="38900"/>
            </a:xfrm>
            <a:custGeom>
              <a:avLst/>
              <a:gdLst/>
              <a:ahLst/>
              <a:cxnLst/>
              <a:rect l="l" t="t" r="r" b="b"/>
              <a:pathLst>
                <a:path w="467" h="1556" extrusionOk="0">
                  <a:moveTo>
                    <a:pt x="81" y="0"/>
                  </a:moveTo>
                  <a:cubicBezTo>
                    <a:pt x="79" y="0"/>
                    <a:pt x="78" y="0"/>
                    <a:pt x="76" y="1"/>
                  </a:cubicBezTo>
                  <a:cubicBezTo>
                    <a:pt x="1" y="16"/>
                    <a:pt x="10" y="376"/>
                    <a:pt x="97" y="806"/>
                  </a:cubicBezTo>
                  <a:cubicBezTo>
                    <a:pt x="181" y="1226"/>
                    <a:pt x="310" y="1556"/>
                    <a:pt x="385" y="1556"/>
                  </a:cubicBezTo>
                  <a:cubicBezTo>
                    <a:pt x="387" y="1556"/>
                    <a:pt x="389" y="1556"/>
                    <a:pt x="390" y="1555"/>
                  </a:cubicBezTo>
                  <a:cubicBezTo>
                    <a:pt x="467" y="1540"/>
                    <a:pt x="458" y="1180"/>
                    <a:pt x="371" y="750"/>
                  </a:cubicBezTo>
                  <a:cubicBezTo>
                    <a:pt x="285" y="330"/>
                    <a:pt x="158" y="0"/>
                    <a:pt x="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6241125" y="3155425"/>
              <a:ext cx="9125" cy="19825"/>
            </a:xfrm>
            <a:custGeom>
              <a:avLst/>
              <a:gdLst/>
              <a:ahLst/>
              <a:cxnLst/>
              <a:rect l="l" t="t" r="r" b="b"/>
              <a:pathLst>
                <a:path w="365" h="793" extrusionOk="0">
                  <a:moveTo>
                    <a:pt x="112" y="0"/>
                  </a:moveTo>
                  <a:cubicBezTo>
                    <a:pt x="108" y="0"/>
                    <a:pt x="105" y="1"/>
                    <a:pt x="101" y="2"/>
                  </a:cubicBezTo>
                  <a:cubicBezTo>
                    <a:pt x="26" y="17"/>
                    <a:pt x="0" y="206"/>
                    <a:pt x="46" y="425"/>
                  </a:cubicBezTo>
                  <a:cubicBezTo>
                    <a:pt x="88" y="633"/>
                    <a:pt x="178" y="792"/>
                    <a:pt x="253" y="792"/>
                  </a:cubicBezTo>
                  <a:cubicBezTo>
                    <a:pt x="256" y="792"/>
                    <a:pt x="260" y="792"/>
                    <a:pt x="263" y="791"/>
                  </a:cubicBezTo>
                  <a:cubicBezTo>
                    <a:pt x="338" y="775"/>
                    <a:pt x="364" y="587"/>
                    <a:pt x="319" y="369"/>
                  </a:cubicBezTo>
                  <a:cubicBezTo>
                    <a:pt x="277" y="160"/>
                    <a:pt x="186" y="0"/>
                    <a:pt x="1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4934825" y="2400875"/>
              <a:ext cx="681275" cy="435150"/>
            </a:xfrm>
            <a:custGeom>
              <a:avLst/>
              <a:gdLst/>
              <a:ahLst/>
              <a:cxnLst/>
              <a:rect l="l" t="t" r="r" b="b"/>
              <a:pathLst>
                <a:path w="27251" h="17406" extrusionOk="0">
                  <a:moveTo>
                    <a:pt x="20938" y="1"/>
                  </a:moveTo>
                  <a:lnTo>
                    <a:pt x="12564" y="9344"/>
                  </a:lnTo>
                  <a:lnTo>
                    <a:pt x="1864" y="4164"/>
                  </a:lnTo>
                  <a:lnTo>
                    <a:pt x="1" y="8690"/>
                  </a:lnTo>
                  <a:cubicBezTo>
                    <a:pt x="1" y="8690"/>
                    <a:pt x="6632" y="17406"/>
                    <a:pt x="11619" y="17406"/>
                  </a:cubicBezTo>
                  <a:cubicBezTo>
                    <a:pt x="12180" y="17406"/>
                    <a:pt x="12721" y="17295"/>
                    <a:pt x="13229" y="17049"/>
                  </a:cubicBezTo>
                  <a:cubicBezTo>
                    <a:pt x="18249" y="14617"/>
                    <a:pt x="27251" y="6345"/>
                    <a:pt x="27251" y="6345"/>
                  </a:cubicBezTo>
                  <a:lnTo>
                    <a:pt x="209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773700" y="1562750"/>
              <a:ext cx="331225" cy="546550"/>
            </a:xfrm>
            <a:custGeom>
              <a:avLst/>
              <a:gdLst/>
              <a:ahLst/>
              <a:cxnLst/>
              <a:rect l="l" t="t" r="r" b="b"/>
              <a:pathLst>
                <a:path w="13249" h="21862" extrusionOk="0">
                  <a:moveTo>
                    <a:pt x="5368" y="0"/>
                  </a:moveTo>
                  <a:cubicBezTo>
                    <a:pt x="3755" y="0"/>
                    <a:pt x="2134" y="323"/>
                    <a:pt x="602" y="982"/>
                  </a:cubicBezTo>
                  <a:cubicBezTo>
                    <a:pt x="602" y="982"/>
                    <a:pt x="0" y="8959"/>
                    <a:pt x="43" y="12432"/>
                  </a:cubicBezTo>
                  <a:cubicBezTo>
                    <a:pt x="85" y="15906"/>
                    <a:pt x="3559" y="16447"/>
                    <a:pt x="3559" y="16447"/>
                  </a:cubicBezTo>
                  <a:cubicBezTo>
                    <a:pt x="3559" y="16447"/>
                    <a:pt x="3491" y="20219"/>
                    <a:pt x="3543" y="21195"/>
                  </a:cubicBezTo>
                  <a:lnTo>
                    <a:pt x="11893" y="21861"/>
                  </a:lnTo>
                  <a:lnTo>
                    <a:pt x="13248" y="2903"/>
                  </a:lnTo>
                  <a:lnTo>
                    <a:pt x="12733" y="2507"/>
                  </a:lnTo>
                  <a:cubicBezTo>
                    <a:pt x="10586" y="854"/>
                    <a:pt x="7989" y="0"/>
                    <a:pt x="5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5786700" y="1714550"/>
              <a:ext cx="27200" cy="25275"/>
            </a:xfrm>
            <a:custGeom>
              <a:avLst/>
              <a:gdLst/>
              <a:ahLst/>
              <a:cxnLst/>
              <a:rect l="l" t="t" r="r" b="b"/>
              <a:pathLst>
                <a:path w="1088" h="1011" extrusionOk="0">
                  <a:moveTo>
                    <a:pt x="542" y="1"/>
                  </a:moveTo>
                  <a:cubicBezTo>
                    <a:pt x="348" y="1"/>
                    <a:pt x="170" y="113"/>
                    <a:pt x="87" y="290"/>
                  </a:cubicBezTo>
                  <a:cubicBezTo>
                    <a:pt x="0" y="475"/>
                    <a:pt x="33" y="694"/>
                    <a:pt x="170" y="845"/>
                  </a:cubicBezTo>
                  <a:cubicBezTo>
                    <a:pt x="269" y="955"/>
                    <a:pt x="406" y="1010"/>
                    <a:pt x="543" y="1010"/>
                  </a:cubicBezTo>
                  <a:cubicBezTo>
                    <a:pt x="664" y="1010"/>
                    <a:pt x="785" y="967"/>
                    <a:pt x="882" y="879"/>
                  </a:cubicBezTo>
                  <a:cubicBezTo>
                    <a:pt x="1033" y="743"/>
                    <a:pt x="1088" y="528"/>
                    <a:pt x="1018" y="336"/>
                  </a:cubicBezTo>
                  <a:cubicBezTo>
                    <a:pt x="949" y="144"/>
                    <a:pt x="772" y="12"/>
                    <a:pt x="567" y="2"/>
                  </a:cubicBezTo>
                  <a:cubicBezTo>
                    <a:pt x="559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5787000" y="1704350"/>
              <a:ext cx="45150" cy="12600"/>
            </a:xfrm>
            <a:custGeom>
              <a:avLst/>
              <a:gdLst/>
              <a:ahLst/>
              <a:cxnLst/>
              <a:rect l="l" t="t" r="r" b="b"/>
              <a:pathLst>
                <a:path w="1806" h="504" extrusionOk="0">
                  <a:moveTo>
                    <a:pt x="907" y="1"/>
                  </a:moveTo>
                  <a:cubicBezTo>
                    <a:pt x="904" y="1"/>
                    <a:pt x="900" y="1"/>
                    <a:pt x="897" y="1"/>
                  </a:cubicBezTo>
                  <a:cubicBezTo>
                    <a:pt x="599" y="5"/>
                    <a:pt x="347" y="121"/>
                    <a:pt x="201" y="240"/>
                  </a:cubicBezTo>
                  <a:cubicBezTo>
                    <a:pt x="52" y="358"/>
                    <a:pt x="0" y="468"/>
                    <a:pt x="27" y="495"/>
                  </a:cubicBezTo>
                  <a:cubicBezTo>
                    <a:pt x="33" y="501"/>
                    <a:pt x="41" y="504"/>
                    <a:pt x="53" y="504"/>
                  </a:cubicBezTo>
                  <a:cubicBezTo>
                    <a:pt x="152" y="504"/>
                    <a:pt x="471" y="292"/>
                    <a:pt x="901" y="291"/>
                  </a:cubicBezTo>
                  <a:cubicBezTo>
                    <a:pt x="910" y="290"/>
                    <a:pt x="920" y="290"/>
                    <a:pt x="929" y="290"/>
                  </a:cubicBezTo>
                  <a:cubicBezTo>
                    <a:pt x="1341" y="290"/>
                    <a:pt x="1651" y="483"/>
                    <a:pt x="1752" y="483"/>
                  </a:cubicBezTo>
                  <a:cubicBezTo>
                    <a:pt x="1764" y="483"/>
                    <a:pt x="1774" y="480"/>
                    <a:pt x="1780" y="473"/>
                  </a:cubicBezTo>
                  <a:cubicBezTo>
                    <a:pt x="1806" y="446"/>
                    <a:pt x="1751" y="338"/>
                    <a:pt x="1600" y="222"/>
                  </a:cubicBezTo>
                  <a:cubicBezTo>
                    <a:pt x="1453" y="109"/>
                    <a:pt x="1201" y="1"/>
                    <a:pt x="9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5918800" y="1725250"/>
              <a:ext cx="26725" cy="25275"/>
            </a:xfrm>
            <a:custGeom>
              <a:avLst/>
              <a:gdLst/>
              <a:ahLst/>
              <a:cxnLst/>
              <a:rect l="l" t="t" r="r" b="b"/>
              <a:pathLst>
                <a:path w="1069" h="1011" extrusionOk="0">
                  <a:moveTo>
                    <a:pt x="531" y="1"/>
                  </a:moveTo>
                  <a:cubicBezTo>
                    <a:pt x="441" y="1"/>
                    <a:pt x="350" y="25"/>
                    <a:pt x="268" y="76"/>
                  </a:cubicBezTo>
                  <a:cubicBezTo>
                    <a:pt x="94" y="183"/>
                    <a:pt x="1" y="384"/>
                    <a:pt x="33" y="586"/>
                  </a:cubicBezTo>
                  <a:cubicBezTo>
                    <a:pt x="66" y="786"/>
                    <a:pt x="216" y="949"/>
                    <a:pt x="415" y="996"/>
                  </a:cubicBezTo>
                  <a:cubicBezTo>
                    <a:pt x="454" y="1005"/>
                    <a:pt x="493" y="1010"/>
                    <a:pt x="532" y="1010"/>
                  </a:cubicBezTo>
                  <a:cubicBezTo>
                    <a:pt x="691" y="1010"/>
                    <a:pt x="844" y="934"/>
                    <a:pt x="941" y="802"/>
                  </a:cubicBezTo>
                  <a:cubicBezTo>
                    <a:pt x="1060" y="636"/>
                    <a:pt x="1069" y="415"/>
                    <a:pt x="961" y="241"/>
                  </a:cubicBezTo>
                  <a:cubicBezTo>
                    <a:pt x="866" y="86"/>
                    <a:pt x="701" y="1"/>
                    <a:pt x="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5916925" y="1714900"/>
              <a:ext cx="45150" cy="12575"/>
            </a:xfrm>
            <a:custGeom>
              <a:avLst/>
              <a:gdLst/>
              <a:ahLst/>
              <a:cxnLst/>
              <a:rect l="l" t="t" r="r" b="b"/>
              <a:pathLst>
                <a:path w="1806" h="503" extrusionOk="0">
                  <a:moveTo>
                    <a:pt x="912" y="0"/>
                  </a:moveTo>
                  <a:cubicBezTo>
                    <a:pt x="907" y="0"/>
                    <a:pt x="902" y="0"/>
                    <a:pt x="897" y="1"/>
                  </a:cubicBezTo>
                  <a:cubicBezTo>
                    <a:pt x="599" y="4"/>
                    <a:pt x="346" y="121"/>
                    <a:pt x="200" y="239"/>
                  </a:cubicBezTo>
                  <a:cubicBezTo>
                    <a:pt x="53" y="358"/>
                    <a:pt x="1" y="468"/>
                    <a:pt x="27" y="494"/>
                  </a:cubicBezTo>
                  <a:cubicBezTo>
                    <a:pt x="32" y="500"/>
                    <a:pt x="41" y="503"/>
                    <a:pt x="53" y="503"/>
                  </a:cubicBezTo>
                  <a:cubicBezTo>
                    <a:pt x="153" y="503"/>
                    <a:pt x="472" y="292"/>
                    <a:pt x="900" y="289"/>
                  </a:cubicBezTo>
                  <a:cubicBezTo>
                    <a:pt x="909" y="289"/>
                    <a:pt x="917" y="289"/>
                    <a:pt x="925" y="289"/>
                  </a:cubicBezTo>
                  <a:cubicBezTo>
                    <a:pt x="1340" y="289"/>
                    <a:pt x="1651" y="483"/>
                    <a:pt x="1752" y="483"/>
                  </a:cubicBezTo>
                  <a:cubicBezTo>
                    <a:pt x="1764" y="483"/>
                    <a:pt x="1773" y="480"/>
                    <a:pt x="1779" y="473"/>
                  </a:cubicBezTo>
                  <a:cubicBezTo>
                    <a:pt x="1805" y="446"/>
                    <a:pt x="1751" y="337"/>
                    <a:pt x="1599" y="222"/>
                  </a:cubicBezTo>
                  <a:cubicBezTo>
                    <a:pt x="1453" y="110"/>
                    <a:pt x="1203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5837525" y="1721900"/>
              <a:ext cx="40900" cy="104950"/>
            </a:xfrm>
            <a:custGeom>
              <a:avLst/>
              <a:gdLst/>
              <a:ahLst/>
              <a:cxnLst/>
              <a:rect l="l" t="t" r="r" b="b"/>
              <a:pathLst>
                <a:path w="1636" h="4198" extrusionOk="0">
                  <a:moveTo>
                    <a:pt x="1563" y="1"/>
                  </a:moveTo>
                  <a:cubicBezTo>
                    <a:pt x="1483" y="1"/>
                    <a:pt x="1009" y="1092"/>
                    <a:pt x="491" y="2461"/>
                  </a:cubicBezTo>
                  <a:cubicBezTo>
                    <a:pt x="368" y="2798"/>
                    <a:pt x="249" y="3122"/>
                    <a:pt x="133" y="3440"/>
                  </a:cubicBezTo>
                  <a:cubicBezTo>
                    <a:pt x="87" y="3587"/>
                    <a:pt x="1" y="3755"/>
                    <a:pt x="65" y="3961"/>
                  </a:cubicBezTo>
                  <a:cubicBezTo>
                    <a:pt x="99" y="4064"/>
                    <a:pt x="197" y="4138"/>
                    <a:pt x="280" y="4160"/>
                  </a:cubicBezTo>
                  <a:cubicBezTo>
                    <a:pt x="363" y="4186"/>
                    <a:pt x="434" y="4186"/>
                    <a:pt x="494" y="4188"/>
                  </a:cubicBezTo>
                  <a:cubicBezTo>
                    <a:pt x="659" y="4195"/>
                    <a:pt x="804" y="4198"/>
                    <a:pt x="922" y="4198"/>
                  </a:cubicBezTo>
                  <a:cubicBezTo>
                    <a:pt x="1150" y="4198"/>
                    <a:pt x="1282" y="4186"/>
                    <a:pt x="1285" y="4161"/>
                  </a:cubicBezTo>
                  <a:cubicBezTo>
                    <a:pt x="1287" y="4124"/>
                    <a:pt x="992" y="4064"/>
                    <a:pt x="511" y="3998"/>
                  </a:cubicBezTo>
                  <a:cubicBezTo>
                    <a:pt x="385" y="3984"/>
                    <a:pt x="287" y="3955"/>
                    <a:pt x="278" y="3888"/>
                  </a:cubicBezTo>
                  <a:cubicBezTo>
                    <a:pt x="256" y="3813"/>
                    <a:pt x="304" y="3679"/>
                    <a:pt x="368" y="3530"/>
                  </a:cubicBezTo>
                  <a:cubicBezTo>
                    <a:pt x="491" y="3214"/>
                    <a:pt x="616" y="2893"/>
                    <a:pt x="746" y="2558"/>
                  </a:cubicBezTo>
                  <a:cubicBezTo>
                    <a:pt x="1269" y="1173"/>
                    <a:pt x="1635" y="29"/>
                    <a:pt x="1566" y="1"/>
                  </a:cubicBezTo>
                  <a:cubicBezTo>
                    <a:pt x="1565" y="1"/>
                    <a:pt x="1564" y="1"/>
                    <a:pt x="1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5849825" y="1839150"/>
              <a:ext cx="65025" cy="32425"/>
            </a:xfrm>
            <a:custGeom>
              <a:avLst/>
              <a:gdLst/>
              <a:ahLst/>
              <a:cxnLst/>
              <a:rect l="l" t="t" r="r" b="b"/>
              <a:pathLst>
                <a:path w="2601" h="1297" extrusionOk="0">
                  <a:moveTo>
                    <a:pt x="2347" y="1"/>
                  </a:moveTo>
                  <a:lnTo>
                    <a:pt x="2347" y="1"/>
                  </a:lnTo>
                  <a:cubicBezTo>
                    <a:pt x="1721" y="249"/>
                    <a:pt x="971" y="562"/>
                    <a:pt x="1" y="681"/>
                  </a:cubicBezTo>
                  <a:cubicBezTo>
                    <a:pt x="1" y="681"/>
                    <a:pt x="386" y="1296"/>
                    <a:pt x="1089" y="1296"/>
                  </a:cubicBezTo>
                  <a:cubicBezTo>
                    <a:pt x="1233" y="1296"/>
                    <a:pt x="1391" y="1271"/>
                    <a:pt x="1561" y="1208"/>
                  </a:cubicBezTo>
                  <a:cubicBezTo>
                    <a:pt x="2601" y="828"/>
                    <a:pt x="2347" y="1"/>
                    <a:pt x="2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5862325" y="1940475"/>
              <a:ext cx="113450" cy="55375"/>
            </a:xfrm>
            <a:custGeom>
              <a:avLst/>
              <a:gdLst/>
              <a:ahLst/>
              <a:cxnLst/>
              <a:rect l="l" t="t" r="r" b="b"/>
              <a:pathLst>
                <a:path w="4538" h="2215" extrusionOk="0">
                  <a:moveTo>
                    <a:pt x="4538" y="0"/>
                  </a:moveTo>
                  <a:cubicBezTo>
                    <a:pt x="2659" y="1180"/>
                    <a:pt x="870" y="1295"/>
                    <a:pt x="244" y="1295"/>
                  </a:cubicBezTo>
                  <a:cubicBezTo>
                    <a:pt x="93" y="1295"/>
                    <a:pt x="9" y="1288"/>
                    <a:pt x="9" y="1288"/>
                  </a:cubicBezTo>
                  <a:lnTo>
                    <a:pt x="0" y="2187"/>
                  </a:lnTo>
                  <a:cubicBezTo>
                    <a:pt x="205" y="2206"/>
                    <a:pt x="401" y="2215"/>
                    <a:pt x="589" y="2215"/>
                  </a:cubicBezTo>
                  <a:cubicBezTo>
                    <a:pt x="3590" y="2215"/>
                    <a:pt x="4538" y="0"/>
                    <a:pt x="4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5786925" y="1541575"/>
              <a:ext cx="347700" cy="212500"/>
            </a:xfrm>
            <a:custGeom>
              <a:avLst/>
              <a:gdLst/>
              <a:ahLst/>
              <a:cxnLst/>
              <a:rect l="l" t="t" r="r" b="b"/>
              <a:pathLst>
                <a:path w="13908" h="8500" extrusionOk="0">
                  <a:moveTo>
                    <a:pt x="6390" y="0"/>
                  </a:moveTo>
                  <a:lnTo>
                    <a:pt x="2803" y="237"/>
                  </a:lnTo>
                  <a:lnTo>
                    <a:pt x="0" y="786"/>
                  </a:lnTo>
                  <a:lnTo>
                    <a:pt x="2" y="2703"/>
                  </a:lnTo>
                  <a:cubicBezTo>
                    <a:pt x="2" y="2703"/>
                    <a:pt x="910" y="3228"/>
                    <a:pt x="2363" y="3228"/>
                  </a:cubicBezTo>
                  <a:cubicBezTo>
                    <a:pt x="3082" y="3228"/>
                    <a:pt x="3936" y="3099"/>
                    <a:pt x="4879" y="2713"/>
                  </a:cubicBezTo>
                  <a:cubicBezTo>
                    <a:pt x="6176" y="2180"/>
                    <a:pt x="7602" y="1881"/>
                    <a:pt x="8496" y="1881"/>
                  </a:cubicBezTo>
                  <a:cubicBezTo>
                    <a:pt x="8889" y="1881"/>
                    <a:pt x="9179" y="1938"/>
                    <a:pt x="9312" y="2059"/>
                  </a:cubicBezTo>
                  <a:cubicBezTo>
                    <a:pt x="9746" y="2455"/>
                    <a:pt x="9708" y="4318"/>
                    <a:pt x="11451" y="4992"/>
                  </a:cubicBezTo>
                  <a:cubicBezTo>
                    <a:pt x="11451" y="4992"/>
                    <a:pt x="11069" y="8500"/>
                    <a:pt x="12475" y="8500"/>
                  </a:cubicBezTo>
                  <a:cubicBezTo>
                    <a:pt x="12479" y="8500"/>
                    <a:pt x="12483" y="8500"/>
                    <a:pt x="12488" y="8500"/>
                  </a:cubicBezTo>
                  <a:cubicBezTo>
                    <a:pt x="13908" y="8479"/>
                    <a:pt x="13431" y="2932"/>
                    <a:pt x="13431" y="2932"/>
                  </a:cubicBezTo>
                  <a:lnTo>
                    <a:pt x="10104" y="990"/>
                  </a:lnTo>
                  <a:lnTo>
                    <a:pt x="63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6090750" y="1722525"/>
              <a:ext cx="62450" cy="90700"/>
            </a:xfrm>
            <a:custGeom>
              <a:avLst/>
              <a:gdLst/>
              <a:ahLst/>
              <a:cxnLst/>
              <a:rect l="l" t="t" r="r" b="b"/>
              <a:pathLst>
                <a:path w="2498" h="3628" extrusionOk="0">
                  <a:moveTo>
                    <a:pt x="904" y="1"/>
                  </a:moveTo>
                  <a:cubicBezTo>
                    <a:pt x="495" y="1"/>
                    <a:pt x="160" y="101"/>
                    <a:pt x="138" y="110"/>
                  </a:cubicBezTo>
                  <a:cubicBezTo>
                    <a:pt x="138" y="110"/>
                    <a:pt x="1" y="3452"/>
                    <a:pt x="3" y="3520"/>
                  </a:cubicBezTo>
                  <a:cubicBezTo>
                    <a:pt x="4" y="3544"/>
                    <a:pt x="289" y="3628"/>
                    <a:pt x="664" y="3628"/>
                  </a:cubicBezTo>
                  <a:cubicBezTo>
                    <a:pt x="1372" y="3628"/>
                    <a:pt x="2400" y="3331"/>
                    <a:pt x="2450" y="1779"/>
                  </a:cubicBezTo>
                  <a:cubicBezTo>
                    <a:pt x="2498" y="286"/>
                    <a:pt x="1595" y="1"/>
                    <a:pt x="9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6109450" y="1741950"/>
              <a:ext cx="27775" cy="51825"/>
            </a:xfrm>
            <a:custGeom>
              <a:avLst/>
              <a:gdLst/>
              <a:ahLst/>
              <a:cxnLst/>
              <a:rect l="l" t="t" r="r" b="b"/>
              <a:pathLst>
                <a:path w="1111" h="2073" extrusionOk="0">
                  <a:moveTo>
                    <a:pt x="504" y="1"/>
                  </a:moveTo>
                  <a:cubicBezTo>
                    <a:pt x="439" y="1"/>
                    <a:pt x="376" y="20"/>
                    <a:pt x="323" y="58"/>
                  </a:cubicBezTo>
                  <a:cubicBezTo>
                    <a:pt x="274" y="94"/>
                    <a:pt x="239" y="146"/>
                    <a:pt x="225" y="204"/>
                  </a:cubicBezTo>
                  <a:cubicBezTo>
                    <a:pt x="203" y="295"/>
                    <a:pt x="241" y="343"/>
                    <a:pt x="251" y="343"/>
                  </a:cubicBezTo>
                  <a:cubicBezTo>
                    <a:pt x="251" y="343"/>
                    <a:pt x="252" y="343"/>
                    <a:pt x="252" y="342"/>
                  </a:cubicBezTo>
                  <a:cubicBezTo>
                    <a:pt x="264" y="338"/>
                    <a:pt x="251" y="291"/>
                    <a:pt x="284" y="226"/>
                  </a:cubicBezTo>
                  <a:cubicBezTo>
                    <a:pt x="320" y="154"/>
                    <a:pt x="394" y="111"/>
                    <a:pt x="472" y="111"/>
                  </a:cubicBezTo>
                  <a:cubicBezTo>
                    <a:pt x="492" y="111"/>
                    <a:pt x="512" y="114"/>
                    <a:pt x="532" y="120"/>
                  </a:cubicBezTo>
                  <a:cubicBezTo>
                    <a:pt x="657" y="147"/>
                    <a:pt x="766" y="271"/>
                    <a:pt x="833" y="447"/>
                  </a:cubicBezTo>
                  <a:cubicBezTo>
                    <a:pt x="910" y="636"/>
                    <a:pt x="943" y="841"/>
                    <a:pt x="930" y="1044"/>
                  </a:cubicBezTo>
                  <a:cubicBezTo>
                    <a:pt x="906" y="1471"/>
                    <a:pt x="680" y="1863"/>
                    <a:pt x="427" y="1947"/>
                  </a:cubicBezTo>
                  <a:cubicBezTo>
                    <a:pt x="383" y="1962"/>
                    <a:pt x="338" y="1970"/>
                    <a:pt x="293" y="1970"/>
                  </a:cubicBezTo>
                  <a:cubicBezTo>
                    <a:pt x="233" y="1970"/>
                    <a:pt x="173" y="1957"/>
                    <a:pt x="119" y="1932"/>
                  </a:cubicBezTo>
                  <a:cubicBezTo>
                    <a:pt x="55" y="1900"/>
                    <a:pt x="25" y="1866"/>
                    <a:pt x="12" y="1866"/>
                  </a:cubicBezTo>
                  <a:cubicBezTo>
                    <a:pt x="11" y="1866"/>
                    <a:pt x="10" y="1866"/>
                    <a:pt x="9" y="1867"/>
                  </a:cubicBezTo>
                  <a:cubicBezTo>
                    <a:pt x="1" y="1871"/>
                    <a:pt x="11" y="1925"/>
                    <a:pt x="84" y="1985"/>
                  </a:cubicBezTo>
                  <a:cubicBezTo>
                    <a:pt x="137" y="2030"/>
                    <a:pt x="230" y="2073"/>
                    <a:pt x="347" y="2073"/>
                  </a:cubicBezTo>
                  <a:cubicBezTo>
                    <a:pt x="383" y="2073"/>
                    <a:pt x="421" y="2069"/>
                    <a:pt x="460" y="2060"/>
                  </a:cubicBezTo>
                  <a:cubicBezTo>
                    <a:pt x="806" y="1972"/>
                    <a:pt x="1066" y="1532"/>
                    <a:pt x="1096" y="1054"/>
                  </a:cubicBezTo>
                  <a:cubicBezTo>
                    <a:pt x="1110" y="825"/>
                    <a:pt x="1069" y="596"/>
                    <a:pt x="974" y="388"/>
                  </a:cubicBezTo>
                  <a:cubicBezTo>
                    <a:pt x="895" y="197"/>
                    <a:pt x="736" y="24"/>
                    <a:pt x="554" y="4"/>
                  </a:cubicBezTo>
                  <a:cubicBezTo>
                    <a:pt x="537" y="2"/>
                    <a:pt x="520" y="1"/>
                    <a:pt x="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5790425" y="1683375"/>
              <a:ext cx="57475" cy="15550"/>
            </a:xfrm>
            <a:custGeom>
              <a:avLst/>
              <a:gdLst/>
              <a:ahLst/>
              <a:cxnLst/>
              <a:rect l="l" t="t" r="r" b="b"/>
              <a:pathLst>
                <a:path w="2299" h="622" extrusionOk="0">
                  <a:moveTo>
                    <a:pt x="1076" y="0"/>
                  </a:moveTo>
                  <a:cubicBezTo>
                    <a:pt x="433" y="0"/>
                    <a:pt x="1" y="330"/>
                    <a:pt x="69" y="458"/>
                  </a:cubicBezTo>
                  <a:cubicBezTo>
                    <a:pt x="107" y="544"/>
                    <a:pt x="285" y="553"/>
                    <a:pt x="537" y="553"/>
                  </a:cubicBezTo>
                  <a:cubicBezTo>
                    <a:pt x="609" y="553"/>
                    <a:pt x="688" y="552"/>
                    <a:pt x="771" y="552"/>
                  </a:cubicBezTo>
                  <a:cubicBezTo>
                    <a:pt x="887" y="552"/>
                    <a:pt x="1012" y="554"/>
                    <a:pt x="1140" y="561"/>
                  </a:cubicBezTo>
                  <a:cubicBezTo>
                    <a:pt x="1483" y="573"/>
                    <a:pt x="1790" y="622"/>
                    <a:pt x="1990" y="622"/>
                  </a:cubicBezTo>
                  <a:cubicBezTo>
                    <a:pt x="2107" y="622"/>
                    <a:pt x="2187" y="605"/>
                    <a:pt x="2216" y="554"/>
                  </a:cubicBezTo>
                  <a:cubicBezTo>
                    <a:pt x="2299" y="427"/>
                    <a:pt x="1856" y="32"/>
                    <a:pt x="1165" y="2"/>
                  </a:cubicBezTo>
                  <a:cubicBezTo>
                    <a:pt x="1135" y="1"/>
                    <a:pt x="1106" y="0"/>
                    <a:pt x="1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5923675" y="1683375"/>
              <a:ext cx="57475" cy="15550"/>
            </a:xfrm>
            <a:custGeom>
              <a:avLst/>
              <a:gdLst/>
              <a:ahLst/>
              <a:cxnLst/>
              <a:rect l="l" t="t" r="r" b="b"/>
              <a:pathLst>
                <a:path w="2299" h="622" extrusionOk="0">
                  <a:moveTo>
                    <a:pt x="1076" y="0"/>
                  </a:moveTo>
                  <a:cubicBezTo>
                    <a:pt x="432" y="0"/>
                    <a:pt x="1" y="330"/>
                    <a:pt x="69" y="458"/>
                  </a:cubicBezTo>
                  <a:cubicBezTo>
                    <a:pt x="107" y="544"/>
                    <a:pt x="285" y="553"/>
                    <a:pt x="536" y="553"/>
                  </a:cubicBezTo>
                  <a:cubicBezTo>
                    <a:pt x="609" y="553"/>
                    <a:pt x="687" y="552"/>
                    <a:pt x="771" y="552"/>
                  </a:cubicBezTo>
                  <a:cubicBezTo>
                    <a:pt x="887" y="552"/>
                    <a:pt x="1011" y="554"/>
                    <a:pt x="1140" y="561"/>
                  </a:cubicBezTo>
                  <a:cubicBezTo>
                    <a:pt x="1483" y="573"/>
                    <a:pt x="1790" y="622"/>
                    <a:pt x="1990" y="622"/>
                  </a:cubicBezTo>
                  <a:cubicBezTo>
                    <a:pt x="2107" y="622"/>
                    <a:pt x="2187" y="605"/>
                    <a:pt x="2216" y="554"/>
                  </a:cubicBezTo>
                  <a:cubicBezTo>
                    <a:pt x="2299" y="427"/>
                    <a:pt x="1856" y="32"/>
                    <a:pt x="1165" y="2"/>
                  </a:cubicBezTo>
                  <a:cubicBezTo>
                    <a:pt x="1135" y="1"/>
                    <a:pt x="1105" y="0"/>
                    <a:pt x="1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5747575" y="1456650"/>
              <a:ext cx="417425" cy="206175"/>
            </a:xfrm>
            <a:custGeom>
              <a:avLst/>
              <a:gdLst/>
              <a:ahLst/>
              <a:cxnLst/>
              <a:rect l="l" t="t" r="r" b="b"/>
              <a:pathLst>
                <a:path w="16697" h="8247" extrusionOk="0">
                  <a:moveTo>
                    <a:pt x="5373" y="1"/>
                  </a:moveTo>
                  <a:cubicBezTo>
                    <a:pt x="4788" y="1"/>
                    <a:pt x="4197" y="96"/>
                    <a:pt x="3632" y="251"/>
                  </a:cubicBezTo>
                  <a:cubicBezTo>
                    <a:pt x="2694" y="509"/>
                    <a:pt x="1780" y="942"/>
                    <a:pt x="1099" y="1639"/>
                  </a:cubicBezTo>
                  <a:cubicBezTo>
                    <a:pt x="420" y="2337"/>
                    <a:pt x="1" y="3327"/>
                    <a:pt x="138" y="4293"/>
                  </a:cubicBezTo>
                  <a:cubicBezTo>
                    <a:pt x="275" y="5257"/>
                    <a:pt x="1041" y="6142"/>
                    <a:pt x="2007" y="6272"/>
                  </a:cubicBezTo>
                  <a:cubicBezTo>
                    <a:pt x="2007" y="6272"/>
                    <a:pt x="2501" y="6387"/>
                    <a:pt x="3229" y="6387"/>
                  </a:cubicBezTo>
                  <a:cubicBezTo>
                    <a:pt x="4017" y="6387"/>
                    <a:pt x="5080" y="6252"/>
                    <a:pt x="6088" y="5689"/>
                  </a:cubicBezTo>
                  <a:cubicBezTo>
                    <a:pt x="6963" y="5200"/>
                    <a:pt x="8198" y="5066"/>
                    <a:pt x="9290" y="5066"/>
                  </a:cubicBezTo>
                  <a:cubicBezTo>
                    <a:pt x="10615" y="5066"/>
                    <a:pt x="11728" y="5263"/>
                    <a:pt x="11728" y="5263"/>
                  </a:cubicBezTo>
                  <a:lnTo>
                    <a:pt x="11758" y="5953"/>
                  </a:lnTo>
                  <a:cubicBezTo>
                    <a:pt x="12171" y="6525"/>
                    <a:pt x="12590" y="7105"/>
                    <a:pt x="13138" y="7553"/>
                  </a:cubicBezTo>
                  <a:cubicBezTo>
                    <a:pt x="13633" y="7957"/>
                    <a:pt x="14253" y="8246"/>
                    <a:pt x="14887" y="8246"/>
                  </a:cubicBezTo>
                  <a:cubicBezTo>
                    <a:pt x="14953" y="8246"/>
                    <a:pt x="15019" y="8243"/>
                    <a:pt x="15086" y="8236"/>
                  </a:cubicBezTo>
                  <a:cubicBezTo>
                    <a:pt x="15788" y="8168"/>
                    <a:pt x="16469" y="7655"/>
                    <a:pt x="16588" y="6959"/>
                  </a:cubicBezTo>
                  <a:cubicBezTo>
                    <a:pt x="16696" y="6318"/>
                    <a:pt x="16203" y="5617"/>
                    <a:pt x="15577" y="5552"/>
                  </a:cubicBezTo>
                  <a:lnTo>
                    <a:pt x="15577" y="5552"/>
                  </a:lnTo>
                  <a:cubicBezTo>
                    <a:pt x="15975" y="5502"/>
                    <a:pt x="16316" y="5087"/>
                    <a:pt x="16239" y="4684"/>
                  </a:cubicBezTo>
                  <a:cubicBezTo>
                    <a:pt x="16173" y="4339"/>
                    <a:pt x="15819" y="4099"/>
                    <a:pt x="15476" y="4099"/>
                  </a:cubicBezTo>
                  <a:cubicBezTo>
                    <a:pt x="15453" y="4099"/>
                    <a:pt x="15431" y="4100"/>
                    <a:pt x="15409" y="4102"/>
                  </a:cubicBezTo>
                  <a:lnTo>
                    <a:pt x="15409" y="4102"/>
                  </a:lnTo>
                  <a:cubicBezTo>
                    <a:pt x="15800" y="3858"/>
                    <a:pt x="15875" y="3143"/>
                    <a:pt x="15519" y="2777"/>
                  </a:cubicBezTo>
                  <a:cubicBezTo>
                    <a:pt x="15250" y="2499"/>
                    <a:pt x="14868" y="2395"/>
                    <a:pt x="14474" y="2395"/>
                  </a:cubicBezTo>
                  <a:cubicBezTo>
                    <a:pt x="14247" y="2395"/>
                    <a:pt x="14016" y="2430"/>
                    <a:pt x="13800" y="2486"/>
                  </a:cubicBezTo>
                  <a:cubicBezTo>
                    <a:pt x="13210" y="2640"/>
                    <a:pt x="12650" y="2926"/>
                    <a:pt x="12043" y="2976"/>
                  </a:cubicBezTo>
                  <a:cubicBezTo>
                    <a:pt x="11977" y="2982"/>
                    <a:pt x="11911" y="2985"/>
                    <a:pt x="11845" y="2985"/>
                  </a:cubicBezTo>
                  <a:cubicBezTo>
                    <a:pt x="10966" y="2985"/>
                    <a:pt x="10136" y="2506"/>
                    <a:pt x="9431" y="1964"/>
                  </a:cubicBezTo>
                  <a:cubicBezTo>
                    <a:pt x="8672" y="1381"/>
                    <a:pt x="7968" y="697"/>
                    <a:pt x="7087" y="326"/>
                  </a:cubicBezTo>
                  <a:cubicBezTo>
                    <a:pt x="6545" y="97"/>
                    <a:pt x="5962" y="1"/>
                    <a:pt x="53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5775800" y="1515475"/>
              <a:ext cx="356400" cy="94175"/>
            </a:xfrm>
            <a:custGeom>
              <a:avLst/>
              <a:gdLst/>
              <a:ahLst/>
              <a:cxnLst/>
              <a:rect l="l" t="t" r="r" b="b"/>
              <a:pathLst>
                <a:path w="14256" h="3767" extrusionOk="0">
                  <a:moveTo>
                    <a:pt x="3332" y="0"/>
                  </a:moveTo>
                  <a:cubicBezTo>
                    <a:pt x="3156" y="0"/>
                    <a:pt x="2981" y="10"/>
                    <a:pt x="2809" y="32"/>
                  </a:cubicBezTo>
                  <a:cubicBezTo>
                    <a:pt x="1768" y="148"/>
                    <a:pt x="884" y="679"/>
                    <a:pt x="449" y="1359"/>
                  </a:cubicBezTo>
                  <a:cubicBezTo>
                    <a:pt x="13" y="2039"/>
                    <a:pt x="0" y="2736"/>
                    <a:pt x="104" y="3156"/>
                  </a:cubicBezTo>
                  <a:cubicBezTo>
                    <a:pt x="150" y="3372"/>
                    <a:pt x="233" y="3526"/>
                    <a:pt x="286" y="3627"/>
                  </a:cubicBezTo>
                  <a:cubicBezTo>
                    <a:pt x="347" y="3719"/>
                    <a:pt x="382" y="3766"/>
                    <a:pt x="392" y="3766"/>
                  </a:cubicBezTo>
                  <a:cubicBezTo>
                    <a:pt x="393" y="3766"/>
                    <a:pt x="393" y="3766"/>
                    <a:pt x="394" y="3766"/>
                  </a:cubicBezTo>
                  <a:cubicBezTo>
                    <a:pt x="417" y="3754"/>
                    <a:pt x="269" y="3555"/>
                    <a:pt x="200" y="3138"/>
                  </a:cubicBezTo>
                  <a:cubicBezTo>
                    <a:pt x="130" y="2732"/>
                    <a:pt x="174" y="2078"/>
                    <a:pt x="597" y="1458"/>
                  </a:cubicBezTo>
                  <a:cubicBezTo>
                    <a:pt x="1015" y="845"/>
                    <a:pt x="1847" y="362"/>
                    <a:pt x="2836" y="265"/>
                  </a:cubicBezTo>
                  <a:cubicBezTo>
                    <a:pt x="2984" y="248"/>
                    <a:pt x="3135" y="240"/>
                    <a:pt x="3288" y="240"/>
                  </a:cubicBezTo>
                  <a:cubicBezTo>
                    <a:pt x="4154" y="240"/>
                    <a:pt x="5082" y="497"/>
                    <a:pt x="6004" y="855"/>
                  </a:cubicBezTo>
                  <a:cubicBezTo>
                    <a:pt x="7090" y="1274"/>
                    <a:pt x="8126" y="1746"/>
                    <a:pt x="9144" y="1946"/>
                  </a:cubicBezTo>
                  <a:cubicBezTo>
                    <a:pt x="9685" y="2056"/>
                    <a:pt x="10235" y="2112"/>
                    <a:pt x="10785" y="2112"/>
                  </a:cubicBezTo>
                  <a:cubicBezTo>
                    <a:pt x="11147" y="2112"/>
                    <a:pt x="11509" y="2088"/>
                    <a:pt x="11869" y="2039"/>
                  </a:cubicBezTo>
                  <a:cubicBezTo>
                    <a:pt x="12640" y="1933"/>
                    <a:pt x="13245" y="1746"/>
                    <a:pt x="13647" y="1586"/>
                  </a:cubicBezTo>
                  <a:cubicBezTo>
                    <a:pt x="13848" y="1505"/>
                    <a:pt x="14002" y="1437"/>
                    <a:pt x="14103" y="1383"/>
                  </a:cubicBezTo>
                  <a:cubicBezTo>
                    <a:pt x="14202" y="1331"/>
                    <a:pt x="14256" y="1300"/>
                    <a:pt x="14252" y="1293"/>
                  </a:cubicBezTo>
                  <a:cubicBezTo>
                    <a:pt x="14251" y="1290"/>
                    <a:pt x="14247" y="1288"/>
                    <a:pt x="14241" y="1288"/>
                  </a:cubicBezTo>
                  <a:cubicBezTo>
                    <a:pt x="14139" y="1288"/>
                    <a:pt x="13286" y="1704"/>
                    <a:pt x="11847" y="1862"/>
                  </a:cubicBezTo>
                  <a:cubicBezTo>
                    <a:pt x="11555" y="1892"/>
                    <a:pt x="11263" y="1907"/>
                    <a:pt x="10971" y="1907"/>
                  </a:cubicBezTo>
                  <a:cubicBezTo>
                    <a:pt x="10374" y="1907"/>
                    <a:pt x="9778" y="1844"/>
                    <a:pt x="9192" y="1718"/>
                  </a:cubicBezTo>
                  <a:cubicBezTo>
                    <a:pt x="8209" y="1513"/>
                    <a:pt x="7194" y="1044"/>
                    <a:pt x="6094" y="618"/>
                  </a:cubicBezTo>
                  <a:cubicBezTo>
                    <a:pt x="5178" y="262"/>
                    <a:pt x="4231" y="0"/>
                    <a:pt x="33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6054575" y="1641750"/>
              <a:ext cx="92700" cy="27250"/>
            </a:xfrm>
            <a:custGeom>
              <a:avLst/>
              <a:gdLst/>
              <a:ahLst/>
              <a:cxnLst/>
              <a:rect l="l" t="t" r="r" b="b"/>
              <a:pathLst>
                <a:path w="3708" h="1090" extrusionOk="0">
                  <a:moveTo>
                    <a:pt x="3676" y="1"/>
                  </a:moveTo>
                  <a:cubicBezTo>
                    <a:pt x="3633" y="1"/>
                    <a:pt x="3480" y="164"/>
                    <a:pt x="3200" y="356"/>
                  </a:cubicBezTo>
                  <a:cubicBezTo>
                    <a:pt x="2907" y="561"/>
                    <a:pt x="2450" y="783"/>
                    <a:pt x="1909" y="829"/>
                  </a:cubicBezTo>
                  <a:cubicBezTo>
                    <a:pt x="1840" y="834"/>
                    <a:pt x="1772" y="837"/>
                    <a:pt x="1705" y="837"/>
                  </a:cubicBezTo>
                  <a:cubicBezTo>
                    <a:pt x="1247" y="837"/>
                    <a:pt x="838" y="711"/>
                    <a:pt x="556" y="579"/>
                  </a:cubicBezTo>
                  <a:cubicBezTo>
                    <a:pt x="259" y="441"/>
                    <a:pt x="82" y="307"/>
                    <a:pt x="33" y="307"/>
                  </a:cubicBezTo>
                  <a:cubicBezTo>
                    <a:pt x="29" y="307"/>
                    <a:pt x="25" y="308"/>
                    <a:pt x="23" y="311"/>
                  </a:cubicBezTo>
                  <a:cubicBezTo>
                    <a:pt x="1" y="332"/>
                    <a:pt x="142" y="531"/>
                    <a:pt x="472" y="737"/>
                  </a:cubicBezTo>
                  <a:cubicBezTo>
                    <a:pt x="760" y="918"/>
                    <a:pt x="1213" y="1089"/>
                    <a:pt x="1734" y="1089"/>
                  </a:cubicBezTo>
                  <a:cubicBezTo>
                    <a:pt x="1798" y="1089"/>
                    <a:pt x="1864" y="1086"/>
                    <a:pt x="1931" y="1081"/>
                  </a:cubicBezTo>
                  <a:cubicBezTo>
                    <a:pt x="2532" y="1029"/>
                    <a:pt x="3026" y="753"/>
                    <a:pt x="3312" y="497"/>
                  </a:cubicBezTo>
                  <a:cubicBezTo>
                    <a:pt x="3603" y="240"/>
                    <a:pt x="3708" y="20"/>
                    <a:pt x="3683" y="3"/>
                  </a:cubicBezTo>
                  <a:cubicBezTo>
                    <a:pt x="3681" y="1"/>
                    <a:pt x="3679" y="1"/>
                    <a:pt x="3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6091300" y="1610350"/>
              <a:ext cx="42250" cy="22400"/>
            </a:xfrm>
            <a:custGeom>
              <a:avLst/>
              <a:gdLst/>
              <a:ahLst/>
              <a:cxnLst/>
              <a:rect l="l" t="t" r="r" b="b"/>
              <a:pathLst>
                <a:path w="1690" h="896" extrusionOk="0">
                  <a:moveTo>
                    <a:pt x="1617" y="1"/>
                  </a:moveTo>
                  <a:cubicBezTo>
                    <a:pt x="1533" y="1"/>
                    <a:pt x="1252" y="265"/>
                    <a:pt x="843" y="473"/>
                  </a:cubicBezTo>
                  <a:cubicBezTo>
                    <a:pt x="407" y="701"/>
                    <a:pt x="1" y="772"/>
                    <a:pt x="5" y="845"/>
                  </a:cubicBezTo>
                  <a:cubicBezTo>
                    <a:pt x="4" y="872"/>
                    <a:pt x="82" y="896"/>
                    <a:pt x="208" y="896"/>
                  </a:cubicBezTo>
                  <a:cubicBezTo>
                    <a:pt x="389" y="896"/>
                    <a:pt x="670" y="848"/>
                    <a:pt x="960" y="697"/>
                  </a:cubicBezTo>
                  <a:cubicBezTo>
                    <a:pt x="1454" y="445"/>
                    <a:pt x="1690" y="41"/>
                    <a:pt x="1633" y="6"/>
                  </a:cubicBezTo>
                  <a:cubicBezTo>
                    <a:pt x="1629" y="3"/>
                    <a:pt x="1623" y="1"/>
                    <a:pt x="16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5750975" y="1605950"/>
              <a:ext cx="34350" cy="38575"/>
            </a:xfrm>
            <a:custGeom>
              <a:avLst/>
              <a:gdLst/>
              <a:ahLst/>
              <a:cxnLst/>
              <a:rect l="l" t="t" r="r" b="b"/>
              <a:pathLst>
                <a:path w="1374" h="1543" extrusionOk="0">
                  <a:moveTo>
                    <a:pt x="1211" y="0"/>
                  </a:moveTo>
                  <a:cubicBezTo>
                    <a:pt x="1160" y="0"/>
                    <a:pt x="1096" y="6"/>
                    <a:pt x="1023" y="21"/>
                  </a:cubicBezTo>
                  <a:cubicBezTo>
                    <a:pt x="817" y="63"/>
                    <a:pt x="536" y="196"/>
                    <a:pt x="320" y="448"/>
                  </a:cubicBezTo>
                  <a:cubicBezTo>
                    <a:pt x="104" y="701"/>
                    <a:pt x="19" y="999"/>
                    <a:pt x="11" y="1208"/>
                  </a:cubicBezTo>
                  <a:cubicBezTo>
                    <a:pt x="1" y="1418"/>
                    <a:pt x="51" y="1542"/>
                    <a:pt x="84" y="1542"/>
                  </a:cubicBezTo>
                  <a:cubicBezTo>
                    <a:pt x="84" y="1542"/>
                    <a:pt x="84" y="1542"/>
                    <a:pt x="85" y="1542"/>
                  </a:cubicBezTo>
                  <a:cubicBezTo>
                    <a:pt x="156" y="1542"/>
                    <a:pt x="147" y="1037"/>
                    <a:pt x="512" y="613"/>
                  </a:cubicBezTo>
                  <a:cubicBezTo>
                    <a:pt x="874" y="183"/>
                    <a:pt x="1374" y="112"/>
                    <a:pt x="1362" y="41"/>
                  </a:cubicBezTo>
                  <a:cubicBezTo>
                    <a:pt x="1362" y="21"/>
                    <a:pt x="1307" y="0"/>
                    <a:pt x="1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731950" y="1556425"/>
              <a:ext cx="50850" cy="53900"/>
            </a:xfrm>
            <a:custGeom>
              <a:avLst/>
              <a:gdLst/>
              <a:ahLst/>
              <a:cxnLst/>
              <a:rect l="l" t="t" r="r" b="b"/>
              <a:pathLst>
                <a:path w="2034" h="2156" extrusionOk="0">
                  <a:moveTo>
                    <a:pt x="68" y="1"/>
                  </a:moveTo>
                  <a:cubicBezTo>
                    <a:pt x="67" y="1"/>
                    <a:pt x="66" y="1"/>
                    <a:pt x="65" y="1"/>
                  </a:cubicBezTo>
                  <a:cubicBezTo>
                    <a:pt x="0" y="1"/>
                    <a:pt x="79" y="747"/>
                    <a:pt x="676" y="1398"/>
                  </a:cubicBezTo>
                  <a:cubicBezTo>
                    <a:pt x="1185" y="1965"/>
                    <a:pt x="1799" y="2155"/>
                    <a:pt x="1964" y="2155"/>
                  </a:cubicBezTo>
                  <a:cubicBezTo>
                    <a:pt x="1991" y="2155"/>
                    <a:pt x="2006" y="2150"/>
                    <a:pt x="2007" y="2141"/>
                  </a:cubicBezTo>
                  <a:cubicBezTo>
                    <a:pt x="2034" y="2070"/>
                    <a:pt x="1400" y="1830"/>
                    <a:pt x="864" y="1228"/>
                  </a:cubicBezTo>
                  <a:cubicBezTo>
                    <a:pt x="325" y="645"/>
                    <a:pt x="144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5418075" y="2058900"/>
              <a:ext cx="1096925" cy="1112525"/>
            </a:xfrm>
            <a:custGeom>
              <a:avLst/>
              <a:gdLst/>
              <a:ahLst/>
              <a:cxnLst/>
              <a:rect l="l" t="t" r="r" b="b"/>
              <a:pathLst>
                <a:path w="43877" h="44501" extrusionOk="0">
                  <a:moveTo>
                    <a:pt x="26450" y="0"/>
                  </a:moveTo>
                  <a:cubicBezTo>
                    <a:pt x="24962" y="460"/>
                    <a:pt x="23475" y="690"/>
                    <a:pt x="21987" y="690"/>
                  </a:cubicBezTo>
                  <a:cubicBezTo>
                    <a:pt x="20506" y="690"/>
                    <a:pt x="19026" y="462"/>
                    <a:pt x="17545" y="7"/>
                  </a:cubicBezTo>
                  <a:cubicBezTo>
                    <a:pt x="17043" y="69"/>
                    <a:pt x="16269" y="136"/>
                    <a:pt x="15250" y="275"/>
                  </a:cubicBezTo>
                  <a:cubicBezTo>
                    <a:pt x="11779" y="747"/>
                    <a:pt x="8645" y="2600"/>
                    <a:pt x="6560" y="5414"/>
                  </a:cubicBezTo>
                  <a:lnTo>
                    <a:pt x="1" y="14280"/>
                  </a:lnTo>
                  <a:lnTo>
                    <a:pt x="7508" y="20976"/>
                  </a:lnTo>
                  <a:lnTo>
                    <a:pt x="8952" y="18267"/>
                  </a:lnTo>
                  <a:lnTo>
                    <a:pt x="8952" y="18267"/>
                  </a:lnTo>
                  <a:cubicBezTo>
                    <a:pt x="8952" y="18268"/>
                    <a:pt x="7578" y="40100"/>
                    <a:pt x="7646" y="42980"/>
                  </a:cubicBezTo>
                  <a:lnTo>
                    <a:pt x="35573" y="44501"/>
                  </a:lnTo>
                  <a:lnTo>
                    <a:pt x="32974" y="19554"/>
                  </a:lnTo>
                  <a:lnTo>
                    <a:pt x="34349" y="23708"/>
                  </a:lnTo>
                  <a:lnTo>
                    <a:pt x="43876" y="17715"/>
                  </a:lnTo>
                  <a:lnTo>
                    <a:pt x="36020" y="4513"/>
                  </a:lnTo>
                  <a:lnTo>
                    <a:pt x="36020" y="4516"/>
                  </a:lnTo>
                  <a:cubicBezTo>
                    <a:pt x="34372" y="2806"/>
                    <a:pt x="32444" y="1542"/>
                    <a:pt x="30137" y="707"/>
                  </a:cubicBezTo>
                  <a:cubicBezTo>
                    <a:pt x="29016" y="302"/>
                    <a:pt x="27826" y="60"/>
                    <a:pt x="26450" y="0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6198025" y="2123150"/>
              <a:ext cx="35800" cy="407275"/>
            </a:xfrm>
            <a:custGeom>
              <a:avLst/>
              <a:gdLst/>
              <a:ahLst/>
              <a:cxnLst/>
              <a:rect l="l" t="t" r="r" b="b"/>
              <a:pathLst>
                <a:path w="1432" h="16291" extrusionOk="0">
                  <a:moveTo>
                    <a:pt x="1221" y="0"/>
                  </a:moveTo>
                  <a:cubicBezTo>
                    <a:pt x="1200" y="0"/>
                    <a:pt x="1144" y="10"/>
                    <a:pt x="1060" y="45"/>
                  </a:cubicBezTo>
                  <a:cubicBezTo>
                    <a:pt x="905" y="109"/>
                    <a:pt x="764" y="203"/>
                    <a:pt x="644" y="320"/>
                  </a:cubicBezTo>
                  <a:cubicBezTo>
                    <a:pt x="314" y="612"/>
                    <a:pt x="15" y="1230"/>
                    <a:pt x="0" y="2009"/>
                  </a:cubicBezTo>
                  <a:cubicBezTo>
                    <a:pt x="12" y="3546"/>
                    <a:pt x="157" y="5635"/>
                    <a:pt x="350" y="7952"/>
                  </a:cubicBezTo>
                  <a:cubicBezTo>
                    <a:pt x="549" y="10266"/>
                    <a:pt x="798" y="12355"/>
                    <a:pt x="1006" y="13863"/>
                  </a:cubicBezTo>
                  <a:cubicBezTo>
                    <a:pt x="1111" y="14616"/>
                    <a:pt x="1204" y="15225"/>
                    <a:pt x="1277" y="15643"/>
                  </a:cubicBezTo>
                  <a:cubicBezTo>
                    <a:pt x="1349" y="16061"/>
                    <a:pt x="1396" y="16291"/>
                    <a:pt x="1414" y="16291"/>
                  </a:cubicBezTo>
                  <a:cubicBezTo>
                    <a:pt x="1414" y="16291"/>
                    <a:pt x="1414" y="16291"/>
                    <a:pt x="1414" y="16291"/>
                  </a:cubicBezTo>
                  <a:cubicBezTo>
                    <a:pt x="1432" y="16289"/>
                    <a:pt x="1416" y="16054"/>
                    <a:pt x="1374" y="15631"/>
                  </a:cubicBezTo>
                  <a:cubicBezTo>
                    <a:pt x="1324" y="15158"/>
                    <a:pt x="1260" y="14558"/>
                    <a:pt x="1185" y="13839"/>
                  </a:cubicBezTo>
                  <a:cubicBezTo>
                    <a:pt x="1022" y="12328"/>
                    <a:pt x="802" y="10240"/>
                    <a:pt x="602" y="7928"/>
                  </a:cubicBezTo>
                  <a:cubicBezTo>
                    <a:pt x="409" y="5622"/>
                    <a:pt x="236" y="3519"/>
                    <a:pt x="179" y="2013"/>
                  </a:cubicBezTo>
                  <a:cubicBezTo>
                    <a:pt x="173" y="1263"/>
                    <a:pt x="424" y="687"/>
                    <a:pt x="714" y="389"/>
                  </a:cubicBezTo>
                  <a:cubicBezTo>
                    <a:pt x="997" y="83"/>
                    <a:pt x="1242" y="27"/>
                    <a:pt x="1230" y="2"/>
                  </a:cubicBezTo>
                  <a:cubicBezTo>
                    <a:pt x="1229" y="1"/>
                    <a:pt x="1226" y="0"/>
                    <a:pt x="1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5635625" y="2261675"/>
              <a:ext cx="9475" cy="269325"/>
            </a:xfrm>
            <a:custGeom>
              <a:avLst/>
              <a:gdLst/>
              <a:ahLst/>
              <a:cxnLst/>
              <a:rect l="l" t="t" r="r" b="b"/>
              <a:pathLst>
                <a:path w="379" h="10773" extrusionOk="0">
                  <a:moveTo>
                    <a:pt x="328" y="1"/>
                  </a:moveTo>
                  <a:cubicBezTo>
                    <a:pt x="293" y="1"/>
                    <a:pt x="246" y="602"/>
                    <a:pt x="198" y="1574"/>
                  </a:cubicBezTo>
                  <a:cubicBezTo>
                    <a:pt x="150" y="2548"/>
                    <a:pt x="101" y="3894"/>
                    <a:pt x="64" y="5382"/>
                  </a:cubicBezTo>
                  <a:cubicBezTo>
                    <a:pt x="25" y="6871"/>
                    <a:pt x="4" y="8219"/>
                    <a:pt x="3" y="9194"/>
                  </a:cubicBezTo>
                  <a:cubicBezTo>
                    <a:pt x="0" y="10170"/>
                    <a:pt x="16" y="10772"/>
                    <a:pt x="51" y="10773"/>
                  </a:cubicBezTo>
                  <a:cubicBezTo>
                    <a:pt x="86" y="10773"/>
                    <a:pt x="132" y="10170"/>
                    <a:pt x="180" y="9196"/>
                  </a:cubicBezTo>
                  <a:cubicBezTo>
                    <a:pt x="228" y="8222"/>
                    <a:pt x="277" y="6876"/>
                    <a:pt x="315" y="5389"/>
                  </a:cubicBezTo>
                  <a:cubicBezTo>
                    <a:pt x="354" y="3903"/>
                    <a:pt x="374" y="2557"/>
                    <a:pt x="377" y="1581"/>
                  </a:cubicBezTo>
                  <a:cubicBezTo>
                    <a:pt x="378" y="606"/>
                    <a:pt x="363" y="2"/>
                    <a:pt x="328" y="1"/>
                  </a:cubicBezTo>
                  <a:cubicBezTo>
                    <a:pt x="328" y="1"/>
                    <a:pt x="328" y="1"/>
                    <a:pt x="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5794825" y="2318700"/>
              <a:ext cx="289900" cy="269125"/>
            </a:xfrm>
            <a:custGeom>
              <a:avLst/>
              <a:gdLst/>
              <a:ahLst/>
              <a:cxnLst/>
              <a:rect l="l" t="t" r="r" b="b"/>
              <a:pathLst>
                <a:path w="11596" h="10765" extrusionOk="0">
                  <a:moveTo>
                    <a:pt x="11583" y="0"/>
                  </a:moveTo>
                  <a:cubicBezTo>
                    <a:pt x="11557" y="0"/>
                    <a:pt x="11376" y="124"/>
                    <a:pt x="11069" y="351"/>
                  </a:cubicBezTo>
                  <a:cubicBezTo>
                    <a:pt x="10745" y="588"/>
                    <a:pt x="10287" y="942"/>
                    <a:pt x="9728" y="1391"/>
                  </a:cubicBezTo>
                  <a:cubicBezTo>
                    <a:pt x="8611" y="2287"/>
                    <a:pt x="7099" y="3567"/>
                    <a:pt x="5498" y="5057"/>
                  </a:cubicBezTo>
                  <a:cubicBezTo>
                    <a:pt x="3896" y="6548"/>
                    <a:pt x="2509" y="7961"/>
                    <a:pt x="1534" y="9012"/>
                  </a:cubicBezTo>
                  <a:cubicBezTo>
                    <a:pt x="1047" y="9538"/>
                    <a:pt x="660" y="9969"/>
                    <a:pt x="400" y="10274"/>
                  </a:cubicBezTo>
                  <a:cubicBezTo>
                    <a:pt x="139" y="10578"/>
                    <a:pt x="0" y="10752"/>
                    <a:pt x="13" y="10763"/>
                  </a:cubicBezTo>
                  <a:cubicBezTo>
                    <a:pt x="14" y="10764"/>
                    <a:pt x="14" y="10764"/>
                    <a:pt x="15" y="10764"/>
                  </a:cubicBezTo>
                  <a:cubicBezTo>
                    <a:pt x="38" y="10764"/>
                    <a:pt x="199" y="10613"/>
                    <a:pt x="471" y="10340"/>
                  </a:cubicBezTo>
                  <a:lnTo>
                    <a:pt x="1663" y="9136"/>
                  </a:lnTo>
                  <a:cubicBezTo>
                    <a:pt x="2669" y="8119"/>
                    <a:pt x="4072" y="6728"/>
                    <a:pt x="5671" y="5243"/>
                  </a:cubicBezTo>
                  <a:cubicBezTo>
                    <a:pt x="7268" y="3759"/>
                    <a:pt x="8756" y="2459"/>
                    <a:pt x="9842" y="1530"/>
                  </a:cubicBezTo>
                  <a:lnTo>
                    <a:pt x="11130" y="428"/>
                  </a:lnTo>
                  <a:cubicBezTo>
                    <a:pt x="11433" y="167"/>
                    <a:pt x="11596" y="16"/>
                    <a:pt x="11585" y="1"/>
                  </a:cubicBezTo>
                  <a:cubicBezTo>
                    <a:pt x="11585" y="1"/>
                    <a:pt x="11584" y="0"/>
                    <a:pt x="1158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5782200" y="2354150"/>
              <a:ext cx="330525" cy="198250"/>
            </a:xfrm>
            <a:custGeom>
              <a:avLst/>
              <a:gdLst/>
              <a:ahLst/>
              <a:cxnLst/>
              <a:rect l="l" t="t" r="r" b="b"/>
              <a:pathLst>
                <a:path w="13221" h="7930" extrusionOk="0">
                  <a:moveTo>
                    <a:pt x="14" y="1"/>
                  </a:moveTo>
                  <a:cubicBezTo>
                    <a:pt x="13" y="1"/>
                    <a:pt x="11" y="1"/>
                    <a:pt x="11" y="2"/>
                  </a:cubicBezTo>
                  <a:cubicBezTo>
                    <a:pt x="0" y="16"/>
                    <a:pt x="166" y="156"/>
                    <a:pt x="472" y="399"/>
                  </a:cubicBezTo>
                  <a:cubicBezTo>
                    <a:pt x="777" y="641"/>
                    <a:pt x="1230" y="982"/>
                    <a:pt x="1796" y="1391"/>
                  </a:cubicBezTo>
                  <a:cubicBezTo>
                    <a:pt x="2928" y="2209"/>
                    <a:pt x="4529" y="3291"/>
                    <a:pt x="6358" y="4388"/>
                  </a:cubicBezTo>
                  <a:cubicBezTo>
                    <a:pt x="8187" y="5485"/>
                    <a:pt x="9894" y="6389"/>
                    <a:pt x="11148" y="7004"/>
                  </a:cubicBezTo>
                  <a:cubicBezTo>
                    <a:pt x="11775" y="7312"/>
                    <a:pt x="12288" y="7550"/>
                    <a:pt x="12646" y="7707"/>
                  </a:cubicBezTo>
                  <a:cubicBezTo>
                    <a:pt x="12972" y="7850"/>
                    <a:pt x="13168" y="7929"/>
                    <a:pt x="13206" y="7929"/>
                  </a:cubicBezTo>
                  <a:cubicBezTo>
                    <a:pt x="13210" y="7929"/>
                    <a:pt x="13212" y="7928"/>
                    <a:pt x="13213" y="7927"/>
                  </a:cubicBezTo>
                  <a:cubicBezTo>
                    <a:pt x="13220" y="7911"/>
                    <a:pt x="13033" y="7803"/>
                    <a:pt x="12687" y="7619"/>
                  </a:cubicBezTo>
                  <a:lnTo>
                    <a:pt x="11227" y="6846"/>
                  </a:lnTo>
                  <a:cubicBezTo>
                    <a:pt x="9998" y="6191"/>
                    <a:pt x="8310" y="5267"/>
                    <a:pt x="6487" y="4172"/>
                  </a:cubicBezTo>
                  <a:cubicBezTo>
                    <a:pt x="4664" y="3076"/>
                    <a:pt x="3054" y="2022"/>
                    <a:pt x="1898" y="1243"/>
                  </a:cubicBezTo>
                  <a:lnTo>
                    <a:pt x="529" y="319"/>
                  </a:lnTo>
                  <a:cubicBezTo>
                    <a:pt x="223" y="114"/>
                    <a:pt x="42" y="1"/>
                    <a:pt x="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4288450" y="1776050"/>
              <a:ext cx="476750" cy="434850"/>
            </a:xfrm>
            <a:custGeom>
              <a:avLst/>
              <a:gdLst/>
              <a:ahLst/>
              <a:cxnLst/>
              <a:rect l="l" t="t" r="r" b="b"/>
              <a:pathLst>
                <a:path w="19070" h="17394" extrusionOk="0">
                  <a:moveTo>
                    <a:pt x="1784" y="1"/>
                  </a:moveTo>
                  <a:lnTo>
                    <a:pt x="1784" y="1"/>
                  </a:lnTo>
                  <a:cubicBezTo>
                    <a:pt x="1413" y="1713"/>
                    <a:pt x="1666" y="3555"/>
                    <a:pt x="2488" y="5103"/>
                  </a:cubicBezTo>
                  <a:cubicBezTo>
                    <a:pt x="1600" y="4918"/>
                    <a:pt x="755" y="4566"/>
                    <a:pt x="1" y="4064"/>
                  </a:cubicBezTo>
                  <a:lnTo>
                    <a:pt x="1" y="4064"/>
                  </a:lnTo>
                  <a:cubicBezTo>
                    <a:pt x="7" y="7215"/>
                    <a:pt x="792" y="10428"/>
                    <a:pt x="2635" y="12984"/>
                  </a:cubicBezTo>
                  <a:cubicBezTo>
                    <a:pt x="4478" y="15540"/>
                    <a:pt x="7458" y="17359"/>
                    <a:pt x="10610" y="17393"/>
                  </a:cubicBezTo>
                  <a:cubicBezTo>
                    <a:pt x="10638" y="17394"/>
                    <a:pt x="10666" y="17394"/>
                    <a:pt x="10693" y="17394"/>
                  </a:cubicBezTo>
                  <a:cubicBezTo>
                    <a:pt x="13818" y="17394"/>
                    <a:pt x="16961" y="15449"/>
                    <a:pt x="17986" y="12498"/>
                  </a:cubicBezTo>
                  <a:lnTo>
                    <a:pt x="17986" y="12498"/>
                  </a:lnTo>
                  <a:lnTo>
                    <a:pt x="17818" y="14128"/>
                  </a:lnTo>
                  <a:cubicBezTo>
                    <a:pt x="19070" y="11880"/>
                    <a:pt x="18513" y="8913"/>
                    <a:pt x="16889" y="6919"/>
                  </a:cubicBezTo>
                  <a:cubicBezTo>
                    <a:pt x="15264" y="4924"/>
                    <a:pt x="12755" y="3809"/>
                    <a:pt x="10219" y="3375"/>
                  </a:cubicBezTo>
                  <a:cubicBezTo>
                    <a:pt x="8660" y="3108"/>
                    <a:pt x="7060" y="3072"/>
                    <a:pt x="5531" y="2670"/>
                  </a:cubicBezTo>
                  <a:cubicBezTo>
                    <a:pt x="4001" y="2267"/>
                    <a:pt x="2487" y="1417"/>
                    <a:pt x="1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4285375" y="1751850"/>
              <a:ext cx="310200" cy="293025"/>
            </a:xfrm>
            <a:custGeom>
              <a:avLst/>
              <a:gdLst/>
              <a:ahLst/>
              <a:cxnLst/>
              <a:rect l="l" t="t" r="r" b="b"/>
              <a:pathLst>
                <a:path w="12408" h="11721" extrusionOk="0">
                  <a:moveTo>
                    <a:pt x="1876" y="1"/>
                  </a:moveTo>
                  <a:lnTo>
                    <a:pt x="1876" y="1"/>
                  </a:lnTo>
                  <a:cubicBezTo>
                    <a:pt x="1876" y="1"/>
                    <a:pt x="880" y="3603"/>
                    <a:pt x="2611" y="6070"/>
                  </a:cubicBezTo>
                  <a:lnTo>
                    <a:pt x="124" y="3794"/>
                  </a:lnTo>
                  <a:lnTo>
                    <a:pt x="124" y="3794"/>
                  </a:lnTo>
                  <a:cubicBezTo>
                    <a:pt x="1" y="5318"/>
                    <a:pt x="191" y="8275"/>
                    <a:pt x="775" y="9688"/>
                  </a:cubicBezTo>
                  <a:cubicBezTo>
                    <a:pt x="999" y="10233"/>
                    <a:pt x="1281" y="10768"/>
                    <a:pt x="1713" y="11165"/>
                  </a:cubicBezTo>
                  <a:cubicBezTo>
                    <a:pt x="2072" y="11496"/>
                    <a:pt x="2550" y="11720"/>
                    <a:pt x="3031" y="11720"/>
                  </a:cubicBezTo>
                  <a:cubicBezTo>
                    <a:pt x="3131" y="11720"/>
                    <a:pt x="3230" y="11711"/>
                    <a:pt x="3328" y="11691"/>
                  </a:cubicBezTo>
                  <a:cubicBezTo>
                    <a:pt x="4233" y="11507"/>
                    <a:pt x="4827" y="10517"/>
                    <a:pt x="5742" y="10394"/>
                  </a:cubicBezTo>
                  <a:cubicBezTo>
                    <a:pt x="5808" y="10385"/>
                    <a:pt x="5873" y="10381"/>
                    <a:pt x="5937" y="10381"/>
                  </a:cubicBezTo>
                  <a:cubicBezTo>
                    <a:pt x="6947" y="10381"/>
                    <a:pt x="7799" y="11404"/>
                    <a:pt x="8838" y="11433"/>
                  </a:cubicBezTo>
                  <a:cubicBezTo>
                    <a:pt x="8852" y="11434"/>
                    <a:pt x="8867" y="11434"/>
                    <a:pt x="8881" y="11434"/>
                  </a:cubicBezTo>
                  <a:cubicBezTo>
                    <a:pt x="9764" y="11434"/>
                    <a:pt x="10507" y="10687"/>
                    <a:pt x="10835" y="9862"/>
                  </a:cubicBezTo>
                  <a:cubicBezTo>
                    <a:pt x="11168" y="9024"/>
                    <a:pt x="11185" y="8099"/>
                    <a:pt x="11310" y="7206"/>
                  </a:cubicBezTo>
                  <a:cubicBezTo>
                    <a:pt x="11436" y="6313"/>
                    <a:pt x="11712" y="5375"/>
                    <a:pt x="12408" y="4801"/>
                  </a:cubicBezTo>
                  <a:cubicBezTo>
                    <a:pt x="12408" y="4801"/>
                    <a:pt x="9878" y="3802"/>
                    <a:pt x="6543" y="3402"/>
                  </a:cubicBezTo>
                  <a:cubicBezTo>
                    <a:pt x="3209" y="3002"/>
                    <a:pt x="1876" y="1"/>
                    <a:pt x="1876" y="1"/>
                  </a:cubicBez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4710975" y="2109875"/>
              <a:ext cx="2102400" cy="1599900"/>
            </a:xfrm>
            <a:custGeom>
              <a:avLst/>
              <a:gdLst/>
              <a:ahLst/>
              <a:cxnLst/>
              <a:rect l="l" t="t" r="r" b="b"/>
              <a:pathLst>
                <a:path w="84096" h="63996" extrusionOk="0">
                  <a:moveTo>
                    <a:pt x="5411" y="1"/>
                  </a:moveTo>
                  <a:lnTo>
                    <a:pt x="1" y="7672"/>
                  </a:lnTo>
                  <a:lnTo>
                    <a:pt x="75749" y="63062"/>
                  </a:lnTo>
                  <a:cubicBezTo>
                    <a:pt x="76610" y="63691"/>
                    <a:pt x="77610" y="63995"/>
                    <a:pt x="78602" y="63995"/>
                  </a:cubicBezTo>
                  <a:cubicBezTo>
                    <a:pt x="80076" y="63995"/>
                    <a:pt x="81531" y="63324"/>
                    <a:pt x="82479" y="62053"/>
                  </a:cubicBezTo>
                  <a:cubicBezTo>
                    <a:pt x="84096" y="59893"/>
                    <a:pt x="83631" y="56828"/>
                    <a:pt x="81449" y="55243"/>
                  </a:cubicBezTo>
                  <a:lnTo>
                    <a:pt x="5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671050" y="2518775"/>
              <a:ext cx="925350" cy="587925"/>
            </a:xfrm>
            <a:custGeom>
              <a:avLst/>
              <a:gdLst/>
              <a:ahLst/>
              <a:cxnLst/>
              <a:rect l="l" t="t" r="r" b="b"/>
              <a:pathLst>
                <a:path w="37014" h="23517" extrusionOk="0">
                  <a:moveTo>
                    <a:pt x="32676" y="1"/>
                  </a:moveTo>
                  <a:lnTo>
                    <a:pt x="24904" y="4890"/>
                  </a:lnTo>
                  <a:lnTo>
                    <a:pt x="26163" y="8193"/>
                  </a:lnTo>
                  <a:lnTo>
                    <a:pt x="8769" y="15350"/>
                  </a:lnTo>
                  <a:lnTo>
                    <a:pt x="4008" y="15569"/>
                  </a:lnTo>
                  <a:lnTo>
                    <a:pt x="496" y="14915"/>
                  </a:lnTo>
                  <a:lnTo>
                    <a:pt x="496" y="14915"/>
                  </a:lnTo>
                  <a:cubicBezTo>
                    <a:pt x="496" y="14915"/>
                    <a:pt x="187" y="15323"/>
                    <a:pt x="777" y="15953"/>
                  </a:cubicBezTo>
                  <a:cubicBezTo>
                    <a:pt x="1106" y="16303"/>
                    <a:pt x="1943" y="16613"/>
                    <a:pt x="2625" y="16820"/>
                  </a:cubicBezTo>
                  <a:lnTo>
                    <a:pt x="1" y="19197"/>
                  </a:lnTo>
                  <a:lnTo>
                    <a:pt x="3410" y="23517"/>
                  </a:lnTo>
                  <a:lnTo>
                    <a:pt x="15073" y="20697"/>
                  </a:lnTo>
                  <a:cubicBezTo>
                    <a:pt x="21527" y="19600"/>
                    <a:pt x="36903" y="16519"/>
                    <a:pt x="36962" y="12029"/>
                  </a:cubicBezTo>
                  <a:cubicBezTo>
                    <a:pt x="37013" y="7979"/>
                    <a:pt x="32676" y="1"/>
                    <a:pt x="32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4884100" y="2301650"/>
              <a:ext cx="122225" cy="332800"/>
            </a:xfrm>
            <a:custGeom>
              <a:avLst/>
              <a:gdLst/>
              <a:ahLst/>
              <a:cxnLst/>
              <a:rect l="l" t="t" r="r" b="b"/>
              <a:pathLst>
                <a:path w="4889" h="13312" extrusionOk="0">
                  <a:moveTo>
                    <a:pt x="2553" y="1"/>
                  </a:moveTo>
                  <a:cubicBezTo>
                    <a:pt x="2201" y="1"/>
                    <a:pt x="1901" y="323"/>
                    <a:pt x="1760" y="740"/>
                  </a:cubicBezTo>
                  <a:lnTo>
                    <a:pt x="365" y="4659"/>
                  </a:lnTo>
                  <a:cubicBezTo>
                    <a:pt x="228" y="5085"/>
                    <a:pt x="0" y="5886"/>
                    <a:pt x="255" y="7135"/>
                  </a:cubicBezTo>
                  <a:cubicBezTo>
                    <a:pt x="551" y="8584"/>
                    <a:pt x="1498" y="12402"/>
                    <a:pt x="2520" y="13312"/>
                  </a:cubicBezTo>
                  <a:lnTo>
                    <a:pt x="4496" y="11443"/>
                  </a:lnTo>
                  <a:lnTo>
                    <a:pt x="4191" y="11093"/>
                  </a:lnTo>
                  <a:cubicBezTo>
                    <a:pt x="4194" y="11035"/>
                    <a:pt x="4097" y="10866"/>
                    <a:pt x="4129" y="10813"/>
                  </a:cubicBezTo>
                  <a:cubicBezTo>
                    <a:pt x="4773" y="9778"/>
                    <a:pt x="4102" y="7940"/>
                    <a:pt x="3908" y="7358"/>
                  </a:cubicBezTo>
                  <a:lnTo>
                    <a:pt x="4814" y="4320"/>
                  </a:lnTo>
                  <a:cubicBezTo>
                    <a:pt x="4889" y="4089"/>
                    <a:pt x="4876" y="3651"/>
                    <a:pt x="4581" y="3524"/>
                  </a:cubicBezTo>
                  <a:cubicBezTo>
                    <a:pt x="4517" y="3497"/>
                    <a:pt x="4455" y="3483"/>
                    <a:pt x="4394" y="3483"/>
                  </a:cubicBezTo>
                  <a:cubicBezTo>
                    <a:pt x="4172" y="3483"/>
                    <a:pt x="3972" y="3678"/>
                    <a:pt x="3796" y="4140"/>
                  </a:cubicBezTo>
                  <a:lnTo>
                    <a:pt x="2726" y="6713"/>
                  </a:lnTo>
                  <a:lnTo>
                    <a:pt x="4041" y="2599"/>
                  </a:lnTo>
                  <a:cubicBezTo>
                    <a:pt x="4115" y="2367"/>
                    <a:pt x="4108" y="1953"/>
                    <a:pt x="3924" y="1794"/>
                  </a:cubicBezTo>
                  <a:cubicBezTo>
                    <a:pt x="3839" y="1720"/>
                    <a:pt x="3743" y="1686"/>
                    <a:pt x="3645" y="1686"/>
                  </a:cubicBezTo>
                  <a:cubicBezTo>
                    <a:pt x="3364" y="1686"/>
                    <a:pt x="3065" y="1963"/>
                    <a:pt x="2932" y="2357"/>
                  </a:cubicBezTo>
                  <a:lnTo>
                    <a:pt x="1490" y="5861"/>
                  </a:lnTo>
                  <a:lnTo>
                    <a:pt x="1487" y="5857"/>
                  </a:lnTo>
                  <a:lnTo>
                    <a:pt x="3011" y="900"/>
                  </a:lnTo>
                  <a:cubicBezTo>
                    <a:pt x="3084" y="669"/>
                    <a:pt x="3079" y="329"/>
                    <a:pt x="2854" y="79"/>
                  </a:cubicBezTo>
                  <a:cubicBezTo>
                    <a:pt x="2751" y="25"/>
                    <a:pt x="2650" y="1"/>
                    <a:pt x="2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4611450" y="2029325"/>
              <a:ext cx="234800" cy="272375"/>
            </a:xfrm>
            <a:custGeom>
              <a:avLst/>
              <a:gdLst/>
              <a:ahLst/>
              <a:cxnLst/>
              <a:rect l="l" t="t" r="r" b="b"/>
              <a:pathLst>
                <a:path w="9392" h="10895" extrusionOk="0">
                  <a:moveTo>
                    <a:pt x="5322" y="0"/>
                  </a:moveTo>
                  <a:lnTo>
                    <a:pt x="0" y="7774"/>
                  </a:lnTo>
                  <a:lnTo>
                    <a:pt x="3982" y="10894"/>
                  </a:lnTo>
                  <a:lnTo>
                    <a:pt x="9392" y="3223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3078900" y="1517900"/>
              <a:ext cx="170400" cy="376925"/>
            </a:xfrm>
            <a:custGeom>
              <a:avLst/>
              <a:gdLst/>
              <a:ahLst/>
              <a:cxnLst/>
              <a:rect l="l" t="t" r="r" b="b"/>
              <a:pathLst>
                <a:path w="6816" h="15077" extrusionOk="0">
                  <a:moveTo>
                    <a:pt x="197" y="1"/>
                  </a:moveTo>
                  <a:lnTo>
                    <a:pt x="1" y="3272"/>
                  </a:lnTo>
                  <a:lnTo>
                    <a:pt x="1968" y="9049"/>
                  </a:lnTo>
                  <a:lnTo>
                    <a:pt x="3985" y="14204"/>
                  </a:lnTo>
                  <a:cubicBezTo>
                    <a:pt x="4194" y="14742"/>
                    <a:pt x="4709" y="15076"/>
                    <a:pt x="5260" y="15076"/>
                  </a:cubicBezTo>
                  <a:cubicBezTo>
                    <a:pt x="5393" y="15076"/>
                    <a:pt x="5529" y="15057"/>
                    <a:pt x="5662" y="15016"/>
                  </a:cubicBezTo>
                  <a:cubicBezTo>
                    <a:pt x="6410" y="14787"/>
                    <a:pt x="6815" y="13982"/>
                    <a:pt x="6554" y="13245"/>
                  </a:cubicBezTo>
                  <a:lnTo>
                    <a:pt x="2736" y="2492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3111025" y="1589750"/>
              <a:ext cx="102475" cy="268225"/>
            </a:xfrm>
            <a:custGeom>
              <a:avLst/>
              <a:gdLst/>
              <a:ahLst/>
              <a:cxnLst/>
              <a:rect l="l" t="t" r="r" b="b"/>
              <a:pathLst>
                <a:path w="4099" h="10729" extrusionOk="0">
                  <a:moveTo>
                    <a:pt x="21" y="1"/>
                  </a:moveTo>
                  <a:cubicBezTo>
                    <a:pt x="20" y="1"/>
                    <a:pt x="19" y="1"/>
                    <a:pt x="18" y="2"/>
                  </a:cubicBezTo>
                  <a:cubicBezTo>
                    <a:pt x="1" y="16"/>
                    <a:pt x="76" y="154"/>
                    <a:pt x="180" y="423"/>
                  </a:cubicBezTo>
                  <a:cubicBezTo>
                    <a:pt x="305" y="748"/>
                    <a:pt x="450" y="1129"/>
                    <a:pt x="618" y="1568"/>
                  </a:cubicBezTo>
                  <a:cubicBezTo>
                    <a:pt x="1000" y="2608"/>
                    <a:pt x="1482" y="3921"/>
                    <a:pt x="2015" y="5373"/>
                  </a:cubicBezTo>
                  <a:cubicBezTo>
                    <a:pt x="2552" y="6824"/>
                    <a:pt x="3037" y="8135"/>
                    <a:pt x="3422" y="9174"/>
                  </a:cubicBezTo>
                  <a:cubicBezTo>
                    <a:pt x="3787" y="10136"/>
                    <a:pt x="4028" y="10729"/>
                    <a:pt x="4064" y="10729"/>
                  </a:cubicBezTo>
                  <a:cubicBezTo>
                    <a:pt x="4064" y="10729"/>
                    <a:pt x="4065" y="10729"/>
                    <a:pt x="4065" y="10729"/>
                  </a:cubicBezTo>
                  <a:cubicBezTo>
                    <a:pt x="4099" y="10717"/>
                    <a:pt x="3915" y="10101"/>
                    <a:pt x="3590" y="9115"/>
                  </a:cubicBezTo>
                  <a:cubicBezTo>
                    <a:pt x="3264" y="8128"/>
                    <a:pt x="2795" y="6773"/>
                    <a:pt x="2252" y="5285"/>
                  </a:cubicBezTo>
                  <a:cubicBezTo>
                    <a:pt x="1708" y="3798"/>
                    <a:pt x="1190" y="2458"/>
                    <a:pt x="784" y="1502"/>
                  </a:cubicBezTo>
                  <a:cubicBezTo>
                    <a:pt x="398" y="562"/>
                    <a:pt x="69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3080675" y="1517900"/>
              <a:ext cx="40250" cy="52250"/>
            </a:xfrm>
            <a:custGeom>
              <a:avLst/>
              <a:gdLst/>
              <a:ahLst/>
              <a:cxnLst/>
              <a:rect l="l" t="t" r="r" b="b"/>
              <a:pathLst>
                <a:path w="1610" h="2090" extrusionOk="0">
                  <a:moveTo>
                    <a:pt x="126" y="1"/>
                  </a:moveTo>
                  <a:lnTo>
                    <a:pt x="1" y="2090"/>
                  </a:lnTo>
                  <a:lnTo>
                    <a:pt x="1610" y="145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3078250" y="1579150"/>
              <a:ext cx="66500" cy="21250"/>
            </a:xfrm>
            <a:custGeom>
              <a:avLst/>
              <a:gdLst/>
              <a:ahLst/>
              <a:cxnLst/>
              <a:rect l="l" t="t" r="r" b="b"/>
              <a:pathLst>
                <a:path w="2660" h="850" extrusionOk="0">
                  <a:moveTo>
                    <a:pt x="2575" y="0"/>
                  </a:moveTo>
                  <a:cubicBezTo>
                    <a:pt x="2400" y="0"/>
                    <a:pt x="1886" y="120"/>
                    <a:pt x="1293" y="305"/>
                  </a:cubicBezTo>
                  <a:cubicBezTo>
                    <a:pt x="570" y="529"/>
                    <a:pt x="1" y="766"/>
                    <a:pt x="22" y="832"/>
                  </a:cubicBezTo>
                  <a:cubicBezTo>
                    <a:pt x="25" y="844"/>
                    <a:pt x="48" y="850"/>
                    <a:pt x="87" y="850"/>
                  </a:cubicBezTo>
                  <a:cubicBezTo>
                    <a:pt x="264" y="850"/>
                    <a:pt x="776" y="730"/>
                    <a:pt x="1368" y="546"/>
                  </a:cubicBezTo>
                  <a:cubicBezTo>
                    <a:pt x="2090" y="322"/>
                    <a:pt x="2659" y="85"/>
                    <a:pt x="2639" y="18"/>
                  </a:cubicBezTo>
                  <a:cubicBezTo>
                    <a:pt x="2635" y="6"/>
                    <a:pt x="2613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3177175" y="1681825"/>
              <a:ext cx="70025" cy="78075"/>
            </a:xfrm>
            <a:custGeom>
              <a:avLst/>
              <a:gdLst/>
              <a:ahLst/>
              <a:cxnLst/>
              <a:rect l="l" t="t" r="r" b="b"/>
              <a:pathLst>
                <a:path w="2801" h="3123" extrusionOk="0">
                  <a:moveTo>
                    <a:pt x="306" y="1"/>
                  </a:moveTo>
                  <a:cubicBezTo>
                    <a:pt x="306" y="1"/>
                    <a:pt x="1" y="411"/>
                    <a:pt x="186" y="750"/>
                  </a:cubicBezTo>
                  <a:cubicBezTo>
                    <a:pt x="369" y="1091"/>
                    <a:pt x="1622" y="1405"/>
                    <a:pt x="1622" y="1405"/>
                  </a:cubicBezTo>
                  <a:lnTo>
                    <a:pt x="1470" y="3123"/>
                  </a:lnTo>
                  <a:lnTo>
                    <a:pt x="2193" y="3011"/>
                  </a:lnTo>
                  <a:lnTo>
                    <a:pt x="2685" y="1307"/>
                  </a:lnTo>
                  <a:cubicBezTo>
                    <a:pt x="2800" y="906"/>
                    <a:pt x="2553" y="490"/>
                    <a:pt x="2145" y="401"/>
                  </a:cubicBezTo>
                  <a:lnTo>
                    <a:pt x="306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2083725" y="1727175"/>
              <a:ext cx="330975" cy="650700"/>
            </a:xfrm>
            <a:custGeom>
              <a:avLst/>
              <a:gdLst/>
              <a:ahLst/>
              <a:cxnLst/>
              <a:rect l="l" t="t" r="r" b="b"/>
              <a:pathLst>
                <a:path w="13239" h="26028" extrusionOk="0">
                  <a:moveTo>
                    <a:pt x="7525" y="1"/>
                  </a:moveTo>
                  <a:cubicBezTo>
                    <a:pt x="5081" y="1"/>
                    <a:pt x="2649" y="720"/>
                    <a:pt x="554" y="2138"/>
                  </a:cubicBezTo>
                  <a:lnTo>
                    <a:pt x="0" y="2514"/>
                  </a:lnTo>
                  <a:lnTo>
                    <a:pt x="201" y="21704"/>
                  </a:lnTo>
                  <a:cubicBezTo>
                    <a:pt x="226" y="23969"/>
                    <a:pt x="1977" y="25841"/>
                    <a:pt x="4237" y="26014"/>
                  </a:cubicBezTo>
                  <a:cubicBezTo>
                    <a:pt x="4351" y="26023"/>
                    <a:pt x="4465" y="26027"/>
                    <a:pt x="4577" y="26027"/>
                  </a:cubicBezTo>
                  <a:cubicBezTo>
                    <a:pt x="6902" y="26027"/>
                    <a:pt x="8847" y="24187"/>
                    <a:pt x="8938" y="21824"/>
                  </a:cubicBezTo>
                  <a:cubicBezTo>
                    <a:pt x="9029" y="19446"/>
                    <a:pt x="9110" y="17041"/>
                    <a:pt x="9110" y="17041"/>
                  </a:cubicBezTo>
                  <a:cubicBezTo>
                    <a:pt x="9110" y="17041"/>
                    <a:pt x="12714" y="16703"/>
                    <a:pt x="12976" y="13135"/>
                  </a:cubicBezTo>
                  <a:cubicBezTo>
                    <a:pt x="13238" y="9568"/>
                    <a:pt x="13118" y="1331"/>
                    <a:pt x="13118" y="1331"/>
                  </a:cubicBezTo>
                  <a:cubicBezTo>
                    <a:pt x="11352" y="441"/>
                    <a:pt x="9435" y="1"/>
                    <a:pt x="752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2348225" y="4003725"/>
              <a:ext cx="468325" cy="1231150"/>
            </a:xfrm>
            <a:custGeom>
              <a:avLst/>
              <a:gdLst/>
              <a:ahLst/>
              <a:cxnLst/>
              <a:rect l="l" t="t" r="r" b="b"/>
              <a:pathLst>
                <a:path w="18733" h="49246" extrusionOk="0">
                  <a:moveTo>
                    <a:pt x="0" y="1"/>
                  </a:moveTo>
                  <a:lnTo>
                    <a:pt x="10677" y="49246"/>
                  </a:lnTo>
                  <a:lnTo>
                    <a:pt x="18732" y="49058"/>
                  </a:lnTo>
                  <a:lnTo>
                    <a:pt x="11719" y="1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1790475" y="3962075"/>
              <a:ext cx="346850" cy="1250150"/>
            </a:xfrm>
            <a:custGeom>
              <a:avLst/>
              <a:gdLst/>
              <a:ahLst/>
              <a:cxnLst/>
              <a:rect l="l" t="t" r="r" b="b"/>
              <a:pathLst>
                <a:path w="13874" h="50006" extrusionOk="0">
                  <a:moveTo>
                    <a:pt x="2595" y="1"/>
                  </a:moveTo>
                  <a:lnTo>
                    <a:pt x="0" y="48090"/>
                  </a:lnTo>
                  <a:lnTo>
                    <a:pt x="7929" y="50006"/>
                  </a:lnTo>
                  <a:lnTo>
                    <a:pt x="13874" y="1014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1844000" y="3118275"/>
              <a:ext cx="825825" cy="937275"/>
            </a:xfrm>
            <a:custGeom>
              <a:avLst/>
              <a:gdLst/>
              <a:ahLst/>
              <a:cxnLst/>
              <a:rect l="l" t="t" r="r" b="b"/>
              <a:pathLst>
                <a:path w="33033" h="37491" extrusionOk="0">
                  <a:moveTo>
                    <a:pt x="3004" y="0"/>
                  </a:moveTo>
                  <a:lnTo>
                    <a:pt x="0" y="34443"/>
                  </a:lnTo>
                  <a:lnTo>
                    <a:pt x="33033" y="37491"/>
                  </a:lnTo>
                  <a:lnTo>
                    <a:pt x="33033" y="37491"/>
                  </a:lnTo>
                  <a:lnTo>
                    <a:pt x="28676" y="473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2001075" y="3361900"/>
              <a:ext cx="464425" cy="55400"/>
            </a:xfrm>
            <a:custGeom>
              <a:avLst/>
              <a:gdLst/>
              <a:ahLst/>
              <a:cxnLst/>
              <a:rect l="l" t="t" r="r" b="b"/>
              <a:pathLst>
                <a:path w="18577" h="2216" extrusionOk="0">
                  <a:moveTo>
                    <a:pt x="18508" y="1"/>
                  </a:moveTo>
                  <a:cubicBezTo>
                    <a:pt x="17976" y="1"/>
                    <a:pt x="14043" y="418"/>
                    <a:pt x="9274" y="982"/>
                  </a:cubicBezTo>
                  <a:cubicBezTo>
                    <a:pt x="4149" y="1591"/>
                    <a:pt x="1" y="2138"/>
                    <a:pt x="10" y="2208"/>
                  </a:cubicBezTo>
                  <a:cubicBezTo>
                    <a:pt x="10" y="2213"/>
                    <a:pt x="32" y="2216"/>
                    <a:pt x="73" y="2216"/>
                  </a:cubicBezTo>
                  <a:cubicBezTo>
                    <a:pt x="611" y="2216"/>
                    <a:pt x="4542" y="1799"/>
                    <a:pt x="9304" y="1234"/>
                  </a:cubicBezTo>
                  <a:cubicBezTo>
                    <a:pt x="14428" y="627"/>
                    <a:pt x="18577" y="78"/>
                    <a:pt x="18569" y="8"/>
                  </a:cubicBezTo>
                  <a:cubicBezTo>
                    <a:pt x="18568" y="3"/>
                    <a:pt x="18547" y="1"/>
                    <a:pt x="18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2615125" y="5228300"/>
              <a:ext cx="423075" cy="82500"/>
            </a:xfrm>
            <a:custGeom>
              <a:avLst/>
              <a:gdLst/>
              <a:ahLst/>
              <a:cxnLst/>
              <a:rect l="l" t="t" r="r" b="b"/>
              <a:pathLst>
                <a:path w="16923" h="3300" extrusionOk="0">
                  <a:moveTo>
                    <a:pt x="9123" y="0"/>
                  </a:moveTo>
                  <a:lnTo>
                    <a:pt x="1" y="263"/>
                  </a:lnTo>
                  <a:lnTo>
                    <a:pt x="80" y="3233"/>
                  </a:lnTo>
                  <a:lnTo>
                    <a:pt x="644" y="3252"/>
                  </a:lnTo>
                  <a:cubicBezTo>
                    <a:pt x="1544" y="3274"/>
                    <a:pt x="3442" y="3300"/>
                    <a:pt x="5581" y="3300"/>
                  </a:cubicBezTo>
                  <a:cubicBezTo>
                    <a:pt x="9406" y="3300"/>
                    <a:pt x="14005" y="3217"/>
                    <a:pt x="15070" y="2885"/>
                  </a:cubicBezTo>
                  <a:cubicBezTo>
                    <a:pt x="16922" y="2308"/>
                    <a:pt x="9156" y="900"/>
                    <a:pt x="9156" y="900"/>
                  </a:cubicBezTo>
                  <a:lnTo>
                    <a:pt x="9123" y="0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2615450" y="5246700"/>
              <a:ext cx="83925" cy="59400"/>
            </a:xfrm>
            <a:custGeom>
              <a:avLst/>
              <a:gdLst/>
              <a:ahLst/>
              <a:cxnLst/>
              <a:rect l="l" t="t" r="r" b="b"/>
              <a:pathLst>
                <a:path w="3357" h="2376" extrusionOk="0">
                  <a:moveTo>
                    <a:pt x="313" y="0"/>
                  </a:moveTo>
                  <a:cubicBezTo>
                    <a:pt x="209" y="0"/>
                    <a:pt x="105" y="6"/>
                    <a:pt x="1" y="16"/>
                  </a:cubicBezTo>
                  <a:lnTo>
                    <a:pt x="72" y="2376"/>
                  </a:lnTo>
                  <a:lnTo>
                    <a:pt x="3357" y="2342"/>
                  </a:lnTo>
                  <a:cubicBezTo>
                    <a:pt x="3205" y="1641"/>
                    <a:pt x="2763" y="996"/>
                    <a:pt x="2143" y="573"/>
                  </a:cubicBezTo>
                  <a:cubicBezTo>
                    <a:pt x="1606" y="208"/>
                    <a:pt x="969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2617100" y="5271125"/>
              <a:ext cx="390050" cy="40425"/>
            </a:xfrm>
            <a:custGeom>
              <a:avLst/>
              <a:gdLst/>
              <a:ahLst/>
              <a:cxnLst/>
              <a:rect l="l" t="t" r="r" b="b"/>
              <a:pathLst>
                <a:path w="15602" h="1617" extrusionOk="0">
                  <a:moveTo>
                    <a:pt x="12876" y="1"/>
                  </a:moveTo>
                  <a:cubicBezTo>
                    <a:pt x="12348" y="35"/>
                    <a:pt x="12106" y="1109"/>
                    <a:pt x="12106" y="1109"/>
                  </a:cubicBezTo>
                  <a:lnTo>
                    <a:pt x="8" y="1331"/>
                  </a:lnTo>
                  <a:lnTo>
                    <a:pt x="1" y="1520"/>
                  </a:lnTo>
                  <a:cubicBezTo>
                    <a:pt x="1216" y="1587"/>
                    <a:pt x="2837" y="1617"/>
                    <a:pt x="4570" y="1617"/>
                  </a:cubicBezTo>
                  <a:cubicBezTo>
                    <a:pt x="9376" y="1617"/>
                    <a:pt x="15040" y="1388"/>
                    <a:pt x="15278" y="1076"/>
                  </a:cubicBezTo>
                  <a:cubicBezTo>
                    <a:pt x="15602" y="653"/>
                    <a:pt x="12876" y="1"/>
                    <a:pt x="12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2613725" y="5294425"/>
              <a:ext cx="385325" cy="11225"/>
            </a:xfrm>
            <a:custGeom>
              <a:avLst/>
              <a:gdLst/>
              <a:ahLst/>
              <a:cxnLst/>
              <a:rect l="l" t="t" r="r" b="b"/>
              <a:pathLst>
                <a:path w="15413" h="449" extrusionOk="0">
                  <a:moveTo>
                    <a:pt x="15363" y="0"/>
                  </a:moveTo>
                  <a:cubicBezTo>
                    <a:pt x="15337" y="0"/>
                    <a:pt x="15301" y="1"/>
                    <a:pt x="15254" y="2"/>
                  </a:cubicBezTo>
                  <a:lnTo>
                    <a:pt x="14805" y="19"/>
                  </a:lnTo>
                  <a:lnTo>
                    <a:pt x="13155" y="94"/>
                  </a:lnTo>
                  <a:cubicBezTo>
                    <a:pt x="11762" y="157"/>
                    <a:pt x="9836" y="234"/>
                    <a:pt x="7708" y="288"/>
                  </a:cubicBezTo>
                  <a:cubicBezTo>
                    <a:pt x="5581" y="342"/>
                    <a:pt x="3655" y="363"/>
                    <a:pt x="2260" y="372"/>
                  </a:cubicBezTo>
                  <a:lnTo>
                    <a:pt x="607" y="383"/>
                  </a:lnTo>
                  <a:lnTo>
                    <a:pt x="158" y="388"/>
                  </a:lnTo>
                  <a:cubicBezTo>
                    <a:pt x="55" y="392"/>
                    <a:pt x="1" y="394"/>
                    <a:pt x="1" y="398"/>
                  </a:cubicBezTo>
                  <a:cubicBezTo>
                    <a:pt x="1" y="401"/>
                    <a:pt x="55" y="405"/>
                    <a:pt x="158" y="408"/>
                  </a:cubicBezTo>
                  <a:lnTo>
                    <a:pt x="607" y="423"/>
                  </a:lnTo>
                  <a:cubicBezTo>
                    <a:pt x="1056" y="429"/>
                    <a:pt x="1608" y="437"/>
                    <a:pt x="2260" y="445"/>
                  </a:cubicBezTo>
                  <a:cubicBezTo>
                    <a:pt x="2570" y="447"/>
                    <a:pt x="2906" y="448"/>
                    <a:pt x="3265" y="448"/>
                  </a:cubicBezTo>
                  <a:cubicBezTo>
                    <a:pt x="4522" y="448"/>
                    <a:pt x="6056" y="433"/>
                    <a:pt x="7711" y="390"/>
                  </a:cubicBezTo>
                  <a:cubicBezTo>
                    <a:pt x="9840" y="336"/>
                    <a:pt x="11767" y="248"/>
                    <a:pt x="13160" y="166"/>
                  </a:cubicBezTo>
                  <a:lnTo>
                    <a:pt x="14808" y="59"/>
                  </a:lnTo>
                  <a:lnTo>
                    <a:pt x="15256" y="23"/>
                  </a:lnTo>
                  <a:cubicBezTo>
                    <a:pt x="15358" y="14"/>
                    <a:pt x="15412" y="7"/>
                    <a:pt x="15412" y="3"/>
                  </a:cubicBezTo>
                  <a:cubicBezTo>
                    <a:pt x="15411" y="1"/>
                    <a:pt x="15395" y="0"/>
                    <a:pt x="153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2918250" y="5268475"/>
              <a:ext cx="22800" cy="33650"/>
            </a:xfrm>
            <a:custGeom>
              <a:avLst/>
              <a:gdLst/>
              <a:ahLst/>
              <a:cxnLst/>
              <a:rect l="l" t="t" r="r" b="b"/>
              <a:pathLst>
                <a:path w="912" h="1346" extrusionOk="0">
                  <a:moveTo>
                    <a:pt x="886" y="1"/>
                  </a:moveTo>
                  <a:cubicBezTo>
                    <a:pt x="835" y="1"/>
                    <a:pt x="484" y="174"/>
                    <a:pt x="252" y="555"/>
                  </a:cubicBezTo>
                  <a:cubicBezTo>
                    <a:pt x="0" y="955"/>
                    <a:pt x="34" y="1346"/>
                    <a:pt x="61" y="1346"/>
                  </a:cubicBezTo>
                  <a:cubicBezTo>
                    <a:pt x="61" y="1346"/>
                    <a:pt x="61" y="1346"/>
                    <a:pt x="61" y="1346"/>
                  </a:cubicBezTo>
                  <a:cubicBezTo>
                    <a:pt x="62" y="1346"/>
                    <a:pt x="62" y="1346"/>
                    <a:pt x="62" y="1346"/>
                  </a:cubicBezTo>
                  <a:cubicBezTo>
                    <a:pt x="95" y="1346"/>
                    <a:pt x="112" y="980"/>
                    <a:pt x="347" y="605"/>
                  </a:cubicBezTo>
                  <a:cubicBezTo>
                    <a:pt x="578" y="225"/>
                    <a:pt x="912" y="29"/>
                    <a:pt x="892" y="3"/>
                  </a:cubicBezTo>
                  <a:cubicBezTo>
                    <a:pt x="892" y="2"/>
                    <a:pt x="890" y="1"/>
                    <a:pt x="8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2851175" y="5254375"/>
              <a:ext cx="12800" cy="17950"/>
            </a:xfrm>
            <a:custGeom>
              <a:avLst/>
              <a:gdLst/>
              <a:ahLst/>
              <a:cxnLst/>
              <a:rect l="l" t="t" r="r" b="b"/>
              <a:pathLst>
                <a:path w="512" h="718" extrusionOk="0">
                  <a:moveTo>
                    <a:pt x="481" y="1"/>
                  </a:moveTo>
                  <a:cubicBezTo>
                    <a:pt x="448" y="1"/>
                    <a:pt x="330" y="144"/>
                    <a:pt x="209" y="333"/>
                  </a:cubicBezTo>
                  <a:cubicBezTo>
                    <a:pt x="82" y="530"/>
                    <a:pt x="1" y="702"/>
                    <a:pt x="26" y="716"/>
                  </a:cubicBezTo>
                  <a:cubicBezTo>
                    <a:pt x="28" y="717"/>
                    <a:pt x="29" y="717"/>
                    <a:pt x="31" y="717"/>
                  </a:cubicBezTo>
                  <a:cubicBezTo>
                    <a:pt x="64" y="717"/>
                    <a:pt x="183" y="573"/>
                    <a:pt x="303" y="385"/>
                  </a:cubicBezTo>
                  <a:cubicBezTo>
                    <a:pt x="430" y="188"/>
                    <a:pt x="512" y="16"/>
                    <a:pt x="485" y="2"/>
                  </a:cubicBezTo>
                  <a:cubicBezTo>
                    <a:pt x="483" y="1"/>
                    <a:pt x="482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2832675" y="5251450"/>
              <a:ext cx="14825" cy="12375"/>
            </a:xfrm>
            <a:custGeom>
              <a:avLst/>
              <a:gdLst/>
              <a:ahLst/>
              <a:cxnLst/>
              <a:rect l="l" t="t" r="r" b="b"/>
              <a:pathLst>
                <a:path w="593" h="495" extrusionOk="0">
                  <a:moveTo>
                    <a:pt x="563" y="1"/>
                  </a:moveTo>
                  <a:cubicBezTo>
                    <a:pt x="525" y="1"/>
                    <a:pt x="396" y="89"/>
                    <a:pt x="259" y="211"/>
                  </a:cubicBezTo>
                  <a:cubicBezTo>
                    <a:pt x="106" y="345"/>
                    <a:pt x="0" y="471"/>
                    <a:pt x="21" y="491"/>
                  </a:cubicBezTo>
                  <a:cubicBezTo>
                    <a:pt x="23" y="493"/>
                    <a:pt x="26" y="494"/>
                    <a:pt x="30" y="494"/>
                  </a:cubicBezTo>
                  <a:cubicBezTo>
                    <a:pt x="68" y="494"/>
                    <a:pt x="197" y="406"/>
                    <a:pt x="334" y="284"/>
                  </a:cubicBezTo>
                  <a:cubicBezTo>
                    <a:pt x="487" y="150"/>
                    <a:pt x="593" y="24"/>
                    <a:pt x="572" y="4"/>
                  </a:cubicBezTo>
                  <a:cubicBezTo>
                    <a:pt x="570" y="2"/>
                    <a:pt x="567" y="1"/>
                    <a:pt x="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2820950" y="5242625"/>
              <a:ext cx="23750" cy="2625"/>
            </a:xfrm>
            <a:custGeom>
              <a:avLst/>
              <a:gdLst/>
              <a:ahLst/>
              <a:cxnLst/>
              <a:rect l="l" t="t" r="r" b="b"/>
              <a:pathLst>
                <a:path w="950" h="105" extrusionOk="0">
                  <a:moveTo>
                    <a:pt x="539" y="0"/>
                  </a:moveTo>
                  <a:cubicBezTo>
                    <a:pt x="518" y="0"/>
                    <a:pt x="496" y="0"/>
                    <a:pt x="473" y="1"/>
                  </a:cubicBezTo>
                  <a:cubicBezTo>
                    <a:pt x="212" y="6"/>
                    <a:pt x="1" y="32"/>
                    <a:pt x="1" y="60"/>
                  </a:cubicBezTo>
                  <a:cubicBezTo>
                    <a:pt x="1" y="86"/>
                    <a:pt x="178" y="105"/>
                    <a:pt x="409" y="105"/>
                  </a:cubicBezTo>
                  <a:cubicBezTo>
                    <a:pt x="431" y="105"/>
                    <a:pt x="453" y="104"/>
                    <a:pt x="476" y="104"/>
                  </a:cubicBezTo>
                  <a:cubicBezTo>
                    <a:pt x="737" y="99"/>
                    <a:pt x="949" y="73"/>
                    <a:pt x="949" y="45"/>
                  </a:cubicBezTo>
                  <a:cubicBezTo>
                    <a:pt x="949" y="19"/>
                    <a:pt x="771" y="0"/>
                    <a:pt x="5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2816300" y="5229925"/>
              <a:ext cx="27325" cy="3550"/>
            </a:xfrm>
            <a:custGeom>
              <a:avLst/>
              <a:gdLst/>
              <a:ahLst/>
              <a:cxnLst/>
              <a:rect l="l" t="t" r="r" b="b"/>
              <a:pathLst>
                <a:path w="1093" h="142" extrusionOk="0">
                  <a:moveTo>
                    <a:pt x="55" y="1"/>
                  </a:moveTo>
                  <a:cubicBezTo>
                    <a:pt x="28" y="1"/>
                    <a:pt x="12" y="3"/>
                    <a:pt x="9" y="10"/>
                  </a:cubicBezTo>
                  <a:cubicBezTo>
                    <a:pt x="0" y="36"/>
                    <a:pt x="235" y="127"/>
                    <a:pt x="543" y="140"/>
                  </a:cubicBezTo>
                  <a:cubicBezTo>
                    <a:pt x="569" y="141"/>
                    <a:pt x="594" y="141"/>
                    <a:pt x="619" y="141"/>
                  </a:cubicBezTo>
                  <a:cubicBezTo>
                    <a:pt x="890" y="141"/>
                    <a:pt x="1092" y="82"/>
                    <a:pt x="1086" y="57"/>
                  </a:cubicBezTo>
                  <a:cubicBezTo>
                    <a:pt x="1084" y="44"/>
                    <a:pt x="1034" y="42"/>
                    <a:pt x="954" y="42"/>
                  </a:cubicBezTo>
                  <a:cubicBezTo>
                    <a:pt x="907" y="42"/>
                    <a:pt x="849" y="43"/>
                    <a:pt x="784" y="43"/>
                  </a:cubicBezTo>
                  <a:cubicBezTo>
                    <a:pt x="713" y="43"/>
                    <a:pt x="632" y="42"/>
                    <a:pt x="548" y="37"/>
                  </a:cubicBezTo>
                  <a:cubicBezTo>
                    <a:pt x="327" y="27"/>
                    <a:pt x="13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2858975" y="5233925"/>
              <a:ext cx="42800" cy="23400"/>
            </a:xfrm>
            <a:custGeom>
              <a:avLst/>
              <a:gdLst/>
              <a:ahLst/>
              <a:cxnLst/>
              <a:rect l="l" t="t" r="r" b="b"/>
              <a:pathLst>
                <a:path w="1712" h="936" extrusionOk="0">
                  <a:moveTo>
                    <a:pt x="1180" y="100"/>
                  </a:moveTo>
                  <a:cubicBezTo>
                    <a:pt x="1305" y="100"/>
                    <a:pt x="1429" y="122"/>
                    <a:pt x="1530" y="178"/>
                  </a:cubicBezTo>
                  <a:cubicBezTo>
                    <a:pt x="1625" y="239"/>
                    <a:pt x="1591" y="341"/>
                    <a:pt x="1490" y="400"/>
                  </a:cubicBezTo>
                  <a:cubicBezTo>
                    <a:pt x="1396" y="461"/>
                    <a:pt x="1273" y="499"/>
                    <a:pt x="1167" y="540"/>
                  </a:cubicBezTo>
                  <a:cubicBezTo>
                    <a:pt x="971" y="607"/>
                    <a:pt x="772" y="662"/>
                    <a:pt x="570" y="702"/>
                  </a:cubicBezTo>
                  <a:cubicBezTo>
                    <a:pt x="397" y="735"/>
                    <a:pt x="256" y="752"/>
                    <a:pt x="157" y="764"/>
                  </a:cubicBezTo>
                  <a:lnTo>
                    <a:pt x="157" y="764"/>
                  </a:lnTo>
                  <a:cubicBezTo>
                    <a:pt x="192" y="682"/>
                    <a:pt x="248" y="577"/>
                    <a:pt x="343" y="466"/>
                  </a:cubicBezTo>
                  <a:cubicBezTo>
                    <a:pt x="474" y="318"/>
                    <a:pt x="644" y="209"/>
                    <a:pt x="833" y="152"/>
                  </a:cubicBezTo>
                  <a:cubicBezTo>
                    <a:pt x="934" y="121"/>
                    <a:pt x="1057" y="100"/>
                    <a:pt x="1180" y="100"/>
                  </a:cubicBezTo>
                  <a:close/>
                  <a:moveTo>
                    <a:pt x="1159" y="0"/>
                  </a:moveTo>
                  <a:cubicBezTo>
                    <a:pt x="766" y="0"/>
                    <a:pt x="428" y="220"/>
                    <a:pt x="281" y="421"/>
                  </a:cubicBezTo>
                  <a:cubicBezTo>
                    <a:pt x="200" y="524"/>
                    <a:pt x="141" y="642"/>
                    <a:pt x="107" y="770"/>
                  </a:cubicBezTo>
                  <a:lnTo>
                    <a:pt x="107" y="770"/>
                  </a:lnTo>
                  <a:cubicBezTo>
                    <a:pt x="38" y="778"/>
                    <a:pt x="0" y="783"/>
                    <a:pt x="0" y="790"/>
                  </a:cubicBezTo>
                  <a:cubicBezTo>
                    <a:pt x="0" y="795"/>
                    <a:pt x="35" y="800"/>
                    <a:pt x="100" y="803"/>
                  </a:cubicBezTo>
                  <a:lnTo>
                    <a:pt x="100" y="803"/>
                  </a:lnTo>
                  <a:cubicBezTo>
                    <a:pt x="82" y="887"/>
                    <a:pt x="86" y="934"/>
                    <a:pt x="92" y="935"/>
                  </a:cubicBezTo>
                  <a:cubicBezTo>
                    <a:pt x="93" y="935"/>
                    <a:pt x="93" y="935"/>
                    <a:pt x="93" y="935"/>
                  </a:cubicBezTo>
                  <a:cubicBezTo>
                    <a:pt x="103" y="935"/>
                    <a:pt x="111" y="884"/>
                    <a:pt x="142" y="804"/>
                  </a:cubicBezTo>
                  <a:lnTo>
                    <a:pt x="142" y="804"/>
                  </a:lnTo>
                  <a:cubicBezTo>
                    <a:pt x="148" y="804"/>
                    <a:pt x="154" y="804"/>
                    <a:pt x="160" y="804"/>
                  </a:cubicBezTo>
                  <a:cubicBezTo>
                    <a:pt x="261" y="804"/>
                    <a:pt x="405" y="796"/>
                    <a:pt x="583" y="772"/>
                  </a:cubicBezTo>
                  <a:cubicBezTo>
                    <a:pt x="793" y="742"/>
                    <a:pt x="1000" y="693"/>
                    <a:pt x="1200" y="628"/>
                  </a:cubicBezTo>
                  <a:cubicBezTo>
                    <a:pt x="1314" y="587"/>
                    <a:pt x="1432" y="556"/>
                    <a:pt x="1552" y="482"/>
                  </a:cubicBezTo>
                  <a:cubicBezTo>
                    <a:pt x="1609" y="444"/>
                    <a:pt x="1671" y="393"/>
                    <a:pt x="1691" y="310"/>
                  </a:cubicBezTo>
                  <a:cubicBezTo>
                    <a:pt x="1711" y="227"/>
                    <a:pt x="1664" y="138"/>
                    <a:pt x="1596" y="95"/>
                  </a:cubicBezTo>
                  <a:cubicBezTo>
                    <a:pt x="1448" y="28"/>
                    <a:pt x="1300" y="0"/>
                    <a:pt x="1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2842600" y="5228350"/>
              <a:ext cx="22425" cy="25925"/>
            </a:xfrm>
            <a:custGeom>
              <a:avLst/>
              <a:gdLst/>
              <a:ahLst/>
              <a:cxnLst/>
              <a:rect l="l" t="t" r="r" b="b"/>
              <a:pathLst>
                <a:path w="897" h="1037" extrusionOk="0">
                  <a:moveTo>
                    <a:pt x="233" y="1"/>
                  </a:moveTo>
                  <a:cubicBezTo>
                    <a:pt x="221" y="1"/>
                    <a:pt x="209" y="1"/>
                    <a:pt x="197" y="2"/>
                  </a:cubicBezTo>
                  <a:cubicBezTo>
                    <a:pt x="63" y="22"/>
                    <a:pt x="1" y="167"/>
                    <a:pt x="25" y="257"/>
                  </a:cubicBezTo>
                  <a:cubicBezTo>
                    <a:pt x="39" y="352"/>
                    <a:pt x="87" y="432"/>
                    <a:pt x="131" y="497"/>
                  </a:cubicBezTo>
                  <a:cubicBezTo>
                    <a:pt x="213" y="616"/>
                    <a:pt x="309" y="723"/>
                    <a:pt x="417" y="818"/>
                  </a:cubicBezTo>
                  <a:cubicBezTo>
                    <a:pt x="591" y="968"/>
                    <a:pt x="730" y="1030"/>
                    <a:pt x="754" y="1030"/>
                  </a:cubicBezTo>
                  <a:cubicBezTo>
                    <a:pt x="756" y="1030"/>
                    <a:pt x="757" y="1029"/>
                    <a:pt x="758" y="1029"/>
                  </a:cubicBezTo>
                  <a:cubicBezTo>
                    <a:pt x="768" y="1014"/>
                    <a:pt x="639" y="934"/>
                    <a:pt x="473" y="766"/>
                  </a:cubicBezTo>
                  <a:cubicBezTo>
                    <a:pt x="377" y="669"/>
                    <a:pt x="292" y="563"/>
                    <a:pt x="218" y="447"/>
                  </a:cubicBezTo>
                  <a:cubicBezTo>
                    <a:pt x="135" y="333"/>
                    <a:pt x="74" y="130"/>
                    <a:pt x="219" y="102"/>
                  </a:cubicBezTo>
                  <a:cubicBezTo>
                    <a:pt x="228" y="101"/>
                    <a:pt x="237" y="100"/>
                    <a:pt x="245" y="100"/>
                  </a:cubicBezTo>
                  <a:cubicBezTo>
                    <a:pt x="383" y="100"/>
                    <a:pt x="524" y="222"/>
                    <a:pt x="610" y="322"/>
                  </a:cubicBezTo>
                  <a:cubicBezTo>
                    <a:pt x="696" y="423"/>
                    <a:pt x="755" y="542"/>
                    <a:pt x="786" y="670"/>
                  </a:cubicBezTo>
                  <a:cubicBezTo>
                    <a:pt x="838" y="890"/>
                    <a:pt x="787" y="1032"/>
                    <a:pt x="807" y="1036"/>
                  </a:cubicBezTo>
                  <a:cubicBezTo>
                    <a:pt x="807" y="1036"/>
                    <a:pt x="807" y="1036"/>
                    <a:pt x="807" y="1036"/>
                  </a:cubicBezTo>
                  <a:cubicBezTo>
                    <a:pt x="819" y="1036"/>
                    <a:pt x="897" y="896"/>
                    <a:pt x="863" y="657"/>
                  </a:cubicBezTo>
                  <a:cubicBezTo>
                    <a:pt x="841" y="515"/>
                    <a:pt x="781" y="380"/>
                    <a:pt x="692" y="265"/>
                  </a:cubicBezTo>
                  <a:cubicBezTo>
                    <a:pt x="589" y="153"/>
                    <a:pt x="460" y="1"/>
                    <a:pt x="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2616575" y="5244700"/>
              <a:ext cx="82650" cy="59375"/>
            </a:xfrm>
            <a:custGeom>
              <a:avLst/>
              <a:gdLst/>
              <a:ahLst/>
              <a:cxnLst/>
              <a:rect l="l" t="t" r="r" b="b"/>
              <a:pathLst>
                <a:path w="3306" h="2375" extrusionOk="0">
                  <a:moveTo>
                    <a:pt x="551" y="1"/>
                  </a:moveTo>
                  <a:cubicBezTo>
                    <a:pt x="427" y="1"/>
                    <a:pt x="302" y="11"/>
                    <a:pt x="179" y="29"/>
                  </a:cubicBezTo>
                  <a:cubicBezTo>
                    <a:pt x="63" y="47"/>
                    <a:pt x="1" y="65"/>
                    <a:pt x="2" y="72"/>
                  </a:cubicBezTo>
                  <a:cubicBezTo>
                    <a:pt x="3" y="75"/>
                    <a:pt x="11" y="76"/>
                    <a:pt x="26" y="76"/>
                  </a:cubicBezTo>
                  <a:cubicBezTo>
                    <a:pt x="76" y="76"/>
                    <a:pt x="198" y="63"/>
                    <a:pt x="376" y="63"/>
                  </a:cubicBezTo>
                  <a:cubicBezTo>
                    <a:pt x="463" y="63"/>
                    <a:pt x="563" y="66"/>
                    <a:pt x="674" y="76"/>
                  </a:cubicBezTo>
                  <a:cubicBezTo>
                    <a:pt x="1082" y="108"/>
                    <a:pt x="1651" y="248"/>
                    <a:pt x="2155" y="598"/>
                  </a:cubicBezTo>
                  <a:cubicBezTo>
                    <a:pt x="2657" y="949"/>
                    <a:pt x="2960" y="1420"/>
                    <a:pt x="3106" y="1776"/>
                  </a:cubicBezTo>
                  <a:cubicBezTo>
                    <a:pt x="3254" y="2133"/>
                    <a:pt x="3277" y="2374"/>
                    <a:pt x="3296" y="2374"/>
                  </a:cubicBezTo>
                  <a:cubicBezTo>
                    <a:pt x="3296" y="2374"/>
                    <a:pt x="3296" y="2374"/>
                    <a:pt x="3296" y="2374"/>
                  </a:cubicBezTo>
                  <a:cubicBezTo>
                    <a:pt x="3303" y="2374"/>
                    <a:pt x="3305" y="2313"/>
                    <a:pt x="3291" y="2205"/>
                  </a:cubicBezTo>
                  <a:cubicBezTo>
                    <a:pt x="3270" y="2049"/>
                    <a:pt x="3233" y="1898"/>
                    <a:pt x="3178" y="1752"/>
                  </a:cubicBezTo>
                  <a:cubicBezTo>
                    <a:pt x="3048" y="1379"/>
                    <a:pt x="2743" y="883"/>
                    <a:pt x="2221" y="517"/>
                  </a:cubicBezTo>
                  <a:cubicBezTo>
                    <a:pt x="1696" y="149"/>
                    <a:pt x="1098" y="17"/>
                    <a:pt x="678" y="4"/>
                  </a:cubicBezTo>
                  <a:cubicBezTo>
                    <a:pt x="636" y="2"/>
                    <a:pt x="593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2727225" y="5282525"/>
              <a:ext cx="66575" cy="3650"/>
            </a:xfrm>
            <a:custGeom>
              <a:avLst/>
              <a:gdLst/>
              <a:ahLst/>
              <a:cxnLst/>
              <a:rect l="l" t="t" r="r" b="b"/>
              <a:pathLst>
                <a:path w="2663" h="146" extrusionOk="0">
                  <a:moveTo>
                    <a:pt x="2571" y="0"/>
                  </a:moveTo>
                  <a:cubicBezTo>
                    <a:pt x="2380" y="0"/>
                    <a:pt x="1897" y="32"/>
                    <a:pt x="1332" y="42"/>
                  </a:cubicBezTo>
                  <a:cubicBezTo>
                    <a:pt x="1179" y="45"/>
                    <a:pt x="1033" y="45"/>
                    <a:pt x="896" y="45"/>
                  </a:cubicBezTo>
                  <a:cubicBezTo>
                    <a:pt x="625" y="45"/>
                    <a:pt x="394" y="42"/>
                    <a:pt x="235" y="42"/>
                  </a:cubicBezTo>
                  <a:cubicBezTo>
                    <a:pt x="90" y="42"/>
                    <a:pt x="5" y="45"/>
                    <a:pt x="4" y="56"/>
                  </a:cubicBezTo>
                  <a:cubicBezTo>
                    <a:pt x="0" y="81"/>
                    <a:pt x="505" y="146"/>
                    <a:pt x="1160" y="146"/>
                  </a:cubicBezTo>
                  <a:cubicBezTo>
                    <a:pt x="1217" y="146"/>
                    <a:pt x="1275" y="145"/>
                    <a:pt x="1333" y="144"/>
                  </a:cubicBezTo>
                  <a:cubicBezTo>
                    <a:pt x="2071" y="130"/>
                    <a:pt x="2662" y="37"/>
                    <a:pt x="2659" y="10"/>
                  </a:cubicBezTo>
                  <a:cubicBezTo>
                    <a:pt x="2658" y="3"/>
                    <a:pt x="2627" y="0"/>
                    <a:pt x="2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2682275" y="5284925"/>
              <a:ext cx="7850" cy="11950"/>
            </a:xfrm>
            <a:custGeom>
              <a:avLst/>
              <a:gdLst/>
              <a:ahLst/>
              <a:cxnLst/>
              <a:rect l="l" t="t" r="r" b="b"/>
              <a:pathLst>
                <a:path w="314" h="478" extrusionOk="0">
                  <a:moveTo>
                    <a:pt x="31" y="1"/>
                  </a:moveTo>
                  <a:cubicBezTo>
                    <a:pt x="27" y="1"/>
                    <a:pt x="23" y="2"/>
                    <a:pt x="21" y="4"/>
                  </a:cubicBezTo>
                  <a:cubicBezTo>
                    <a:pt x="0" y="26"/>
                    <a:pt x="74" y="121"/>
                    <a:pt x="137" y="245"/>
                  </a:cubicBezTo>
                  <a:cubicBezTo>
                    <a:pt x="201" y="368"/>
                    <a:pt x="237" y="478"/>
                    <a:pt x="269" y="478"/>
                  </a:cubicBezTo>
                  <a:cubicBezTo>
                    <a:pt x="270" y="478"/>
                    <a:pt x="270" y="478"/>
                    <a:pt x="271" y="478"/>
                  </a:cubicBezTo>
                  <a:cubicBezTo>
                    <a:pt x="302" y="475"/>
                    <a:pt x="314" y="343"/>
                    <a:pt x="237" y="200"/>
                  </a:cubicBezTo>
                  <a:cubicBezTo>
                    <a:pt x="169" y="72"/>
                    <a:pt x="67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2664925" y="5265950"/>
              <a:ext cx="9825" cy="8050"/>
            </a:xfrm>
            <a:custGeom>
              <a:avLst/>
              <a:gdLst/>
              <a:ahLst/>
              <a:cxnLst/>
              <a:rect l="l" t="t" r="r" b="b"/>
              <a:pathLst>
                <a:path w="393" h="322" extrusionOk="0">
                  <a:moveTo>
                    <a:pt x="35" y="0"/>
                  </a:moveTo>
                  <a:cubicBezTo>
                    <a:pt x="29" y="0"/>
                    <a:pt x="24" y="2"/>
                    <a:pt x="21" y="5"/>
                  </a:cubicBezTo>
                  <a:cubicBezTo>
                    <a:pt x="1" y="25"/>
                    <a:pt x="61" y="112"/>
                    <a:pt x="158" y="198"/>
                  </a:cubicBezTo>
                  <a:cubicBezTo>
                    <a:pt x="240" y="272"/>
                    <a:pt x="322" y="321"/>
                    <a:pt x="357" y="321"/>
                  </a:cubicBezTo>
                  <a:cubicBezTo>
                    <a:pt x="363" y="321"/>
                    <a:pt x="368" y="320"/>
                    <a:pt x="371" y="317"/>
                  </a:cubicBezTo>
                  <a:cubicBezTo>
                    <a:pt x="393" y="296"/>
                    <a:pt x="331" y="210"/>
                    <a:pt x="235" y="124"/>
                  </a:cubicBezTo>
                  <a:cubicBezTo>
                    <a:pt x="152" y="50"/>
                    <a:pt x="70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2641025" y="5256550"/>
              <a:ext cx="13725" cy="5125"/>
            </a:xfrm>
            <a:custGeom>
              <a:avLst/>
              <a:gdLst/>
              <a:ahLst/>
              <a:cxnLst/>
              <a:rect l="l" t="t" r="r" b="b"/>
              <a:pathLst>
                <a:path w="549" h="205" extrusionOk="0">
                  <a:moveTo>
                    <a:pt x="170" y="0"/>
                  </a:moveTo>
                  <a:cubicBezTo>
                    <a:pt x="68" y="0"/>
                    <a:pt x="0" y="33"/>
                    <a:pt x="7" y="52"/>
                  </a:cubicBezTo>
                  <a:cubicBezTo>
                    <a:pt x="14" y="80"/>
                    <a:pt x="135" y="77"/>
                    <a:pt x="269" y="117"/>
                  </a:cubicBezTo>
                  <a:cubicBezTo>
                    <a:pt x="388" y="150"/>
                    <a:pt x="478" y="204"/>
                    <a:pt x="514" y="204"/>
                  </a:cubicBezTo>
                  <a:cubicBezTo>
                    <a:pt x="519" y="204"/>
                    <a:pt x="523" y="203"/>
                    <a:pt x="526" y="201"/>
                  </a:cubicBezTo>
                  <a:cubicBezTo>
                    <a:pt x="549" y="184"/>
                    <a:pt x="469" y="66"/>
                    <a:pt x="302" y="18"/>
                  </a:cubicBezTo>
                  <a:cubicBezTo>
                    <a:pt x="254" y="5"/>
                    <a:pt x="209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2623700" y="5253575"/>
              <a:ext cx="7475" cy="3325"/>
            </a:xfrm>
            <a:custGeom>
              <a:avLst/>
              <a:gdLst/>
              <a:ahLst/>
              <a:cxnLst/>
              <a:rect l="l" t="t" r="r" b="b"/>
              <a:pathLst>
                <a:path w="299" h="133" extrusionOk="0">
                  <a:moveTo>
                    <a:pt x="68" y="1"/>
                  </a:moveTo>
                  <a:cubicBezTo>
                    <a:pt x="38" y="1"/>
                    <a:pt x="16" y="7"/>
                    <a:pt x="11" y="21"/>
                  </a:cubicBezTo>
                  <a:cubicBezTo>
                    <a:pt x="1" y="48"/>
                    <a:pt x="54" y="89"/>
                    <a:pt x="130" y="115"/>
                  </a:cubicBezTo>
                  <a:cubicBezTo>
                    <a:pt x="167" y="127"/>
                    <a:pt x="202" y="133"/>
                    <a:pt x="230" y="133"/>
                  </a:cubicBezTo>
                  <a:cubicBezTo>
                    <a:pt x="260" y="133"/>
                    <a:pt x="281" y="126"/>
                    <a:pt x="287" y="113"/>
                  </a:cubicBezTo>
                  <a:cubicBezTo>
                    <a:pt x="298" y="86"/>
                    <a:pt x="244" y="44"/>
                    <a:pt x="168" y="18"/>
                  </a:cubicBezTo>
                  <a:cubicBezTo>
                    <a:pt x="131" y="6"/>
                    <a:pt x="96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1750825" y="5154025"/>
              <a:ext cx="237900" cy="148525"/>
            </a:xfrm>
            <a:custGeom>
              <a:avLst/>
              <a:gdLst/>
              <a:ahLst/>
              <a:cxnLst/>
              <a:rect l="l" t="t" r="r" b="b"/>
              <a:pathLst>
                <a:path w="9516" h="5941" extrusionOk="0">
                  <a:moveTo>
                    <a:pt x="1351" y="1"/>
                  </a:moveTo>
                  <a:lnTo>
                    <a:pt x="1" y="5940"/>
                  </a:lnTo>
                  <a:lnTo>
                    <a:pt x="9126" y="5940"/>
                  </a:lnTo>
                  <a:lnTo>
                    <a:pt x="9515" y="2074"/>
                  </a:lnTo>
                  <a:lnTo>
                    <a:pt x="1351" y="1"/>
                  </a:lnTo>
                  <a:close/>
                </a:path>
              </a:pathLst>
            </a:custGeom>
            <a:solidFill>
              <a:srgbClr val="EF4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1757000" y="5273500"/>
              <a:ext cx="226625" cy="9425"/>
            </a:xfrm>
            <a:custGeom>
              <a:avLst/>
              <a:gdLst/>
              <a:ahLst/>
              <a:cxnLst/>
              <a:rect l="l" t="t" r="r" b="b"/>
              <a:pathLst>
                <a:path w="9065" h="377" extrusionOk="0">
                  <a:moveTo>
                    <a:pt x="1625" y="1"/>
                  </a:moveTo>
                  <a:cubicBezTo>
                    <a:pt x="1523" y="1"/>
                    <a:pt x="1424" y="1"/>
                    <a:pt x="1330" y="2"/>
                  </a:cubicBezTo>
                  <a:cubicBezTo>
                    <a:pt x="508" y="8"/>
                    <a:pt x="1" y="38"/>
                    <a:pt x="1" y="74"/>
                  </a:cubicBezTo>
                  <a:cubicBezTo>
                    <a:pt x="1" y="109"/>
                    <a:pt x="507" y="141"/>
                    <a:pt x="1326" y="180"/>
                  </a:cubicBezTo>
                  <a:lnTo>
                    <a:pt x="4528" y="316"/>
                  </a:lnTo>
                  <a:cubicBezTo>
                    <a:pt x="5587" y="356"/>
                    <a:pt x="6562" y="377"/>
                    <a:pt x="7334" y="377"/>
                  </a:cubicBezTo>
                  <a:cubicBezTo>
                    <a:pt x="7475" y="377"/>
                    <a:pt x="7608" y="376"/>
                    <a:pt x="7734" y="374"/>
                  </a:cubicBezTo>
                  <a:cubicBezTo>
                    <a:pt x="8556" y="367"/>
                    <a:pt x="9065" y="333"/>
                    <a:pt x="9065" y="299"/>
                  </a:cubicBezTo>
                  <a:cubicBezTo>
                    <a:pt x="9065" y="263"/>
                    <a:pt x="8558" y="233"/>
                    <a:pt x="7738" y="196"/>
                  </a:cubicBezTo>
                  <a:lnTo>
                    <a:pt x="4537" y="64"/>
                  </a:lnTo>
                  <a:cubicBezTo>
                    <a:pt x="3429" y="23"/>
                    <a:pt x="2413" y="1"/>
                    <a:pt x="16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1878750" y="5182950"/>
              <a:ext cx="9975" cy="95825"/>
            </a:xfrm>
            <a:custGeom>
              <a:avLst/>
              <a:gdLst/>
              <a:ahLst/>
              <a:cxnLst/>
              <a:rect l="l" t="t" r="r" b="b"/>
              <a:pathLst>
                <a:path w="399" h="3833" extrusionOk="0">
                  <a:moveTo>
                    <a:pt x="328" y="1"/>
                  </a:moveTo>
                  <a:cubicBezTo>
                    <a:pt x="258" y="1"/>
                    <a:pt x="145" y="852"/>
                    <a:pt x="73" y="1907"/>
                  </a:cubicBezTo>
                  <a:cubicBezTo>
                    <a:pt x="1" y="2966"/>
                    <a:pt x="0" y="3827"/>
                    <a:pt x="70" y="3832"/>
                  </a:cubicBezTo>
                  <a:cubicBezTo>
                    <a:pt x="70" y="3832"/>
                    <a:pt x="70" y="3832"/>
                    <a:pt x="70" y="3832"/>
                  </a:cubicBezTo>
                  <a:cubicBezTo>
                    <a:pt x="140" y="3832"/>
                    <a:pt x="255" y="2979"/>
                    <a:pt x="326" y="1924"/>
                  </a:cubicBezTo>
                  <a:cubicBezTo>
                    <a:pt x="397" y="867"/>
                    <a:pt x="399" y="6"/>
                    <a:pt x="329" y="1"/>
                  </a:cubicBezTo>
                  <a:cubicBezTo>
                    <a:pt x="329" y="1"/>
                    <a:pt x="329" y="1"/>
                    <a:pt x="3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1750825" y="5275350"/>
              <a:ext cx="230325" cy="27200"/>
            </a:xfrm>
            <a:custGeom>
              <a:avLst/>
              <a:gdLst/>
              <a:ahLst/>
              <a:cxnLst/>
              <a:rect l="l" t="t" r="r" b="b"/>
              <a:pathLst>
                <a:path w="9213" h="1088" extrusionOk="0">
                  <a:moveTo>
                    <a:pt x="165" y="0"/>
                  </a:moveTo>
                  <a:lnTo>
                    <a:pt x="1" y="985"/>
                  </a:lnTo>
                  <a:lnTo>
                    <a:pt x="1" y="1087"/>
                  </a:lnTo>
                  <a:lnTo>
                    <a:pt x="9126" y="1087"/>
                  </a:lnTo>
                  <a:lnTo>
                    <a:pt x="9212" y="22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2681225" y="1695950"/>
              <a:ext cx="556125" cy="708575"/>
            </a:xfrm>
            <a:custGeom>
              <a:avLst/>
              <a:gdLst/>
              <a:ahLst/>
              <a:cxnLst/>
              <a:rect l="l" t="t" r="r" b="b"/>
              <a:pathLst>
                <a:path w="22245" h="28343" extrusionOk="0">
                  <a:moveTo>
                    <a:pt x="16979" y="0"/>
                  </a:moveTo>
                  <a:cubicBezTo>
                    <a:pt x="16931" y="0"/>
                    <a:pt x="16902" y="54"/>
                    <a:pt x="16902" y="174"/>
                  </a:cubicBezTo>
                  <a:cubicBezTo>
                    <a:pt x="16902" y="841"/>
                    <a:pt x="16587" y="4280"/>
                    <a:pt x="16587" y="4280"/>
                  </a:cubicBezTo>
                  <a:lnTo>
                    <a:pt x="9647" y="16355"/>
                  </a:lnTo>
                  <a:cubicBezTo>
                    <a:pt x="8682" y="18278"/>
                    <a:pt x="6942" y="19399"/>
                    <a:pt x="5693" y="19598"/>
                  </a:cubicBezTo>
                  <a:lnTo>
                    <a:pt x="1" y="20818"/>
                  </a:lnTo>
                  <a:lnTo>
                    <a:pt x="1601" y="28343"/>
                  </a:lnTo>
                  <a:lnTo>
                    <a:pt x="9533" y="26383"/>
                  </a:lnTo>
                  <a:cubicBezTo>
                    <a:pt x="11591" y="25874"/>
                    <a:pt x="13287" y="24421"/>
                    <a:pt x="14103" y="22464"/>
                  </a:cubicBezTo>
                  <a:lnTo>
                    <a:pt x="20703" y="6645"/>
                  </a:lnTo>
                  <a:cubicBezTo>
                    <a:pt x="20703" y="6645"/>
                    <a:pt x="21481" y="4849"/>
                    <a:pt x="21815" y="3513"/>
                  </a:cubicBezTo>
                  <a:cubicBezTo>
                    <a:pt x="22149" y="2177"/>
                    <a:pt x="22245" y="598"/>
                    <a:pt x="22245" y="598"/>
                  </a:cubicBezTo>
                  <a:lnTo>
                    <a:pt x="22245" y="598"/>
                  </a:lnTo>
                  <a:lnTo>
                    <a:pt x="17857" y="2226"/>
                  </a:lnTo>
                  <a:cubicBezTo>
                    <a:pt x="17817" y="1133"/>
                    <a:pt x="17198" y="0"/>
                    <a:pt x="16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698875" y="2190775"/>
              <a:ext cx="1032125" cy="951525"/>
            </a:xfrm>
            <a:custGeom>
              <a:avLst/>
              <a:gdLst/>
              <a:ahLst/>
              <a:cxnLst/>
              <a:rect l="l" t="t" r="r" b="b"/>
              <a:pathLst>
                <a:path w="41285" h="38061" extrusionOk="0">
                  <a:moveTo>
                    <a:pt x="39077" y="1"/>
                  </a:moveTo>
                  <a:cubicBezTo>
                    <a:pt x="34015" y="855"/>
                    <a:pt x="25335" y="1943"/>
                    <a:pt x="25335" y="1943"/>
                  </a:cubicBezTo>
                  <a:lnTo>
                    <a:pt x="14306" y="1849"/>
                  </a:lnTo>
                  <a:cubicBezTo>
                    <a:pt x="14306" y="1849"/>
                    <a:pt x="14194" y="1842"/>
                    <a:pt x="13994" y="1842"/>
                  </a:cubicBezTo>
                  <a:cubicBezTo>
                    <a:pt x="12988" y="1842"/>
                    <a:pt x="9749" y="2022"/>
                    <a:pt x="7116" y="4184"/>
                  </a:cubicBezTo>
                  <a:cubicBezTo>
                    <a:pt x="6608" y="4602"/>
                    <a:pt x="0" y="18087"/>
                    <a:pt x="0" y="18087"/>
                  </a:cubicBezTo>
                  <a:lnTo>
                    <a:pt x="9323" y="20511"/>
                  </a:lnTo>
                  <a:lnTo>
                    <a:pt x="10233" y="16077"/>
                  </a:lnTo>
                  <a:lnTo>
                    <a:pt x="12097" y="27679"/>
                  </a:lnTo>
                  <a:cubicBezTo>
                    <a:pt x="12097" y="27679"/>
                    <a:pt x="8684" y="35075"/>
                    <a:pt x="8769" y="38061"/>
                  </a:cubicBezTo>
                  <a:lnTo>
                    <a:pt x="34314" y="37795"/>
                  </a:lnTo>
                  <a:lnTo>
                    <a:pt x="34015" y="36751"/>
                  </a:lnTo>
                  <a:cubicBezTo>
                    <a:pt x="33692" y="35625"/>
                    <a:pt x="33289" y="34525"/>
                    <a:pt x="32808" y="33458"/>
                  </a:cubicBezTo>
                  <a:lnTo>
                    <a:pt x="30657" y="24484"/>
                  </a:lnTo>
                  <a:lnTo>
                    <a:pt x="31573" y="12721"/>
                  </a:lnTo>
                  <a:lnTo>
                    <a:pt x="41284" y="10380"/>
                  </a:lnTo>
                  <a:lnTo>
                    <a:pt x="39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725725" y="2467600"/>
              <a:ext cx="752400" cy="196325"/>
            </a:xfrm>
            <a:custGeom>
              <a:avLst/>
              <a:gdLst/>
              <a:ahLst/>
              <a:cxnLst/>
              <a:rect l="l" t="t" r="r" b="b"/>
              <a:pathLst>
                <a:path w="30096" h="7853" extrusionOk="0">
                  <a:moveTo>
                    <a:pt x="8034" y="0"/>
                  </a:moveTo>
                  <a:cubicBezTo>
                    <a:pt x="6391" y="0"/>
                    <a:pt x="4909" y="431"/>
                    <a:pt x="3765" y="1015"/>
                  </a:cubicBezTo>
                  <a:cubicBezTo>
                    <a:pt x="2639" y="1582"/>
                    <a:pt x="1635" y="2361"/>
                    <a:pt x="808" y="3310"/>
                  </a:cubicBezTo>
                  <a:cubicBezTo>
                    <a:pt x="521" y="3649"/>
                    <a:pt x="316" y="3926"/>
                    <a:pt x="189" y="4123"/>
                  </a:cubicBezTo>
                  <a:cubicBezTo>
                    <a:pt x="64" y="4318"/>
                    <a:pt x="0" y="4423"/>
                    <a:pt x="8" y="4428"/>
                  </a:cubicBezTo>
                  <a:cubicBezTo>
                    <a:pt x="8" y="4428"/>
                    <a:pt x="9" y="4428"/>
                    <a:pt x="9" y="4428"/>
                  </a:cubicBezTo>
                  <a:cubicBezTo>
                    <a:pt x="20" y="4428"/>
                    <a:pt x="95" y="4332"/>
                    <a:pt x="232" y="4153"/>
                  </a:cubicBezTo>
                  <a:cubicBezTo>
                    <a:pt x="372" y="3967"/>
                    <a:pt x="585" y="3701"/>
                    <a:pt x="882" y="3376"/>
                  </a:cubicBezTo>
                  <a:cubicBezTo>
                    <a:pt x="1724" y="2466"/>
                    <a:pt x="2729" y="1721"/>
                    <a:pt x="3844" y="1176"/>
                  </a:cubicBezTo>
                  <a:cubicBezTo>
                    <a:pt x="4960" y="627"/>
                    <a:pt x="6386" y="225"/>
                    <a:pt x="7963" y="225"/>
                  </a:cubicBezTo>
                  <a:cubicBezTo>
                    <a:pt x="8360" y="225"/>
                    <a:pt x="8767" y="251"/>
                    <a:pt x="9181" y="306"/>
                  </a:cubicBezTo>
                  <a:cubicBezTo>
                    <a:pt x="10254" y="439"/>
                    <a:pt x="11296" y="754"/>
                    <a:pt x="12264" y="1235"/>
                  </a:cubicBezTo>
                  <a:cubicBezTo>
                    <a:pt x="13275" y="1726"/>
                    <a:pt x="14195" y="2453"/>
                    <a:pt x="15065" y="3278"/>
                  </a:cubicBezTo>
                  <a:cubicBezTo>
                    <a:pt x="15936" y="4099"/>
                    <a:pt x="16741" y="4963"/>
                    <a:pt x="17605" y="5712"/>
                  </a:cubicBezTo>
                  <a:cubicBezTo>
                    <a:pt x="18463" y="6471"/>
                    <a:pt x="19414" y="7081"/>
                    <a:pt x="20406" y="7456"/>
                  </a:cubicBezTo>
                  <a:cubicBezTo>
                    <a:pt x="21075" y="7711"/>
                    <a:pt x="21770" y="7852"/>
                    <a:pt x="22439" y="7852"/>
                  </a:cubicBezTo>
                  <a:cubicBezTo>
                    <a:pt x="22760" y="7852"/>
                    <a:pt x="23074" y="7820"/>
                    <a:pt x="23377" y="7752"/>
                  </a:cubicBezTo>
                  <a:cubicBezTo>
                    <a:pt x="24320" y="7555"/>
                    <a:pt x="25055" y="7006"/>
                    <a:pt x="25662" y="6509"/>
                  </a:cubicBezTo>
                  <a:cubicBezTo>
                    <a:pt x="26272" y="6005"/>
                    <a:pt x="26795" y="5518"/>
                    <a:pt x="27315" y="5181"/>
                  </a:cubicBezTo>
                  <a:cubicBezTo>
                    <a:pt x="27833" y="4841"/>
                    <a:pt x="28329" y="4624"/>
                    <a:pt x="28753" y="4527"/>
                  </a:cubicBezTo>
                  <a:cubicBezTo>
                    <a:pt x="29013" y="4467"/>
                    <a:pt x="29238" y="4447"/>
                    <a:pt x="29426" y="4447"/>
                  </a:cubicBezTo>
                  <a:cubicBezTo>
                    <a:pt x="29812" y="4447"/>
                    <a:pt x="30040" y="4531"/>
                    <a:pt x="30086" y="4531"/>
                  </a:cubicBezTo>
                  <a:cubicBezTo>
                    <a:pt x="30092" y="4531"/>
                    <a:pt x="30095" y="4530"/>
                    <a:pt x="30095" y="4527"/>
                  </a:cubicBezTo>
                  <a:cubicBezTo>
                    <a:pt x="30095" y="4527"/>
                    <a:pt x="29984" y="4463"/>
                    <a:pt x="29756" y="4418"/>
                  </a:cubicBezTo>
                  <a:cubicBezTo>
                    <a:pt x="29633" y="4394"/>
                    <a:pt x="29474" y="4373"/>
                    <a:pt x="29285" y="4373"/>
                  </a:cubicBezTo>
                  <a:cubicBezTo>
                    <a:pt x="29122" y="4373"/>
                    <a:pt x="28936" y="4388"/>
                    <a:pt x="28732" y="4431"/>
                  </a:cubicBezTo>
                  <a:cubicBezTo>
                    <a:pt x="28291" y="4515"/>
                    <a:pt x="27776" y="4726"/>
                    <a:pt x="27239" y="5062"/>
                  </a:cubicBezTo>
                  <a:cubicBezTo>
                    <a:pt x="26698" y="5398"/>
                    <a:pt x="26161" y="5879"/>
                    <a:pt x="25548" y="6371"/>
                  </a:cubicBezTo>
                  <a:cubicBezTo>
                    <a:pt x="24940" y="6856"/>
                    <a:pt x="24227" y="7370"/>
                    <a:pt x="23331" y="7546"/>
                  </a:cubicBezTo>
                  <a:cubicBezTo>
                    <a:pt x="23055" y="7606"/>
                    <a:pt x="22767" y="7635"/>
                    <a:pt x="22473" y="7635"/>
                  </a:cubicBezTo>
                  <a:cubicBezTo>
                    <a:pt x="21825" y="7635"/>
                    <a:pt x="21147" y="7495"/>
                    <a:pt x="20490" y="7238"/>
                  </a:cubicBezTo>
                  <a:cubicBezTo>
                    <a:pt x="19530" y="6868"/>
                    <a:pt x="18610" y="6273"/>
                    <a:pt x="17768" y="5526"/>
                  </a:cubicBezTo>
                  <a:cubicBezTo>
                    <a:pt x="16918" y="4784"/>
                    <a:pt x="16118" y="3923"/>
                    <a:pt x="15238" y="3092"/>
                  </a:cubicBezTo>
                  <a:cubicBezTo>
                    <a:pt x="14362" y="2262"/>
                    <a:pt x="13414" y="1513"/>
                    <a:pt x="12374" y="1013"/>
                  </a:cubicBezTo>
                  <a:cubicBezTo>
                    <a:pt x="11380" y="522"/>
                    <a:pt x="10309" y="205"/>
                    <a:pt x="9209" y="74"/>
                  </a:cubicBezTo>
                  <a:cubicBezTo>
                    <a:pt x="8810" y="24"/>
                    <a:pt x="8418" y="0"/>
                    <a:pt x="80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1993275" y="2848175"/>
              <a:ext cx="472975" cy="112875"/>
            </a:xfrm>
            <a:custGeom>
              <a:avLst/>
              <a:gdLst/>
              <a:ahLst/>
              <a:cxnLst/>
              <a:rect l="l" t="t" r="r" b="b"/>
              <a:pathLst>
                <a:path w="18919" h="4515" extrusionOk="0">
                  <a:moveTo>
                    <a:pt x="18673" y="0"/>
                  </a:moveTo>
                  <a:cubicBezTo>
                    <a:pt x="18534" y="0"/>
                    <a:pt x="18340" y="23"/>
                    <a:pt x="18095" y="62"/>
                  </a:cubicBezTo>
                  <a:cubicBezTo>
                    <a:pt x="17570" y="152"/>
                    <a:pt x="16829" y="418"/>
                    <a:pt x="16011" y="903"/>
                  </a:cubicBezTo>
                  <a:cubicBezTo>
                    <a:pt x="15186" y="1377"/>
                    <a:pt x="14295" y="2074"/>
                    <a:pt x="13248" y="2736"/>
                  </a:cubicBezTo>
                  <a:cubicBezTo>
                    <a:pt x="12197" y="3378"/>
                    <a:pt x="10930" y="3919"/>
                    <a:pt x="9518" y="4131"/>
                  </a:cubicBezTo>
                  <a:cubicBezTo>
                    <a:pt x="8942" y="4220"/>
                    <a:pt x="8361" y="4265"/>
                    <a:pt x="7781" y="4265"/>
                  </a:cubicBezTo>
                  <a:cubicBezTo>
                    <a:pt x="7025" y="4265"/>
                    <a:pt x="6270" y="4189"/>
                    <a:pt x="5526" y="4038"/>
                  </a:cubicBezTo>
                  <a:cubicBezTo>
                    <a:pt x="4452" y="3820"/>
                    <a:pt x="3417" y="3442"/>
                    <a:pt x="2456" y="2916"/>
                  </a:cubicBezTo>
                  <a:cubicBezTo>
                    <a:pt x="846" y="2050"/>
                    <a:pt x="107" y="1119"/>
                    <a:pt x="20" y="1119"/>
                  </a:cubicBezTo>
                  <a:cubicBezTo>
                    <a:pt x="17" y="1119"/>
                    <a:pt x="15" y="1120"/>
                    <a:pt x="14" y="1122"/>
                  </a:cubicBezTo>
                  <a:cubicBezTo>
                    <a:pt x="1" y="1133"/>
                    <a:pt x="196" y="1350"/>
                    <a:pt x="564" y="1733"/>
                  </a:cubicBezTo>
                  <a:cubicBezTo>
                    <a:pt x="757" y="1915"/>
                    <a:pt x="1008" y="2122"/>
                    <a:pt x="1296" y="2366"/>
                  </a:cubicBezTo>
                  <a:cubicBezTo>
                    <a:pt x="1610" y="2577"/>
                    <a:pt x="1946" y="2848"/>
                    <a:pt x="2368" y="3071"/>
                  </a:cubicBezTo>
                  <a:cubicBezTo>
                    <a:pt x="3335" y="3630"/>
                    <a:pt x="4385" y="4034"/>
                    <a:pt x="5477" y="4267"/>
                  </a:cubicBezTo>
                  <a:cubicBezTo>
                    <a:pt x="6251" y="4432"/>
                    <a:pt x="7039" y="4515"/>
                    <a:pt x="7827" y="4515"/>
                  </a:cubicBezTo>
                  <a:cubicBezTo>
                    <a:pt x="8405" y="4515"/>
                    <a:pt x="8983" y="4470"/>
                    <a:pt x="9557" y="4381"/>
                  </a:cubicBezTo>
                  <a:cubicBezTo>
                    <a:pt x="11001" y="4163"/>
                    <a:pt x="12304" y="3599"/>
                    <a:pt x="13371" y="2932"/>
                  </a:cubicBezTo>
                  <a:cubicBezTo>
                    <a:pt x="14427" y="2249"/>
                    <a:pt x="15301" y="1542"/>
                    <a:pt x="16103" y="1057"/>
                  </a:cubicBezTo>
                  <a:cubicBezTo>
                    <a:pt x="16897" y="560"/>
                    <a:pt x="17605" y="275"/>
                    <a:pt x="18115" y="158"/>
                  </a:cubicBezTo>
                  <a:cubicBezTo>
                    <a:pt x="18623" y="40"/>
                    <a:pt x="18918" y="38"/>
                    <a:pt x="18917" y="10"/>
                  </a:cubicBezTo>
                  <a:cubicBezTo>
                    <a:pt x="18917" y="3"/>
                    <a:pt x="18865" y="1"/>
                    <a:pt x="18767" y="1"/>
                  </a:cubicBezTo>
                  <a:cubicBezTo>
                    <a:pt x="18748" y="1"/>
                    <a:pt x="18727" y="1"/>
                    <a:pt x="18705" y="1"/>
                  </a:cubicBezTo>
                  <a:cubicBezTo>
                    <a:pt x="18695" y="1"/>
                    <a:pt x="18684" y="0"/>
                    <a:pt x="1867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2557850" y="2269500"/>
              <a:ext cx="146575" cy="50925"/>
            </a:xfrm>
            <a:custGeom>
              <a:avLst/>
              <a:gdLst/>
              <a:ahLst/>
              <a:cxnLst/>
              <a:rect l="l" t="t" r="r" b="b"/>
              <a:pathLst>
                <a:path w="5863" h="2037" extrusionOk="0">
                  <a:moveTo>
                    <a:pt x="1606" y="0"/>
                  </a:moveTo>
                  <a:cubicBezTo>
                    <a:pt x="1353" y="0"/>
                    <a:pt x="1122" y="18"/>
                    <a:pt x="921" y="47"/>
                  </a:cubicBezTo>
                  <a:cubicBezTo>
                    <a:pt x="337" y="131"/>
                    <a:pt x="1" y="279"/>
                    <a:pt x="10" y="305"/>
                  </a:cubicBezTo>
                  <a:cubicBezTo>
                    <a:pt x="12" y="313"/>
                    <a:pt x="26" y="316"/>
                    <a:pt x="51" y="316"/>
                  </a:cubicBezTo>
                  <a:cubicBezTo>
                    <a:pt x="161" y="316"/>
                    <a:pt x="478" y="256"/>
                    <a:pt x="939" y="226"/>
                  </a:cubicBezTo>
                  <a:cubicBezTo>
                    <a:pt x="1058" y="218"/>
                    <a:pt x="1186" y="213"/>
                    <a:pt x="1322" y="213"/>
                  </a:cubicBezTo>
                  <a:cubicBezTo>
                    <a:pt x="1840" y="213"/>
                    <a:pt x="2474" y="280"/>
                    <a:pt x="3133" y="473"/>
                  </a:cubicBezTo>
                  <a:cubicBezTo>
                    <a:pt x="3963" y="722"/>
                    <a:pt x="4649" y="1120"/>
                    <a:pt x="5107" y="1461"/>
                  </a:cubicBezTo>
                  <a:cubicBezTo>
                    <a:pt x="5542" y="1785"/>
                    <a:pt x="5787" y="2036"/>
                    <a:pt x="5836" y="2036"/>
                  </a:cubicBezTo>
                  <a:cubicBezTo>
                    <a:pt x="5838" y="2036"/>
                    <a:pt x="5840" y="2035"/>
                    <a:pt x="5842" y="2034"/>
                  </a:cubicBezTo>
                  <a:cubicBezTo>
                    <a:pt x="5863" y="2016"/>
                    <a:pt x="5662" y="1709"/>
                    <a:pt x="5218" y="1321"/>
                  </a:cubicBezTo>
                  <a:cubicBezTo>
                    <a:pt x="4777" y="933"/>
                    <a:pt x="4071" y="490"/>
                    <a:pt x="3203" y="231"/>
                  </a:cubicBezTo>
                  <a:cubicBezTo>
                    <a:pt x="2636" y="64"/>
                    <a:pt x="2083" y="0"/>
                    <a:pt x="160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2160150" y="3007250"/>
              <a:ext cx="337750" cy="111375"/>
            </a:xfrm>
            <a:custGeom>
              <a:avLst/>
              <a:gdLst/>
              <a:ahLst/>
              <a:cxnLst/>
              <a:rect l="l" t="t" r="r" b="b"/>
              <a:pathLst>
                <a:path w="13510" h="4455" extrusionOk="0">
                  <a:moveTo>
                    <a:pt x="11653" y="1"/>
                  </a:moveTo>
                  <a:cubicBezTo>
                    <a:pt x="11569" y="1"/>
                    <a:pt x="11483" y="2"/>
                    <a:pt x="11396" y="5"/>
                  </a:cubicBezTo>
                  <a:cubicBezTo>
                    <a:pt x="10620" y="29"/>
                    <a:pt x="9851" y="155"/>
                    <a:pt x="9109" y="377"/>
                  </a:cubicBezTo>
                  <a:cubicBezTo>
                    <a:pt x="8272" y="637"/>
                    <a:pt x="7395" y="1041"/>
                    <a:pt x="6524" y="1537"/>
                  </a:cubicBezTo>
                  <a:cubicBezTo>
                    <a:pt x="5666" y="2040"/>
                    <a:pt x="4850" y="2519"/>
                    <a:pt x="4098" y="2961"/>
                  </a:cubicBezTo>
                  <a:cubicBezTo>
                    <a:pt x="3352" y="3387"/>
                    <a:pt x="2655" y="3723"/>
                    <a:pt x="2047" y="3944"/>
                  </a:cubicBezTo>
                  <a:cubicBezTo>
                    <a:pt x="830" y="4409"/>
                    <a:pt x="1" y="4382"/>
                    <a:pt x="8" y="4441"/>
                  </a:cubicBezTo>
                  <a:cubicBezTo>
                    <a:pt x="8" y="4450"/>
                    <a:pt x="61" y="4454"/>
                    <a:pt x="161" y="4454"/>
                  </a:cubicBezTo>
                  <a:cubicBezTo>
                    <a:pt x="258" y="4454"/>
                    <a:pt x="399" y="4450"/>
                    <a:pt x="580" y="4443"/>
                  </a:cubicBezTo>
                  <a:cubicBezTo>
                    <a:pt x="763" y="4423"/>
                    <a:pt x="987" y="4391"/>
                    <a:pt x="1246" y="4347"/>
                  </a:cubicBezTo>
                  <a:cubicBezTo>
                    <a:pt x="1501" y="4285"/>
                    <a:pt x="1794" y="4225"/>
                    <a:pt x="2105" y="4114"/>
                  </a:cubicBezTo>
                  <a:cubicBezTo>
                    <a:pt x="2734" y="3909"/>
                    <a:pt x="3451" y="3582"/>
                    <a:pt x="4212" y="3164"/>
                  </a:cubicBezTo>
                  <a:cubicBezTo>
                    <a:pt x="4975" y="2748"/>
                    <a:pt x="5783" y="2246"/>
                    <a:pt x="6648" y="1757"/>
                  </a:cubicBezTo>
                  <a:cubicBezTo>
                    <a:pt x="7511" y="1266"/>
                    <a:pt x="8366" y="867"/>
                    <a:pt x="9177" y="600"/>
                  </a:cubicBezTo>
                  <a:cubicBezTo>
                    <a:pt x="9901" y="372"/>
                    <a:pt x="10647" y="232"/>
                    <a:pt x="11405" y="183"/>
                  </a:cubicBezTo>
                  <a:cubicBezTo>
                    <a:pt x="11644" y="169"/>
                    <a:pt x="11866" y="163"/>
                    <a:pt x="12070" y="163"/>
                  </a:cubicBezTo>
                  <a:cubicBezTo>
                    <a:pt x="12832" y="163"/>
                    <a:pt x="13331" y="244"/>
                    <a:pt x="13468" y="244"/>
                  </a:cubicBezTo>
                  <a:cubicBezTo>
                    <a:pt x="13493" y="244"/>
                    <a:pt x="13506" y="241"/>
                    <a:pt x="13507" y="235"/>
                  </a:cubicBezTo>
                  <a:cubicBezTo>
                    <a:pt x="13509" y="221"/>
                    <a:pt x="13314" y="161"/>
                    <a:pt x="12951" y="100"/>
                  </a:cubicBezTo>
                  <a:cubicBezTo>
                    <a:pt x="12637" y="49"/>
                    <a:pt x="12195" y="1"/>
                    <a:pt x="116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167025" y="1650050"/>
              <a:ext cx="70325" cy="78075"/>
            </a:xfrm>
            <a:custGeom>
              <a:avLst/>
              <a:gdLst/>
              <a:ahLst/>
              <a:cxnLst/>
              <a:rect l="l" t="t" r="r" b="b"/>
              <a:pathLst>
                <a:path w="2813" h="3123" extrusionOk="0">
                  <a:moveTo>
                    <a:pt x="306" y="1"/>
                  </a:moveTo>
                  <a:cubicBezTo>
                    <a:pt x="306" y="1"/>
                    <a:pt x="0" y="411"/>
                    <a:pt x="185" y="750"/>
                  </a:cubicBezTo>
                  <a:cubicBezTo>
                    <a:pt x="369" y="1091"/>
                    <a:pt x="1622" y="1405"/>
                    <a:pt x="1622" y="1405"/>
                  </a:cubicBezTo>
                  <a:lnTo>
                    <a:pt x="1469" y="3123"/>
                  </a:lnTo>
                  <a:lnTo>
                    <a:pt x="2813" y="2434"/>
                  </a:lnTo>
                  <a:lnTo>
                    <a:pt x="2813" y="1340"/>
                  </a:lnTo>
                  <a:cubicBezTo>
                    <a:pt x="2813" y="1053"/>
                    <a:pt x="2630" y="798"/>
                    <a:pt x="2360" y="705"/>
                  </a:cubicBezTo>
                  <a:lnTo>
                    <a:pt x="30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1629425" y="2650100"/>
              <a:ext cx="366625" cy="265275"/>
            </a:xfrm>
            <a:custGeom>
              <a:avLst/>
              <a:gdLst/>
              <a:ahLst/>
              <a:cxnLst/>
              <a:rect l="l" t="t" r="r" b="b"/>
              <a:pathLst>
                <a:path w="14665" h="10611" extrusionOk="0">
                  <a:moveTo>
                    <a:pt x="3880" y="0"/>
                  </a:moveTo>
                  <a:cubicBezTo>
                    <a:pt x="3880" y="0"/>
                    <a:pt x="1" y="7108"/>
                    <a:pt x="2778" y="9810"/>
                  </a:cubicBezTo>
                  <a:cubicBezTo>
                    <a:pt x="3371" y="10387"/>
                    <a:pt x="4305" y="10610"/>
                    <a:pt x="5394" y="10610"/>
                  </a:cubicBezTo>
                  <a:cubicBezTo>
                    <a:pt x="9119" y="10610"/>
                    <a:pt x="14665" y="7999"/>
                    <a:pt x="14665" y="7999"/>
                  </a:cubicBezTo>
                  <a:lnTo>
                    <a:pt x="13741" y="2245"/>
                  </a:lnTo>
                  <a:lnTo>
                    <a:pt x="9101" y="3904"/>
                  </a:lnTo>
                  <a:lnTo>
                    <a:pt x="10169" y="1636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1847375" y="1597225"/>
              <a:ext cx="724975" cy="847300"/>
            </a:xfrm>
            <a:custGeom>
              <a:avLst/>
              <a:gdLst/>
              <a:ahLst/>
              <a:cxnLst/>
              <a:rect l="l" t="t" r="r" b="b"/>
              <a:pathLst>
                <a:path w="28999" h="33892" extrusionOk="0">
                  <a:moveTo>
                    <a:pt x="16412" y="0"/>
                  </a:moveTo>
                  <a:cubicBezTo>
                    <a:pt x="16225" y="0"/>
                    <a:pt x="16037" y="10"/>
                    <a:pt x="15852" y="29"/>
                  </a:cubicBezTo>
                  <a:cubicBezTo>
                    <a:pt x="13468" y="275"/>
                    <a:pt x="11477" y="1687"/>
                    <a:pt x="9926" y="3241"/>
                  </a:cubicBezTo>
                  <a:cubicBezTo>
                    <a:pt x="8692" y="4477"/>
                    <a:pt x="7596" y="5958"/>
                    <a:pt x="7641" y="7577"/>
                  </a:cubicBezTo>
                  <a:cubicBezTo>
                    <a:pt x="7676" y="8774"/>
                    <a:pt x="8327" y="10022"/>
                    <a:pt x="7776" y="11125"/>
                  </a:cubicBezTo>
                  <a:cubicBezTo>
                    <a:pt x="7246" y="12183"/>
                    <a:pt x="5768" y="12724"/>
                    <a:pt x="5234" y="13782"/>
                  </a:cubicBezTo>
                  <a:cubicBezTo>
                    <a:pt x="4407" y="15415"/>
                    <a:pt x="6219" y="17192"/>
                    <a:pt x="6087" y="18968"/>
                  </a:cubicBezTo>
                  <a:cubicBezTo>
                    <a:pt x="5952" y="20771"/>
                    <a:pt x="3942" y="21975"/>
                    <a:pt x="2590" y="23370"/>
                  </a:cubicBezTo>
                  <a:cubicBezTo>
                    <a:pt x="701" y="25318"/>
                    <a:pt x="1" y="28172"/>
                    <a:pt x="1268" y="30454"/>
                  </a:cubicBezTo>
                  <a:cubicBezTo>
                    <a:pt x="2257" y="32234"/>
                    <a:pt x="4552" y="33462"/>
                    <a:pt x="6819" y="33462"/>
                  </a:cubicBezTo>
                  <a:cubicBezTo>
                    <a:pt x="7458" y="33462"/>
                    <a:pt x="8095" y="33364"/>
                    <a:pt x="8700" y="33154"/>
                  </a:cubicBezTo>
                  <a:cubicBezTo>
                    <a:pt x="9410" y="32908"/>
                    <a:pt x="10067" y="32525"/>
                    <a:pt x="10824" y="32417"/>
                  </a:cubicBezTo>
                  <a:cubicBezTo>
                    <a:pt x="10979" y="32395"/>
                    <a:pt x="11133" y="32385"/>
                    <a:pt x="11286" y="32385"/>
                  </a:cubicBezTo>
                  <a:cubicBezTo>
                    <a:pt x="12348" y="32385"/>
                    <a:pt x="13373" y="32870"/>
                    <a:pt x="14381" y="33218"/>
                  </a:cubicBezTo>
                  <a:cubicBezTo>
                    <a:pt x="15690" y="33672"/>
                    <a:pt x="17099" y="33892"/>
                    <a:pt x="18511" y="33892"/>
                  </a:cubicBezTo>
                  <a:cubicBezTo>
                    <a:pt x="21301" y="33892"/>
                    <a:pt x="24102" y="33034"/>
                    <a:pt x="26165" y="31433"/>
                  </a:cubicBezTo>
                  <a:cubicBezTo>
                    <a:pt x="27229" y="30608"/>
                    <a:pt x="28114" y="29585"/>
                    <a:pt x="28530" y="28414"/>
                  </a:cubicBezTo>
                  <a:cubicBezTo>
                    <a:pt x="28947" y="27243"/>
                    <a:pt x="28853" y="25913"/>
                    <a:pt x="28101" y="24869"/>
                  </a:cubicBezTo>
                  <a:cubicBezTo>
                    <a:pt x="27796" y="24443"/>
                    <a:pt x="27378" y="24047"/>
                    <a:pt x="27292" y="23554"/>
                  </a:cubicBezTo>
                  <a:cubicBezTo>
                    <a:pt x="27135" y="22624"/>
                    <a:pt x="28188" y="21892"/>
                    <a:pt x="28565" y="21009"/>
                  </a:cubicBezTo>
                  <a:cubicBezTo>
                    <a:pt x="28998" y="19988"/>
                    <a:pt x="28481" y="18850"/>
                    <a:pt x="27767" y="17949"/>
                  </a:cubicBezTo>
                  <a:cubicBezTo>
                    <a:pt x="27054" y="17050"/>
                    <a:pt x="26134" y="16255"/>
                    <a:pt x="25625" y="15260"/>
                  </a:cubicBezTo>
                  <a:cubicBezTo>
                    <a:pt x="24247" y="12568"/>
                    <a:pt x="27465" y="4368"/>
                    <a:pt x="21099" y="3184"/>
                  </a:cubicBezTo>
                  <a:cubicBezTo>
                    <a:pt x="20956" y="1308"/>
                    <a:pt x="18641" y="0"/>
                    <a:pt x="16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2290100" y="1681372"/>
              <a:ext cx="172175" cy="762150"/>
            </a:xfrm>
            <a:custGeom>
              <a:avLst/>
              <a:gdLst/>
              <a:ahLst/>
              <a:cxnLst/>
              <a:rect l="l" t="t" r="r" b="b"/>
              <a:pathLst>
                <a:path w="6887" h="30486" extrusionOk="0">
                  <a:moveTo>
                    <a:pt x="2372" y="1"/>
                  </a:moveTo>
                  <a:cubicBezTo>
                    <a:pt x="2367" y="1"/>
                    <a:pt x="2364" y="1"/>
                    <a:pt x="2364" y="2"/>
                  </a:cubicBezTo>
                  <a:cubicBezTo>
                    <a:pt x="2348" y="40"/>
                    <a:pt x="2902" y="66"/>
                    <a:pt x="3657" y="611"/>
                  </a:cubicBezTo>
                  <a:cubicBezTo>
                    <a:pt x="4387" y="1141"/>
                    <a:pt x="5284" y="2296"/>
                    <a:pt x="5417" y="3955"/>
                  </a:cubicBezTo>
                  <a:cubicBezTo>
                    <a:pt x="5493" y="4775"/>
                    <a:pt x="5394" y="5684"/>
                    <a:pt x="5156" y="6628"/>
                  </a:cubicBezTo>
                  <a:cubicBezTo>
                    <a:pt x="4937" y="7579"/>
                    <a:pt x="4516" y="8534"/>
                    <a:pt x="4193" y="9605"/>
                  </a:cubicBezTo>
                  <a:cubicBezTo>
                    <a:pt x="4041" y="10141"/>
                    <a:pt x="3918" y="10715"/>
                    <a:pt x="3958" y="11317"/>
                  </a:cubicBezTo>
                  <a:cubicBezTo>
                    <a:pt x="3988" y="11918"/>
                    <a:pt x="4237" y="12513"/>
                    <a:pt x="4589" y="13013"/>
                  </a:cubicBezTo>
                  <a:cubicBezTo>
                    <a:pt x="4941" y="13517"/>
                    <a:pt x="5365" y="13964"/>
                    <a:pt x="5751" y="14440"/>
                  </a:cubicBezTo>
                  <a:cubicBezTo>
                    <a:pt x="6134" y="14913"/>
                    <a:pt x="6481" y="15440"/>
                    <a:pt x="6553" y="16040"/>
                  </a:cubicBezTo>
                  <a:cubicBezTo>
                    <a:pt x="6627" y="16641"/>
                    <a:pt x="6372" y="17224"/>
                    <a:pt x="5992" y="17685"/>
                  </a:cubicBezTo>
                  <a:cubicBezTo>
                    <a:pt x="5614" y="18155"/>
                    <a:pt x="5138" y="18528"/>
                    <a:pt x="4663" y="18897"/>
                  </a:cubicBezTo>
                  <a:cubicBezTo>
                    <a:pt x="4190" y="19268"/>
                    <a:pt x="3722" y="19654"/>
                    <a:pt x="3366" y="20138"/>
                  </a:cubicBezTo>
                  <a:cubicBezTo>
                    <a:pt x="3005" y="20618"/>
                    <a:pt x="2816" y="21221"/>
                    <a:pt x="2845" y="21797"/>
                  </a:cubicBezTo>
                  <a:cubicBezTo>
                    <a:pt x="2869" y="22374"/>
                    <a:pt x="3049" y="22904"/>
                    <a:pt x="3241" y="23392"/>
                  </a:cubicBezTo>
                  <a:cubicBezTo>
                    <a:pt x="3436" y="23882"/>
                    <a:pt x="3646" y="24343"/>
                    <a:pt x="3807" y="24800"/>
                  </a:cubicBezTo>
                  <a:cubicBezTo>
                    <a:pt x="4158" y="25705"/>
                    <a:pt x="4169" y="26634"/>
                    <a:pt x="3945" y="27422"/>
                  </a:cubicBezTo>
                  <a:cubicBezTo>
                    <a:pt x="3728" y="28213"/>
                    <a:pt x="3303" y="28852"/>
                    <a:pt x="2827" y="29294"/>
                  </a:cubicBezTo>
                  <a:cubicBezTo>
                    <a:pt x="2418" y="29677"/>
                    <a:pt x="1937" y="29976"/>
                    <a:pt x="1411" y="30171"/>
                  </a:cubicBezTo>
                  <a:cubicBezTo>
                    <a:pt x="538" y="30486"/>
                    <a:pt x="0" y="30426"/>
                    <a:pt x="6" y="30460"/>
                  </a:cubicBezTo>
                  <a:cubicBezTo>
                    <a:pt x="6" y="30465"/>
                    <a:pt x="38" y="30469"/>
                    <a:pt x="100" y="30473"/>
                  </a:cubicBezTo>
                  <a:cubicBezTo>
                    <a:pt x="144" y="30475"/>
                    <a:pt x="188" y="30476"/>
                    <a:pt x="233" y="30476"/>
                  </a:cubicBezTo>
                  <a:cubicBezTo>
                    <a:pt x="282" y="30476"/>
                    <a:pt x="332" y="30475"/>
                    <a:pt x="381" y="30471"/>
                  </a:cubicBezTo>
                  <a:cubicBezTo>
                    <a:pt x="742" y="30452"/>
                    <a:pt x="1099" y="30383"/>
                    <a:pt x="1442" y="30266"/>
                  </a:cubicBezTo>
                  <a:cubicBezTo>
                    <a:pt x="1990" y="30081"/>
                    <a:pt x="2493" y="29785"/>
                    <a:pt x="2922" y="29400"/>
                  </a:cubicBezTo>
                  <a:cubicBezTo>
                    <a:pt x="3424" y="28952"/>
                    <a:pt x="3878" y="28293"/>
                    <a:pt x="4115" y="27473"/>
                  </a:cubicBezTo>
                  <a:cubicBezTo>
                    <a:pt x="4362" y="26660"/>
                    <a:pt x="4358" y="25668"/>
                    <a:pt x="4004" y="24733"/>
                  </a:cubicBezTo>
                  <a:cubicBezTo>
                    <a:pt x="3696" y="23795"/>
                    <a:pt x="3130" y="22862"/>
                    <a:pt x="3077" y="21791"/>
                  </a:cubicBezTo>
                  <a:cubicBezTo>
                    <a:pt x="3055" y="21261"/>
                    <a:pt x="3225" y="20728"/>
                    <a:pt x="3560" y="20281"/>
                  </a:cubicBezTo>
                  <a:cubicBezTo>
                    <a:pt x="3892" y="19834"/>
                    <a:pt x="4344" y="19460"/>
                    <a:pt x="4814" y="19092"/>
                  </a:cubicBezTo>
                  <a:cubicBezTo>
                    <a:pt x="5286" y="18727"/>
                    <a:pt x="5785" y="18343"/>
                    <a:pt x="6187" y="17844"/>
                  </a:cubicBezTo>
                  <a:cubicBezTo>
                    <a:pt x="6592" y="17359"/>
                    <a:pt x="6886" y="16698"/>
                    <a:pt x="6805" y="16014"/>
                  </a:cubicBezTo>
                  <a:cubicBezTo>
                    <a:pt x="6722" y="15331"/>
                    <a:pt x="6337" y="14764"/>
                    <a:pt x="5946" y="14282"/>
                  </a:cubicBezTo>
                  <a:cubicBezTo>
                    <a:pt x="5550" y="13796"/>
                    <a:pt x="5130" y="13354"/>
                    <a:pt x="4793" y="12872"/>
                  </a:cubicBezTo>
                  <a:cubicBezTo>
                    <a:pt x="4454" y="12393"/>
                    <a:pt x="4232" y="11859"/>
                    <a:pt x="4199" y="11300"/>
                  </a:cubicBezTo>
                  <a:cubicBezTo>
                    <a:pt x="4159" y="10744"/>
                    <a:pt x="4272" y="10192"/>
                    <a:pt x="4415" y="9670"/>
                  </a:cubicBezTo>
                  <a:cubicBezTo>
                    <a:pt x="4725" y="8625"/>
                    <a:pt x="5145" y="7645"/>
                    <a:pt x="5359" y="6677"/>
                  </a:cubicBezTo>
                  <a:cubicBezTo>
                    <a:pt x="5593" y="5717"/>
                    <a:pt x="5684" y="4782"/>
                    <a:pt x="5594" y="3938"/>
                  </a:cubicBezTo>
                  <a:cubicBezTo>
                    <a:pt x="5433" y="2225"/>
                    <a:pt x="4481" y="1051"/>
                    <a:pt x="3714" y="531"/>
                  </a:cubicBezTo>
                  <a:cubicBezTo>
                    <a:pt x="3322" y="264"/>
                    <a:pt x="2975" y="129"/>
                    <a:pt x="2734" y="68"/>
                  </a:cubicBezTo>
                  <a:cubicBezTo>
                    <a:pt x="2618" y="32"/>
                    <a:pt x="2522" y="24"/>
                    <a:pt x="2460" y="12"/>
                  </a:cubicBezTo>
                  <a:cubicBezTo>
                    <a:pt x="2415" y="4"/>
                    <a:pt x="2385" y="1"/>
                    <a:pt x="2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2045050" y="1626225"/>
              <a:ext cx="301775" cy="226825"/>
            </a:xfrm>
            <a:custGeom>
              <a:avLst/>
              <a:gdLst/>
              <a:ahLst/>
              <a:cxnLst/>
              <a:rect l="l" t="t" r="r" b="b"/>
              <a:pathLst>
                <a:path w="12071" h="9073" extrusionOk="0">
                  <a:moveTo>
                    <a:pt x="7730" y="0"/>
                  </a:moveTo>
                  <a:cubicBezTo>
                    <a:pt x="6493" y="0"/>
                    <a:pt x="5116" y="303"/>
                    <a:pt x="3827" y="998"/>
                  </a:cubicBezTo>
                  <a:cubicBezTo>
                    <a:pt x="2668" y="1627"/>
                    <a:pt x="1713" y="2499"/>
                    <a:pt x="1098" y="3470"/>
                  </a:cubicBezTo>
                  <a:cubicBezTo>
                    <a:pt x="482" y="4442"/>
                    <a:pt x="225" y="5466"/>
                    <a:pt x="113" y="6312"/>
                  </a:cubicBezTo>
                  <a:cubicBezTo>
                    <a:pt x="1" y="7164"/>
                    <a:pt x="12" y="7859"/>
                    <a:pt x="25" y="8335"/>
                  </a:cubicBezTo>
                  <a:cubicBezTo>
                    <a:pt x="41" y="8811"/>
                    <a:pt x="71" y="9073"/>
                    <a:pt x="86" y="9073"/>
                  </a:cubicBezTo>
                  <a:cubicBezTo>
                    <a:pt x="106" y="9073"/>
                    <a:pt x="108" y="8809"/>
                    <a:pt x="124" y="8334"/>
                  </a:cubicBezTo>
                  <a:cubicBezTo>
                    <a:pt x="142" y="7860"/>
                    <a:pt x="157" y="7172"/>
                    <a:pt x="291" y="6338"/>
                  </a:cubicBezTo>
                  <a:cubicBezTo>
                    <a:pt x="423" y="5510"/>
                    <a:pt x="691" y="4523"/>
                    <a:pt x="1295" y="3595"/>
                  </a:cubicBezTo>
                  <a:cubicBezTo>
                    <a:pt x="1894" y="2671"/>
                    <a:pt x="2826" y="1829"/>
                    <a:pt x="3948" y="1220"/>
                  </a:cubicBezTo>
                  <a:cubicBezTo>
                    <a:pt x="5231" y="528"/>
                    <a:pt x="6606" y="229"/>
                    <a:pt x="7830" y="229"/>
                  </a:cubicBezTo>
                  <a:cubicBezTo>
                    <a:pt x="8763" y="229"/>
                    <a:pt x="9608" y="403"/>
                    <a:pt x="10259" y="709"/>
                  </a:cubicBezTo>
                  <a:cubicBezTo>
                    <a:pt x="11024" y="1052"/>
                    <a:pt x="11519" y="1550"/>
                    <a:pt x="11754" y="1950"/>
                  </a:cubicBezTo>
                  <a:cubicBezTo>
                    <a:pt x="11989" y="2347"/>
                    <a:pt x="12034" y="2613"/>
                    <a:pt x="12060" y="2613"/>
                  </a:cubicBezTo>
                  <a:cubicBezTo>
                    <a:pt x="12060" y="2613"/>
                    <a:pt x="12061" y="2613"/>
                    <a:pt x="12061" y="2613"/>
                  </a:cubicBezTo>
                  <a:cubicBezTo>
                    <a:pt x="12070" y="2610"/>
                    <a:pt x="12061" y="2546"/>
                    <a:pt x="12035" y="2422"/>
                  </a:cubicBezTo>
                  <a:cubicBezTo>
                    <a:pt x="11994" y="2239"/>
                    <a:pt x="11928" y="2064"/>
                    <a:pt x="11838" y="1901"/>
                  </a:cubicBezTo>
                  <a:cubicBezTo>
                    <a:pt x="11621" y="1469"/>
                    <a:pt x="11119" y="924"/>
                    <a:pt x="10334" y="547"/>
                  </a:cubicBezTo>
                  <a:cubicBezTo>
                    <a:pt x="9640" y="199"/>
                    <a:pt x="8731" y="0"/>
                    <a:pt x="7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2082425" y="1712097"/>
              <a:ext cx="233975" cy="698500"/>
            </a:xfrm>
            <a:custGeom>
              <a:avLst/>
              <a:gdLst/>
              <a:ahLst/>
              <a:cxnLst/>
              <a:rect l="l" t="t" r="r" b="b"/>
              <a:pathLst>
                <a:path w="9359" h="27940" extrusionOk="0">
                  <a:moveTo>
                    <a:pt x="8649" y="1"/>
                  </a:moveTo>
                  <a:cubicBezTo>
                    <a:pt x="8485" y="1"/>
                    <a:pt x="8295" y="19"/>
                    <a:pt x="8084" y="66"/>
                  </a:cubicBezTo>
                  <a:cubicBezTo>
                    <a:pt x="7282" y="241"/>
                    <a:pt x="6137" y="982"/>
                    <a:pt x="5601" y="2410"/>
                  </a:cubicBezTo>
                  <a:cubicBezTo>
                    <a:pt x="5333" y="3112"/>
                    <a:pt x="5212" y="3930"/>
                    <a:pt x="5174" y="4798"/>
                  </a:cubicBezTo>
                  <a:cubicBezTo>
                    <a:pt x="5130" y="5668"/>
                    <a:pt x="5179" y="6594"/>
                    <a:pt x="5126" y="7555"/>
                  </a:cubicBezTo>
                  <a:cubicBezTo>
                    <a:pt x="5072" y="8512"/>
                    <a:pt x="4922" y="9537"/>
                    <a:pt x="4406" y="10432"/>
                  </a:cubicBezTo>
                  <a:cubicBezTo>
                    <a:pt x="4159" y="10884"/>
                    <a:pt x="3789" y="11265"/>
                    <a:pt x="3418" y="11666"/>
                  </a:cubicBezTo>
                  <a:cubicBezTo>
                    <a:pt x="3049" y="12067"/>
                    <a:pt x="2657" y="12497"/>
                    <a:pt x="2440" y="13056"/>
                  </a:cubicBezTo>
                  <a:cubicBezTo>
                    <a:pt x="2224" y="13614"/>
                    <a:pt x="2257" y="14225"/>
                    <a:pt x="2381" y="14764"/>
                  </a:cubicBezTo>
                  <a:cubicBezTo>
                    <a:pt x="2503" y="15311"/>
                    <a:pt x="2695" y="15819"/>
                    <a:pt x="2847" y="16319"/>
                  </a:cubicBezTo>
                  <a:cubicBezTo>
                    <a:pt x="2998" y="16817"/>
                    <a:pt x="3112" y="17318"/>
                    <a:pt x="3089" y="17807"/>
                  </a:cubicBezTo>
                  <a:cubicBezTo>
                    <a:pt x="3076" y="18297"/>
                    <a:pt x="2912" y="18763"/>
                    <a:pt x="2699" y="19184"/>
                  </a:cubicBezTo>
                  <a:cubicBezTo>
                    <a:pt x="2266" y="20032"/>
                    <a:pt x="1648" y="20731"/>
                    <a:pt x="1146" y="21439"/>
                  </a:cubicBezTo>
                  <a:cubicBezTo>
                    <a:pt x="640" y="22143"/>
                    <a:pt x="227" y="22882"/>
                    <a:pt x="122" y="23638"/>
                  </a:cubicBezTo>
                  <a:cubicBezTo>
                    <a:pt x="1" y="24390"/>
                    <a:pt x="177" y="25080"/>
                    <a:pt x="406" y="25620"/>
                  </a:cubicBezTo>
                  <a:cubicBezTo>
                    <a:pt x="632" y="26167"/>
                    <a:pt x="914" y="26593"/>
                    <a:pt x="1145" y="26933"/>
                  </a:cubicBezTo>
                  <a:cubicBezTo>
                    <a:pt x="1382" y="27273"/>
                    <a:pt x="1578" y="27524"/>
                    <a:pt x="1716" y="27692"/>
                  </a:cubicBezTo>
                  <a:cubicBezTo>
                    <a:pt x="1848" y="27854"/>
                    <a:pt x="1924" y="27939"/>
                    <a:pt x="1935" y="27939"/>
                  </a:cubicBezTo>
                  <a:cubicBezTo>
                    <a:pt x="1935" y="27939"/>
                    <a:pt x="1935" y="27939"/>
                    <a:pt x="1936" y="27939"/>
                  </a:cubicBezTo>
                  <a:cubicBezTo>
                    <a:pt x="1943" y="27934"/>
                    <a:pt x="1880" y="27839"/>
                    <a:pt x="1757" y="27661"/>
                  </a:cubicBezTo>
                  <a:cubicBezTo>
                    <a:pt x="1634" y="27483"/>
                    <a:pt x="1449" y="27223"/>
                    <a:pt x="1228" y="26879"/>
                  </a:cubicBezTo>
                  <a:cubicBezTo>
                    <a:pt x="1010" y="26532"/>
                    <a:pt x="745" y="26105"/>
                    <a:pt x="537" y="25567"/>
                  </a:cubicBezTo>
                  <a:cubicBezTo>
                    <a:pt x="326" y="25035"/>
                    <a:pt x="174" y="24373"/>
                    <a:pt x="298" y="23667"/>
                  </a:cubicBezTo>
                  <a:cubicBezTo>
                    <a:pt x="408" y="22955"/>
                    <a:pt x="810" y="22252"/>
                    <a:pt x="1316" y="21562"/>
                  </a:cubicBezTo>
                  <a:cubicBezTo>
                    <a:pt x="1819" y="20868"/>
                    <a:pt x="2447" y="20175"/>
                    <a:pt x="2908" y="19289"/>
                  </a:cubicBezTo>
                  <a:cubicBezTo>
                    <a:pt x="3133" y="18849"/>
                    <a:pt x="3313" y="18351"/>
                    <a:pt x="3331" y="17818"/>
                  </a:cubicBezTo>
                  <a:cubicBezTo>
                    <a:pt x="3359" y="17286"/>
                    <a:pt x="3238" y="16758"/>
                    <a:pt x="3085" y="16246"/>
                  </a:cubicBezTo>
                  <a:cubicBezTo>
                    <a:pt x="2931" y="15734"/>
                    <a:pt x="2742" y="15230"/>
                    <a:pt x="2627" y="14709"/>
                  </a:cubicBezTo>
                  <a:cubicBezTo>
                    <a:pt x="2509" y="14191"/>
                    <a:pt x="2486" y="13642"/>
                    <a:pt x="2677" y="13145"/>
                  </a:cubicBezTo>
                  <a:cubicBezTo>
                    <a:pt x="3076" y="12140"/>
                    <a:pt x="4096" y="11525"/>
                    <a:pt x="4623" y="10555"/>
                  </a:cubicBezTo>
                  <a:cubicBezTo>
                    <a:pt x="5165" y="9600"/>
                    <a:pt x="5310" y="8539"/>
                    <a:pt x="5360" y="7567"/>
                  </a:cubicBezTo>
                  <a:cubicBezTo>
                    <a:pt x="5407" y="6587"/>
                    <a:pt x="5350" y="5663"/>
                    <a:pt x="5385" y="4805"/>
                  </a:cubicBezTo>
                  <a:cubicBezTo>
                    <a:pt x="5412" y="3948"/>
                    <a:pt x="5522" y="3152"/>
                    <a:pt x="5769" y="2471"/>
                  </a:cubicBezTo>
                  <a:cubicBezTo>
                    <a:pt x="6259" y="1095"/>
                    <a:pt x="7343" y="356"/>
                    <a:pt x="8108" y="161"/>
                  </a:cubicBezTo>
                  <a:cubicBezTo>
                    <a:pt x="8368" y="93"/>
                    <a:pt x="8592" y="72"/>
                    <a:pt x="8775" y="72"/>
                  </a:cubicBezTo>
                  <a:cubicBezTo>
                    <a:pt x="9099" y="72"/>
                    <a:pt x="9297" y="139"/>
                    <a:pt x="9345" y="139"/>
                  </a:cubicBezTo>
                  <a:cubicBezTo>
                    <a:pt x="9353" y="139"/>
                    <a:pt x="9357" y="138"/>
                    <a:pt x="9357" y="134"/>
                  </a:cubicBezTo>
                  <a:cubicBezTo>
                    <a:pt x="9358" y="130"/>
                    <a:pt x="9333" y="118"/>
                    <a:pt x="9278" y="103"/>
                  </a:cubicBezTo>
                  <a:cubicBezTo>
                    <a:pt x="9225" y="87"/>
                    <a:pt x="9146" y="54"/>
                    <a:pt x="9039" y="38"/>
                  </a:cubicBezTo>
                  <a:cubicBezTo>
                    <a:pt x="8935" y="17"/>
                    <a:pt x="8803" y="1"/>
                    <a:pt x="8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1853075" y="3980300"/>
              <a:ext cx="282000" cy="100650"/>
            </a:xfrm>
            <a:custGeom>
              <a:avLst/>
              <a:gdLst/>
              <a:ahLst/>
              <a:cxnLst/>
              <a:rect l="l" t="t" r="r" b="b"/>
              <a:pathLst>
                <a:path w="11280" h="4026" extrusionOk="0">
                  <a:moveTo>
                    <a:pt x="51" y="1"/>
                  </a:moveTo>
                  <a:lnTo>
                    <a:pt x="1" y="938"/>
                  </a:lnTo>
                  <a:lnTo>
                    <a:pt x="10916" y="4026"/>
                  </a:lnTo>
                  <a:lnTo>
                    <a:pt x="11279" y="103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2354025" y="4030625"/>
              <a:ext cx="296500" cy="84825"/>
            </a:xfrm>
            <a:custGeom>
              <a:avLst/>
              <a:gdLst/>
              <a:ahLst/>
              <a:cxnLst/>
              <a:rect l="l" t="t" r="r" b="b"/>
              <a:pathLst>
                <a:path w="11860" h="3393" extrusionOk="0">
                  <a:moveTo>
                    <a:pt x="1" y="0"/>
                  </a:moveTo>
                  <a:lnTo>
                    <a:pt x="317" y="1460"/>
                  </a:lnTo>
                  <a:lnTo>
                    <a:pt x="11859" y="3393"/>
                  </a:lnTo>
                  <a:lnTo>
                    <a:pt x="11487" y="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5"/>
          <p:cNvGrpSpPr/>
          <p:nvPr/>
        </p:nvGrpSpPr>
        <p:grpSpPr>
          <a:xfrm>
            <a:off x="1049201" y="2787324"/>
            <a:ext cx="7045580" cy="417358"/>
            <a:chOff x="935200" y="665825"/>
            <a:chExt cx="5611325" cy="332450"/>
          </a:xfrm>
        </p:grpSpPr>
        <p:sp>
          <p:nvSpPr>
            <p:cNvPr id="701" name="Google Shape;701;p5"/>
            <p:cNvSpPr/>
            <p:nvPr/>
          </p:nvSpPr>
          <p:spPr>
            <a:xfrm>
              <a:off x="935200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6389" y="0"/>
                  </a:moveTo>
                  <a:cubicBezTo>
                    <a:pt x="2860" y="0"/>
                    <a:pt x="0" y="2860"/>
                    <a:pt x="0" y="6390"/>
                  </a:cubicBezTo>
                  <a:lnTo>
                    <a:pt x="0" y="6907"/>
                  </a:lnTo>
                  <a:cubicBezTo>
                    <a:pt x="0" y="10437"/>
                    <a:pt x="2860" y="13297"/>
                    <a:pt x="6389" y="13297"/>
                  </a:cubicBezTo>
                  <a:lnTo>
                    <a:pt x="28107" y="13297"/>
                  </a:lnTo>
                  <a:lnTo>
                    <a:pt x="281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1637825" y="665825"/>
              <a:ext cx="702725" cy="332450"/>
            </a:xfrm>
            <a:custGeom>
              <a:avLst/>
              <a:gdLst/>
              <a:ahLst/>
              <a:cxnLst/>
              <a:rect l="l" t="t" r="r" b="b"/>
              <a:pathLst>
                <a:path w="28109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9" y="13297"/>
                  </a:lnTo>
                  <a:lnTo>
                    <a:pt x="2810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340525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8" y="13297"/>
                  </a:lnTo>
                  <a:lnTo>
                    <a:pt x="2810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3043200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7" y="13297"/>
                  </a:lnTo>
                  <a:lnTo>
                    <a:pt x="28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3742975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8" y="13297"/>
                  </a:lnTo>
                  <a:lnTo>
                    <a:pt x="28108" y="0"/>
                  </a:lnTo>
                  <a:close/>
                </a:path>
              </a:pathLst>
            </a:custGeom>
            <a:solidFill>
              <a:srgbClr val="EF49A0"/>
            </a:solidFill>
            <a:ln w="9525" cap="flat" cmpd="sng">
              <a:solidFill>
                <a:srgbClr val="EF49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4443300" y="665825"/>
              <a:ext cx="702675" cy="332450"/>
            </a:xfrm>
            <a:custGeom>
              <a:avLst/>
              <a:gdLst/>
              <a:ahLst/>
              <a:cxnLst/>
              <a:rect l="l" t="t" r="r" b="b"/>
              <a:pathLst>
                <a:path w="28107" h="13298" extrusionOk="0">
                  <a:moveTo>
                    <a:pt x="0" y="0"/>
                  </a:moveTo>
                  <a:lnTo>
                    <a:pt x="0" y="13297"/>
                  </a:lnTo>
                  <a:lnTo>
                    <a:pt x="28107" y="13297"/>
                  </a:lnTo>
                  <a:lnTo>
                    <a:pt x="28107" y="0"/>
                  </a:lnTo>
                  <a:close/>
                </a:path>
              </a:pathLst>
            </a:custGeom>
            <a:solidFill>
              <a:srgbClr val="EF49A0"/>
            </a:solidFill>
            <a:ln w="9525" cap="flat" cmpd="sng">
              <a:solidFill>
                <a:srgbClr val="EF49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143550" y="665825"/>
              <a:ext cx="702700" cy="332450"/>
            </a:xfrm>
            <a:custGeom>
              <a:avLst/>
              <a:gdLst/>
              <a:ahLst/>
              <a:cxnLst/>
              <a:rect l="l" t="t" r="r" b="b"/>
              <a:pathLst>
                <a:path w="28108" h="13298" extrusionOk="0">
                  <a:moveTo>
                    <a:pt x="1" y="0"/>
                  </a:moveTo>
                  <a:lnTo>
                    <a:pt x="1" y="13297"/>
                  </a:lnTo>
                  <a:lnTo>
                    <a:pt x="28108" y="13297"/>
                  </a:lnTo>
                  <a:lnTo>
                    <a:pt x="28108" y="0"/>
                  </a:lnTo>
                  <a:close/>
                </a:path>
              </a:pathLst>
            </a:custGeom>
            <a:solidFill>
              <a:srgbClr val="EE4AE6"/>
            </a:solidFill>
            <a:ln w="9525" cap="flat" cmpd="sng">
              <a:solidFill>
                <a:srgbClr val="EE4A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843825" y="665825"/>
              <a:ext cx="702700" cy="332400"/>
            </a:xfrm>
            <a:custGeom>
              <a:avLst/>
              <a:gdLst/>
              <a:ahLst/>
              <a:cxnLst/>
              <a:rect l="l" t="t" r="r" b="b"/>
              <a:pathLst>
                <a:path w="28108" h="13296" extrusionOk="0">
                  <a:moveTo>
                    <a:pt x="1" y="0"/>
                  </a:moveTo>
                  <a:lnTo>
                    <a:pt x="1" y="13296"/>
                  </a:lnTo>
                  <a:lnTo>
                    <a:pt x="21719" y="13296"/>
                  </a:lnTo>
                  <a:cubicBezTo>
                    <a:pt x="25248" y="13296"/>
                    <a:pt x="28108" y="10436"/>
                    <a:pt x="28108" y="6907"/>
                  </a:cubicBezTo>
                  <a:lnTo>
                    <a:pt x="28108" y="6390"/>
                  </a:lnTo>
                  <a:cubicBezTo>
                    <a:pt x="28108" y="2860"/>
                    <a:pt x="25248" y="0"/>
                    <a:pt x="21719" y="0"/>
                  </a:cubicBezTo>
                  <a:close/>
                </a:path>
              </a:pathLst>
            </a:custGeom>
            <a:solidFill>
              <a:srgbClr val="EE4AE6"/>
            </a:solidFill>
            <a:ln w="9525" cap="flat" cmpd="sng">
              <a:solidFill>
                <a:srgbClr val="EE4A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9" name="Google Shape;709;p5"/>
          <p:cNvSpPr txBox="1"/>
          <p:nvPr/>
        </p:nvSpPr>
        <p:spPr>
          <a:xfrm>
            <a:off x="4468228" y="2773360"/>
            <a:ext cx="17223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Tramo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"/>
          <p:cNvSpPr txBox="1"/>
          <p:nvPr/>
        </p:nvSpPr>
        <p:spPr>
          <a:xfrm>
            <a:off x="1064748" y="2771928"/>
            <a:ext cx="17223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Tramo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"/>
          <p:cNvSpPr txBox="1"/>
          <p:nvPr/>
        </p:nvSpPr>
        <p:spPr>
          <a:xfrm>
            <a:off x="2824405" y="2771928"/>
            <a:ext cx="17223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Tramo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"/>
          <p:cNvSpPr txBox="1"/>
          <p:nvPr/>
        </p:nvSpPr>
        <p:spPr>
          <a:xfrm>
            <a:off x="6360736" y="2787324"/>
            <a:ext cx="17223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Tramo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402;p5">
            <a:extLst>
              <a:ext uri="{FF2B5EF4-FFF2-40B4-BE49-F238E27FC236}">
                <a16:creationId xmlns:a16="http://schemas.microsoft.com/office/drawing/2014/main" id="{E536864D-D960-4E2C-BEB3-5766238A11F0}"/>
              </a:ext>
            </a:extLst>
          </p:cNvPr>
          <p:cNvSpPr txBox="1">
            <a:spLocks/>
          </p:cNvSpPr>
          <p:nvPr/>
        </p:nvSpPr>
        <p:spPr>
          <a:xfrm>
            <a:off x="2855803" y="1639179"/>
            <a:ext cx="2116534" cy="126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just"/>
            <a:r>
              <a:rPr lang="es-CO" sz="1200" b="1" dirty="0"/>
              <a:t>Formación para el trabajo</a:t>
            </a:r>
            <a:r>
              <a:rPr lang="es-CO" sz="1200" dirty="0"/>
              <a:t>. Componentes de formación en habilidades blandas, competencias duras y orientación socio-ocupacional</a:t>
            </a:r>
          </a:p>
        </p:txBody>
      </p:sp>
      <p:sp>
        <p:nvSpPr>
          <p:cNvPr id="320" name="Google Shape;1223;p13">
            <a:extLst>
              <a:ext uri="{FF2B5EF4-FFF2-40B4-BE49-F238E27FC236}">
                <a16:creationId xmlns:a16="http://schemas.microsoft.com/office/drawing/2014/main" id="{7E69F349-1E21-41E4-AE4C-4ACBEED34C4E}"/>
              </a:ext>
            </a:extLst>
          </p:cNvPr>
          <p:cNvSpPr txBox="1"/>
          <p:nvPr/>
        </p:nvSpPr>
        <p:spPr>
          <a:xfrm>
            <a:off x="6834722" y="4840700"/>
            <a:ext cx="3771830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CO" sz="1100" dirty="0">
                <a:latin typeface="Abel"/>
              </a:rPr>
              <a:t>Basado en Modelo de Empleo Inclusivo.</a:t>
            </a:r>
          </a:p>
        </p:txBody>
      </p:sp>
      <p:pic>
        <p:nvPicPr>
          <p:cNvPr id="321" name="Imagen 320" descr="Texto&#10;&#10;Descripción generada automáticamente con confianza media">
            <a:extLst>
              <a:ext uri="{FF2B5EF4-FFF2-40B4-BE49-F238E27FC236}">
                <a16:creationId xmlns:a16="http://schemas.microsoft.com/office/drawing/2014/main" id="{6D645260-A617-4333-8C6E-48B7D6888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"/>
          <p:cNvSpPr txBox="1">
            <a:spLocks noGrp="1"/>
          </p:cNvSpPr>
          <p:nvPr>
            <p:ph type="title" idx="2"/>
          </p:nvPr>
        </p:nvSpPr>
        <p:spPr>
          <a:xfrm>
            <a:off x="357884" y="446688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Primera fase</a:t>
            </a:r>
            <a:endParaRPr dirty="0"/>
          </a:p>
        </p:txBody>
      </p:sp>
      <p:pic>
        <p:nvPicPr>
          <p:cNvPr id="406" name="Google Shape;406;p5" descr="Expertos académicos | La Silla Vací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4048" y="112882"/>
            <a:ext cx="618644" cy="6940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6EE5CAA0-8108-4A54-9FAE-843842147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3" y="4578869"/>
            <a:ext cx="5256108" cy="393404"/>
          </a:xfrm>
        </p:spPr>
        <p:txBody>
          <a:bodyPr/>
          <a:lstStyle/>
          <a:p>
            <a:r>
              <a:rPr lang="es-CO" dirty="0"/>
              <a:t>Gráfico 1. Número de sedes de iniciativas para Jóvenes por Localidad </a:t>
            </a:r>
          </a:p>
          <a:p>
            <a:endParaRPr lang="es-CO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6BF93339-BA9C-433B-8BF7-CC0CD8DE940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575636" y="4524876"/>
            <a:ext cx="3351801" cy="319481"/>
          </a:xfrm>
        </p:spPr>
        <p:txBody>
          <a:bodyPr/>
          <a:lstStyle/>
          <a:p>
            <a:r>
              <a:rPr lang="es-CO" dirty="0"/>
              <a:t>Tabla 1. Iniciativas únicas por Localidad </a:t>
            </a:r>
          </a:p>
        </p:txBody>
      </p:sp>
      <p:pic>
        <p:nvPicPr>
          <p:cNvPr id="321" name="Picture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C7AD844-C1AC-4F50-8954-B4097187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2" y="1284358"/>
            <a:ext cx="4210443" cy="334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Imagen 321">
            <a:extLst>
              <a:ext uri="{FF2B5EF4-FFF2-40B4-BE49-F238E27FC236}">
                <a16:creationId xmlns:a16="http://schemas.microsoft.com/office/drawing/2014/main" id="{5E050B29-DD7A-4ECB-8B72-A2C8DE12E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833" y="1466624"/>
            <a:ext cx="3648348" cy="2844223"/>
          </a:xfrm>
          <a:prstGeom prst="rect">
            <a:avLst/>
          </a:prstGeom>
        </p:spPr>
      </p:pic>
      <p:pic>
        <p:nvPicPr>
          <p:cNvPr id="323" name="Imagen 322" descr="Texto&#10;&#10;Descripción generada automáticamente con confianza media">
            <a:extLst>
              <a:ext uri="{FF2B5EF4-FFF2-40B4-BE49-F238E27FC236}">
                <a16:creationId xmlns:a16="http://schemas.microsoft.com/office/drawing/2014/main" id="{999F8708-F331-42F1-93F2-963A0D056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53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"/>
          <p:cNvSpPr txBox="1">
            <a:spLocks noGrp="1"/>
          </p:cNvSpPr>
          <p:nvPr>
            <p:ph type="title" idx="2"/>
          </p:nvPr>
        </p:nvSpPr>
        <p:spPr>
          <a:xfrm>
            <a:off x="357884" y="446688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Primera fase</a:t>
            </a:r>
            <a:endParaRPr dirty="0"/>
          </a:p>
        </p:txBody>
      </p:sp>
      <p:pic>
        <p:nvPicPr>
          <p:cNvPr id="406" name="Google Shape;406;p5" descr="Expertos académicos | La Silla Vací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4048" y="112882"/>
            <a:ext cx="618644" cy="6940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6EE5CAA0-8108-4A54-9FAE-843842147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809" y="4621319"/>
            <a:ext cx="5684507" cy="393404"/>
          </a:xfrm>
        </p:spPr>
        <p:txBody>
          <a:bodyPr/>
          <a:lstStyle/>
          <a:p>
            <a:r>
              <a:rPr lang="es-CO" dirty="0"/>
              <a:t>Gráfico 2. Número de sedes de iniciativas por cada 1000 jóvenes por Localidad </a:t>
            </a:r>
          </a:p>
          <a:p>
            <a:endParaRPr lang="es-CO" dirty="0"/>
          </a:p>
        </p:txBody>
      </p:sp>
      <p:pic>
        <p:nvPicPr>
          <p:cNvPr id="11" name="Picture 2" descr="Gráfico&#10;&#10;Descripción generada automáticamente">
            <a:extLst>
              <a:ext uri="{FF2B5EF4-FFF2-40B4-BE49-F238E27FC236}">
                <a16:creationId xmlns:a16="http://schemas.microsoft.com/office/drawing/2014/main" id="{8E246A8A-2232-44FD-A7E5-B16E3AC0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42" y="1359576"/>
            <a:ext cx="5025289" cy="33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Texto&#10;&#10;Descripción generada automáticamente con confianza media">
            <a:extLst>
              <a:ext uri="{FF2B5EF4-FFF2-40B4-BE49-F238E27FC236}">
                <a16:creationId xmlns:a16="http://schemas.microsoft.com/office/drawing/2014/main" id="{DAA1A4B8-49E5-45FE-A608-D2D4E2753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435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3"/>
          <p:cNvSpPr txBox="1">
            <a:spLocks noGrp="1"/>
          </p:cNvSpPr>
          <p:nvPr>
            <p:ph type="title"/>
          </p:nvPr>
        </p:nvSpPr>
        <p:spPr>
          <a:xfrm>
            <a:off x="164114" y="611645"/>
            <a:ext cx="8670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Segunda</a:t>
            </a:r>
            <a:r>
              <a:rPr lang="en" sz="2600" dirty="0"/>
              <a:t> </a:t>
            </a:r>
            <a:r>
              <a:rPr lang="en" dirty="0"/>
              <a:t>fase</a:t>
            </a:r>
            <a:endParaRPr dirty="0"/>
          </a:p>
        </p:txBody>
      </p:sp>
      <p:sp>
        <p:nvSpPr>
          <p:cNvPr id="1218" name="Google Shape;1218;p13"/>
          <p:cNvSpPr/>
          <p:nvPr/>
        </p:nvSpPr>
        <p:spPr>
          <a:xfrm>
            <a:off x="5322908" y="3179650"/>
            <a:ext cx="3157008" cy="413100"/>
          </a:xfrm>
          <a:prstGeom prst="flowChartAlternateProcess">
            <a:avLst/>
          </a:prstGeom>
          <a:solidFill>
            <a:srgbClr val="445963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i="0" u="none" strike="noStrike" cap="none" dirty="0">
                <a:solidFill>
                  <a:schemeClr val="lt1"/>
                </a:solidFill>
                <a:latin typeface="Righteous" panose="020B0604020202020204" charset="0"/>
                <a:ea typeface="Abel"/>
                <a:cs typeface="Abel"/>
                <a:sym typeface="Abel"/>
              </a:rPr>
              <a:t>Desconectados de eduación media</a:t>
            </a:r>
            <a:endParaRPr sz="1600" i="0" u="none" strike="noStrike" cap="none" dirty="0">
              <a:solidFill>
                <a:srgbClr val="000000"/>
              </a:solidFill>
              <a:latin typeface="Righteous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F9AC596-E698-4FB9-A7FC-3CFF036E66F9}"/>
              </a:ext>
            </a:extLst>
          </p:cNvPr>
          <p:cNvSpPr txBox="1"/>
          <p:nvPr/>
        </p:nvSpPr>
        <p:spPr>
          <a:xfrm>
            <a:off x="5331231" y="1946930"/>
            <a:ext cx="1103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i="0" u="none" strike="noStrike" cap="none" dirty="0">
                <a:solidFill>
                  <a:schemeClr val="lt1"/>
                </a:solidFill>
                <a:latin typeface="Righteous" panose="020B0604020202020204" charset="0"/>
                <a:ea typeface="Abel"/>
                <a:cs typeface="Abel"/>
                <a:sym typeface="Abel"/>
              </a:rPr>
              <a:t>Ingresos propios</a:t>
            </a:r>
            <a:endParaRPr lang="es-CO" sz="1200" dirty="0"/>
          </a:p>
        </p:txBody>
      </p:sp>
      <p:grpSp>
        <p:nvGrpSpPr>
          <p:cNvPr id="40" name="Google Shape;10207;p54">
            <a:extLst>
              <a:ext uri="{FF2B5EF4-FFF2-40B4-BE49-F238E27FC236}">
                <a16:creationId xmlns:a16="http://schemas.microsoft.com/office/drawing/2014/main" id="{EECE7307-A0DD-439A-AE7B-6DE124F4B9A0}"/>
              </a:ext>
            </a:extLst>
          </p:cNvPr>
          <p:cNvGrpSpPr/>
          <p:nvPr/>
        </p:nvGrpSpPr>
        <p:grpSpPr>
          <a:xfrm>
            <a:off x="6105437" y="1562294"/>
            <a:ext cx="1405027" cy="1488924"/>
            <a:chOff x="238125" y="1617275"/>
            <a:chExt cx="1090750" cy="1327200"/>
          </a:xfrm>
        </p:grpSpPr>
        <p:sp>
          <p:nvSpPr>
            <p:cNvPr id="41" name="Google Shape;10208;p54">
              <a:extLst>
                <a:ext uri="{FF2B5EF4-FFF2-40B4-BE49-F238E27FC236}">
                  <a16:creationId xmlns:a16="http://schemas.microsoft.com/office/drawing/2014/main" id="{3AC4A841-139C-4E27-93D7-D1F61740AA5E}"/>
                </a:ext>
              </a:extLst>
            </p:cNvPr>
            <p:cNvSpPr/>
            <p:nvPr/>
          </p:nvSpPr>
          <p:spPr>
            <a:xfrm>
              <a:off x="413250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rgbClr val="EF49A0"/>
            </a:solidFill>
            <a:ln w="19050" cap="flat" cmpd="sng">
              <a:solidFill>
                <a:srgbClr val="EF49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209;p54">
              <a:extLst>
                <a:ext uri="{FF2B5EF4-FFF2-40B4-BE49-F238E27FC236}">
                  <a16:creationId xmlns:a16="http://schemas.microsoft.com/office/drawing/2014/main" id="{3B88A2B3-2A04-483D-BB4E-E2D099A28E38}"/>
                </a:ext>
              </a:extLst>
            </p:cNvPr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210;p54">
              <a:extLst>
                <a:ext uri="{FF2B5EF4-FFF2-40B4-BE49-F238E27FC236}">
                  <a16:creationId xmlns:a16="http://schemas.microsoft.com/office/drawing/2014/main" id="{1BAEA221-FD11-4ABC-9AE6-6B977BA1F28B}"/>
                </a:ext>
              </a:extLst>
            </p:cNvPr>
            <p:cNvSpPr/>
            <p:nvPr/>
          </p:nvSpPr>
          <p:spPr>
            <a:xfrm>
              <a:off x="633750" y="2771175"/>
              <a:ext cx="300950" cy="173300"/>
            </a:xfrm>
            <a:custGeom>
              <a:avLst/>
              <a:gdLst/>
              <a:ahLst/>
              <a:cxnLst/>
              <a:rect l="l" t="t" r="r" b="b"/>
              <a:pathLst>
                <a:path w="12038" h="6932" extrusionOk="0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9" y="6675"/>
                  </a:lnTo>
                  <a:cubicBezTo>
                    <a:pt x="5561" y="6846"/>
                    <a:pt x="5786" y="6931"/>
                    <a:pt x="6010" y="6931"/>
                  </a:cubicBezTo>
                  <a:cubicBezTo>
                    <a:pt x="6235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1A3ADC5-A0F6-4A31-B4BD-D119025ACBFD}"/>
              </a:ext>
            </a:extLst>
          </p:cNvPr>
          <p:cNvSpPr txBox="1"/>
          <p:nvPr/>
        </p:nvSpPr>
        <p:spPr>
          <a:xfrm>
            <a:off x="6255978" y="1950573"/>
            <a:ext cx="1103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200" i="0" u="none" strike="noStrike" cap="none" dirty="0">
                <a:solidFill>
                  <a:schemeClr val="lt1"/>
                </a:solidFill>
                <a:latin typeface="Righteous" panose="020B0604020202020204" charset="0"/>
                <a:ea typeface="Abel"/>
                <a:cs typeface="Abel"/>
                <a:sym typeface="Abel"/>
              </a:rPr>
              <a:t>Jóveves con Potencial</a:t>
            </a:r>
            <a:endParaRPr lang="es-CO" sz="1200" dirty="0"/>
          </a:p>
        </p:txBody>
      </p:sp>
      <p:pic>
        <p:nvPicPr>
          <p:cNvPr id="48" name="Google Shape;1235;p14" descr="Expertos académicos | La Silla Vacía">
            <a:extLst>
              <a:ext uri="{FF2B5EF4-FFF2-40B4-BE49-F238E27FC236}">
                <a16:creationId xmlns:a16="http://schemas.microsoft.com/office/drawing/2014/main" id="{2DAD9542-80DB-4DF4-8FFC-10EE3EC101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769" y="116672"/>
            <a:ext cx="618644" cy="69404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218;p13">
            <a:extLst>
              <a:ext uri="{FF2B5EF4-FFF2-40B4-BE49-F238E27FC236}">
                <a16:creationId xmlns:a16="http://schemas.microsoft.com/office/drawing/2014/main" id="{68916DFD-1651-4490-B586-3CA91175AA4C}"/>
              </a:ext>
            </a:extLst>
          </p:cNvPr>
          <p:cNvSpPr/>
          <p:nvPr/>
        </p:nvSpPr>
        <p:spPr>
          <a:xfrm>
            <a:off x="5322908" y="3737243"/>
            <a:ext cx="3157008" cy="413100"/>
          </a:xfrm>
          <a:prstGeom prst="flowChartAlternateProcess">
            <a:avLst/>
          </a:prstGeom>
          <a:solidFill>
            <a:srgbClr val="445963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i="0" u="none" strike="noStrike" cap="none" dirty="0">
                <a:solidFill>
                  <a:schemeClr val="lt1"/>
                </a:solidFill>
                <a:latin typeface="Righteous" panose="020B0604020202020204" charset="0"/>
                <a:ea typeface="Abel"/>
                <a:cs typeface="Abel"/>
                <a:sym typeface="Abel"/>
              </a:rPr>
              <a:t>Desconectados de eduación posmedia</a:t>
            </a:r>
            <a:endParaRPr sz="1600" i="0" u="none" strike="noStrike" cap="none" dirty="0">
              <a:solidFill>
                <a:srgbClr val="000000"/>
              </a:solidFill>
              <a:latin typeface="Righteous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25" name="Google Shape;1218;p13">
            <a:extLst>
              <a:ext uri="{FF2B5EF4-FFF2-40B4-BE49-F238E27FC236}">
                <a16:creationId xmlns:a16="http://schemas.microsoft.com/office/drawing/2014/main" id="{41955860-0291-40F6-B083-397B2B878CD9}"/>
              </a:ext>
            </a:extLst>
          </p:cNvPr>
          <p:cNvSpPr/>
          <p:nvPr/>
        </p:nvSpPr>
        <p:spPr>
          <a:xfrm>
            <a:off x="5331231" y="4294836"/>
            <a:ext cx="3157008" cy="413100"/>
          </a:xfrm>
          <a:prstGeom prst="flowChartAlternateProcess">
            <a:avLst/>
          </a:prstGeom>
          <a:solidFill>
            <a:srgbClr val="445963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i="0" u="none" strike="noStrike" cap="none" dirty="0">
                <a:solidFill>
                  <a:schemeClr val="lt1"/>
                </a:solidFill>
                <a:latin typeface="Righteous" panose="020B0604020202020204" charset="0"/>
                <a:ea typeface="Abel"/>
                <a:cs typeface="Abel"/>
                <a:sym typeface="Abel"/>
              </a:rPr>
              <a:t>Desconectados de mercado laboral</a:t>
            </a:r>
            <a:endParaRPr sz="1600" i="0" u="none" strike="noStrike" cap="none" dirty="0">
              <a:solidFill>
                <a:srgbClr val="000000"/>
              </a:solidFill>
              <a:latin typeface="Righteous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28" name="Google Shape;721;p6">
            <a:extLst>
              <a:ext uri="{FF2B5EF4-FFF2-40B4-BE49-F238E27FC236}">
                <a16:creationId xmlns:a16="http://schemas.microsoft.com/office/drawing/2014/main" id="{5AD1D5D3-AB3D-4616-8226-7F866107777D}"/>
              </a:ext>
            </a:extLst>
          </p:cNvPr>
          <p:cNvSpPr txBox="1">
            <a:spLocks/>
          </p:cNvSpPr>
          <p:nvPr/>
        </p:nvSpPr>
        <p:spPr>
          <a:xfrm>
            <a:off x="190012" y="1287943"/>
            <a:ext cx="3908594" cy="43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Aft>
                <a:spcPts val="1600"/>
              </a:spcAft>
              <a:buSzPts val="1600"/>
            </a:pPr>
            <a:r>
              <a:rPr lang="es-CO" sz="2000" dirty="0">
                <a:solidFill>
                  <a:schemeClr val="dk2"/>
                </a:solidFill>
                <a:latin typeface="Abel"/>
                <a:sym typeface="Abel"/>
              </a:rPr>
              <a:t>Encuesta multipropósito 2017</a:t>
            </a:r>
          </a:p>
        </p:txBody>
      </p:sp>
      <p:sp>
        <p:nvSpPr>
          <p:cNvPr id="29" name="Google Shape;1101;p9">
            <a:extLst>
              <a:ext uri="{FF2B5EF4-FFF2-40B4-BE49-F238E27FC236}">
                <a16:creationId xmlns:a16="http://schemas.microsoft.com/office/drawing/2014/main" id="{1C656948-22DA-4C21-BD72-D3DE284F97D7}"/>
              </a:ext>
            </a:extLst>
          </p:cNvPr>
          <p:cNvSpPr/>
          <p:nvPr/>
        </p:nvSpPr>
        <p:spPr>
          <a:xfrm rot="20188102">
            <a:off x="521822" y="2048235"/>
            <a:ext cx="3728776" cy="3154965"/>
          </a:xfrm>
          <a:custGeom>
            <a:avLst/>
            <a:gdLst/>
            <a:ahLst/>
            <a:cxnLst/>
            <a:rect l="l" t="t" r="r" b="b"/>
            <a:pathLst>
              <a:path w="161723" h="143889" extrusionOk="0">
                <a:moveTo>
                  <a:pt x="103111" y="0"/>
                </a:moveTo>
                <a:cubicBezTo>
                  <a:pt x="101060" y="0"/>
                  <a:pt x="99005" y="229"/>
                  <a:pt x="97030" y="661"/>
                </a:cubicBezTo>
                <a:cubicBezTo>
                  <a:pt x="87330" y="2784"/>
                  <a:pt x="84184" y="12198"/>
                  <a:pt x="77356" y="16749"/>
                </a:cubicBezTo>
                <a:cubicBezTo>
                  <a:pt x="74011" y="18979"/>
                  <a:pt x="71123" y="19820"/>
                  <a:pt x="68068" y="19820"/>
                </a:cubicBezTo>
                <a:cubicBezTo>
                  <a:pt x="65383" y="19820"/>
                  <a:pt x="62569" y="19171"/>
                  <a:pt x="59201" y="18245"/>
                </a:cubicBezTo>
                <a:cubicBezTo>
                  <a:pt x="53224" y="16603"/>
                  <a:pt x="48614" y="15871"/>
                  <a:pt x="44606" y="15871"/>
                </a:cubicBezTo>
                <a:cubicBezTo>
                  <a:pt x="39193" y="15871"/>
                  <a:pt x="34878" y="17207"/>
                  <a:pt x="29777" y="19442"/>
                </a:cubicBezTo>
                <a:cubicBezTo>
                  <a:pt x="28006" y="20219"/>
                  <a:pt x="24853" y="22146"/>
                  <a:pt x="23220" y="23182"/>
                </a:cubicBezTo>
                <a:cubicBezTo>
                  <a:pt x="8588" y="32465"/>
                  <a:pt x="0" y="50803"/>
                  <a:pt x="2760" y="67987"/>
                </a:cubicBezTo>
                <a:cubicBezTo>
                  <a:pt x="5756" y="86642"/>
                  <a:pt x="21878" y="102411"/>
                  <a:pt x="40596" y="104993"/>
                </a:cubicBezTo>
                <a:cubicBezTo>
                  <a:pt x="45887" y="105722"/>
                  <a:pt x="51588" y="105589"/>
                  <a:pt x="56077" y="108484"/>
                </a:cubicBezTo>
                <a:cubicBezTo>
                  <a:pt x="64669" y="114025"/>
                  <a:pt x="64019" y="126965"/>
                  <a:pt x="70054" y="135217"/>
                </a:cubicBezTo>
                <a:cubicBezTo>
                  <a:pt x="74278" y="140996"/>
                  <a:pt x="81610" y="143888"/>
                  <a:pt x="88812" y="143888"/>
                </a:cubicBezTo>
                <a:cubicBezTo>
                  <a:pt x="89677" y="143888"/>
                  <a:pt x="90540" y="143846"/>
                  <a:pt x="91395" y="143763"/>
                </a:cubicBezTo>
                <a:cubicBezTo>
                  <a:pt x="99376" y="142984"/>
                  <a:pt x="106750" y="139039"/>
                  <a:pt x="113087" y="134127"/>
                </a:cubicBezTo>
                <a:cubicBezTo>
                  <a:pt x="118605" y="129851"/>
                  <a:pt x="124411" y="124486"/>
                  <a:pt x="131220" y="124486"/>
                </a:cubicBezTo>
                <a:cubicBezTo>
                  <a:pt x="131666" y="124486"/>
                  <a:pt x="132117" y="124510"/>
                  <a:pt x="132572" y="124557"/>
                </a:cubicBezTo>
                <a:cubicBezTo>
                  <a:pt x="135962" y="124915"/>
                  <a:pt x="139021" y="126656"/>
                  <a:pt x="142146" y="128022"/>
                </a:cubicBezTo>
                <a:cubicBezTo>
                  <a:pt x="144318" y="128971"/>
                  <a:pt x="146706" y="129750"/>
                  <a:pt x="149039" y="129750"/>
                </a:cubicBezTo>
                <a:cubicBezTo>
                  <a:pt x="150061" y="129750"/>
                  <a:pt x="151072" y="129601"/>
                  <a:pt x="152050" y="129250"/>
                </a:cubicBezTo>
                <a:cubicBezTo>
                  <a:pt x="152050" y="129250"/>
                  <a:pt x="149472" y="128224"/>
                  <a:pt x="149167" y="126591"/>
                </a:cubicBezTo>
                <a:cubicBezTo>
                  <a:pt x="148177" y="121300"/>
                  <a:pt x="151366" y="120547"/>
                  <a:pt x="155345" y="120547"/>
                </a:cubicBezTo>
                <a:cubicBezTo>
                  <a:pt x="146563" y="119562"/>
                  <a:pt x="138642" y="114705"/>
                  <a:pt x="134331" y="106992"/>
                </a:cubicBezTo>
                <a:cubicBezTo>
                  <a:pt x="131608" y="102120"/>
                  <a:pt x="130553" y="95633"/>
                  <a:pt x="133932" y="91192"/>
                </a:cubicBezTo>
                <a:cubicBezTo>
                  <a:pt x="137851" y="86042"/>
                  <a:pt x="145484" y="86039"/>
                  <a:pt x="151286" y="83172"/>
                </a:cubicBezTo>
                <a:cubicBezTo>
                  <a:pt x="156969" y="80364"/>
                  <a:pt x="160947" y="74379"/>
                  <a:pt x="161335" y="68051"/>
                </a:cubicBezTo>
                <a:cubicBezTo>
                  <a:pt x="161723" y="61723"/>
                  <a:pt x="158506" y="55297"/>
                  <a:pt x="153209" y="51816"/>
                </a:cubicBezTo>
                <a:cubicBezTo>
                  <a:pt x="146705" y="47542"/>
                  <a:pt x="137791" y="47639"/>
                  <a:pt x="131993" y="42447"/>
                </a:cubicBezTo>
                <a:cubicBezTo>
                  <a:pt x="122255" y="33726"/>
                  <a:pt x="127252" y="16215"/>
                  <a:pt x="118711" y="6317"/>
                </a:cubicBezTo>
                <a:cubicBezTo>
                  <a:pt x="114904" y="1904"/>
                  <a:pt x="109025" y="0"/>
                  <a:pt x="103111" y="0"/>
                </a:cubicBezTo>
                <a:close/>
              </a:path>
            </a:pathLst>
          </a:custGeom>
          <a:solidFill>
            <a:srgbClr val="EF49A0">
              <a:alpha val="2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1102;p9">
            <a:extLst>
              <a:ext uri="{FF2B5EF4-FFF2-40B4-BE49-F238E27FC236}">
                <a16:creationId xmlns:a16="http://schemas.microsoft.com/office/drawing/2014/main" id="{F3DAC5C1-F2AE-4967-A842-952493827074}"/>
              </a:ext>
            </a:extLst>
          </p:cNvPr>
          <p:cNvGrpSpPr/>
          <p:nvPr/>
        </p:nvGrpSpPr>
        <p:grpSpPr>
          <a:xfrm>
            <a:off x="-494883" y="1120750"/>
            <a:ext cx="5543656" cy="3442320"/>
            <a:chOff x="976924" y="240488"/>
            <a:chExt cx="7989314" cy="5006798"/>
          </a:xfrm>
        </p:grpSpPr>
        <p:sp>
          <p:nvSpPr>
            <p:cNvPr id="31" name="Google Shape;1103;p9">
              <a:extLst>
                <a:ext uri="{FF2B5EF4-FFF2-40B4-BE49-F238E27FC236}">
                  <a16:creationId xmlns:a16="http://schemas.microsoft.com/office/drawing/2014/main" id="{3531430A-7968-4B90-A944-5E29CD7434AC}"/>
                </a:ext>
              </a:extLst>
            </p:cNvPr>
            <p:cNvSpPr/>
            <p:nvPr/>
          </p:nvSpPr>
          <p:spPr>
            <a:xfrm>
              <a:off x="976924" y="4102693"/>
              <a:ext cx="39169" cy="39169"/>
            </a:xfrm>
            <a:custGeom>
              <a:avLst/>
              <a:gdLst/>
              <a:ahLst/>
              <a:cxnLst/>
              <a:rect l="l" t="t" r="r" b="b"/>
              <a:pathLst>
                <a:path w="1983" h="1983" extrusionOk="0">
                  <a:moveTo>
                    <a:pt x="178" y="1"/>
                  </a:moveTo>
                  <a:lnTo>
                    <a:pt x="242" y="342"/>
                  </a:lnTo>
                  <a:cubicBezTo>
                    <a:pt x="315" y="726"/>
                    <a:pt x="276" y="1121"/>
                    <a:pt x="130" y="1484"/>
                  </a:cubicBezTo>
                  <a:lnTo>
                    <a:pt x="1" y="1806"/>
                  </a:lnTo>
                  <a:lnTo>
                    <a:pt x="342" y="1741"/>
                  </a:lnTo>
                  <a:cubicBezTo>
                    <a:pt x="468" y="1717"/>
                    <a:pt x="595" y="1705"/>
                    <a:pt x="722" y="1705"/>
                  </a:cubicBezTo>
                  <a:cubicBezTo>
                    <a:pt x="982" y="1705"/>
                    <a:pt x="1240" y="1755"/>
                    <a:pt x="1484" y="1853"/>
                  </a:cubicBezTo>
                  <a:lnTo>
                    <a:pt x="1806" y="1983"/>
                  </a:lnTo>
                  <a:lnTo>
                    <a:pt x="1741" y="1641"/>
                  </a:lnTo>
                  <a:cubicBezTo>
                    <a:pt x="1669" y="1258"/>
                    <a:pt x="1707" y="862"/>
                    <a:pt x="1853" y="500"/>
                  </a:cubicBezTo>
                  <a:lnTo>
                    <a:pt x="1983" y="178"/>
                  </a:lnTo>
                  <a:lnTo>
                    <a:pt x="1641" y="242"/>
                  </a:lnTo>
                  <a:cubicBezTo>
                    <a:pt x="1515" y="266"/>
                    <a:pt x="1388" y="278"/>
                    <a:pt x="1261" y="278"/>
                  </a:cubicBezTo>
                  <a:cubicBezTo>
                    <a:pt x="1001" y="278"/>
                    <a:pt x="743" y="229"/>
                    <a:pt x="499" y="130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1104;p9">
              <a:extLst>
                <a:ext uri="{FF2B5EF4-FFF2-40B4-BE49-F238E27FC236}">
                  <a16:creationId xmlns:a16="http://schemas.microsoft.com/office/drawing/2014/main" id="{21ACFFAD-01CD-4BB2-9CEF-79D9A9267F0E}"/>
                </a:ext>
              </a:extLst>
            </p:cNvPr>
            <p:cNvGrpSpPr/>
            <p:nvPr/>
          </p:nvGrpSpPr>
          <p:grpSpPr>
            <a:xfrm>
              <a:off x="5849049" y="2652711"/>
              <a:ext cx="2216325" cy="2594575"/>
              <a:chOff x="5315649" y="2652711"/>
              <a:chExt cx="2216325" cy="2594575"/>
            </a:xfrm>
          </p:grpSpPr>
          <p:sp>
            <p:nvSpPr>
              <p:cNvPr id="58" name="Google Shape;1105;p9">
                <a:extLst>
                  <a:ext uri="{FF2B5EF4-FFF2-40B4-BE49-F238E27FC236}">
                    <a16:creationId xmlns:a16="http://schemas.microsoft.com/office/drawing/2014/main" id="{C4BF8555-5B47-4671-9DDC-10F4D7189D64}"/>
                  </a:ext>
                </a:extLst>
              </p:cNvPr>
              <p:cNvSpPr/>
              <p:nvPr/>
            </p:nvSpPr>
            <p:spPr>
              <a:xfrm>
                <a:off x="6455475" y="2870838"/>
                <a:ext cx="12040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818" extrusionOk="0">
                    <a:moveTo>
                      <a:pt x="2309" y="0"/>
                    </a:moveTo>
                    <a:lnTo>
                      <a:pt x="2020" y="586"/>
                    </a:lnTo>
                    <a:cubicBezTo>
                      <a:pt x="1695" y="1243"/>
                      <a:pt x="1188" y="1793"/>
                      <a:pt x="560" y="2171"/>
                    </a:cubicBezTo>
                    <a:lnTo>
                      <a:pt x="0" y="2508"/>
                    </a:lnTo>
                    <a:lnTo>
                      <a:pt x="586" y="2798"/>
                    </a:lnTo>
                    <a:cubicBezTo>
                      <a:pt x="1243" y="3122"/>
                      <a:pt x="1793" y="3629"/>
                      <a:pt x="2171" y="4257"/>
                    </a:cubicBezTo>
                    <a:lnTo>
                      <a:pt x="2508" y="4817"/>
                    </a:lnTo>
                    <a:lnTo>
                      <a:pt x="2798" y="4231"/>
                    </a:lnTo>
                    <a:cubicBezTo>
                      <a:pt x="3122" y="3574"/>
                      <a:pt x="3628" y="3024"/>
                      <a:pt x="4257" y="2646"/>
                    </a:cubicBezTo>
                    <a:lnTo>
                      <a:pt x="4816" y="2310"/>
                    </a:lnTo>
                    <a:lnTo>
                      <a:pt x="4231" y="2020"/>
                    </a:lnTo>
                    <a:cubicBezTo>
                      <a:pt x="3574" y="1695"/>
                      <a:pt x="3024" y="1188"/>
                      <a:pt x="2646" y="561"/>
                    </a:cubicBezTo>
                    <a:lnTo>
                      <a:pt x="230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1106;p9">
                <a:extLst>
                  <a:ext uri="{FF2B5EF4-FFF2-40B4-BE49-F238E27FC236}">
                    <a16:creationId xmlns:a16="http://schemas.microsoft.com/office/drawing/2014/main" id="{700F75AB-2609-46DF-A2E8-86F7CE96A289}"/>
                  </a:ext>
                </a:extLst>
              </p:cNvPr>
              <p:cNvSpPr/>
              <p:nvPr/>
            </p:nvSpPr>
            <p:spPr>
              <a:xfrm>
                <a:off x="6288774" y="2652711"/>
                <a:ext cx="677475" cy="575350"/>
              </a:xfrm>
              <a:custGeom>
                <a:avLst/>
                <a:gdLst/>
                <a:ahLst/>
                <a:cxnLst/>
                <a:rect l="l" t="t" r="r" b="b"/>
                <a:pathLst>
                  <a:path w="27099" h="23014" extrusionOk="0">
                    <a:moveTo>
                      <a:pt x="7844" y="0"/>
                    </a:moveTo>
                    <a:cubicBezTo>
                      <a:pt x="5753" y="0"/>
                      <a:pt x="3675" y="710"/>
                      <a:pt x="2330" y="2275"/>
                    </a:cubicBezTo>
                    <a:cubicBezTo>
                      <a:pt x="1009" y="3814"/>
                      <a:pt x="576" y="5908"/>
                      <a:pt x="278" y="7913"/>
                    </a:cubicBezTo>
                    <a:cubicBezTo>
                      <a:pt x="124" y="8951"/>
                      <a:pt x="1" y="10055"/>
                      <a:pt x="432" y="11012"/>
                    </a:cubicBezTo>
                    <a:cubicBezTo>
                      <a:pt x="892" y="12030"/>
                      <a:pt x="2005" y="12686"/>
                      <a:pt x="3111" y="12686"/>
                    </a:cubicBezTo>
                    <a:cubicBezTo>
                      <a:pt x="3382" y="12686"/>
                      <a:pt x="3653" y="12646"/>
                      <a:pt x="3914" y="12563"/>
                    </a:cubicBezTo>
                    <a:lnTo>
                      <a:pt x="25937" y="23014"/>
                    </a:lnTo>
                    <a:cubicBezTo>
                      <a:pt x="25937" y="18827"/>
                      <a:pt x="27098" y="14620"/>
                      <a:pt x="27032" y="12044"/>
                    </a:cubicBezTo>
                    <a:cubicBezTo>
                      <a:pt x="26967" y="9470"/>
                      <a:pt x="25335" y="6756"/>
                      <a:pt x="22800" y="6300"/>
                    </a:cubicBezTo>
                    <a:cubicBezTo>
                      <a:pt x="21910" y="6140"/>
                      <a:pt x="20979" y="6262"/>
                      <a:pt x="20103" y="6043"/>
                    </a:cubicBezTo>
                    <a:cubicBezTo>
                      <a:pt x="19065" y="5784"/>
                      <a:pt x="18207" y="5077"/>
                      <a:pt x="17375" y="4407"/>
                    </a:cubicBezTo>
                    <a:cubicBezTo>
                      <a:pt x="15183" y="2643"/>
                      <a:pt x="12824" y="951"/>
                      <a:pt x="10093" y="275"/>
                    </a:cubicBezTo>
                    <a:cubicBezTo>
                      <a:pt x="9365" y="94"/>
                      <a:pt x="8604" y="0"/>
                      <a:pt x="78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107;p9">
                <a:extLst>
                  <a:ext uri="{FF2B5EF4-FFF2-40B4-BE49-F238E27FC236}">
                    <a16:creationId xmlns:a16="http://schemas.microsoft.com/office/drawing/2014/main" id="{6A40897D-9A04-423F-8D34-A143D50836D5}"/>
                  </a:ext>
                </a:extLst>
              </p:cNvPr>
              <p:cNvSpPr/>
              <p:nvPr/>
            </p:nvSpPr>
            <p:spPr>
              <a:xfrm>
                <a:off x="6335524" y="2866186"/>
                <a:ext cx="570100" cy="1027400"/>
              </a:xfrm>
              <a:custGeom>
                <a:avLst/>
                <a:gdLst/>
                <a:ahLst/>
                <a:cxnLst/>
                <a:rect l="l" t="t" r="r" b="b"/>
                <a:pathLst>
                  <a:path w="22804" h="41096" extrusionOk="0">
                    <a:moveTo>
                      <a:pt x="9239" y="1"/>
                    </a:moveTo>
                    <a:cubicBezTo>
                      <a:pt x="6464" y="1"/>
                      <a:pt x="3673" y="556"/>
                      <a:pt x="1037" y="1689"/>
                    </a:cubicBezTo>
                    <a:cubicBezTo>
                      <a:pt x="1037" y="1689"/>
                      <a:pt x="1" y="15419"/>
                      <a:pt x="74" y="21397"/>
                    </a:cubicBezTo>
                    <a:cubicBezTo>
                      <a:pt x="148" y="27376"/>
                      <a:pt x="6128" y="28305"/>
                      <a:pt x="6128" y="28305"/>
                    </a:cubicBezTo>
                    <a:cubicBezTo>
                      <a:pt x="6128" y="28305"/>
                      <a:pt x="5271" y="38692"/>
                      <a:pt x="5361" y="40369"/>
                    </a:cubicBezTo>
                    <a:lnTo>
                      <a:pt x="21183" y="41096"/>
                    </a:lnTo>
                    <a:lnTo>
                      <a:pt x="22803" y="4996"/>
                    </a:lnTo>
                    <a:lnTo>
                      <a:pt x="21917" y="4314"/>
                    </a:lnTo>
                    <a:cubicBezTo>
                      <a:pt x="18221" y="1469"/>
                      <a:pt x="13751" y="1"/>
                      <a:pt x="9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108;p9">
                <a:extLst>
                  <a:ext uri="{FF2B5EF4-FFF2-40B4-BE49-F238E27FC236}">
                    <a16:creationId xmlns:a16="http://schemas.microsoft.com/office/drawing/2014/main" id="{2AB8E292-6EA1-4464-8168-5B9E22DC58C2}"/>
                  </a:ext>
                </a:extLst>
              </p:cNvPr>
              <p:cNvSpPr/>
              <p:nvPr/>
            </p:nvSpPr>
            <p:spPr>
              <a:xfrm>
                <a:off x="6488149" y="3516261"/>
                <a:ext cx="195225" cy="95300"/>
              </a:xfrm>
              <a:custGeom>
                <a:avLst/>
                <a:gdLst/>
                <a:ahLst/>
                <a:cxnLst/>
                <a:rect l="l" t="t" r="r" b="b"/>
                <a:pathLst>
                  <a:path w="7809" h="3812" extrusionOk="0">
                    <a:moveTo>
                      <a:pt x="7809" y="1"/>
                    </a:moveTo>
                    <a:lnTo>
                      <a:pt x="7809" y="1"/>
                    </a:lnTo>
                    <a:cubicBezTo>
                      <a:pt x="4580" y="2029"/>
                      <a:pt x="1505" y="2227"/>
                      <a:pt x="423" y="2227"/>
                    </a:cubicBezTo>
                    <a:cubicBezTo>
                      <a:pt x="160" y="2227"/>
                      <a:pt x="14" y="2216"/>
                      <a:pt x="14" y="2216"/>
                    </a:cubicBezTo>
                    <a:lnTo>
                      <a:pt x="0" y="3765"/>
                    </a:lnTo>
                    <a:cubicBezTo>
                      <a:pt x="352" y="3797"/>
                      <a:pt x="689" y="3812"/>
                      <a:pt x="1013" y="3812"/>
                    </a:cubicBezTo>
                    <a:cubicBezTo>
                      <a:pt x="6177" y="3812"/>
                      <a:pt x="7808" y="1"/>
                      <a:pt x="78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109;p9">
                <a:extLst>
                  <a:ext uri="{FF2B5EF4-FFF2-40B4-BE49-F238E27FC236}">
                    <a16:creationId xmlns:a16="http://schemas.microsoft.com/office/drawing/2014/main" id="{1EB2BE88-F55B-4A64-A001-BC113C1E0C9D}"/>
                  </a:ext>
                </a:extLst>
              </p:cNvPr>
              <p:cNvSpPr/>
              <p:nvPr/>
            </p:nvSpPr>
            <p:spPr>
              <a:xfrm>
                <a:off x="6881249" y="3141186"/>
                <a:ext cx="1074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298" h="6242" extrusionOk="0">
                    <a:moveTo>
                      <a:pt x="1556" y="0"/>
                    </a:moveTo>
                    <a:cubicBezTo>
                      <a:pt x="852" y="0"/>
                      <a:pt x="275" y="172"/>
                      <a:pt x="237" y="188"/>
                    </a:cubicBezTo>
                    <a:cubicBezTo>
                      <a:pt x="237" y="188"/>
                      <a:pt x="1" y="5939"/>
                      <a:pt x="4" y="6057"/>
                    </a:cubicBezTo>
                    <a:cubicBezTo>
                      <a:pt x="5" y="6098"/>
                      <a:pt x="496" y="6241"/>
                      <a:pt x="1143" y="6241"/>
                    </a:cubicBezTo>
                    <a:cubicBezTo>
                      <a:pt x="2361" y="6241"/>
                      <a:pt x="4130" y="5731"/>
                      <a:pt x="4216" y="3061"/>
                    </a:cubicBezTo>
                    <a:cubicBezTo>
                      <a:pt x="4298" y="492"/>
                      <a:pt x="2746" y="0"/>
                      <a:pt x="1556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110;p9">
                <a:extLst>
                  <a:ext uri="{FF2B5EF4-FFF2-40B4-BE49-F238E27FC236}">
                    <a16:creationId xmlns:a16="http://schemas.microsoft.com/office/drawing/2014/main" id="{55EEA0E9-3B21-4AC2-B734-EF1F407EC9B4}"/>
                  </a:ext>
                </a:extLst>
              </p:cNvPr>
              <p:cNvSpPr/>
              <p:nvPr/>
            </p:nvSpPr>
            <p:spPr>
              <a:xfrm>
                <a:off x="6913449" y="3174636"/>
                <a:ext cx="4777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3566" extrusionOk="0">
                    <a:moveTo>
                      <a:pt x="866" y="0"/>
                    </a:moveTo>
                    <a:cubicBezTo>
                      <a:pt x="746" y="0"/>
                      <a:pt x="635" y="35"/>
                      <a:pt x="554" y="98"/>
                    </a:cubicBezTo>
                    <a:cubicBezTo>
                      <a:pt x="471" y="159"/>
                      <a:pt x="411" y="248"/>
                      <a:pt x="385" y="349"/>
                    </a:cubicBezTo>
                    <a:cubicBezTo>
                      <a:pt x="349" y="507"/>
                      <a:pt x="413" y="588"/>
                      <a:pt x="430" y="588"/>
                    </a:cubicBezTo>
                    <a:cubicBezTo>
                      <a:pt x="431" y="588"/>
                      <a:pt x="432" y="588"/>
                      <a:pt x="432" y="588"/>
                    </a:cubicBezTo>
                    <a:cubicBezTo>
                      <a:pt x="454" y="581"/>
                      <a:pt x="431" y="499"/>
                      <a:pt x="489" y="386"/>
                    </a:cubicBezTo>
                    <a:cubicBezTo>
                      <a:pt x="533" y="293"/>
                      <a:pt x="649" y="191"/>
                      <a:pt x="809" y="191"/>
                    </a:cubicBezTo>
                    <a:cubicBezTo>
                      <a:pt x="842" y="191"/>
                      <a:pt x="878" y="195"/>
                      <a:pt x="915" y="205"/>
                    </a:cubicBezTo>
                    <a:cubicBezTo>
                      <a:pt x="1131" y="250"/>
                      <a:pt x="1318" y="465"/>
                      <a:pt x="1433" y="768"/>
                    </a:cubicBezTo>
                    <a:cubicBezTo>
                      <a:pt x="1564" y="1093"/>
                      <a:pt x="1621" y="1443"/>
                      <a:pt x="1600" y="1794"/>
                    </a:cubicBezTo>
                    <a:cubicBezTo>
                      <a:pt x="1557" y="2530"/>
                      <a:pt x="1172" y="3204"/>
                      <a:pt x="735" y="3349"/>
                    </a:cubicBezTo>
                    <a:cubicBezTo>
                      <a:pt x="653" y="3376"/>
                      <a:pt x="574" y="3387"/>
                      <a:pt x="501" y="3387"/>
                    </a:cubicBezTo>
                    <a:cubicBezTo>
                      <a:pt x="380" y="3387"/>
                      <a:pt x="275" y="3357"/>
                      <a:pt x="203" y="3321"/>
                    </a:cubicBezTo>
                    <a:cubicBezTo>
                      <a:pt x="95" y="3267"/>
                      <a:pt x="42" y="3208"/>
                      <a:pt x="20" y="3208"/>
                    </a:cubicBezTo>
                    <a:cubicBezTo>
                      <a:pt x="18" y="3208"/>
                      <a:pt x="16" y="3209"/>
                      <a:pt x="15" y="3210"/>
                    </a:cubicBezTo>
                    <a:cubicBezTo>
                      <a:pt x="1" y="3217"/>
                      <a:pt x="18" y="3309"/>
                      <a:pt x="142" y="3415"/>
                    </a:cubicBezTo>
                    <a:cubicBezTo>
                      <a:pt x="235" y="3491"/>
                      <a:pt x="397" y="3565"/>
                      <a:pt x="599" y="3565"/>
                    </a:cubicBezTo>
                    <a:cubicBezTo>
                      <a:pt x="659" y="3565"/>
                      <a:pt x="723" y="3558"/>
                      <a:pt x="791" y="3543"/>
                    </a:cubicBezTo>
                    <a:cubicBezTo>
                      <a:pt x="1386" y="3391"/>
                      <a:pt x="1833" y="2633"/>
                      <a:pt x="1885" y="1810"/>
                    </a:cubicBezTo>
                    <a:cubicBezTo>
                      <a:pt x="1910" y="1394"/>
                      <a:pt x="1827" y="992"/>
                      <a:pt x="1675" y="663"/>
                    </a:cubicBezTo>
                    <a:cubicBezTo>
                      <a:pt x="1540" y="337"/>
                      <a:pt x="1265" y="38"/>
                      <a:pt x="951" y="6"/>
                    </a:cubicBezTo>
                    <a:cubicBezTo>
                      <a:pt x="922" y="2"/>
                      <a:pt x="894" y="0"/>
                      <a:pt x="8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111;p9">
                <a:extLst>
                  <a:ext uri="{FF2B5EF4-FFF2-40B4-BE49-F238E27FC236}">
                    <a16:creationId xmlns:a16="http://schemas.microsoft.com/office/drawing/2014/main" id="{58289A38-605B-49D9-B4DB-BF43A050490E}"/>
                  </a:ext>
                </a:extLst>
              </p:cNvPr>
              <p:cNvSpPr/>
              <p:nvPr/>
            </p:nvSpPr>
            <p:spPr>
              <a:xfrm>
                <a:off x="6393999" y="3123361"/>
                <a:ext cx="4342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635" extrusionOk="0">
                    <a:moveTo>
                      <a:pt x="850" y="0"/>
                    </a:moveTo>
                    <a:cubicBezTo>
                      <a:pt x="401" y="0"/>
                      <a:pt x="32" y="337"/>
                      <a:pt x="16" y="772"/>
                    </a:cubicBezTo>
                    <a:cubicBezTo>
                      <a:pt x="1" y="1223"/>
                      <a:pt x="369" y="1608"/>
                      <a:pt x="840" y="1633"/>
                    </a:cubicBezTo>
                    <a:cubicBezTo>
                      <a:pt x="856" y="1634"/>
                      <a:pt x="873" y="1635"/>
                      <a:pt x="889" y="1635"/>
                    </a:cubicBezTo>
                    <a:cubicBezTo>
                      <a:pt x="1338" y="1635"/>
                      <a:pt x="1705" y="1299"/>
                      <a:pt x="1720" y="864"/>
                    </a:cubicBezTo>
                    <a:cubicBezTo>
                      <a:pt x="1737" y="413"/>
                      <a:pt x="1368" y="27"/>
                      <a:pt x="898" y="2"/>
                    </a:cubicBezTo>
                    <a:cubicBezTo>
                      <a:pt x="882" y="1"/>
                      <a:pt x="866" y="0"/>
                      <a:pt x="8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112;p9">
                <a:extLst>
                  <a:ext uri="{FF2B5EF4-FFF2-40B4-BE49-F238E27FC236}">
                    <a16:creationId xmlns:a16="http://schemas.microsoft.com/office/drawing/2014/main" id="{7F3FDEEE-C902-466F-BBC5-76F35B5558B7}"/>
                  </a:ext>
                </a:extLst>
              </p:cNvPr>
              <p:cNvSpPr/>
              <p:nvPr/>
            </p:nvSpPr>
            <p:spPr>
              <a:xfrm>
                <a:off x="6388424" y="3096211"/>
                <a:ext cx="866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916" extrusionOk="0">
                    <a:moveTo>
                      <a:pt x="1718" y="1"/>
                    </a:moveTo>
                    <a:cubicBezTo>
                      <a:pt x="1715" y="1"/>
                      <a:pt x="1712" y="1"/>
                      <a:pt x="1709" y="1"/>
                    </a:cubicBezTo>
                    <a:cubicBezTo>
                      <a:pt x="1137" y="3"/>
                      <a:pt x="655" y="214"/>
                      <a:pt x="379" y="431"/>
                    </a:cubicBezTo>
                    <a:cubicBezTo>
                      <a:pt x="96" y="647"/>
                      <a:pt x="1" y="848"/>
                      <a:pt x="53" y="899"/>
                    </a:cubicBezTo>
                    <a:cubicBezTo>
                      <a:pt x="64" y="910"/>
                      <a:pt x="81" y="915"/>
                      <a:pt x="103" y="915"/>
                    </a:cubicBezTo>
                    <a:cubicBezTo>
                      <a:pt x="296" y="915"/>
                      <a:pt x="898" y="533"/>
                      <a:pt x="1718" y="533"/>
                    </a:cubicBezTo>
                    <a:cubicBezTo>
                      <a:pt x="1720" y="533"/>
                      <a:pt x="1722" y="533"/>
                      <a:pt x="1725" y="533"/>
                    </a:cubicBezTo>
                    <a:cubicBezTo>
                      <a:pt x="1734" y="533"/>
                      <a:pt x="1744" y="533"/>
                      <a:pt x="1753" y="533"/>
                    </a:cubicBezTo>
                    <a:cubicBezTo>
                      <a:pt x="2558" y="533"/>
                      <a:pt x="3172" y="900"/>
                      <a:pt x="3365" y="900"/>
                    </a:cubicBezTo>
                    <a:cubicBezTo>
                      <a:pt x="3389" y="900"/>
                      <a:pt x="3406" y="894"/>
                      <a:pt x="3417" y="882"/>
                    </a:cubicBezTo>
                    <a:cubicBezTo>
                      <a:pt x="3465" y="833"/>
                      <a:pt x="3357" y="632"/>
                      <a:pt x="3064" y="419"/>
                    </a:cubicBezTo>
                    <a:cubicBezTo>
                      <a:pt x="2776" y="206"/>
                      <a:pt x="2287" y="1"/>
                      <a:pt x="17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113;p9">
                <a:extLst>
                  <a:ext uri="{FF2B5EF4-FFF2-40B4-BE49-F238E27FC236}">
                    <a16:creationId xmlns:a16="http://schemas.microsoft.com/office/drawing/2014/main" id="{F048E0CB-2CCA-45BD-8DD1-3221BC1EE6A4}"/>
                  </a:ext>
                </a:extLst>
              </p:cNvPr>
              <p:cNvSpPr/>
              <p:nvPr/>
            </p:nvSpPr>
            <p:spPr>
              <a:xfrm>
                <a:off x="6618949" y="3128761"/>
                <a:ext cx="43450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635" extrusionOk="0">
                    <a:moveTo>
                      <a:pt x="849" y="1"/>
                    </a:moveTo>
                    <a:cubicBezTo>
                      <a:pt x="402" y="1"/>
                      <a:pt x="31" y="337"/>
                      <a:pt x="17" y="772"/>
                    </a:cubicBezTo>
                    <a:cubicBezTo>
                      <a:pt x="0" y="1223"/>
                      <a:pt x="369" y="1608"/>
                      <a:pt x="841" y="1634"/>
                    </a:cubicBezTo>
                    <a:cubicBezTo>
                      <a:pt x="857" y="1635"/>
                      <a:pt x="873" y="1635"/>
                      <a:pt x="889" y="1635"/>
                    </a:cubicBezTo>
                    <a:cubicBezTo>
                      <a:pt x="1339" y="1635"/>
                      <a:pt x="1705" y="1299"/>
                      <a:pt x="1721" y="865"/>
                    </a:cubicBezTo>
                    <a:cubicBezTo>
                      <a:pt x="1737" y="414"/>
                      <a:pt x="1368" y="27"/>
                      <a:pt x="898" y="2"/>
                    </a:cubicBezTo>
                    <a:cubicBezTo>
                      <a:pt x="882" y="1"/>
                      <a:pt x="865" y="1"/>
                      <a:pt x="8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1114;p9">
                <a:extLst>
                  <a:ext uri="{FF2B5EF4-FFF2-40B4-BE49-F238E27FC236}">
                    <a16:creationId xmlns:a16="http://schemas.microsoft.com/office/drawing/2014/main" id="{C02C1A09-F5D5-415C-B04A-58BA73DE1A8A}"/>
                  </a:ext>
                </a:extLst>
              </p:cNvPr>
              <p:cNvSpPr/>
              <p:nvPr/>
            </p:nvSpPr>
            <p:spPr>
              <a:xfrm>
                <a:off x="6614249" y="3100511"/>
                <a:ext cx="866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915" extrusionOk="0">
                    <a:moveTo>
                      <a:pt x="1718" y="0"/>
                    </a:moveTo>
                    <a:cubicBezTo>
                      <a:pt x="1715" y="0"/>
                      <a:pt x="1712" y="0"/>
                      <a:pt x="1709" y="0"/>
                    </a:cubicBezTo>
                    <a:cubicBezTo>
                      <a:pt x="1136" y="3"/>
                      <a:pt x="655" y="214"/>
                      <a:pt x="378" y="430"/>
                    </a:cubicBezTo>
                    <a:cubicBezTo>
                      <a:pt x="96" y="646"/>
                      <a:pt x="0" y="848"/>
                      <a:pt x="52" y="898"/>
                    </a:cubicBezTo>
                    <a:cubicBezTo>
                      <a:pt x="63" y="910"/>
                      <a:pt x="80" y="915"/>
                      <a:pt x="102" y="915"/>
                    </a:cubicBezTo>
                    <a:cubicBezTo>
                      <a:pt x="294" y="915"/>
                      <a:pt x="896" y="533"/>
                      <a:pt x="1714" y="533"/>
                    </a:cubicBezTo>
                    <a:cubicBezTo>
                      <a:pt x="1717" y="533"/>
                      <a:pt x="1720" y="533"/>
                      <a:pt x="1723" y="533"/>
                    </a:cubicBezTo>
                    <a:cubicBezTo>
                      <a:pt x="1734" y="533"/>
                      <a:pt x="1744" y="533"/>
                      <a:pt x="1755" y="533"/>
                    </a:cubicBezTo>
                    <a:cubicBezTo>
                      <a:pt x="2560" y="533"/>
                      <a:pt x="3172" y="900"/>
                      <a:pt x="3364" y="900"/>
                    </a:cubicBezTo>
                    <a:cubicBezTo>
                      <a:pt x="3387" y="900"/>
                      <a:pt x="3404" y="895"/>
                      <a:pt x="3415" y="883"/>
                    </a:cubicBezTo>
                    <a:cubicBezTo>
                      <a:pt x="3464" y="832"/>
                      <a:pt x="3357" y="631"/>
                      <a:pt x="3062" y="418"/>
                    </a:cubicBezTo>
                    <a:cubicBezTo>
                      <a:pt x="2776" y="206"/>
                      <a:pt x="2286" y="0"/>
                      <a:pt x="17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1115;p9">
                <a:extLst>
                  <a:ext uri="{FF2B5EF4-FFF2-40B4-BE49-F238E27FC236}">
                    <a16:creationId xmlns:a16="http://schemas.microsoft.com/office/drawing/2014/main" id="{B73E6F76-404D-48AE-8E2F-6204BD7F9D3D}"/>
                  </a:ext>
                </a:extLst>
              </p:cNvPr>
              <p:cNvSpPr/>
              <p:nvPr/>
            </p:nvSpPr>
            <p:spPr>
              <a:xfrm>
                <a:off x="6471749" y="3101886"/>
                <a:ext cx="73525" cy="192350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7694" extrusionOk="0">
                    <a:moveTo>
                      <a:pt x="2834" y="1"/>
                    </a:moveTo>
                    <a:cubicBezTo>
                      <a:pt x="2719" y="1"/>
                      <a:pt x="1861" y="2018"/>
                      <a:pt x="907" y="4538"/>
                    </a:cubicBezTo>
                    <a:cubicBezTo>
                      <a:pt x="675" y="5165"/>
                      <a:pt x="453" y="5764"/>
                      <a:pt x="242" y="6336"/>
                    </a:cubicBezTo>
                    <a:cubicBezTo>
                      <a:pt x="153" y="6601"/>
                      <a:pt x="0" y="6905"/>
                      <a:pt x="120" y="7255"/>
                    </a:cubicBezTo>
                    <a:cubicBezTo>
                      <a:pt x="184" y="7431"/>
                      <a:pt x="355" y="7557"/>
                      <a:pt x="505" y="7599"/>
                    </a:cubicBezTo>
                    <a:cubicBezTo>
                      <a:pt x="657" y="7645"/>
                      <a:pt x="788" y="7647"/>
                      <a:pt x="904" y="7654"/>
                    </a:cubicBezTo>
                    <a:cubicBezTo>
                      <a:pt x="1385" y="7680"/>
                      <a:pt x="1771" y="7694"/>
                      <a:pt x="2033" y="7694"/>
                    </a:cubicBezTo>
                    <a:cubicBezTo>
                      <a:pt x="2279" y="7694"/>
                      <a:pt x="2415" y="7682"/>
                      <a:pt x="2417" y="7656"/>
                    </a:cubicBezTo>
                    <a:cubicBezTo>
                      <a:pt x="2421" y="7605"/>
                      <a:pt x="1850" y="7506"/>
                      <a:pt x="924" y="7387"/>
                    </a:cubicBezTo>
                    <a:cubicBezTo>
                      <a:pt x="690" y="7363"/>
                      <a:pt x="468" y="7317"/>
                      <a:pt x="429" y="7156"/>
                    </a:cubicBezTo>
                    <a:cubicBezTo>
                      <a:pt x="374" y="6987"/>
                      <a:pt x="471" y="6734"/>
                      <a:pt x="585" y="6461"/>
                    </a:cubicBezTo>
                    <a:cubicBezTo>
                      <a:pt x="805" y="5893"/>
                      <a:pt x="1037" y="5297"/>
                      <a:pt x="1279" y="4674"/>
                    </a:cubicBezTo>
                    <a:cubicBezTo>
                      <a:pt x="2243" y="2131"/>
                      <a:pt x="2940" y="39"/>
                      <a:pt x="2837" y="1"/>
                    </a:cubicBezTo>
                    <a:cubicBezTo>
                      <a:pt x="2836" y="1"/>
                      <a:pt x="2835" y="1"/>
                      <a:pt x="28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1116;p9">
                <a:extLst>
                  <a:ext uri="{FF2B5EF4-FFF2-40B4-BE49-F238E27FC236}">
                    <a16:creationId xmlns:a16="http://schemas.microsoft.com/office/drawing/2014/main" id="{88EA2D8F-E010-4F5A-A017-0774325D43B3}"/>
                  </a:ext>
                </a:extLst>
              </p:cNvPr>
              <p:cNvSpPr/>
              <p:nvPr/>
            </p:nvSpPr>
            <p:spPr>
              <a:xfrm>
                <a:off x="6526224" y="3309186"/>
                <a:ext cx="7802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642" extrusionOk="0">
                    <a:moveTo>
                      <a:pt x="2944" y="0"/>
                    </a:moveTo>
                    <a:cubicBezTo>
                      <a:pt x="2944" y="0"/>
                      <a:pt x="2943" y="0"/>
                      <a:pt x="2942" y="0"/>
                    </a:cubicBezTo>
                    <a:cubicBezTo>
                      <a:pt x="2942" y="0"/>
                      <a:pt x="2941" y="0"/>
                      <a:pt x="2940" y="0"/>
                    </a:cubicBezTo>
                    <a:cubicBezTo>
                      <a:pt x="2793" y="0"/>
                      <a:pt x="2787" y="992"/>
                      <a:pt x="1937" y="1697"/>
                    </a:cubicBezTo>
                    <a:cubicBezTo>
                      <a:pt x="1085" y="2407"/>
                      <a:pt x="22" y="2295"/>
                      <a:pt x="14" y="2434"/>
                    </a:cubicBezTo>
                    <a:cubicBezTo>
                      <a:pt x="1" y="2497"/>
                      <a:pt x="251" y="2629"/>
                      <a:pt x="700" y="2641"/>
                    </a:cubicBezTo>
                    <a:cubicBezTo>
                      <a:pt x="721" y="2641"/>
                      <a:pt x="742" y="2642"/>
                      <a:pt x="764" y="2642"/>
                    </a:cubicBezTo>
                    <a:cubicBezTo>
                      <a:pt x="1202" y="2642"/>
                      <a:pt x="1808" y="2493"/>
                      <a:pt x="2305" y="2081"/>
                    </a:cubicBezTo>
                    <a:cubicBezTo>
                      <a:pt x="2828" y="1648"/>
                      <a:pt x="3050" y="1067"/>
                      <a:pt x="3084" y="659"/>
                    </a:cubicBezTo>
                    <a:cubicBezTo>
                      <a:pt x="3121" y="247"/>
                      <a:pt x="3013" y="0"/>
                      <a:pt x="29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1117;p9">
                <a:extLst>
                  <a:ext uri="{FF2B5EF4-FFF2-40B4-BE49-F238E27FC236}">
                    <a16:creationId xmlns:a16="http://schemas.microsoft.com/office/drawing/2014/main" id="{508C4E7F-7DDA-43B6-8CD2-D28FF071CF6E}"/>
                  </a:ext>
                </a:extLst>
              </p:cNvPr>
              <p:cNvSpPr/>
              <p:nvPr/>
            </p:nvSpPr>
            <p:spPr>
              <a:xfrm>
                <a:off x="6608649" y="3015686"/>
                <a:ext cx="107025" cy="30750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1230" extrusionOk="0">
                    <a:moveTo>
                      <a:pt x="1805" y="0"/>
                    </a:moveTo>
                    <a:cubicBezTo>
                      <a:pt x="1325" y="0"/>
                      <a:pt x="899" y="91"/>
                      <a:pt x="593" y="216"/>
                    </a:cubicBezTo>
                    <a:cubicBezTo>
                      <a:pt x="199" y="375"/>
                      <a:pt x="0" y="571"/>
                      <a:pt x="39" y="689"/>
                    </a:cubicBezTo>
                    <a:cubicBezTo>
                      <a:pt x="129" y="940"/>
                      <a:pt x="1046" y="821"/>
                      <a:pt x="2124" y="951"/>
                    </a:cubicBezTo>
                    <a:cubicBezTo>
                      <a:pt x="2934" y="1032"/>
                      <a:pt x="3625" y="1229"/>
                      <a:pt x="3980" y="1229"/>
                    </a:cubicBezTo>
                    <a:cubicBezTo>
                      <a:pt x="4100" y="1229"/>
                      <a:pt x="4181" y="1207"/>
                      <a:pt x="4217" y="1151"/>
                    </a:cubicBezTo>
                    <a:cubicBezTo>
                      <a:pt x="4281" y="1043"/>
                      <a:pt x="4129" y="808"/>
                      <a:pt x="3777" y="566"/>
                    </a:cubicBezTo>
                    <a:cubicBezTo>
                      <a:pt x="3429" y="325"/>
                      <a:pt x="2873" y="95"/>
                      <a:pt x="2226" y="24"/>
                    </a:cubicBezTo>
                    <a:cubicBezTo>
                      <a:pt x="2082" y="8"/>
                      <a:pt x="1941" y="0"/>
                      <a:pt x="18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1118;p9">
                <a:extLst>
                  <a:ext uri="{FF2B5EF4-FFF2-40B4-BE49-F238E27FC236}">
                    <a16:creationId xmlns:a16="http://schemas.microsoft.com/office/drawing/2014/main" id="{AD7C51A9-2183-41AB-B7A1-C559870E0547}"/>
                  </a:ext>
                </a:extLst>
              </p:cNvPr>
              <p:cNvSpPr/>
              <p:nvPr/>
            </p:nvSpPr>
            <p:spPr>
              <a:xfrm>
                <a:off x="6396399" y="3028386"/>
                <a:ext cx="81175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043" extrusionOk="0">
                    <a:moveTo>
                      <a:pt x="1668" y="0"/>
                    </a:moveTo>
                    <a:cubicBezTo>
                      <a:pt x="1645" y="0"/>
                      <a:pt x="1622" y="1"/>
                      <a:pt x="1599" y="1"/>
                    </a:cubicBezTo>
                    <a:cubicBezTo>
                      <a:pt x="1076" y="17"/>
                      <a:pt x="622" y="208"/>
                      <a:pt x="357" y="421"/>
                    </a:cubicBezTo>
                    <a:cubicBezTo>
                      <a:pt x="89" y="635"/>
                      <a:pt x="0" y="851"/>
                      <a:pt x="72" y="952"/>
                    </a:cubicBezTo>
                    <a:cubicBezTo>
                      <a:pt x="124" y="1019"/>
                      <a:pt x="225" y="1042"/>
                      <a:pt x="364" y="1042"/>
                    </a:cubicBezTo>
                    <a:cubicBezTo>
                      <a:pt x="655" y="1042"/>
                      <a:pt x="1112" y="941"/>
                      <a:pt x="1627" y="934"/>
                    </a:cubicBezTo>
                    <a:cubicBezTo>
                      <a:pt x="1705" y="930"/>
                      <a:pt x="1781" y="929"/>
                      <a:pt x="1856" y="929"/>
                    </a:cubicBezTo>
                    <a:cubicBezTo>
                      <a:pt x="2222" y="929"/>
                      <a:pt x="2550" y="967"/>
                      <a:pt x="2792" y="967"/>
                    </a:cubicBezTo>
                    <a:cubicBezTo>
                      <a:pt x="2984" y="967"/>
                      <a:pt x="3122" y="943"/>
                      <a:pt x="3181" y="856"/>
                    </a:cubicBezTo>
                    <a:cubicBezTo>
                      <a:pt x="3247" y="749"/>
                      <a:pt x="3145" y="541"/>
                      <a:pt x="2864" y="343"/>
                    </a:cubicBezTo>
                    <a:cubicBezTo>
                      <a:pt x="2598" y="155"/>
                      <a:pt x="2163" y="0"/>
                      <a:pt x="1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1119;p9">
                <a:extLst>
                  <a:ext uri="{FF2B5EF4-FFF2-40B4-BE49-F238E27FC236}">
                    <a16:creationId xmlns:a16="http://schemas.microsoft.com/office/drawing/2014/main" id="{40E0C75D-DEB9-487A-871B-7A07E18311D4}"/>
                  </a:ext>
                </a:extLst>
              </p:cNvPr>
              <p:cNvSpPr/>
              <p:nvPr/>
            </p:nvSpPr>
            <p:spPr>
              <a:xfrm>
                <a:off x="6307024" y="2809586"/>
                <a:ext cx="614225" cy="377150"/>
              </a:xfrm>
              <a:custGeom>
                <a:avLst/>
                <a:gdLst/>
                <a:ahLst/>
                <a:cxnLst/>
                <a:rect l="l" t="t" r="r" b="b"/>
                <a:pathLst>
                  <a:path w="24569" h="15086" extrusionOk="0">
                    <a:moveTo>
                      <a:pt x="24265" y="6987"/>
                    </a:moveTo>
                    <a:cubicBezTo>
                      <a:pt x="24264" y="7013"/>
                      <a:pt x="24263" y="7040"/>
                      <a:pt x="24262" y="7067"/>
                    </a:cubicBezTo>
                    <a:lnTo>
                      <a:pt x="24262" y="7067"/>
                    </a:lnTo>
                    <a:cubicBezTo>
                      <a:pt x="24266" y="7105"/>
                      <a:pt x="24269" y="7143"/>
                      <a:pt x="24270" y="7181"/>
                    </a:cubicBezTo>
                    <a:lnTo>
                      <a:pt x="24265" y="6987"/>
                    </a:lnTo>
                    <a:close/>
                    <a:moveTo>
                      <a:pt x="8932" y="1"/>
                    </a:moveTo>
                    <a:cubicBezTo>
                      <a:pt x="7166" y="1"/>
                      <a:pt x="5407" y="234"/>
                      <a:pt x="3702" y="736"/>
                    </a:cubicBezTo>
                    <a:cubicBezTo>
                      <a:pt x="2248" y="1163"/>
                      <a:pt x="686" y="1954"/>
                      <a:pt x="274" y="3413"/>
                    </a:cubicBezTo>
                    <a:cubicBezTo>
                      <a:pt x="0" y="4383"/>
                      <a:pt x="385" y="5529"/>
                      <a:pt x="1245" y="6052"/>
                    </a:cubicBezTo>
                    <a:cubicBezTo>
                      <a:pt x="1551" y="6238"/>
                      <a:pt x="1908" y="6327"/>
                      <a:pt x="2266" y="6327"/>
                    </a:cubicBezTo>
                    <a:cubicBezTo>
                      <a:pt x="2914" y="6327"/>
                      <a:pt x="3563" y="6033"/>
                      <a:pt x="3908" y="5483"/>
                    </a:cubicBezTo>
                    <a:cubicBezTo>
                      <a:pt x="4802" y="6347"/>
                      <a:pt x="6041" y="6836"/>
                      <a:pt x="7283" y="6836"/>
                    </a:cubicBezTo>
                    <a:cubicBezTo>
                      <a:pt x="7484" y="6836"/>
                      <a:pt x="7686" y="6823"/>
                      <a:pt x="7886" y="6796"/>
                    </a:cubicBezTo>
                    <a:cubicBezTo>
                      <a:pt x="9317" y="6609"/>
                      <a:pt x="10644" y="5739"/>
                      <a:pt x="11389" y="4502"/>
                    </a:cubicBezTo>
                    <a:cubicBezTo>
                      <a:pt x="12107" y="5902"/>
                      <a:pt x="13703" y="6699"/>
                      <a:pt x="15274" y="6794"/>
                    </a:cubicBezTo>
                    <a:cubicBezTo>
                      <a:pt x="15402" y="6802"/>
                      <a:pt x="15530" y="6806"/>
                      <a:pt x="15658" y="6806"/>
                    </a:cubicBezTo>
                    <a:cubicBezTo>
                      <a:pt x="17096" y="6806"/>
                      <a:pt x="18510" y="6327"/>
                      <a:pt x="19820" y="5716"/>
                    </a:cubicBezTo>
                    <a:cubicBezTo>
                      <a:pt x="20182" y="7557"/>
                      <a:pt x="20545" y="9397"/>
                      <a:pt x="20908" y="11237"/>
                    </a:cubicBezTo>
                    <a:cubicBezTo>
                      <a:pt x="21041" y="11913"/>
                      <a:pt x="21265" y="13584"/>
                      <a:pt x="21611" y="14185"/>
                    </a:cubicBezTo>
                    <a:cubicBezTo>
                      <a:pt x="21973" y="14815"/>
                      <a:pt x="22292" y="15086"/>
                      <a:pt x="22566" y="15086"/>
                    </a:cubicBezTo>
                    <a:cubicBezTo>
                      <a:pt x="22972" y="15086"/>
                      <a:pt x="23281" y="14489"/>
                      <a:pt x="23491" y="13584"/>
                    </a:cubicBezTo>
                    <a:cubicBezTo>
                      <a:pt x="23550" y="13328"/>
                      <a:pt x="24221" y="12638"/>
                      <a:pt x="24267" y="12380"/>
                    </a:cubicBezTo>
                    <a:cubicBezTo>
                      <a:pt x="24568" y="10695"/>
                      <a:pt x="24196" y="8788"/>
                      <a:pt x="24262" y="7067"/>
                    </a:cubicBezTo>
                    <a:lnTo>
                      <a:pt x="24262" y="7067"/>
                    </a:lnTo>
                    <a:cubicBezTo>
                      <a:pt x="24173" y="6250"/>
                      <a:pt x="23409" y="5538"/>
                      <a:pt x="22851" y="4929"/>
                    </a:cubicBezTo>
                    <a:cubicBezTo>
                      <a:pt x="22268" y="4290"/>
                      <a:pt x="21534" y="3811"/>
                      <a:pt x="20788" y="3373"/>
                    </a:cubicBezTo>
                    <a:cubicBezTo>
                      <a:pt x="17209" y="1273"/>
                      <a:pt x="13054" y="1"/>
                      <a:pt x="89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1120;p9">
                <a:extLst>
                  <a:ext uri="{FF2B5EF4-FFF2-40B4-BE49-F238E27FC236}">
                    <a16:creationId xmlns:a16="http://schemas.microsoft.com/office/drawing/2014/main" id="{FF75F069-0D5A-4541-8771-2FA8EC24B745}"/>
                  </a:ext>
                </a:extLst>
              </p:cNvPr>
              <p:cNvSpPr/>
              <p:nvPr/>
            </p:nvSpPr>
            <p:spPr>
              <a:xfrm>
                <a:off x="7130399" y="4663061"/>
                <a:ext cx="343675" cy="584225"/>
              </a:xfrm>
              <a:custGeom>
                <a:avLst/>
                <a:gdLst/>
                <a:ahLst/>
                <a:cxnLst/>
                <a:rect l="l" t="t" r="r" b="b"/>
                <a:pathLst>
                  <a:path w="13747" h="23369" extrusionOk="0">
                    <a:moveTo>
                      <a:pt x="0" y="0"/>
                    </a:moveTo>
                    <a:lnTo>
                      <a:pt x="4123" y="23331"/>
                    </a:lnTo>
                    <a:lnTo>
                      <a:pt x="13746" y="23369"/>
                    </a:lnTo>
                    <a:lnTo>
                      <a:pt x="10945" y="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1121;p9">
                <a:extLst>
                  <a:ext uri="{FF2B5EF4-FFF2-40B4-BE49-F238E27FC236}">
                    <a16:creationId xmlns:a16="http://schemas.microsoft.com/office/drawing/2014/main" id="{12D8E8CE-F407-490C-9145-07732A9FB74F}"/>
                  </a:ext>
                </a:extLst>
              </p:cNvPr>
              <p:cNvSpPr/>
              <p:nvPr/>
            </p:nvSpPr>
            <p:spPr>
              <a:xfrm>
                <a:off x="5626324" y="3712136"/>
                <a:ext cx="1905650" cy="1534225"/>
              </a:xfrm>
              <a:custGeom>
                <a:avLst/>
                <a:gdLst/>
                <a:ahLst/>
                <a:cxnLst/>
                <a:rect l="l" t="t" r="r" b="b"/>
                <a:pathLst>
                  <a:path w="76226" h="61369" extrusionOk="0">
                    <a:moveTo>
                      <a:pt x="34070" y="1"/>
                    </a:moveTo>
                    <a:cubicBezTo>
                      <a:pt x="34070" y="1"/>
                      <a:pt x="30052" y="499"/>
                      <a:pt x="25892" y="1949"/>
                    </a:cubicBezTo>
                    <a:cubicBezTo>
                      <a:pt x="22411" y="3162"/>
                      <a:pt x="18849" y="4622"/>
                      <a:pt x="17356" y="5500"/>
                    </a:cubicBezTo>
                    <a:cubicBezTo>
                      <a:pt x="15863" y="6379"/>
                      <a:pt x="1" y="16446"/>
                      <a:pt x="1" y="16446"/>
                    </a:cubicBezTo>
                    <a:lnTo>
                      <a:pt x="3772" y="33983"/>
                    </a:lnTo>
                    <a:lnTo>
                      <a:pt x="20126" y="25336"/>
                    </a:lnTo>
                    <a:lnTo>
                      <a:pt x="22209" y="61306"/>
                    </a:lnTo>
                    <a:lnTo>
                      <a:pt x="64286" y="61368"/>
                    </a:lnTo>
                    <a:lnTo>
                      <a:pt x="64286" y="61368"/>
                    </a:lnTo>
                    <a:lnTo>
                      <a:pt x="61195" y="39118"/>
                    </a:lnTo>
                    <a:lnTo>
                      <a:pt x="76225" y="38729"/>
                    </a:lnTo>
                    <a:cubicBezTo>
                      <a:pt x="76225" y="38729"/>
                      <a:pt x="73437" y="21094"/>
                      <a:pt x="72295" y="17142"/>
                    </a:cubicBezTo>
                    <a:cubicBezTo>
                      <a:pt x="71154" y="13191"/>
                      <a:pt x="66763" y="8712"/>
                      <a:pt x="63339" y="6869"/>
                    </a:cubicBezTo>
                    <a:cubicBezTo>
                      <a:pt x="59914" y="5025"/>
                      <a:pt x="49847" y="637"/>
                      <a:pt x="49847" y="637"/>
                    </a:cubicBezTo>
                    <a:cubicBezTo>
                      <a:pt x="47178" y="1758"/>
                      <a:pt x="44604" y="2339"/>
                      <a:pt x="42132" y="2339"/>
                    </a:cubicBezTo>
                    <a:cubicBezTo>
                      <a:pt x="39308" y="2339"/>
                      <a:pt x="36616" y="1580"/>
                      <a:pt x="34070" y="1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1122;p9">
                <a:extLst>
                  <a:ext uri="{FF2B5EF4-FFF2-40B4-BE49-F238E27FC236}">
                    <a16:creationId xmlns:a16="http://schemas.microsoft.com/office/drawing/2014/main" id="{BA5FC8A0-9F2D-48CE-8188-BEAB79D47EEF}"/>
                  </a:ext>
                </a:extLst>
              </p:cNvPr>
              <p:cNvSpPr/>
              <p:nvPr/>
            </p:nvSpPr>
            <p:spPr>
              <a:xfrm>
                <a:off x="7133899" y="4220636"/>
                <a:ext cx="29125" cy="56135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22454" extrusionOk="0">
                    <a:moveTo>
                      <a:pt x="24" y="0"/>
                    </a:moveTo>
                    <a:cubicBezTo>
                      <a:pt x="16" y="0"/>
                      <a:pt x="10" y="79"/>
                      <a:pt x="5" y="230"/>
                    </a:cubicBezTo>
                    <a:cubicBezTo>
                      <a:pt x="4" y="408"/>
                      <a:pt x="3" y="624"/>
                      <a:pt x="1" y="885"/>
                    </a:cubicBezTo>
                    <a:cubicBezTo>
                      <a:pt x="10" y="1492"/>
                      <a:pt x="23" y="2306"/>
                      <a:pt x="36" y="3295"/>
                    </a:cubicBezTo>
                    <a:cubicBezTo>
                      <a:pt x="80" y="5329"/>
                      <a:pt x="167" y="8138"/>
                      <a:pt x="306" y="11241"/>
                    </a:cubicBezTo>
                    <a:cubicBezTo>
                      <a:pt x="447" y="14344"/>
                      <a:pt x="619" y="17151"/>
                      <a:pt x="791" y="19179"/>
                    </a:cubicBezTo>
                    <a:cubicBezTo>
                      <a:pt x="879" y="20193"/>
                      <a:pt x="953" y="21013"/>
                      <a:pt x="1026" y="21579"/>
                    </a:cubicBezTo>
                    <a:cubicBezTo>
                      <a:pt x="1059" y="21837"/>
                      <a:pt x="1088" y="22052"/>
                      <a:pt x="1111" y="22229"/>
                    </a:cubicBezTo>
                    <a:cubicBezTo>
                      <a:pt x="1131" y="22377"/>
                      <a:pt x="1148" y="22454"/>
                      <a:pt x="1155" y="22454"/>
                    </a:cubicBezTo>
                    <a:cubicBezTo>
                      <a:pt x="1156" y="22454"/>
                      <a:pt x="1156" y="22454"/>
                      <a:pt x="1156" y="22454"/>
                    </a:cubicBezTo>
                    <a:cubicBezTo>
                      <a:pt x="1164" y="22454"/>
                      <a:pt x="1164" y="22374"/>
                      <a:pt x="1159" y="22224"/>
                    </a:cubicBezTo>
                    <a:cubicBezTo>
                      <a:pt x="1148" y="22046"/>
                      <a:pt x="1136" y="21831"/>
                      <a:pt x="1120" y="21570"/>
                    </a:cubicBezTo>
                    <a:cubicBezTo>
                      <a:pt x="1080" y="20965"/>
                      <a:pt x="1027" y="20153"/>
                      <a:pt x="962" y="19166"/>
                    </a:cubicBezTo>
                    <a:cubicBezTo>
                      <a:pt x="836" y="17137"/>
                      <a:pt x="690" y="14331"/>
                      <a:pt x="550" y="11229"/>
                    </a:cubicBezTo>
                    <a:cubicBezTo>
                      <a:pt x="417" y="8146"/>
                      <a:pt x="298" y="5356"/>
                      <a:pt x="209" y="3289"/>
                    </a:cubicBezTo>
                    <a:cubicBezTo>
                      <a:pt x="162" y="2301"/>
                      <a:pt x="124" y="1488"/>
                      <a:pt x="96" y="881"/>
                    </a:cubicBezTo>
                    <a:cubicBezTo>
                      <a:pt x="80" y="621"/>
                      <a:pt x="66" y="406"/>
                      <a:pt x="55" y="228"/>
                    </a:cubicBezTo>
                    <a:cubicBezTo>
                      <a:pt x="43" y="78"/>
                      <a:pt x="33" y="0"/>
                      <a:pt x="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123;p9">
                <a:extLst>
                  <a:ext uri="{FF2B5EF4-FFF2-40B4-BE49-F238E27FC236}">
                    <a16:creationId xmlns:a16="http://schemas.microsoft.com/office/drawing/2014/main" id="{A599AF2A-DD7C-4BBB-8D91-98F646913E70}"/>
                  </a:ext>
                </a:extLst>
              </p:cNvPr>
              <p:cNvSpPr/>
              <p:nvPr/>
            </p:nvSpPr>
            <p:spPr>
              <a:xfrm>
                <a:off x="6134424" y="4227761"/>
                <a:ext cx="17000" cy="4233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6935" extrusionOk="0">
                    <a:moveTo>
                      <a:pt x="56" y="1"/>
                    </a:moveTo>
                    <a:cubicBezTo>
                      <a:pt x="39" y="1"/>
                      <a:pt x="24" y="237"/>
                      <a:pt x="14" y="667"/>
                    </a:cubicBezTo>
                    <a:cubicBezTo>
                      <a:pt x="3" y="1095"/>
                      <a:pt x="1" y="1717"/>
                      <a:pt x="12" y="2484"/>
                    </a:cubicBezTo>
                    <a:cubicBezTo>
                      <a:pt x="32" y="4018"/>
                      <a:pt x="111" y="6136"/>
                      <a:pt x="218" y="8473"/>
                    </a:cubicBezTo>
                    <a:cubicBezTo>
                      <a:pt x="326" y="10786"/>
                      <a:pt x="423" y="12879"/>
                      <a:pt x="496" y="14456"/>
                    </a:cubicBezTo>
                    <a:cubicBezTo>
                      <a:pt x="526" y="15185"/>
                      <a:pt x="552" y="15794"/>
                      <a:pt x="572" y="16268"/>
                    </a:cubicBezTo>
                    <a:cubicBezTo>
                      <a:pt x="590" y="16697"/>
                      <a:pt x="607" y="16934"/>
                      <a:pt x="624" y="16934"/>
                    </a:cubicBezTo>
                    <a:cubicBezTo>
                      <a:pt x="640" y="16934"/>
                      <a:pt x="657" y="16696"/>
                      <a:pt x="667" y="16267"/>
                    </a:cubicBezTo>
                    <a:cubicBezTo>
                      <a:pt x="677" y="15838"/>
                      <a:pt x="680" y="15217"/>
                      <a:pt x="668" y="14450"/>
                    </a:cubicBezTo>
                    <a:cubicBezTo>
                      <a:pt x="648" y="12916"/>
                      <a:pt x="569" y="10799"/>
                      <a:pt x="461" y="8462"/>
                    </a:cubicBezTo>
                    <a:cubicBezTo>
                      <a:pt x="355" y="6148"/>
                      <a:pt x="257" y="4055"/>
                      <a:pt x="184" y="2478"/>
                    </a:cubicBezTo>
                    <a:cubicBezTo>
                      <a:pt x="154" y="1749"/>
                      <a:pt x="128" y="1140"/>
                      <a:pt x="108" y="665"/>
                    </a:cubicBezTo>
                    <a:cubicBezTo>
                      <a:pt x="91" y="237"/>
                      <a:pt x="72" y="1"/>
                      <a:pt x="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1124;p9">
                <a:extLst>
                  <a:ext uri="{FF2B5EF4-FFF2-40B4-BE49-F238E27FC236}">
                    <a16:creationId xmlns:a16="http://schemas.microsoft.com/office/drawing/2014/main" id="{BAFD2080-51B5-4BF8-B982-ADFD0E09F716}"/>
                  </a:ext>
                </a:extLst>
              </p:cNvPr>
              <p:cNvSpPr/>
              <p:nvPr/>
            </p:nvSpPr>
            <p:spPr>
              <a:xfrm>
                <a:off x="7130374" y="4266111"/>
                <a:ext cx="126375" cy="424000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16960" extrusionOk="0">
                    <a:moveTo>
                      <a:pt x="252" y="1"/>
                    </a:moveTo>
                    <a:lnTo>
                      <a:pt x="0" y="707"/>
                    </a:lnTo>
                    <a:cubicBezTo>
                      <a:pt x="301" y="5249"/>
                      <a:pt x="602" y="9791"/>
                      <a:pt x="902" y="14333"/>
                    </a:cubicBezTo>
                    <a:cubicBezTo>
                      <a:pt x="968" y="15331"/>
                      <a:pt x="1033" y="16958"/>
                      <a:pt x="1033" y="16958"/>
                    </a:cubicBezTo>
                    <a:cubicBezTo>
                      <a:pt x="1087" y="16959"/>
                      <a:pt x="1140" y="16959"/>
                      <a:pt x="1194" y="16959"/>
                    </a:cubicBezTo>
                    <a:cubicBezTo>
                      <a:pt x="2890" y="16959"/>
                      <a:pt x="4421" y="16583"/>
                      <a:pt x="4732" y="15473"/>
                    </a:cubicBezTo>
                    <a:cubicBezTo>
                      <a:pt x="5054" y="14328"/>
                      <a:pt x="4671" y="13116"/>
                      <a:pt x="4291" y="11990"/>
                    </a:cubicBezTo>
                    <a:cubicBezTo>
                      <a:pt x="2945" y="7994"/>
                      <a:pt x="1598" y="3997"/>
                      <a:pt x="252" y="1"/>
                    </a:cubicBezTo>
                    <a:close/>
                  </a:path>
                </a:pathLst>
              </a:custGeom>
              <a:solidFill>
                <a:srgbClr val="455A64">
                  <a:alpha val="2274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1125;p9">
                <a:extLst>
                  <a:ext uri="{FF2B5EF4-FFF2-40B4-BE49-F238E27FC236}">
                    <a16:creationId xmlns:a16="http://schemas.microsoft.com/office/drawing/2014/main" id="{C1BA0427-EBF0-48B5-BC94-5C78ED480F6E}"/>
                  </a:ext>
                </a:extLst>
              </p:cNvPr>
              <p:cNvSpPr/>
              <p:nvPr/>
            </p:nvSpPr>
            <p:spPr>
              <a:xfrm>
                <a:off x="7271849" y="4263686"/>
                <a:ext cx="16800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6526" extrusionOk="0">
                    <a:moveTo>
                      <a:pt x="2853" y="269"/>
                    </a:moveTo>
                    <a:lnTo>
                      <a:pt x="6425" y="2803"/>
                    </a:lnTo>
                    <a:lnTo>
                      <a:pt x="6425" y="2803"/>
                    </a:lnTo>
                    <a:cubicBezTo>
                      <a:pt x="5671" y="3876"/>
                      <a:pt x="5051" y="4784"/>
                      <a:pt x="4608" y="5435"/>
                    </a:cubicBezTo>
                    <a:lnTo>
                      <a:pt x="4079" y="6223"/>
                    </a:lnTo>
                    <a:cubicBezTo>
                      <a:pt x="3957" y="6407"/>
                      <a:pt x="3892" y="6511"/>
                      <a:pt x="3893" y="6524"/>
                    </a:cubicBezTo>
                    <a:lnTo>
                      <a:pt x="3893" y="6524"/>
                    </a:lnTo>
                    <a:cubicBezTo>
                      <a:pt x="3891" y="6512"/>
                      <a:pt x="3796" y="6435"/>
                      <a:pt x="3621" y="6300"/>
                    </a:cubicBezTo>
                    <a:lnTo>
                      <a:pt x="2865" y="5726"/>
                    </a:lnTo>
                    <a:cubicBezTo>
                      <a:pt x="2235" y="5252"/>
                      <a:pt x="1354" y="4595"/>
                      <a:pt x="293" y="3823"/>
                    </a:cubicBezTo>
                    <a:lnTo>
                      <a:pt x="293" y="3823"/>
                    </a:lnTo>
                    <a:lnTo>
                      <a:pt x="1505" y="2147"/>
                    </a:lnTo>
                    <a:lnTo>
                      <a:pt x="2200" y="1181"/>
                    </a:lnTo>
                    <a:lnTo>
                      <a:pt x="2558" y="680"/>
                    </a:lnTo>
                    <a:lnTo>
                      <a:pt x="2741" y="426"/>
                    </a:lnTo>
                    <a:lnTo>
                      <a:pt x="2832" y="299"/>
                    </a:lnTo>
                    <a:lnTo>
                      <a:pt x="2853" y="269"/>
                    </a:lnTo>
                    <a:close/>
                    <a:moveTo>
                      <a:pt x="2899" y="0"/>
                    </a:moveTo>
                    <a:lnTo>
                      <a:pt x="2899" y="0"/>
                    </a:lnTo>
                    <a:cubicBezTo>
                      <a:pt x="2897" y="0"/>
                      <a:pt x="2688" y="36"/>
                      <a:pt x="2689" y="36"/>
                    </a:cubicBezTo>
                    <a:cubicBezTo>
                      <a:pt x="2689" y="36"/>
                      <a:pt x="2700" y="34"/>
                      <a:pt x="2727" y="29"/>
                    </a:cubicBezTo>
                    <a:lnTo>
                      <a:pt x="2727" y="29"/>
                    </a:lnTo>
                    <a:lnTo>
                      <a:pt x="2725" y="31"/>
                    </a:lnTo>
                    <a:lnTo>
                      <a:pt x="2724" y="33"/>
                    </a:lnTo>
                    <a:lnTo>
                      <a:pt x="2721" y="37"/>
                    </a:lnTo>
                    <a:lnTo>
                      <a:pt x="2716" y="45"/>
                    </a:lnTo>
                    <a:lnTo>
                      <a:pt x="2703" y="60"/>
                    </a:lnTo>
                    <a:lnTo>
                      <a:pt x="2680" y="93"/>
                    </a:lnTo>
                    <a:lnTo>
                      <a:pt x="2635" y="157"/>
                    </a:lnTo>
                    <a:lnTo>
                      <a:pt x="2544" y="284"/>
                    </a:lnTo>
                    <a:lnTo>
                      <a:pt x="2363" y="539"/>
                    </a:lnTo>
                    <a:lnTo>
                      <a:pt x="2006" y="1040"/>
                    </a:lnTo>
                    <a:lnTo>
                      <a:pt x="1316" y="2010"/>
                    </a:lnTo>
                    <a:cubicBezTo>
                      <a:pt x="871" y="2640"/>
                      <a:pt x="451" y="3236"/>
                      <a:pt x="62" y="3785"/>
                    </a:cubicBezTo>
                    <a:lnTo>
                      <a:pt x="1" y="3872"/>
                    </a:lnTo>
                    <a:lnTo>
                      <a:pt x="86" y="3932"/>
                    </a:lnTo>
                    <a:cubicBezTo>
                      <a:pt x="1235" y="4740"/>
                      <a:pt x="2196" y="5399"/>
                      <a:pt x="2861" y="5849"/>
                    </a:cubicBezTo>
                    <a:lnTo>
                      <a:pt x="3629" y="6364"/>
                    </a:lnTo>
                    <a:cubicBezTo>
                      <a:pt x="3788" y="6469"/>
                      <a:pt x="3879" y="6526"/>
                      <a:pt x="3892" y="6526"/>
                    </a:cubicBezTo>
                    <a:cubicBezTo>
                      <a:pt x="3893" y="6526"/>
                      <a:pt x="3894" y="6525"/>
                      <a:pt x="3893" y="6524"/>
                    </a:cubicBezTo>
                    <a:lnTo>
                      <a:pt x="3893" y="6524"/>
                    </a:lnTo>
                    <a:cubicBezTo>
                      <a:pt x="3894" y="6525"/>
                      <a:pt x="3894" y="6525"/>
                      <a:pt x="3894" y="6525"/>
                    </a:cubicBezTo>
                    <a:cubicBezTo>
                      <a:pt x="3902" y="6525"/>
                      <a:pt x="3971" y="6442"/>
                      <a:pt x="4092" y="6288"/>
                    </a:cubicBezTo>
                    <a:lnTo>
                      <a:pt x="4653" y="5552"/>
                    </a:lnTo>
                    <a:cubicBezTo>
                      <a:pt x="5136" y="4910"/>
                      <a:pt x="5833" y="3976"/>
                      <a:pt x="6658" y="2840"/>
                    </a:cubicBezTo>
                    <a:lnTo>
                      <a:pt x="6719" y="2754"/>
                    </a:lnTo>
                    <a:lnTo>
                      <a:pt x="6633" y="2693"/>
                    </a:lnTo>
                    <a:cubicBezTo>
                      <a:pt x="5537" y="1904"/>
                      <a:pt x="4259" y="983"/>
                      <a:pt x="2897" y="1"/>
                    </a:cubicBezTo>
                    <a:cubicBezTo>
                      <a:pt x="2899" y="1"/>
                      <a:pt x="2900" y="0"/>
                      <a:pt x="289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126;p9">
                <a:extLst>
                  <a:ext uri="{FF2B5EF4-FFF2-40B4-BE49-F238E27FC236}">
                    <a16:creationId xmlns:a16="http://schemas.microsoft.com/office/drawing/2014/main" id="{D761EF94-E070-4A87-87BC-F5B0A170F4D4}"/>
                  </a:ext>
                </a:extLst>
              </p:cNvPr>
              <p:cNvSpPr/>
              <p:nvPr/>
            </p:nvSpPr>
            <p:spPr>
              <a:xfrm>
                <a:off x="6873999" y="4031411"/>
                <a:ext cx="167975" cy="1631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527" extrusionOk="0">
                    <a:moveTo>
                      <a:pt x="2853" y="269"/>
                    </a:moveTo>
                    <a:lnTo>
                      <a:pt x="6425" y="2803"/>
                    </a:lnTo>
                    <a:lnTo>
                      <a:pt x="6425" y="2803"/>
                    </a:lnTo>
                    <a:cubicBezTo>
                      <a:pt x="5671" y="3875"/>
                      <a:pt x="5051" y="4784"/>
                      <a:pt x="4608" y="5436"/>
                    </a:cubicBezTo>
                    <a:cubicBezTo>
                      <a:pt x="4397" y="5750"/>
                      <a:pt x="4221" y="6011"/>
                      <a:pt x="4078" y="6223"/>
                    </a:cubicBezTo>
                    <a:cubicBezTo>
                      <a:pt x="3959" y="6404"/>
                      <a:pt x="3895" y="6508"/>
                      <a:pt x="3893" y="6523"/>
                    </a:cubicBezTo>
                    <a:lnTo>
                      <a:pt x="3893" y="6523"/>
                    </a:lnTo>
                    <a:cubicBezTo>
                      <a:pt x="3882" y="6506"/>
                      <a:pt x="3788" y="6429"/>
                      <a:pt x="3621" y="6300"/>
                    </a:cubicBezTo>
                    <a:cubicBezTo>
                      <a:pt x="3417" y="6145"/>
                      <a:pt x="3166" y="5955"/>
                      <a:pt x="2865" y="5727"/>
                    </a:cubicBezTo>
                    <a:cubicBezTo>
                      <a:pt x="2235" y="5253"/>
                      <a:pt x="1353" y="4595"/>
                      <a:pt x="293" y="3823"/>
                    </a:cubicBezTo>
                    <a:lnTo>
                      <a:pt x="293" y="3823"/>
                    </a:lnTo>
                    <a:lnTo>
                      <a:pt x="1505" y="2147"/>
                    </a:lnTo>
                    <a:lnTo>
                      <a:pt x="2200" y="1181"/>
                    </a:lnTo>
                    <a:lnTo>
                      <a:pt x="2559" y="680"/>
                    </a:lnTo>
                    <a:lnTo>
                      <a:pt x="2740" y="426"/>
                    </a:lnTo>
                    <a:lnTo>
                      <a:pt x="2832" y="299"/>
                    </a:lnTo>
                    <a:lnTo>
                      <a:pt x="2853" y="269"/>
                    </a:lnTo>
                    <a:close/>
                    <a:moveTo>
                      <a:pt x="2899" y="1"/>
                    </a:moveTo>
                    <a:cubicBezTo>
                      <a:pt x="2897" y="1"/>
                      <a:pt x="2688" y="36"/>
                      <a:pt x="2688" y="36"/>
                    </a:cubicBezTo>
                    <a:cubicBezTo>
                      <a:pt x="2689" y="36"/>
                      <a:pt x="2699" y="34"/>
                      <a:pt x="2726" y="30"/>
                    </a:cubicBezTo>
                    <a:lnTo>
                      <a:pt x="2726" y="31"/>
                    </a:lnTo>
                    <a:lnTo>
                      <a:pt x="2723" y="33"/>
                    </a:lnTo>
                    <a:lnTo>
                      <a:pt x="2721" y="37"/>
                    </a:lnTo>
                    <a:lnTo>
                      <a:pt x="2716" y="45"/>
                    </a:lnTo>
                    <a:lnTo>
                      <a:pt x="2704" y="62"/>
                    </a:lnTo>
                    <a:lnTo>
                      <a:pt x="2681" y="93"/>
                    </a:lnTo>
                    <a:lnTo>
                      <a:pt x="2636" y="157"/>
                    </a:lnTo>
                    <a:lnTo>
                      <a:pt x="2543" y="286"/>
                    </a:lnTo>
                    <a:lnTo>
                      <a:pt x="2362" y="539"/>
                    </a:lnTo>
                    <a:cubicBezTo>
                      <a:pt x="2242" y="709"/>
                      <a:pt x="2124" y="876"/>
                      <a:pt x="2005" y="1040"/>
                    </a:cubicBezTo>
                    <a:lnTo>
                      <a:pt x="1316" y="2011"/>
                    </a:lnTo>
                    <a:lnTo>
                      <a:pt x="62" y="3785"/>
                    </a:lnTo>
                    <a:lnTo>
                      <a:pt x="1" y="3872"/>
                    </a:lnTo>
                    <a:lnTo>
                      <a:pt x="87" y="3932"/>
                    </a:lnTo>
                    <a:cubicBezTo>
                      <a:pt x="1235" y="4741"/>
                      <a:pt x="2196" y="5399"/>
                      <a:pt x="2861" y="5850"/>
                    </a:cubicBezTo>
                    <a:lnTo>
                      <a:pt x="3628" y="6365"/>
                    </a:lnTo>
                    <a:cubicBezTo>
                      <a:pt x="3789" y="6470"/>
                      <a:pt x="3880" y="6527"/>
                      <a:pt x="3892" y="6527"/>
                    </a:cubicBezTo>
                    <a:cubicBezTo>
                      <a:pt x="3893" y="6527"/>
                      <a:pt x="3894" y="6526"/>
                      <a:pt x="3894" y="6525"/>
                    </a:cubicBezTo>
                    <a:cubicBezTo>
                      <a:pt x="3894" y="6525"/>
                      <a:pt x="3894" y="6525"/>
                      <a:pt x="3894" y="6525"/>
                    </a:cubicBezTo>
                    <a:lnTo>
                      <a:pt x="3894" y="6525"/>
                    </a:lnTo>
                    <a:cubicBezTo>
                      <a:pt x="3894" y="6525"/>
                      <a:pt x="3894" y="6525"/>
                      <a:pt x="3894" y="6525"/>
                    </a:cubicBezTo>
                    <a:cubicBezTo>
                      <a:pt x="3903" y="6525"/>
                      <a:pt x="3971" y="6442"/>
                      <a:pt x="4092" y="6288"/>
                    </a:cubicBezTo>
                    <a:lnTo>
                      <a:pt x="4652" y="5552"/>
                    </a:lnTo>
                    <a:cubicBezTo>
                      <a:pt x="5135" y="4910"/>
                      <a:pt x="5832" y="3976"/>
                      <a:pt x="6657" y="2840"/>
                    </a:cubicBezTo>
                    <a:lnTo>
                      <a:pt x="6718" y="2756"/>
                    </a:lnTo>
                    <a:lnTo>
                      <a:pt x="6633" y="2693"/>
                    </a:lnTo>
                    <a:lnTo>
                      <a:pt x="2896" y="1"/>
                    </a:lnTo>
                    <a:cubicBezTo>
                      <a:pt x="2898" y="1"/>
                      <a:pt x="2899" y="1"/>
                      <a:pt x="289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127;p9">
                <a:extLst>
                  <a:ext uri="{FF2B5EF4-FFF2-40B4-BE49-F238E27FC236}">
                    <a16:creationId xmlns:a16="http://schemas.microsoft.com/office/drawing/2014/main" id="{674A07B3-B100-4FD4-AF56-94BB049DF12E}"/>
                  </a:ext>
                </a:extLst>
              </p:cNvPr>
              <p:cNvSpPr/>
              <p:nvPr/>
            </p:nvSpPr>
            <p:spPr>
              <a:xfrm>
                <a:off x="6290599" y="4084211"/>
                <a:ext cx="167975" cy="1631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527" extrusionOk="0">
                    <a:moveTo>
                      <a:pt x="2898" y="0"/>
                    </a:moveTo>
                    <a:lnTo>
                      <a:pt x="2898" y="0"/>
                    </a:lnTo>
                    <a:cubicBezTo>
                      <a:pt x="2897" y="0"/>
                      <a:pt x="2687" y="36"/>
                      <a:pt x="2688" y="36"/>
                    </a:cubicBezTo>
                    <a:cubicBezTo>
                      <a:pt x="2688" y="36"/>
                      <a:pt x="2699" y="34"/>
                      <a:pt x="2725" y="29"/>
                    </a:cubicBezTo>
                    <a:lnTo>
                      <a:pt x="2725" y="31"/>
                    </a:lnTo>
                    <a:lnTo>
                      <a:pt x="2723" y="33"/>
                    </a:lnTo>
                    <a:lnTo>
                      <a:pt x="2720" y="37"/>
                    </a:lnTo>
                    <a:lnTo>
                      <a:pt x="2715" y="45"/>
                    </a:lnTo>
                    <a:lnTo>
                      <a:pt x="2703" y="61"/>
                    </a:lnTo>
                    <a:lnTo>
                      <a:pt x="2680" y="93"/>
                    </a:lnTo>
                    <a:lnTo>
                      <a:pt x="2635" y="157"/>
                    </a:lnTo>
                    <a:lnTo>
                      <a:pt x="2542" y="285"/>
                    </a:lnTo>
                    <a:lnTo>
                      <a:pt x="2361" y="539"/>
                    </a:lnTo>
                    <a:lnTo>
                      <a:pt x="2004" y="1040"/>
                    </a:lnTo>
                    <a:lnTo>
                      <a:pt x="1315" y="2010"/>
                    </a:lnTo>
                    <a:lnTo>
                      <a:pt x="62" y="3785"/>
                    </a:lnTo>
                    <a:lnTo>
                      <a:pt x="0" y="3872"/>
                    </a:lnTo>
                    <a:lnTo>
                      <a:pt x="86" y="3932"/>
                    </a:lnTo>
                    <a:cubicBezTo>
                      <a:pt x="1234" y="4741"/>
                      <a:pt x="2195" y="5399"/>
                      <a:pt x="2860" y="5849"/>
                    </a:cubicBezTo>
                    <a:lnTo>
                      <a:pt x="3627" y="6365"/>
                    </a:lnTo>
                    <a:cubicBezTo>
                      <a:pt x="3788" y="6470"/>
                      <a:pt x="3879" y="6526"/>
                      <a:pt x="3891" y="6526"/>
                    </a:cubicBezTo>
                    <a:cubicBezTo>
                      <a:pt x="3893" y="6526"/>
                      <a:pt x="3893" y="6526"/>
                      <a:pt x="3893" y="6525"/>
                    </a:cubicBezTo>
                    <a:cubicBezTo>
                      <a:pt x="3892" y="6514"/>
                      <a:pt x="3796" y="6436"/>
                      <a:pt x="3620" y="6300"/>
                    </a:cubicBezTo>
                    <a:lnTo>
                      <a:pt x="2864" y="5726"/>
                    </a:lnTo>
                    <a:cubicBezTo>
                      <a:pt x="2234" y="5252"/>
                      <a:pt x="1353" y="4595"/>
                      <a:pt x="293" y="3823"/>
                    </a:cubicBezTo>
                    <a:lnTo>
                      <a:pt x="293" y="3823"/>
                    </a:lnTo>
                    <a:lnTo>
                      <a:pt x="1504" y="2148"/>
                    </a:lnTo>
                    <a:lnTo>
                      <a:pt x="2200" y="1181"/>
                    </a:lnTo>
                    <a:lnTo>
                      <a:pt x="2558" y="680"/>
                    </a:lnTo>
                    <a:lnTo>
                      <a:pt x="2740" y="426"/>
                    </a:lnTo>
                    <a:lnTo>
                      <a:pt x="2831" y="299"/>
                    </a:lnTo>
                    <a:lnTo>
                      <a:pt x="2853" y="269"/>
                    </a:lnTo>
                    <a:lnTo>
                      <a:pt x="2853" y="269"/>
                    </a:lnTo>
                    <a:lnTo>
                      <a:pt x="6424" y="2802"/>
                    </a:lnTo>
                    <a:lnTo>
                      <a:pt x="6424" y="2802"/>
                    </a:lnTo>
                    <a:cubicBezTo>
                      <a:pt x="5670" y="3875"/>
                      <a:pt x="5050" y="4783"/>
                      <a:pt x="4607" y="5436"/>
                    </a:cubicBezTo>
                    <a:cubicBezTo>
                      <a:pt x="4396" y="5749"/>
                      <a:pt x="4220" y="6011"/>
                      <a:pt x="4078" y="6223"/>
                    </a:cubicBezTo>
                    <a:cubicBezTo>
                      <a:pt x="3955" y="6409"/>
                      <a:pt x="3891" y="6513"/>
                      <a:pt x="3893" y="6524"/>
                    </a:cubicBezTo>
                    <a:cubicBezTo>
                      <a:pt x="3893" y="6525"/>
                      <a:pt x="3893" y="6525"/>
                      <a:pt x="3894" y="6525"/>
                    </a:cubicBezTo>
                    <a:cubicBezTo>
                      <a:pt x="3902" y="6525"/>
                      <a:pt x="3971" y="6442"/>
                      <a:pt x="4092" y="6288"/>
                    </a:cubicBezTo>
                    <a:lnTo>
                      <a:pt x="4652" y="5552"/>
                    </a:lnTo>
                    <a:cubicBezTo>
                      <a:pt x="5134" y="4910"/>
                      <a:pt x="5832" y="3976"/>
                      <a:pt x="6657" y="2840"/>
                    </a:cubicBezTo>
                    <a:lnTo>
                      <a:pt x="6719" y="2755"/>
                    </a:lnTo>
                    <a:lnTo>
                      <a:pt x="6632" y="2693"/>
                    </a:lnTo>
                    <a:lnTo>
                      <a:pt x="2895" y="1"/>
                    </a:lnTo>
                    <a:cubicBezTo>
                      <a:pt x="2897" y="1"/>
                      <a:pt x="2898" y="0"/>
                      <a:pt x="289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1128;p9">
                <a:extLst>
                  <a:ext uri="{FF2B5EF4-FFF2-40B4-BE49-F238E27FC236}">
                    <a16:creationId xmlns:a16="http://schemas.microsoft.com/office/drawing/2014/main" id="{9F06DEA9-6BAD-48DC-AB93-21339ADF2BB1}"/>
                  </a:ext>
                </a:extLst>
              </p:cNvPr>
              <p:cNvSpPr/>
              <p:nvPr/>
            </p:nvSpPr>
            <p:spPr>
              <a:xfrm>
                <a:off x="6346549" y="4506086"/>
                <a:ext cx="16795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6526" extrusionOk="0">
                    <a:moveTo>
                      <a:pt x="2852" y="269"/>
                    </a:moveTo>
                    <a:lnTo>
                      <a:pt x="6423" y="2803"/>
                    </a:lnTo>
                    <a:lnTo>
                      <a:pt x="6423" y="2803"/>
                    </a:lnTo>
                    <a:cubicBezTo>
                      <a:pt x="5669" y="3876"/>
                      <a:pt x="5049" y="4784"/>
                      <a:pt x="4606" y="5435"/>
                    </a:cubicBezTo>
                    <a:lnTo>
                      <a:pt x="4076" y="6223"/>
                    </a:lnTo>
                    <a:cubicBezTo>
                      <a:pt x="3960" y="6400"/>
                      <a:pt x="3895" y="6503"/>
                      <a:pt x="3892" y="6522"/>
                    </a:cubicBezTo>
                    <a:lnTo>
                      <a:pt x="3892" y="6522"/>
                    </a:lnTo>
                    <a:cubicBezTo>
                      <a:pt x="3881" y="6505"/>
                      <a:pt x="3786" y="6430"/>
                      <a:pt x="3619" y="6300"/>
                    </a:cubicBezTo>
                    <a:lnTo>
                      <a:pt x="2864" y="5727"/>
                    </a:lnTo>
                    <a:cubicBezTo>
                      <a:pt x="2234" y="5252"/>
                      <a:pt x="1353" y="4595"/>
                      <a:pt x="292" y="3823"/>
                    </a:cubicBezTo>
                    <a:lnTo>
                      <a:pt x="292" y="3823"/>
                    </a:lnTo>
                    <a:cubicBezTo>
                      <a:pt x="669" y="3301"/>
                      <a:pt x="1076" y="2740"/>
                      <a:pt x="1504" y="2147"/>
                    </a:cubicBezTo>
                    <a:lnTo>
                      <a:pt x="2199" y="1181"/>
                    </a:lnTo>
                    <a:lnTo>
                      <a:pt x="2558" y="680"/>
                    </a:lnTo>
                    <a:lnTo>
                      <a:pt x="2739" y="426"/>
                    </a:lnTo>
                    <a:lnTo>
                      <a:pt x="2830" y="299"/>
                    </a:lnTo>
                    <a:lnTo>
                      <a:pt x="2852" y="269"/>
                    </a:lnTo>
                    <a:close/>
                    <a:moveTo>
                      <a:pt x="2898" y="1"/>
                    </a:moveTo>
                    <a:lnTo>
                      <a:pt x="2898" y="1"/>
                    </a:lnTo>
                    <a:cubicBezTo>
                      <a:pt x="2896" y="1"/>
                      <a:pt x="2686" y="36"/>
                      <a:pt x="2687" y="36"/>
                    </a:cubicBezTo>
                    <a:cubicBezTo>
                      <a:pt x="2688" y="36"/>
                      <a:pt x="2698" y="34"/>
                      <a:pt x="2725" y="30"/>
                    </a:cubicBezTo>
                    <a:lnTo>
                      <a:pt x="2725" y="30"/>
                    </a:lnTo>
                    <a:lnTo>
                      <a:pt x="2724" y="31"/>
                    </a:lnTo>
                    <a:lnTo>
                      <a:pt x="2723" y="33"/>
                    </a:lnTo>
                    <a:lnTo>
                      <a:pt x="2719" y="37"/>
                    </a:lnTo>
                    <a:lnTo>
                      <a:pt x="2714" y="45"/>
                    </a:lnTo>
                    <a:lnTo>
                      <a:pt x="2703" y="60"/>
                    </a:lnTo>
                    <a:lnTo>
                      <a:pt x="2680" y="93"/>
                    </a:lnTo>
                    <a:lnTo>
                      <a:pt x="2634" y="157"/>
                    </a:lnTo>
                    <a:lnTo>
                      <a:pt x="2543" y="285"/>
                    </a:lnTo>
                    <a:lnTo>
                      <a:pt x="2361" y="539"/>
                    </a:lnTo>
                    <a:lnTo>
                      <a:pt x="2004" y="1040"/>
                    </a:lnTo>
                    <a:lnTo>
                      <a:pt x="1314" y="2011"/>
                    </a:lnTo>
                    <a:lnTo>
                      <a:pt x="61" y="3785"/>
                    </a:lnTo>
                    <a:lnTo>
                      <a:pt x="0" y="3872"/>
                    </a:lnTo>
                    <a:lnTo>
                      <a:pt x="85" y="3932"/>
                    </a:lnTo>
                    <a:cubicBezTo>
                      <a:pt x="1234" y="4740"/>
                      <a:pt x="2195" y="5399"/>
                      <a:pt x="2859" y="5850"/>
                    </a:cubicBezTo>
                    <a:lnTo>
                      <a:pt x="3627" y="6364"/>
                    </a:lnTo>
                    <a:cubicBezTo>
                      <a:pt x="3787" y="6469"/>
                      <a:pt x="3877" y="6526"/>
                      <a:pt x="3891" y="6526"/>
                    </a:cubicBezTo>
                    <a:cubicBezTo>
                      <a:pt x="3892" y="6526"/>
                      <a:pt x="3893" y="6525"/>
                      <a:pt x="3893" y="6525"/>
                    </a:cubicBezTo>
                    <a:lnTo>
                      <a:pt x="3893" y="6525"/>
                    </a:lnTo>
                    <a:cubicBezTo>
                      <a:pt x="3902" y="6523"/>
                      <a:pt x="3970" y="6441"/>
                      <a:pt x="4092" y="6288"/>
                    </a:cubicBezTo>
                    <a:lnTo>
                      <a:pt x="4651" y="5552"/>
                    </a:lnTo>
                    <a:cubicBezTo>
                      <a:pt x="5134" y="4910"/>
                      <a:pt x="5831" y="3976"/>
                      <a:pt x="6656" y="2840"/>
                    </a:cubicBezTo>
                    <a:lnTo>
                      <a:pt x="6718" y="2754"/>
                    </a:lnTo>
                    <a:lnTo>
                      <a:pt x="6632" y="2693"/>
                    </a:lnTo>
                    <a:lnTo>
                      <a:pt x="2895" y="1"/>
                    </a:lnTo>
                    <a:cubicBezTo>
                      <a:pt x="2897" y="1"/>
                      <a:pt x="2898" y="1"/>
                      <a:pt x="289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129;p9">
                <a:extLst>
                  <a:ext uri="{FF2B5EF4-FFF2-40B4-BE49-F238E27FC236}">
                    <a16:creationId xmlns:a16="http://schemas.microsoft.com/office/drawing/2014/main" id="{92CC5D01-B6C1-4F94-8402-E84EF51B7315}"/>
                  </a:ext>
                </a:extLst>
              </p:cNvPr>
              <p:cNvSpPr/>
              <p:nvPr/>
            </p:nvSpPr>
            <p:spPr>
              <a:xfrm>
                <a:off x="5840499" y="4155536"/>
                <a:ext cx="16795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6526" extrusionOk="0">
                    <a:moveTo>
                      <a:pt x="2754" y="198"/>
                    </a:moveTo>
                    <a:lnTo>
                      <a:pt x="2754" y="198"/>
                    </a:lnTo>
                    <a:lnTo>
                      <a:pt x="2754" y="198"/>
                    </a:lnTo>
                    <a:cubicBezTo>
                      <a:pt x="2752" y="198"/>
                      <a:pt x="2751" y="198"/>
                      <a:pt x="2751" y="198"/>
                    </a:cubicBezTo>
                    <a:cubicBezTo>
                      <a:pt x="2751" y="198"/>
                      <a:pt x="2752" y="198"/>
                      <a:pt x="2754" y="198"/>
                    </a:cubicBezTo>
                    <a:close/>
                    <a:moveTo>
                      <a:pt x="2898" y="1"/>
                    </a:moveTo>
                    <a:cubicBezTo>
                      <a:pt x="2896" y="1"/>
                      <a:pt x="2685" y="36"/>
                      <a:pt x="2688" y="36"/>
                    </a:cubicBezTo>
                    <a:cubicBezTo>
                      <a:pt x="2688" y="36"/>
                      <a:pt x="2699" y="34"/>
                      <a:pt x="2725" y="30"/>
                    </a:cubicBezTo>
                    <a:lnTo>
                      <a:pt x="2725" y="31"/>
                    </a:lnTo>
                    <a:lnTo>
                      <a:pt x="2724" y="32"/>
                    </a:lnTo>
                    <a:lnTo>
                      <a:pt x="2721" y="36"/>
                    </a:lnTo>
                    <a:lnTo>
                      <a:pt x="2715" y="45"/>
                    </a:lnTo>
                    <a:lnTo>
                      <a:pt x="2703" y="61"/>
                    </a:lnTo>
                    <a:lnTo>
                      <a:pt x="2680" y="92"/>
                    </a:lnTo>
                    <a:lnTo>
                      <a:pt x="2635" y="157"/>
                    </a:lnTo>
                    <a:lnTo>
                      <a:pt x="2543" y="285"/>
                    </a:lnTo>
                    <a:lnTo>
                      <a:pt x="2362" y="540"/>
                    </a:lnTo>
                    <a:lnTo>
                      <a:pt x="2004" y="1041"/>
                    </a:lnTo>
                    <a:lnTo>
                      <a:pt x="1316" y="2011"/>
                    </a:lnTo>
                    <a:cubicBezTo>
                      <a:pt x="871" y="2640"/>
                      <a:pt x="450" y="3236"/>
                      <a:pt x="62" y="3785"/>
                    </a:cubicBezTo>
                    <a:lnTo>
                      <a:pt x="0" y="3871"/>
                    </a:lnTo>
                    <a:lnTo>
                      <a:pt x="86" y="3931"/>
                    </a:lnTo>
                    <a:cubicBezTo>
                      <a:pt x="1234" y="4740"/>
                      <a:pt x="2196" y="5398"/>
                      <a:pt x="2860" y="5849"/>
                    </a:cubicBezTo>
                    <a:lnTo>
                      <a:pt x="3627" y="6364"/>
                    </a:lnTo>
                    <a:cubicBezTo>
                      <a:pt x="3789" y="6470"/>
                      <a:pt x="3880" y="6526"/>
                      <a:pt x="3892" y="6526"/>
                    </a:cubicBezTo>
                    <a:cubicBezTo>
                      <a:pt x="3893" y="6526"/>
                      <a:pt x="3893" y="6525"/>
                      <a:pt x="3893" y="6524"/>
                    </a:cubicBezTo>
                    <a:cubicBezTo>
                      <a:pt x="3892" y="6513"/>
                      <a:pt x="3796" y="6435"/>
                      <a:pt x="3621" y="6299"/>
                    </a:cubicBezTo>
                    <a:lnTo>
                      <a:pt x="2865" y="5727"/>
                    </a:lnTo>
                    <a:cubicBezTo>
                      <a:pt x="2235" y="5253"/>
                      <a:pt x="1353" y="4594"/>
                      <a:pt x="293" y="3823"/>
                    </a:cubicBezTo>
                    <a:lnTo>
                      <a:pt x="293" y="3823"/>
                    </a:lnTo>
                    <a:cubicBezTo>
                      <a:pt x="669" y="3302"/>
                      <a:pt x="1076" y="2739"/>
                      <a:pt x="1505" y="2147"/>
                    </a:cubicBezTo>
                    <a:lnTo>
                      <a:pt x="2200" y="1180"/>
                    </a:lnTo>
                    <a:cubicBezTo>
                      <a:pt x="2319" y="1015"/>
                      <a:pt x="2437" y="848"/>
                      <a:pt x="2558" y="680"/>
                    </a:cubicBezTo>
                    <a:lnTo>
                      <a:pt x="2741" y="426"/>
                    </a:lnTo>
                    <a:lnTo>
                      <a:pt x="2832" y="298"/>
                    </a:lnTo>
                    <a:lnTo>
                      <a:pt x="2853" y="268"/>
                    </a:lnTo>
                    <a:lnTo>
                      <a:pt x="6425" y="2802"/>
                    </a:lnTo>
                    <a:lnTo>
                      <a:pt x="6425" y="2802"/>
                    </a:lnTo>
                    <a:cubicBezTo>
                      <a:pt x="5671" y="3874"/>
                      <a:pt x="5050" y="4783"/>
                      <a:pt x="4607" y="5435"/>
                    </a:cubicBezTo>
                    <a:lnTo>
                      <a:pt x="4079" y="6222"/>
                    </a:lnTo>
                    <a:cubicBezTo>
                      <a:pt x="3956" y="6408"/>
                      <a:pt x="3891" y="6512"/>
                      <a:pt x="3893" y="6523"/>
                    </a:cubicBezTo>
                    <a:cubicBezTo>
                      <a:pt x="3893" y="6524"/>
                      <a:pt x="3894" y="6524"/>
                      <a:pt x="3894" y="6524"/>
                    </a:cubicBezTo>
                    <a:cubicBezTo>
                      <a:pt x="3903" y="6524"/>
                      <a:pt x="3971" y="6442"/>
                      <a:pt x="4092" y="6287"/>
                    </a:cubicBezTo>
                    <a:lnTo>
                      <a:pt x="4652" y="5552"/>
                    </a:lnTo>
                    <a:cubicBezTo>
                      <a:pt x="5135" y="4910"/>
                      <a:pt x="5831" y="3976"/>
                      <a:pt x="6656" y="2839"/>
                    </a:cubicBezTo>
                    <a:lnTo>
                      <a:pt x="6718" y="2755"/>
                    </a:lnTo>
                    <a:lnTo>
                      <a:pt x="6632" y="2693"/>
                    </a:lnTo>
                    <a:lnTo>
                      <a:pt x="2896" y="1"/>
                    </a:lnTo>
                    <a:cubicBezTo>
                      <a:pt x="2897" y="1"/>
                      <a:pt x="2898" y="1"/>
                      <a:pt x="289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1130;p9">
                <a:extLst>
                  <a:ext uri="{FF2B5EF4-FFF2-40B4-BE49-F238E27FC236}">
                    <a16:creationId xmlns:a16="http://schemas.microsoft.com/office/drawing/2014/main" id="{63C00754-1D3E-4769-8595-FA5C19D18F48}"/>
                  </a:ext>
                </a:extLst>
              </p:cNvPr>
              <p:cNvSpPr/>
              <p:nvPr/>
            </p:nvSpPr>
            <p:spPr>
              <a:xfrm>
                <a:off x="6679724" y="4276061"/>
                <a:ext cx="97650" cy="92850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3714" extrusionOk="0">
                    <a:moveTo>
                      <a:pt x="1680" y="269"/>
                    </a:moveTo>
                    <a:lnTo>
                      <a:pt x="3611" y="1631"/>
                    </a:lnTo>
                    <a:lnTo>
                      <a:pt x="3611" y="1631"/>
                    </a:lnTo>
                    <a:cubicBezTo>
                      <a:pt x="3209" y="2213"/>
                      <a:pt x="2881" y="2710"/>
                      <a:pt x="2643" y="3075"/>
                    </a:cubicBezTo>
                    <a:cubicBezTo>
                      <a:pt x="2404" y="3443"/>
                      <a:pt x="2259" y="3672"/>
                      <a:pt x="2252" y="3708"/>
                    </a:cubicBezTo>
                    <a:lnTo>
                      <a:pt x="2252" y="3708"/>
                    </a:lnTo>
                    <a:cubicBezTo>
                      <a:pt x="2237" y="3679"/>
                      <a:pt x="2025" y="3509"/>
                      <a:pt x="1676" y="3236"/>
                    </a:cubicBezTo>
                    <a:cubicBezTo>
                      <a:pt x="1333" y="2967"/>
                      <a:pt x="862" y="2604"/>
                      <a:pt x="293" y="2183"/>
                    </a:cubicBezTo>
                    <a:lnTo>
                      <a:pt x="293" y="2183"/>
                    </a:lnTo>
                    <a:lnTo>
                      <a:pt x="952" y="1280"/>
                    </a:lnTo>
                    <a:cubicBezTo>
                      <a:pt x="1080" y="1103"/>
                      <a:pt x="1210" y="923"/>
                      <a:pt x="1343" y="738"/>
                    </a:cubicBezTo>
                    <a:lnTo>
                      <a:pt x="1545" y="457"/>
                    </a:lnTo>
                    <a:lnTo>
                      <a:pt x="1648" y="315"/>
                    </a:lnTo>
                    <a:lnTo>
                      <a:pt x="1680" y="269"/>
                    </a:lnTo>
                    <a:close/>
                    <a:moveTo>
                      <a:pt x="1725" y="1"/>
                    </a:moveTo>
                    <a:cubicBezTo>
                      <a:pt x="1723" y="1"/>
                      <a:pt x="1514" y="36"/>
                      <a:pt x="1515" y="36"/>
                    </a:cubicBezTo>
                    <a:cubicBezTo>
                      <a:pt x="1516" y="36"/>
                      <a:pt x="1527" y="34"/>
                      <a:pt x="1553" y="30"/>
                    </a:cubicBezTo>
                    <a:lnTo>
                      <a:pt x="1553" y="30"/>
                    </a:lnTo>
                    <a:lnTo>
                      <a:pt x="1552" y="31"/>
                    </a:lnTo>
                    <a:lnTo>
                      <a:pt x="1550" y="33"/>
                    </a:lnTo>
                    <a:lnTo>
                      <a:pt x="1548" y="38"/>
                    </a:lnTo>
                    <a:lnTo>
                      <a:pt x="1541" y="48"/>
                    </a:lnTo>
                    <a:lnTo>
                      <a:pt x="1528" y="65"/>
                    </a:lnTo>
                    <a:lnTo>
                      <a:pt x="1503" y="101"/>
                    </a:lnTo>
                    <a:lnTo>
                      <a:pt x="1451" y="173"/>
                    </a:lnTo>
                    <a:lnTo>
                      <a:pt x="1349" y="316"/>
                    </a:lnTo>
                    <a:lnTo>
                      <a:pt x="1149" y="598"/>
                    </a:lnTo>
                    <a:lnTo>
                      <a:pt x="762" y="1144"/>
                    </a:lnTo>
                    <a:lnTo>
                      <a:pt x="61" y="2145"/>
                    </a:lnTo>
                    <a:lnTo>
                      <a:pt x="1" y="2232"/>
                    </a:lnTo>
                    <a:lnTo>
                      <a:pt x="85" y="2291"/>
                    </a:lnTo>
                    <a:cubicBezTo>
                      <a:pt x="742" y="2748"/>
                      <a:pt x="1293" y="3113"/>
                      <a:pt x="1671" y="3358"/>
                    </a:cubicBezTo>
                    <a:cubicBezTo>
                      <a:pt x="2020" y="3585"/>
                      <a:pt x="2224" y="3713"/>
                      <a:pt x="2250" y="3713"/>
                    </a:cubicBezTo>
                    <a:cubicBezTo>
                      <a:pt x="2251" y="3713"/>
                      <a:pt x="2252" y="3713"/>
                      <a:pt x="2252" y="3713"/>
                    </a:cubicBezTo>
                    <a:lnTo>
                      <a:pt x="2252" y="3713"/>
                    </a:lnTo>
                    <a:cubicBezTo>
                      <a:pt x="2253" y="3713"/>
                      <a:pt x="2253" y="3713"/>
                      <a:pt x="2253" y="3713"/>
                    </a:cubicBezTo>
                    <a:cubicBezTo>
                      <a:pt x="2271" y="3713"/>
                      <a:pt x="2426" y="3526"/>
                      <a:pt x="2689" y="3190"/>
                    </a:cubicBezTo>
                    <a:cubicBezTo>
                      <a:pt x="2966" y="2835"/>
                      <a:pt x="3370" y="2311"/>
                      <a:pt x="3843" y="1667"/>
                    </a:cubicBezTo>
                    <a:lnTo>
                      <a:pt x="3905" y="1582"/>
                    </a:lnTo>
                    <a:lnTo>
                      <a:pt x="3819" y="1520"/>
                    </a:lnTo>
                    <a:lnTo>
                      <a:pt x="1722" y="1"/>
                    </a:lnTo>
                    <a:cubicBezTo>
                      <a:pt x="1724" y="1"/>
                      <a:pt x="1725" y="1"/>
                      <a:pt x="172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1131;p9">
                <a:extLst>
                  <a:ext uri="{FF2B5EF4-FFF2-40B4-BE49-F238E27FC236}">
                    <a16:creationId xmlns:a16="http://schemas.microsoft.com/office/drawing/2014/main" id="{BF2710FD-6D19-4BBA-B0C1-F068D5D3F085}"/>
                  </a:ext>
                </a:extLst>
              </p:cNvPr>
              <p:cNvSpPr/>
              <p:nvPr/>
            </p:nvSpPr>
            <p:spPr>
              <a:xfrm>
                <a:off x="7181424" y="4039086"/>
                <a:ext cx="97625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3713" extrusionOk="0">
                    <a:moveTo>
                      <a:pt x="1680" y="268"/>
                    </a:moveTo>
                    <a:lnTo>
                      <a:pt x="3612" y="1630"/>
                    </a:lnTo>
                    <a:lnTo>
                      <a:pt x="3612" y="1630"/>
                    </a:lnTo>
                    <a:cubicBezTo>
                      <a:pt x="3210" y="2211"/>
                      <a:pt x="2881" y="2709"/>
                      <a:pt x="2644" y="3074"/>
                    </a:cubicBezTo>
                    <a:cubicBezTo>
                      <a:pt x="2402" y="3445"/>
                      <a:pt x="2257" y="3674"/>
                      <a:pt x="2252" y="3707"/>
                    </a:cubicBezTo>
                    <a:lnTo>
                      <a:pt x="2252" y="3707"/>
                    </a:lnTo>
                    <a:cubicBezTo>
                      <a:pt x="2235" y="3677"/>
                      <a:pt x="2025" y="3507"/>
                      <a:pt x="1676" y="3234"/>
                    </a:cubicBezTo>
                    <a:cubicBezTo>
                      <a:pt x="1333" y="2966"/>
                      <a:pt x="862" y="2601"/>
                      <a:pt x="293" y="2182"/>
                    </a:cubicBezTo>
                    <a:lnTo>
                      <a:pt x="293" y="2182"/>
                    </a:lnTo>
                    <a:lnTo>
                      <a:pt x="952" y="1280"/>
                    </a:lnTo>
                    <a:lnTo>
                      <a:pt x="1344" y="737"/>
                    </a:lnTo>
                    <a:lnTo>
                      <a:pt x="1547" y="456"/>
                    </a:lnTo>
                    <a:lnTo>
                      <a:pt x="1649" y="313"/>
                    </a:lnTo>
                    <a:lnTo>
                      <a:pt x="1680" y="268"/>
                    </a:lnTo>
                    <a:close/>
                    <a:moveTo>
                      <a:pt x="1725" y="0"/>
                    </a:moveTo>
                    <a:cubicBezTo>
                      <a:pt x="1723" y="0"/>
                      <a:pt x="1514" y="35"/>
                      <a:pt x="1515" y="35"/>
                    </a:cubicBezTo>
                    <a:cubicBezTo>
                      <a:pt x="1515" y="35"/>
                      <a:pt x="1526" y="34"/>
                      <a:pt x="1552" y="29"/>
                    </a:cubicBezTo>
                    <a:lnTo>
                      <a:pt x="1552" y="30"/>
                    </a:lnTo>
                    <a:lnTo>
                      <a:pt x="1551" y="33"/>
                    </a:lnTo>
                    <a:lnTo>
                      <a:pt x="1548" y="37"/>
                    </a:lnTo>
                    <a:lnTo>
                      <a:pt x="1541" y="46"/>
                    </a:lnTo>
                    <a:lnTo>
                      <a:pt x="1528" y="64"/>
                    </a:lnTo>
                    <a:lnTo>
                      <a:pt x="1503" y="100"/>
                    </a:lnTo>
                    <a:lnTo>
                      <a:pt x="1451" y="172"/>
                    </a:lnTo>
                    <a:lnTo>
                      <a:pt x="1349" y="315"/>
                    </a:lnTo>
                    <a:lnTo>
                      <a:pt x="1149" y="597"/>
                    </a:lnTo>
                    <a:lnTo>
                      <a:pt x="762" y="1143"/>
                    </a:lnTo>
                    <a:lnTo>
                      <a:pt x="62" y="2143"/>
                    </a:lnTo>
                    <a:lnTo>
                      <a:pt x="1" y="2231"/>
                    </a:lnTo>
                    <a:lnTo>
                      <a:pt x="86" y="2290"/>
                    </a:lnTo>
                    <a:cubicBezTo>
                      <a:pt x="742" y="2746"/>
                      <a:pt x="1293" y="3112"/>
                      <a:pt x="1672" y="3357"/>
                    </a:cubicBezTo>
                    <a:cubicBezTo>
                      <a:pt x="2022" y="3584"/>
                      <a:pt x="2226" y="3712"/>
                      <a:pt x="2251" y="3712"/>
                    </a:cubicBezTo>
                    <a:cubicBezTo>
                      <a:pt x="2252" y="3712"/>
                      <a:pt x="2253" y="3712"/>
                      <a:pt x="2253" y="3711"/>
                    </a:cubicBezTo>
                    <a:lnTo>
                      <a:pt x="2253" y="3711"/>
                    </a:lnTo>
                    <a:cubicBezTo>
                      <a:pt x="2253" y="3712"/>
                      <a:pt x="2253" y="3712"/>
                      <a:pt x="2254" y="3712"/>
                    </a:cubicBezTo>
                    <a:cubicBezTo>
                      <a:pt x="2273" y="3712"/>
                      <a:pt x="2427" y="3524"/>
                      <a:pt x="2689" y="3188"/>
                    </a:cubicBezTo>
                    <a:cubicBezTo>
                      <a:pt x="2966" y="2834"/>
                      <a:pt x="3369" y="2310"/>
                      <a:pt x="3843" y="1665"/>
                    </a:cubicBezTo>
                    <a:lnTo>
                      <a:pt x="3904" y="1582"/>
                    </a:lnTo>
                    <a:lnTo>
                      <a:pt x="3819" y="1519"/>
                    </a:lnTo>
                    <a:lnTo>
                      <a:pt x="1722" y="1"/>
                    </a:lnTo>
                    <a:cubicBezTo>
                      <a:pt x="1724" y="0"/>
                      <a:pt x="1725" y="0"/>
                      <a:pt x="172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1132;p9">
                <a:extLst>
                  <a:ext uri="{FF2B5EF4-FFF2-40B4-BE49-F238E27FC236}">
                    <a16:creationId xmlns:a16="http://schemas.microsoft.com/office/drawing/2014/main" id="{6B800080-2168-48C6-8B6D-678CC645C33E}"/>
                  </a:ext>
                </a:extLst>
              </p:cNvPr>
              <p:cNvSpPr/>
              <p:nvPr/>
            </p:nvSpPr>
            <p:spPr>
              <a:xfrm>
                <a:off x="5984049" y="3961636"/>
                <a:ext cx="97650" cy="92850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3714" extrusionOk="0">
                    <a:moveTo>
                      <a:pt x="1580" y="198"/>
                    </a:moveTo>
                    <a:lnTo>
                      <a:pt x="1580" y="198"/>
                    </a:lnTo>
                    <a:lnTo>
                      <a:pt x="1580" y="198"/>
                    </a:lnTo>
                    <a:cubicBezTo>
                      <a:pt x="1579" y="198"/>
                      <a:pt x="1578" y="199"/>
                      <a:pt x="1578" y="199"/>
                    </a:cubicBezTo>
                    <a:cubicBezTo>
                      <a:pt x="1578" y="199"/>
                      <a:pt x="1578" y="198"/>
                      <a:pt x="1580" y="198"/>
                    </a:cubicBezTo>
                    <a:close/>
                    <a:moveTo>
                      <a:pt x="1680" y="268"/>
                    </a:moveTo>
                    <a:lnTo>
                      <a:pt x="3611" y="1631"/>
                    </a:lnTo>
                    <a:lnTo>
                      <a:pt x="3611" y="1631"/>
                    </a:lnTo>
                    <a:cubicBezTo>
                      <a:pt x="3209" y="2212"/>
                      <a:pt x="2880" y="2709"/>
                      <a:pt x="2644" y="3074"/>
                    </a:cubicBezTo>
                    <a:cubicBezTo>
                      <a:pt x="2402" y="3446"/>
                      <a:pt x="2257" y="3675"/>
                      <a:pt x="2252" y="3708"/>
                    </a:cubicBezTo>
                    <a:lnTo>
                      <a:pt x="2252" y="3708"/>
                    </a:lnTo>
                    <a:cubicBezTo>
                      <a:pt x="2235" y="3678"/>
                      <a:pt x="2024" y="3507"/>
                      <a:pt x="1676" y="3235"/>
                    </a:cubicBezTo>
                    <a:cubicBezTo>
                      <a:pt x="1332" y="2967"/>
                      <a:pt x="861" y="2602"/>
                      <a:pt x="293" y="2182"/>
                    </a:cubicBezTo>
                    <a:lnTo>
                      <a:pt x="293" y="2182"/>
                    </a:lnTo>
                    <a:cubicBezTo>
                      <a:pt x="501" y="1898"/>
                      <a:pt x="721" y="1596"/>
                      <a:pt x="952" y="1280"/>
                    </a:cubicBezTo>
                    <a:lnTo>
                      <a:pt x="1343" y="738"/>
                    </a:lnTo>
                    <a:lnTo>
                      <a:pt x="1545" y="456"/>
                    </a:lnTo>
                    <a:lnTo>
                      <a:pt x="1647" y="313"/>
                    </a:lnTo>
                    <a:lnTo>
                      <a:pt x="1680" y="268"/>
                    </a:lnTo>
                    <a:close/>
                    <a:moveTo>
                      <a:pt x="1726" y="1"/>
                    </a:moveTo>
                    <a:cubicBezTo>
                      <a:pt x="1723" y="1"/>
                      <a:pt x="1512" y="36"/>
                      <a:pt x="1515" y="36"/>
                    </a:cubicBezTo>
                    <a:cubicBezTo>
                      <a:pt x="1516" y="36"/>
                      <a:pt x="1527" y="34"/>
                      <a:pt x="1553" y="30"/>
                    </a:cubicBezTo>
                    <a:lnTo>
                      <a:pt x="1553" y="30"/>
                    </a:lnTo>
                    <a:lnTo>
                      <a:pt x="1552" y="31"/>
                    </a:lnTo>
                    <a:lnTo>
                      <a:pt x="1551" y="33"/>
                    </a:lnTo>
                    <a:lnTo>
                      <a:pt x="1547" y="38"/>
                    </a:lnTo>
                    <a:lnTo>
                      <a:pt x="1541" y="46"/>
                    </a:lnTo>
                    <a:lnTo>
                      <a:pt x="1528" y="65"/>
                    </a:lnTo>
                    <a:lnTo>
                      <a:pt x="1502" y="100"/>
                    </a:lnTo>
                    <a:lnTo>
                      <a:pt x="1451" y="173"/>
                    </a:lnTo>
                    <a:lnTo>
                      <a:pt x="1348" y="316"/>
                    </a:lnTo>
                    <a:lnTo>
                      <a:pt x="1148" y="598"/>
                    </a:lnTo>
                    <a:lnTo>
                      <a:pt x="762" y="1144"/>
                    </a:lnTo>
                    <a:lnTo>
                      <a:pt x="61" y="2144"/>
                    </a:lnTo>
                    <a:lnTo>
                      <a:pt x="0" y="2231"/>
                    </a:lnTo>
                    <a:lnTo>
                      <a:pt x="86" y="2291"/>
                    </a:lnTo>
                    <a:cubicBezTo>
                      <a:pt x="742" y="2747"/>
                      <a:pt x="1292" y="3112"/>
                      <a:pt x="1670" y="3358"/>
                    </a:cubicBezTo>
                    <a:cubicBezTo>
                      <a:pt x="2021" y="3585"/>
                      <a:pt x="2226" y="3713"/>
                      <a:pt x="2250" y="3713"/>
                    </a:cubicBezTo>
                    <a:cubicBezTo>
                      <a:pt x="2251" y="3713"/>
                      <a:pt x="2252" y="3713"/>
                      <a:pt x="2253" y="3712"/>
                    </a:cubicBezTo>
                    <a:lnTo>
                      <a:pt x="2253" y="3712"/>
                    </a:lnTo>
                    <a:cubicBezTo>
                      <a:pt x="2253" y="3712"/>
                      <a:pt x="2253" y="3712"/>
                      <a:pt x="2253" y="3712"/>
                    </a:cubicBezTo>
                    <a:cubicBezTo>
                      <a:pt x="2272" y="3712"/>
                      <a:pt x="2428" y="3525"/>
                      <a:pt x="2690" y="3189"/>
                    </a:cubicBezTo>
                    <a:cubicBezTo>
                      <a:pt x="2966" y="2835"/>
                      <a:pt x="3370" y="2311"/>
                      <a:pt x="3844" y="1666"/>
                    </a:cubicBezTo>
                    <a:lnTo>
                      <a:pt x="3905" y="1582"/>
                    </a:lnTo>
                    <a:lnTo>
                      <a:pt x="3818" y="1520"/>
                    </a:lnTo>
                    <a:cubicBezTo>
                      <a:pt x="3193" y="1066"/>
                      <a:pt x="2482" y="551"/>
                      <a:pt x="1723" y="1"/>
                    </a:cubicBezTo>
                    <a:cubicBezTo>
                      <a:pt x="1725" y="1"/>
                      <a:pt x="1726" y="1"/>
                      <a:pt x="172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1133;p9">
                <a:extLst>
                  <a:ext uri="{FF2B5EF4-FFF2-40B4-BE49-F238E27FC236}">
                    <a16:creationId xmlns:a16="http://schemas.microsoft.com/office/drawing/2014/main" id="{21C8E132-B89F-41B7-BE29-88AAF26DC115}"/>
                  </a:ext>
                </a:extLst>
              </p:cNvPr>
              <p:cNvSpPr/>
              <p:nvPr/>
            </p:nvSpPr>
            <p:spPr>
              <a:xfrm>
                <a:off x="6884249" y="4493936"/>
                <a:ext cx="150100" cy="153650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6146" extrusionOk="0">
                    <a:moveTo>
                      <a:pt x="1608" y="268"/>
                    </a:moveTo>
                    <a:lnTo>
                      <a:pt x="3554" y="968"/>
                    </a:lnTo>
                    <a:lnTo>
                      <a:pt x="4676" y="1368"/>
                    </a:lnTo>
                    <a:lnTo>
                      <a:pt x="5256" y="1574"/>
                    </a:lnTo>
                    <a:lnTo>
                      <a:pt x="5550" y="1678"/>
                    </a:lnTo>
                    <a:lnTo>
                      <a:pt x="5699" y="1731"/>
                    </a:lnTo>
                    <a:lnTo>
                      <a:pt x="5732" y="1742"/>
                    </a:lnTo>
                    <a:lnTo>
                      <a:pt x="4288" y="5877"/>
                    </a:lnTo>
                    <a:lnTo>
                      <a:pt x="4288" y="5877"/>
                    </a:lnTo>
                    <a:cubicBezTo>
                      <a:pt x="3048" y="5450"/>
                      <a:pt x="2003" y="5106"/>
                      <a:pt x="1253" y="4861"/>
                    </a:cubicBezTo>
                    <a:lnTo>
                      <a:pt x="351" y="4571"/>
                    </a:lnTo>
                    <a:cubicBezTo>
                      <a:pt x="154" y="4510"/>
                      <a:pt x="37" y="4476"/>
                      <a:pt x="14" y="4476"/>
                    </a:cubicBezTo>
                    <a:cubicBezTo>
                      <a:pt x="12" y="4476"/>
                      <a:pt x="11" y="4476"/>
                      <a:pt x="11" y="4477"/>
                    </a:cubicBezTo>
                    <a:cubicBezTo>
                      <a:pt x="20" y="4471"/>
                      <a:pt x="68" y="4358"/>
                      <a:pt x="150" y="4151"/>
                    </a:cubicBezTo>
                    <a:lnTo>
                      <a:pt x="492" y="3267"/>
                    </a:lnTo>
                    <a:cubicBezTo>
                      <a:pt x="773" y="2531"/>
                      <a:pt x="1161" y="1502"/>
                      <a:pt x="1608" y="268"/>
                    </a:cubicBezTo>
                    <a:close/>
                    <a:moveTo>
                      <a:pt x="1480" y="0"/>
                    </a:moveTo>
                    <a:lnTo>
                      <a:pt x="1445" y="99"/>
                    </a:lnTo>
                    <a:cubicBezTo>
                      <a:pt x="987" y="1426"/>
                      <a:pt x="621" y="2533"/>
                      <a:pt x="372" y="3297"/>
                    </a:cubicBezTo>
                    <a:cubicBezTo>
                      <a:pt x="260" y="3647"/>
                      <a:pt x="167" y="3939"/>
                      <a:pt x="91" y="4177"/>
                    </a:cubicBezTo>
                    <a:cubicBezTo>
                      <a:pt x="30" y="4373"/>
                      <a:pt x="2" y="4477"/>
                      <a:pt x="10" y="4477"/>
                    </a:cubicBezTo>
                    <a:cubicBezTo>
                      <a:pt x="10" y="4477"/>
                      <a:pt x="10" y="4477"/>
                      <a:pt x="11" y="4477"/>
                    </a:cubicBezTo>
                    <a:lnTo>
                      <a:pt x="11" y="4477"/>
                    </a:lnTo>
                    <a:cubicBezTo>
                      <a:pt x="1" y="4481"/>
                      <a:pt x="100" y="4524"/>
                      <a:pt x="294" y="4602"/>
                    </a:cubicBezTo>
                    <a:lnTo>
                      <a:pt x="1156" y="4936"/>
                    </a:lnTo>
                    <a:cubicBezTo>
                      <a:pt x="1906" y="5221"/>
                      <a:pt x="2997" y="5632"/>
                      <a:pt x="4317" y="6109"/>
                    </a:cubicBezTo>
                    <a:lnTo>
                      <a:pt x="4416" y="6145"/>
                    </a:lnTo>
                    <a:lnTo>
                      <a:pt x="4452" y="6046"/>
                    </a:lnTo>
                    <a:cubicBezTo>
                      <a:pt x="4906" y="4774"/>
                      <a:pt x="5436" y="3291"/>
                      <a:pt x="6002" y="1709"/>
                    </a:cubicBezTo>
                    <a:cubicBezTo>
                      <a:pt x="6003" y="1711"/>
                      <a:pt x="6003" y="1711"/>
                      <a:pt x="6003" y="1711"/>
                    </a:cubicBezTo>
                    <a:cubicBezTo>
                      <a:pt x="6003" y="1711"/>
                      <a:pt x="5911" y="1520"/>
                      <a:pt x="5911" y="1520"/>
                    </a:cubicBezTo>
                    <a:lnTo>
                      <a:pt x="5911" y="1520"/>
                    </a:lnTo>
                    <a:cubicBezTo>
                      <a:pt x="5911" y="1520"/>
                      <a:pt x="5916" y="1530"/>
                      <a:pt x="5927" y="1554"/>
                    </a:cubicBezTo>
                    <a:lnTo>
                      <a:pt x="5926" y="1554"/>
                    </a:lnTo>
                    <a:lnTo>
                      <a:pt x="5923" y="1553"/>
                    </a:lnTo>
                    <a:lnTo>
                      <a:pt x="5918" y="1551"/>
                    </a:lnTo>
                    <a:lnTo>
                      <a:pt x="5910" y="1547"/>
                    </a:lnTo>
                    <a:lnTo>
                      <a:pt x="5891" y="1541"/>
                    </a:lnTo>
                    <a:lnTo>
                      <a:pt x="5854" y="1528"/>
                    </a:lnTo>
                    <a:lnTo>
                      <a:pt x="5779" y="1501"/>
                    </a:lnTo>
                    <a:lnTo>
                      <a:pt x="5630" y="1448"/>
                    </a:lnTo>
                    <a:lnTo>
                      <a:pt x="5336" y="1345"/>
                    </a:lnTo>
                    <a:lnTo>
                      <a:pt x="4756" y="1141"/>
                    </a:lnTo>
                    <a:lnTo>
                      <a:pt x="3632" y="747"/>
                    </a:lnTo>
                    <a:lnTo>
                      <a:pt x="1579" y="34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1134;p9">
                <a:extLst>
                  <a:ext uri="{FF2B5EF4-FFF2-40B4-BE49-F238E27FC236}">
                    <a16:creationId xmlns:a16="http://schemas.microsoft.com/office/drawing/2014/main" id="{6BAB97B7-F9E7-4FE8-8623-FF03E7A9BCD4}"/>
                  </a:ext>
                </a:extLst>
              </p:cNvPr>
              <p:cNvSpPr/>
              <p:nvPr/>
            </p:nvSpPr>
            <p:spPr>
              <a:xfrm>
                <a:off x="5626574" y="4062536"/>
                <a:ext cx="218750" cy="49870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19948" extrusionOk="0">
                    <a:moveTo>
                      <a:pt x="4078" y="1"/>
                    </a:moveTo>
                    <a:lnTo>
                      <a:pt x="2208" y="1332"/>
                    </a:lnTo>
                    <a:cubicBezTo>
                      <a:pt x="1497" y="4161"/>
                      <a:pt x="947" y="7027"/>
                      <a:pt x="559" y="9919"/>
                    </a:cubicBezTo>
                    <a:cubicBezTo>
                      <a:pt x="193" y="12640"/>
                      <a:pt x="1" y="15543"/>
                      <a:pt x="1225" y="18000"/>
                    </a:cubicBezTo>
                    <a:cubicBezTo>
                      <a:pt x="1717" y="18988"/>
                      <a:pt x="2594" y="19948"/>
                      <a:pt x="3690" y="19948"/>
                    </a:cubicBezTo>
                    <a:cubicBezTo>
                      <a:pt x="3709" y="19948"/>
                      <a:pt x="3728" y="19948"/>
                      <a:pt x="3747" y="19947"/>
                    </a:cubicBezTo>
                    <a:cubicBezTo>
                      <a:pt x="4377" y="19928"/>
                      <a:pt x="4953" y="19589"/>
                      <a:pt x="5445" y="19196"/>
                    </a:cubicBezTo>
                    <a:cubicBezTo>
                      <a:pt x="7152" y="17830"/>
                      <a:pt x="8167" y="15715"/>
                      <a:pt x="8459" y="13547"/>
                    </a:cubicBezTo>
                    <a:cubicBezTo>
                      <a:pt x="8750" y="11380"/>
                      <a:pt x="8365" y="9163"/>
                      <a:pt x="7645" y="7098"/>
                    </a:cubicBezTo>
                    <a:cubicBezTo>
                      <a:pt x="6773" y="4594"/>
                      <a:pt x="5422" y="2287"/>
                      <a:pt x="4078" y="1"/>
                    </a:cubicBezTo>
                    <a:close/>
                  </a:path>
                </a:pathLst>
              </a:custGeom>
              <a:solidFill>
                <a:srgbClr val="455A64">
                  <a:alpha val="2274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1135;p9">
                <a:extLst>
                  <a:ext uri="{FF2B5EF4-FFF2-40B4-BE49-F238E27FC236}">
                    <a16:creationId xmlns:a16="http://schemas.microsoft.com/office/drawing/2014/main" id="{DCCCDBB8-A33B-4C95-837C-C137CFEA5E97}"/>
                  </a:ext>
                </a:extLst>
              </p:cNvPr>
              <p:cNvSpPr/>
              <p:nvPr/>
            </p:nvSpPr>
            <p:spPr>
              <a:xfrm>
                <a:off x="5319299" y="3107661"/>
                <a:ext cx="477350" cy="1502675"/>
              </a:xfrm>
              <a:custGeom>
                <a:avLst/>
                <a:gdLst/>
                <a:ahLst/>
                <a:cxnLst/>
                <a:rect l="l" t="t" r="r" b="b"/>
                <a:pathLst>
                  <a:path w="19094" h="60107" extrusionOk="0">
                    <a:moveTo>
                      <a:pt x="12328" y="0"/>
                    </a:moveTo>
                    <a:cubicBezTo>
                      <a:pt x="11574" y="0"/>
                      <a:pt x="10981" y="888"/>
                      <a:pt x="10870" y="2007"/>
                    </a:cubicBezTo>
                    <a:cubicBezTo>
                      <a:pt x="10831" y="2394"/>
                      <a:pt x="10472" y="8518"/>
                      <a:pt x="10472" y="8518"/>
                    </a:cubicBezTo>
                    <a:cubicBezTo>
                      <a:pt x="10472" y="8518"/>
                      <a:pt x="10226" y="7993"/>
                      <a:pt x="9396" y="6787"/>
                    </a:cubicBezTo>
                    <a:cubicBezTo>
                      <a:pt x="8568" y="5580"/>
                      <a:pt x="6485" y="4785"/>
                      <a:pt x="4300" y="4709"/>
                    </a:cubicBezTo>
                    <a:cubicBezTo>
                      <a:pt x="4001" y="4699"/>
                      <a:pt x="3732" y="4693"/>
                      <a:pt x="3489" y="4693"/>
                    </a:cubicBezTo>
                    <a:cubicBezTo>
                      <a:pt x="1955" y="4693"/>
                      <a:pt x="1485" y="4922"/>
                      <a:pt x="1425" y="5654"/>
                    </a:cubicBezTo>
                    <a:cubicBezTo>
                      <a:pt x="1398" y="5995"/>
                      <a:pt x="1571" y="6280"/>
                      <a:pt x="1799" y="6506"/>
                    </a:cubicBezTo>
                    <a:cubicBezTo>
                      <a:pt x="2170" y="6874"/>
                      <a:pt x="2681" y="7073"/>
                      <a:pt x="3204" y="7098"/>
                    </a:cubicBezTo>
                    <a:cubicBezTo>
                      <a:pt x="6704" y="7267"/>
                      <a:pt x="7520" y="9197"/>
                      <a:pt x="7520" y="9197"/>
                    </a:cubicBezTo>
                    <a:lnTo>
                      <a:pt x="7520" y="9875"/>
                    </a:lnTo>
                    <a:cubicBezTo>
                      <a:pt x="7520" y="9875"/>
                      <a:pt x="6013" y="8641"/>
                      <a:pt x="4486" y="8641"/>
                    </a:cubicBezTo>
                    <a:cubicBezTo>
                      <a:pt x="4244" y="8641"/>
                      <a:pt x="4000" y="8672"/>
                      <a:pt x="3762" y="8745"/>
                    </a:cubicBezTo>
                    <a:cubicBezTo>
                      <a:pt x="3506" y="8822"/>
                      <a:pt x="3268" y="8948"/>
                      <a:pt x="3060" y="9116"/>
                    </a:cubicBezTo>
                    <a:cubicBezTo>
                      <a:pt x="3011" y="9113"/>
                      <a:pt x="2961" y="9112"/>
                      <a:pt x="2911" y="9112"/>
                    </a:cubicBezTo>
                    <a:cubicBezTo>
                      <a:pt x="2031" y="9112"/>
                      <a:pt x="1157" y="9550"/>
                      <a:pt x="650" y="10272"/>
                    </a:cubicBezTo>
                    <a:cubicBezTo>
                      <a:pt x="91" y="11065"/>
                      <a:pt x="0" y="12162"/>
                      <a:pt x="419" y="13036"/>
                    </a:cubicBezTo>
                    <a:cubicBezTo>
                      <a:pt x="605" y="13426"/>
                      <a:pt x="959" y="13802"/>
                      <a:pt x="1378" y="13802"/>
                    </a:cubicBezTo>
                    <a:cubicBezTo>
                      <a:pt x="1409" y="13802"/>
                      <a:pt x="1440" y="13800"/>
                      <a:pt x="1471" y="13796"/>
                    </a:cubicBezTo>
                    <a:cubicBezTo>
                      <a:pt x="1713" y="13763"/>
                      <a:pt x="1919" y="13608"/>
                      <a:pt x="2114" y="13462"/>
                    </a:cubicBezTo>
                    <a:cubicBezTo>
                      <a:pt x="2217" y="13385"/>
                      <a:pt x="2326" y="13309"/>
                      <a:pt x="2440" y="13252"/>
                    </a:cubicBezTo>
                    <a:lnTo>
                      <a:pt x="2707" y="15153"/>
                    </a:lnTo>
                    <a:cubicBezTo>
                      <a:pt x="2707" y="15153"/>
                      <a:pt x="3533" y="19391"/>
                      <a:pt x="3683" y="21276"/>
                    </a:cubicBezTo>
                    <a:lnTo>
                      <a:pt x="3136" y="52282"/>
                    </a:lnTo>
                    <a:cubicBezTo>
                      <a:pt x="3060" y="56581"/>
                      <a:pt x="6524" y="60107"/>
                      <a:pt x="10824" y="60107"/>
                    </a:cubicBezTo>
                    <a:cubicBezTo>
                      <a:pt x="15501" y="60107"/>
                      <a:pt x="19094" y="55967"/>
                      <a:pt x="18437" y="51337"/>
                    </a:cubicBezTo>
                    <a:lnTo>
                      <a:pt x="13940" y="19661"/>
                    </a:lnTo>
                    <a:lnTo>
                      <a:pt x="13940" y="14475"/>
                    </a:lnTo>
                    <a:cubicBezTo>
                      <a:pt x="13940" y="14475"/>
                      <a:pt x="13254" y="2794"/>
                      <a:pt x="13331" y="1662"/>
                    </a:cubicBezTo>
                    <a:cubicBezTo>
                      <a:pt x="13420" y="356"/>
                      <a:pt x="12811" y="0"/>
                      <a:pt x="123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1136;p9">
                <a:extLst>
                  <a:ext uri="{FF2B5EF4-FFF2-40B4-BE49-F238E27FC236}">
                    <a16:creationId xmlns:a16="http://schemas.microsoft.com/office/drawing/2014/main" id="{09A2F502-C3A1-4FBC-B7BA-8B19ED1BD91F}"/>
                  </a:ext>
                </a:extLst>
              </p:cNvPr>
              <p:cNvSpPr/>
              <p:nvPr/>
            </p:nvSpPr>
            <p:spPr>
              <a:xfrm>
                <a:off x="5492324" y="3378011"/>
                <a:ext cx="162475" cy="209500"/>
              </a:xfrm>
              <a:custGeom>
                <a:avLst/>
                <a:gdLst/>
                <a:ahLst/>
                <a:cxnLst/>
                <a:rect l="l" t="t" r="r" b="b"/>
                <a:pathLst>
                  <a:path w="6499" h="8380" extrusionOk="0">
                    <a:moveTo>
                      <a:pt x="436" y="1"/>
                    </a:moveTo>
                    <a:cubicBezTo>
                      <a:pt x="365" y="1"/>
                      <a:pt x="296" y="18"/>
                      <a:pt x="233" y="59"/>
                    </a:cubicBezTo>
                    <a:cubicBezTo>
                      <a:pt x="0" y="210"/>
                      <a:pt x="39" y="562"/>
                      <a:pt x="137" y="822"/>
                    </a:cubicBezTo>
                    <a:cubicBezTo>
                      <a:pt x="841" y="2686"/>
                      <a:pt x="2987" y="3677"/>
                      <a:pt x="3780" y="5506"/>
                    </a:cubicBezTo>
                    <a:cubicBezTo>
                      <a:pt x="4046" y="6117"/>
                      <a:pt x="4144" y="6796"/>
                      <a:pt x="4453" y="7386"/>
                    </a:cubicBezTo>
                    <a:cubicBezTo>
                      <a:pt x="4728" y="7914"/>
                      <a:pt x="5257" y="8380"/>
                      <a:pt x="5831" y="8380"/>
                    </a:cubicBezTo>
                    <a:cubicBezTo>
                      <a:pt x="5900" y="8380"/>
                      <a:pt x="5970" y="8373"/>
                      <a:pt x="6041" y="8359"/>
                    </a:cubicBezTo>
                    <a:lnTo>
                      <a:pt x="6499" y="3774"/>
                    </a:lnTo>
                    <a:lnTo>
                      <a:pt x="947" y="200"/>
                    </a:lnTo>
                    <a:cubicBezTo>
                      <a:pt x="794" y="101"/>
                      <a:pt x="608" y="1"/>
                      <a:pt x="436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1137;p9">
                <a:extLst>
                  <a:ext uri="{FF2B5EF4-FFF2-40B4-BE49-F238E27FC236}">
                    <a16:creationId xmlns:a16="http://schemas.microsoft.com/office/drawing/2014/main" id="{6B65E1D1-1B68-4E1D-A60D-329B71F3AC32}"/>
                  </a:ext>
                </a:extLst>
              </p:cNvPr>
              <p:cNvSpPr/>
              <p:nvPr/>
            </p:nvSpPr>
            <p:spPr>
              <a:xfrm>
                <a:off x="5488699" y="3373586"/>
                <a:ext cx="166450" cy="215025"/>
              </a:xfrm>
              <a:custGeom>
                <a:avLst/>
                <a:gdLst/>
                <a:ahLst/>
                <a:cxnLst/>
                <a:rect l="l" t="t" r="r" b="b"/>
                <a:pathLst>
                  <a:path w="6658" h="8601" extrusionOk="0">
                    <a:moveTo>
                      <a:pt x="577" y="1"/>
                    </a:moveTo>
                    <a:cubicBezTo>
                      <a:pt x="534" y="1"/>
                      <a:pt x="489" y="4"/>
                      <a:pt x="442" y="11"/>
                    </a:cubicBezTo>
                    <a:cubicBezTo>
                      <a:pt x="218" y="55"/>
                      <a:pt x="48" y="283"/>
                      <a:pt x="30" y="480"/>
                    </a:cubicBezTo>
                    <a:cubicBezTo>
                      <a:pt x="0" y="678"/>
                      <a:pt x="36" y="852"/>
                      <a:pt x="90" y="1017"/>
                    </a:cubicBezTo>
                    <a:cubicBezTo>
                      <a:pt x="209" y="1324"/>
                      <a:pt x="348" y="1613"/>
                      <a:pt x="532" y="1885"/>
                    </a:cubicBezTo>
                    <a:cubicBezTo>
                      <a:pt x="1260" y="2975"/>
                      <a:pt x="2247" y="3695"/>
                      <a:pt x="2941" y="4501"/>
                    </a:cubicBezTo>
                    <a:cubicBezTo>
                      <a:pt x="3294" y="4899"/>
                      <a:pt x="3585" y="5310"/>
                      <a:pt x="3776" y="5734"/>
                    </a:cubicBezTo>
                    <a:cubicBezTo>
                      <a:pt x="3966" y="6157"/>
                      <a:pt x="4076" y="6594"/>
                      <a:pt x="4218" y="6988"/>
                    </a:cubicBezTo>
                    <a:cubicBezTo>
                      <a:pt x="4466" y="7795"/>
                      <a:pt x="5000" y="8356"/>
                      <a:pt x="5460" y="8515"/>
                    </a:cubicBezTo>
                    <a:cubicBezTo>
                      <a:pt x="5634" y="8580"/>
                      <a:pt x="5781" y="8600"/>
                      <a:pt x="5897" y="8600"/>
                    </a:cubicBezTo>
                    <a:cubicBezTo>
                      <a:pt x="6090" y="8600"/>
                      <a:pt x="6195" y="8542"/>
                      <a:pt x="6186" y="8537"/>
                    </a:cubicBezTo>
                    <a:cubicBezTo>
                      <a:pt x="6185" y="8498"/>
                      <a:pt x="5917" y="8577"/>
                      <a:pt x="5520" y="8381"/>
                    </a:cubicBezTo>
                    <a:cubicBezTo>
                      <a:pt x="5120" y="8189"/>
                      <a:pt x="4681" y="7686"/>
                      <a:pt x="4471" y="6903"/>
                    </a:cubicBezTo>
                    <a:cubicBezTo>
                      <a:pt x="4349" y="6518"/>
                      <a:pt x="4256" y="6073"/>
                      <a:pt x="4062" y="5609"/>
                    </a:cubicBezTo>
                    <a:cubicBezTo>
                      <a:pt x="3868" y="5143"/>
                      <a:pt x="3564" y="4695"/>
                      <a:pt x="3203" y="4274"/>
                    </a:cubicBezTo>
                    <a:cubicBezTo>
                      <a:pt x="2492" y="3424"/>
                      <a:pt x="1517" y="2691"/>
                      <a:pt x="847" y="1680"/>
                    </a:cubicBezTo>
                    <a:cubicBezTo>
                      <a:pt x="678" y="1431"/>
                      <a:pt x="549" y="1159"/>
                      <a:pt x="445" y="896"/>
                    </a:cubicBezTo>
                    <a:cubicBezTo>
                      <a:pt x="353" y="638"/>
                      <a:pt x="383" y="385"/>
                      <a:pt x="531" y="370"/>
                    </a:cubicBezTo>
                    <a:cubicBezTo>
                      <a:pt x="548" y="365"/>
                      <a:pt x="566" y="363"/>
                      <a:pt x="586" y="363"/>
                    </a:cubicBezTo>
                    <a:cubicBezTo>
                      <a:pt x="743" y="363"/>
                      <a:pt x="969" y="509"/>
                      <a:pt x="1180" y="647"/>
                    </a:cubicBezTo>
                    <a:lnTo>
                      <a:pt x="1884" y="1093"/>
                    </a:lnTo>
                    <a:cubicBezTo>
                      <a:pt x="2784" y="1656"/>
                      <a:pt x="3609" y="2170"/>
                      <a:pt x="4334" y="2622"/>
                    </a:cubicBezTo>
                    <a:cubicBezTo>
                      <a:pt x="5035" y="3053"/>
                      <a:pt x="5606" y="3397"/>
                      <a:pt x="6003" y="3627"/>
                    </a:cubicBezTo>
                    <a:cubicBezTo>
                      <a:pt x="6370" y="3838"/>
                      <a:pt x="6592" y="3953"/>
                      <a:pt x="6636" y="3953"/>
                    </a:cubicBezTo>
                    <a:cubicBezTo>
                      <a:pt x="6640" y="3953"/>
                      <a:pt x="6643" y="3953"/>
                      <a:pt x="6644" y="3951"/>
                    </a:cubicBezTo>
                    <a:cubicBezTo>
                      <a:pt x="6657" y="3929"/>
                      <a:pt x="6457" y="3771"/>
                      <a:pt x="6083" y="3504"/>
                    </a:cubicBezTo>
                    <a:cubicBezTo>
                      <a:pt x="5709" y="3236"/>
                      <a:pt x="5161" y="2858"/>
                      <a:pt x="4478" y="2398"/>
                    </a:cubicBezTo>
                    <a:lnTo>
                      <a:pt x="2072" y="802"/>
                    </a:lnTo>
                    <a:lnTo>
                      <a:pt x="1375" y="345"/>
                    </a:lnTo>
                    <a:cubicBezTo>
                      <a:pt x="1166" y="230"/>
                      <a:pt x="947" y="1"/>
                      <a:pt x="5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1138;p9">
                <a:extLst>
                  <a:ext uri="{FF2B5EF4-FFF2-40B4-BE49-F238E27FC236}">
                    <a16:creationId xmlns:a16="http://schemas.microsoft.com/office/drawing/2014/main" id="{21300FDA-7021-40BF-8A76-871C61F565CE}"/>
                  </a:ext>
                </a:extLst>
              </p:cNvPr>
              <p:cNvSpPr/>
              <p:nvPr/>
            </p:nvSpPr>
            <p:spPr>
              <a:xfrm>
                <a:off x="5352524" y="3239336"/>
                <a:ext cx="1584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6337" h="4647" extrusionOk="0">
                    <a:moveTo>
                      <a:pt x="189" y="0"/>
                    </a:moveTo>
                    <a:cubicBezTo>
                      <a:pt x="179" y="0"/>
                      <a:pt x="102" y="104"/>
                      <a:pt x="52" y="329"/>
                    </a:cubicBezTo>
                    <a:cubicBezTo>
                      <a:pt x="1" y="551"/>
                      <a:pt x="45" y="939"/>
                      <a:pt x="337" y="1256"/>
                    </a:cubicBezTo>
                    <a:cubicBezTo>
                      <a:pt x="620" y="1574"/>
                      <a:pt x="1062" y="1822"/>
                      <a:pt x="1580" y="1985"/>
                    </a:cubicBezTo>
                    <a:cubicBezTo>
                      <a:pt x="2101" y="2146"/>
                      <a:pt x="2694" y="2194"/>
                      <a:pt x="3298" y="2251"/>
                    </a:cubicBezTo>
                    <a:cubicBezTo>
                      <a:pt x="3900" y="2303"/>
                      <a:pt x="4466" y="2396"/>
                      <a:pt x="4935" y="2599"/>
                    </a:cubicBezTo>
                    <a:cubicBezTo>
                      <a:pt x="5406" y="2795"/>
                      <a:pt x="5755" y="3112"/>
                      <a:pt x="5948" y="3442"/>
                    </a:cubicBezTo>
                    <a:cubicBezTo>
                      <a:pt x="6336" y="4114"/>
                      <a:pt x="6223" y="4647"/>
                      <a:pt x="6270" y="4647"/>
                    </a:cubicBezTo>
                    <a:cubicBezTo>
                      <a:pt x="6270" y="4647"/>
                      <a:pt x="6271" y="4647"/>
                      <a:pt x="6271" y="4647"/>
                    </a:cubicBezTo>
                    <a:cubicBezTo>
                      <a:pt x="6271" y="4647"/>
                      <a:pt x="6271" y="4647"/>
                      <a:pt x="6271" y="4647"/>
                    </a:cubicBezTo>
                    <a:cubicBezTo>
                      <a:pt x="6285" y="4647"/>
                      <a:pt x="6326" y="4526"/>
                      <a:pt x="6330" y="4297"/>
                    </a:cubicBezTo>
                    <a:cubicBezTo>
                      <a:pt x="6333" y="3969"/>
                      <a:pt x="6252" y="3646"/>
                      <a:pt x="6096" y="3357"/>
                    </a:cubicBezTo>
                    <a:cubicBezTo>
                      <a:pt x="5907" y="2984"/>
                      <a:pt x="5528" y="2615"/>
                      <a:pt x="5025" y="2393"/>
                    </a:cubicBezTo>
                    <a:cubicBezTo>
                      <a:pt x="4526" y="2164"/>
                      <a:pt x="3930" y="2062"/>
                      <a:pt x="3320" y="2008"/>
                    </a:cubicBezTo>
                    <a:cubicBezTo>
                      <a:pt x="2711" y="1952"/>
                      <a:pt x="2137" y="1910"/>
                      <a:pt x="1642" y="1769"/>
                    </a:cubicBezTo>
                    <a:cubicBezTo>
                      <a:pt x="1151" y="1629"/>
                      <a:pt x="728" y="1408"/>
                      <a:pt x="462" y="1140"/>
                    </a:cubicBezTo>
                    <a:cubicBezTo>
                      <a:pt x="191" y="872"/>
                      <a:pt x="128" y="552"/>
                      <a:pt x="146" y="341"/>
                    </a:cubicBezTo>
                    <a:cubicBezTo>
                      <a:pt x="164" y="126"/>
                      <a:pt x="213" y="8"/>
                      <a:pt x="190" y="0"/>
                    </a:cubicBezTo>
                    <a:cubicBezTo>
                      <a:pt x="190" y="0"/>
                      <a:pt x="189" y="0"/>
                      <a:pt x="1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1139;p9">
                <a:extLst>
                  <a:ext uri="{FF2B5EF4-FFF2-40B4-BE49-F238E27FC236}">
                    <a16:creationId xmlns:a16="http://schemas.microsoft.com/office/drawing/2014/main" id="{6225DC0D-1172-415F-93DC-A5FFB61DDB88}"/>
                  </a:ext>
                </a:extLst>
              </p:cNvPr>
              <p:cNvSpPr/>
              <p:nvPr/>
            </p:nvSpPr>
            <p:spPr>
              <a:xfrm>
                <a:off x="5576124" y="3147061"/>
                <a:ext cx="17025" cy="20730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8292" extrusionOk="0">
                    <a:moveTo>
                      <a:pt x="646" y="1"/>
                    </a:moveTo>
                    <a:cubicBezTo>
                      <a:pt x="612" y="1"/>
                      <a:pt x="517" y="457"/>
                      <a:pt x="411" y="1199"/>
                    </a:cubicBezTo>
                    <a:cubicBezTo>
                      <a:pt x="306" y="1947"/>
                      <a:pt x="193" y="2982"/>
                      <a:pt x="113" y="4129"/>
                    </a:cubicBezTo>
                    <a:cubicBezTo>
                      <a:pt x="33" y="5277"/>
                      <a:pt x="0" y="6317"/>
                      <a:pt x="0" y="7071"/>
                    </a:cubicBezTo>
                    <a:cubicBezTo>
                      <a:pt x="1" y="7826"/>
                      <a:pt x="33" y="8292"/>
                      <a:pt x="65" y="8292"/>
                    </a:cubicBezTo>
                    <a:cubicBezTo>
                      <a:pt x="100" y="8292"/>
                      <a:pt x="129" y="7827"/>
                      <a:pt x="173" y="7076"/>
                    </a:cubicBezTo>
                    <a:cubicBezTo>
                      <a:pt x="224" y="6241"/>
                      <a:pt x="287" y="5246"/>
                      <a:pt x="355" y="4146"/>
                    </a:cubicBezTo>
                    <a:cubicBezTo>
                      <a:pt x="441" y="3047"/>
                      <a:pt x="518" y="2053"/>
                      <a:pt x="583" y="1219"/>
                    </a:cubicBezTo>
                    <a:cubicBezTo>
                      <a:pt x="644" y="470"/>
                      <a:pt x="680" y="5"/>
                      <a:pt x="646" y="1"/>
                    </a:cubicBezTo>
                    <a:cubicBezTo>
                      <a:pt x="646" y="1"/>
                      <a:pt x="646" y="1"/>
                      <a:pt x="6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140;p9">
                <a:extLst>
                  <a:ext uri="{FF2B5EF4-FFF2-40B4-BE49-F238E27FC236}">
                    <a16:creationId xmlns:a16="http://schemas.microsoft.com/office/drawing/2014/main" id="{8DD9E4F8-6B11-4981-B030-3B16412BA85E}"/>
                  </a:ext>
                </a:extLst>
              </p:cNvPr>
              <p:cNvSpPr/>
              <p:nvPr/>
            </p:nvSpPr>
            <p:spPr>
              <a:xfrm>
                <a:off x="5368049" y="3342411"/>
                <a:ext cx="104625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4195" extrusionOk="0">
                    <a:moveTo>
                      <a:pt x="822" y="0"/>
                    </a:moveTo>
                    <a:cubicBezTo>
                      <a:pt x="805" y="0"/>
                      <a:pt x="687" y="82"/>
                      <a:pt x="554" y="282"/>
                    </a:cubicBezTo>
                    <a:cubicBezTo>
                      <a:pt x="416" y="493"/>
                      <a:pt x="276" y="834"/>
                      <a:pt x="176" y="1269"/>
                    </a:cubicBezTo>
                    <a:cubicBezTo>
                      <a:pt x="84" y="1706"/>
                      <a:pt x="0" y="2229"/>
                      <a:pt x="48" y="2833"/>
                    </a:cubicBezTo>
                    <a:cubicBezTo>
                      <a:pt x="83" y="3152"/>
                      <a:pt x="223" y="3454"/>
                      <a:pt x="443" y="3714"/>
                    </a:cubicBezTo>
                    <a:cubicBezTo>
                      <a:pt x="663" y="3972"/>
                      <a:pt x="994" y="4177"/>
                      <a:pt x="1374" y="4194"/>
                    </a:cubicBezTo>
                    <a:cubicBezTo>
                      <a:pt x="1391" y="4194"/>
                      <a:pt x="1408" y="4195"/>
                      <a:pt x="1425" y="4195"/>
                    </a:cubicBezTo>
                    <a:cubicBezTo>
                      <a:pt x="1777" y="4195"/>
                      <a:pt x="2124" y="4044"/>
                      <a:pt x="2337" y="3772"/>
                    </a:cubicBezTo>
                    <a:cubicBezTo>
                      <a:pt x="2564" y="3474"/>
                      <a:pt x="2566" y="3110"/>
                      <a:pt x="2547" y="2823"/>
                    </a:cubicBezTo>
                    <a:cubicBezTo>
                      <a:pt x="2528" y="2529"/>
                      <a:pt x="2496" y="2262"/>
                      <a:pt x="2542" y="2028"/>
                    </a:cubicBezTo>
                    <a:cubicBezTo>
                      <a:pt x="2581" y="1792"/>
                      <a:pt x="2711" y="1615"/>
                      <a:pt x="2892" y="1541"/>
                    </a:cubicBezTo>
                    <a:cubicBezTo>
                      <a:pt x="3004" y="1496"/>
                      <a:pt x="3113" y="1478"/>
                      <a:pt x="3217" y="1478"/>
                    </a:cubicBezTo>
                    <a:cubicBezTo>
                      <a:pt x="3465" y="1478"/>
                      <a:pt x="3684" y="1579"/>
                      <a:pt x="3831" y="1649"/>
                    </a:cubicBezTo>
                    <a:cubicBezTo>
                      <a:pt x="4026" y="1747"/>
                      <a:pt x="4142" y="1813"/>
                      <a:pt x="4171" y="1813"/>
                    </a:cubicBezTo>
                    <a:cubicBezTo>
                      <a:pt x="4174" y="1813"/>
                      <a:pt x="4176" y="1812"/>
                      <a:pt x="4177" y="1810"/>
                    </a:cubicBezTo>
                    <a:cubicBezTo>
                      <a:pt x="4184" y="1798"/>
                      <a:pt x="4085" y="1706"/>
                      <a:pt x="3877" y="1567"/>
                    </a:cubicBezTo>
                    <a:cubicBezTo>
                      <a:pt x="3727" y="1474"/>
                      <a:pt x="3481" y="1325"/>
                      <a:pt x="3165" y="1325"/>
                    </a:cubicBezTo>
                    <a:cubicBezTo>
                      <a:pt x="3060" y="1325"/>
                      <a:pt x="2948" y="1341"/>
                      <a:pt x="2829" y="1382"/>
                    </a:cubicBezTo>
                    <a:cubicBezTo>
                      <a:pt x="2590" y="1459"/>
                      <a:pt x="2393" y="1713"/>
                      <a:pt x="2345" y="1986"/>
                    </a:cubicBezTo>
                    <a:cubicBezTo>
                      <a:pt x="2282" y="2261"/>
                      <a:pt x="2312" y="2551"/>
                      <a:pt x="2323" y="2834"/>
                    </a:cubicBezTo>
                    <a:cubicBezTo>
                      <a:pt x="2337" y="3116"/>
                      <a:pt x="2318" y="3412"/>
                      <a:pt x="2150" y="3626"/>
                    </a:cubicBezTo>
                    <a:cubicBezTo>
                      <a:pt x="1990" y="3828"/>
                      <a:pt x="1710" y="3952"/>
                      <a:pt x="1427" y="3952"/>
                    </a:cubicBezTo>
                    <a:cubicBezTo>
                      <a:pt x="1412" y="3952"/>
                      <a:pt x="1398" y="3951"/>
                      <a:pt x="1384" y="3951"/>
                    </a:cubicBezTo>
                    <a:cubicBezTo>
                      <a:pt x="774" y="3919"/>
                      <a:pt x="337" y="3319"/>
                      <a:pt x="271" y="2807"/>
                    </a:cubicBezTo>
                    <a:cubicBezTo>
                      <a:pt x="215" y="2252"/>
                      <a:pt x="276" y="1726"/>
                      <a:pt x="345" y="1303"/>
                    </a:cubicBezTo>
                    <a:cubicBezTo>
                      <a:pt x="421" y="878"/>
                      <a:pt x="529" y="542"/>
                      <a:pt x="637" y="329"/>
                    </a:cubicBezTo>
                    <a:cubicBezTo>
                      <a:pt x="745" y="115"/>
                      <a:pt x="839" y="17"/>
                      <a:pt x="823" y="1"/>
                    </a:cubicBezTo>
                    <a:cubicBezTo>
                      <a:pt x="823" y="0"/>
                      <a:pt x="822" y="0"/>
                      <a:pt x="8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141;p9">
                <a:extLst>
                  <a:ext uri="{FF2B5EF4-FFF2-40B4-BE49-F238E27FC236}">
                    <a16:creationId xmlns:a16="http://schemas.microsoft.com/office/drawing/2014/main" id="{680C175F-BFB5-409C-A794-5AB7F5A32A93}"/>
                  </a:ext>
                </a:extLst>
              </p:cNvPr>
              <p:cNvSpPr/>
              <p:nvPr/>
            </p:nvSpPr>
            <p:spPr>
              <a:xfrm>
                <a:off x="5315649" y="3336136"/>
                <a:ext cx="77300" cy="118350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4734" extrusionOk="0">
                    <a:moveTo>
                      <a:pt x="2684" y="0"/>
                    </a:moveTo>
                    <a:cubicBezTo>
                      <a:pt x="2466" y="0"/>
                      <a:pt x="2165" y="32"/>
                      <a:pt x="1822" y="156"/>
                    </a:cubicBezTo>
                    <a:cubicBezTo>
                      <a:pt x="1447" y="291"/>
                      <a:pt x="1015" y="542"/>
                      <a:pt x="671" y="959"/>
                    </a:cubicBezTo>
                    <a:cubicBezTo>
                      <a:pt x="326" y="1369"/>
                      <a:pt x="81" y="1937"/>
                      <a:pt x="40" y="2558"/>
                    </a:cubicBezTo>
                    <a:cubicBezTo>
                      <a:pt x="0" y="3176"/>
                      <a:pt x="168" y="3788"/>
                      <a:pt x="531" y="4208"/>
                    </a:cubicBezTo>
                    <a:cubicBezTo>
                      <a:pt x="829" y="4560"/>
                      <a:pt x="1250" y="4734"/>
                      <a:pt x="1621" y="4734"/>
                    </a:cubicBezTo>
                    <a:cubicBezTo>
                      <a:pt x="1697" y="4734"/>
                      <a:pt x="1772" y="4726"/>
                      <a:pt x="1843" y="4712"/>
                    </a:cubicBezTo>
                    <a:cubicBezTo>
                      <a:pt x="2266" y="4623"/>
                      <a:pt x="2504" y="4335"/>
                      <a:pt x="2595" y="4130"/>
                    </a:cubicBezTo>
                    <a:cubicBezTo>
                      <a:pt x="2688" y="3919"/>
                      <a:pt x="2664" y="3787"/>
                      <a:pt x="2653" y="3787"/>
                    </a:cubicBezTo>
                    <a:cubicBezTo>
                      <a:pt x="2652" y="3787"/>
                      <a:pt x="2652" y="3788"/>
                      <a:pt x="2652" y="3788"/>
                    </a:cubicBezTo>
                    <a:cubicBezTo>
                      <a:pt x="2652" y="3787"/>
                      <a:pt x="2652" y="3787"/>
                      <a:pt x="2652" y="3787"/>
                    </a:cubicBezTo>
                    <a:cubicBezTo>
                      <a:pt x="2631" y="3787"/>
                      <a:pt x="2619" y="3911"/>
                      <a:pt x="2512" y="4086"/>
                    </a:cubicBezTo>
                    <a:cubicBezTo>
                      <a:pt x="2356" y="4331"/>
                      <a:pt x="2102" y="4498"/>
                      <a:pt x="1814" y="4542"/>
                    </a:cubicBezTo>
                    <a:cubicBezTo>
                      <a:pt x="1770" y="4549"/>
                      <a:pt x="1723" y="4553"/>
                      <a:pt x="1676" y="4553"/>
                    </a:cubicBezTo>
                    <a:cubicBezTo>
                      <a:pt x="1348" y="4553"/>
                      <a:pt x="966" y="4390"/>
                      <a:pt x="702" y="4063"/>
                    </a:cubicBezTo>
                    <a:cubicBezTo>
                      <a:pt x="396" y="3693"/>
                      <a:pt x="245" y="3138"/>
                      <a:pt x="282" y="2573"/>
                    </a:cubicBezTo>
                    <a:cubicBezTo>
                      <a:pt x="320" y="2006"/>
                      <a:pt x="538" y="1483"/>
                      <a:pt x="845" y="1100"/>
                    </a:cubicBezTo>
                    <a:cubicBezTo>
                      <a:pt x="1150" y="711"/>
                      <a:pt x="1539" y="464"/>
                      <a:pt x="1884" y="316"/>
                    </a:cubicBezTo>
                    <a:cubicBezTo>
                      <a:pt x="2590" y="23"/>
                      <a:pt x="3092" y="105"/>
                      <a:pt x="3089" y="57"/>
                    </a:cubicBezTo>
                    <a:cubicBezTo>
                      <a:pt x="3091" y="43"/>
                      <a:pt x="2971" y="8"/>
                      <a:pt x="2750" y="1"/>
                    </a:cubicBezTo>
                    <a:cubicBezTo>
                      <a:pt x="2729" y="1"/>
                      <a:pt x="2707" y="0"/>
                      <a:pt x="26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142;p9">
                <a:extLst>
                  <a:ext uri="{FF2B5EF4-FFF2-40B4-BE49-F238E27FC236}">
                    <a16:creationId xmlns:a16="http://schemas.microsoft.com/office/drawing/2014/main" id="{7EF8AFC8-BAA4-4EFB-AB77-C688D56752F9}"/>
                  </a:ext>
                </a:extLst>
              </p:cNvPr>
              <p:cNvSpPr/>
              <p:nvPr/>
            </p:nvSpPr>
            <p:spPr>
              <a:xfrm>
                <a:off x="5480399" y="3481886"/>
                <a:ext cx="82100" cy="898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592" extrusionOk="0">
                    <a:moveTo>
                      <a:pt x="3217" y="0"/>
                    </a:moveTo>
                    <a:cubicBezTo>
                      <a:pt x="3140" y="0"/>
                      <a:pt x="2238" y="958"/>
                      <a:pt x="1790" y="2472"/>
                    </a:cubicBezTo>
                    <a:cubicBezTo>
                      <a:pt x="1734" y="2657"/>
                      <a:pt x="1686" y="2845"/>
                      <a:pt x="1647" y="3034"/>
                    </a:cubicBezTo>
                    <a:lnTo>
                      <a:pt x="1647" y="3034"/>
                    </a:lnTo>
                    <a:cubicBezTo>
                      <a:pt x="1303" y="2658"/>
                      <a:pt x="892" y="2459"/>
                      <a:pt x="587" y="2377"/>
                    </a:cubicBezTo>
                    <a:cubicBezTo>
                      <a:pt x="393" y="2323"/>
                      <a:pt x="239" y="2307"/>
                      <a:pt x="138" y="2307"/>
                    </a:cubicBezTo>
                    <a:cubicBezTo>
                      <a:pt x="51" y="2307"/>
                      <a:pt x="4" y="2319"/>
                      <a:pt x="4" y="2329"/>
                    </a:cubicBezTo>
                    <a:cubicBezTo>
                      <a:pt x="0" y="2362"/>
                      <a:pt x="214" y="2384"/>
                      <a:pt x="540" y="2515"/>
                    </a:cubicBezTo>
                    <a:cubicBezTo>
                      <a:pt x="862" y="2642"/>
                      <a:pt x="1300" y="2904"/>
                      <a:pt x="1620" y="3367"/>
                    </a:cubicBezTo>
                    <a:lnTo>
                      <a:pt x="1775" y="3592"/>
                    </a:lnTo>
                    <a:lnTo>
                      <a:pt x="1830" y="3320"/>
                    </a:lnTo>
                    <a:cubicBezTo>
                      <a:pt x="1878" y="3074"/>
                      <a:pt x="1942" y="2811"/>
                      <a:pt x="2023" y="2541"/>
                    </a:cubicBezTo>
                    <a:cubicBezTo>
                      <a:pt x="2464" y="1047"/>
                      <a:pt x="3283" y="43"/>
                      <a:pt x="3222" y="2"/>
                    </a:cubicBezTo>
                    <a:cubicBezTo>
                      <a:pt x="3221" y="1"/>
                      <a:pt x="3219" y="0"/>
                      <a:pt x="32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143;p9">
                <a:extLst>
                  <a:ext uri="{FF2B5EF4-FFF2-40B4-BE49-F238E27FC236}">
                    <a16:creationId xmlns:a16="http://schemas.microsoft.com/office/drawing/2014/main" id="{BC1B9604-0C70-412D-8451-E1FB6802B337}"/>
                  </a:ext>
                </a:extLst>
              </p:cNvPr>
              <p:cNvSpPr/>
              <p:nvPr/>
            </p:nvSpPr>
            <p:spPr>
              <a:xfrm>
                <a:off x="5450474" y="3279411"/>
                <a:ext cx="45900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752" extrusionOk="0">
                    <a:moveTo>
                      <a:pt x="1765" y="0"/>
                    </a:moveTo>
                    <a:cubicBezTo>
                      <a:pt x="1683" y="0"/>
                      <a:pt x="1384" y="271"/>
                      <a:pt x="936" y="426"/>
                    </a:cubicBezTo>
                    <a:cubicBezTo>
                      <a:pt x="457" y="601"/>
                      <a:pt x="27" y="564"/>
                      <a:pt x="15" y="633"/>
                    </a:cubicBezTo>
                    <a:cubicBezTo>
                      <a:pt x="0" y="672"/>
                      <a:pt x="189" y="751"/>
                      <a:pt x="471" y="751"/>
                    </a:cubicBezTo>
                    <a:cubicBezTo>
                      <a:pt x="630" y="751"/>
                      <a:pt x="818" y="726"/>
                      <a:pt x="1017" y="654"/>
                    </a:cubicBezTo>
                    <a:cubicBezTo>
                      <a:pt x="1570" y="460"/>
                      <a:pt x="1836" y="37"/>
                      <a:pt x="1780" y="5"/>
                    </a:cubicBezTo>
                    <a:cubicBezTo>
                      <a:pt x="1776" y="2"/>
                      <a:pt x="1771" y="0"/>
                      <a:pt x="1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" name="Google Shape;1144;p9">
              <a:extLst>
                <a:ext uri="{FF2B5EF4-FFF2-40B4-BE49-F238E27FC236}">
                  <a16:creationId xmlns:a16="http://schemas.microsoft.com/office/drawing/2014/main" id="{C411D1C7-442D-4429-8187-AAF45940DF8E}"/>
                </a:ext>
              </a:extLst>
            </p:cNvPr>
            <p:cNvSpPr/>
            <p:nvPr/>
          </p:nvSpPr>
          <p:spPr>
            <a:xfrm>
              <a:off x="6653050" y="3040138"/>
              <a:ext cx="208038" cy="207299"/>
            </a:xfrm>
            <a:custGeom>
              <a:avLst/>
              <a:gdLst/>
              <a:ahLst/>
              <a:cxnLst/>
              <a:rect l="l" t="t" r="r" b="b"/>
              <a:pathLst>
                <a:path w="14078" h="14028" extrusionOk="0">
                  <a:moveTo>
                    <a:pt x="7358" y="0"/>
                  </a:moveTo>
                  <a:cubicBezTo>
                    <a:pt x="4250" y="0"/>
                    <a:pt x="1104" y="2051"/>
                    <a:pt x="305" y="5666"/>
                  </a:cubicBezTo>
                  <a:cubicBezTo>
                    <a:pt x="0" y="7041"/>
                    <a:pt x="112" y="8517"/>
                    <a:pt x="795" y="9969"/>
                  </a:cubicBezTo>
                  <a:cubicBezTo>
                    <a:pt x="1411" y="11281"/>
                    <a:pt x="2458" y="12356"/>
                    <a:pt x="3714" y="13079"/>
                  </a:cubicBezTo>
                  <a:cubicBezTo>
                    <a:pt x="4858" y="13737"/>
                    <a:pt x="5991" y="14027"/>
                    <a:pt x="7062" y="14027"/>
                  </a:cubicBezTo>
                  <a:cubicBezTo>
                    <a:pt x="10708" y="14027"/>
                    <a:pt x="13651" y="10671"/>
                    <a:pt x="13972" y="7043"/>
                  </a:cubicBezTo>
                  <a:cubicBezTo>
                    <a:pt x="14077" y="5847"/>
                    <a:pt x="13789" y="4581"/>
                    <a:pt x="13161" y="3443"/>
                  </a:cubicBezTo>
                  <a:cubicBezTo>
                    <a:pt x="11859" y="1086"/>
                    <a:pt x="9618" y="0"/>
                    <a:pt x="7358" y="0"/>
                  </a:cubicBezTo>
                  <a:close/>
                </a:path>
              </a:pathLst>
            </a:custGeom>
            <a:solidFill>
              <a:srgbClr val="EF49A0">
                <a:alpha val="2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1145;p9">
              <a:extLst>
                <a:ext uri="{FF2B5EF4-FFF2-40B4-BE49-F238E27FC236}">
                  <a16:creationId xmlns:a16="http://schemas.microsoft.com/office/drawing/2014/main" id="{32321B72-E58B-4510-A5E0-4FCB00059266}"/>
                </a:ext>
              </a:extLst>
            </p:cNvPr>
            <p:cNvGrpSpPr/>
            <p:nvPr/>
          </p:nvGrpSpPr>
          <p:grpSpPr>
            <a:xfrm>
              <a:off x="3142079" y="4300380"/>
              <a:ext cx="413227" cy="266370"/>
              <a:chOff x="3142079" y="4300380"/>
              <a:chExt cx="413227" cy="266370"/>
            </a:xfrm>
          </p:grpSpPr>
          <p:sp>
            <p:nvSpPr>
              <p:cNvPr id="56" name="Google Shape;1146;p9">
                <a:extLst>
                  <a:ext uri="{FF2B5EF4-FFF2-40B4-BE49-F238E27FC236}">
                    <a16:creationId xmlns:a16="http://schemas.microsoft.com/office/drawing/2014/main" id="{BFD29711-2794-494A-B1FE-561341D9CED7}"/>
                  </a:ext>
                </a:extLst>
              </p:cNvPr>
              <p:cNvSpPr/>
              <p:nvPr/>
            </p:nvSpPr>
            <p:spPr>
              <a:xfrm>
                <a:off x="3142079" y="4300380"/>
                <a:ext cx="68509" cy="68531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7" extrusionOk="0">
                    <a:moveTo>
                      <a:pt x="1578" y="0"/>
                    </a:moveTo>
                    <a:lnTo>
                      <a:pt x="1373" y="376"/>
                    </a:lnTo>
                    <a:cubicBezTo>
                      <a:pt x="1142" y="797"/>
                      <a:pt x="796" y="1143"/>
                      <a:pt x="375" y="1374"/>
                    </a:cubicBezTo>
                    <a:lnTo>
                      <a:pt x="0" y="1578"/>
                    </a:lnTo>
                    <a:lnTo>
                      <a:pt x="375" y="1783"/>
                    </a:lnTo>
                    <a:cubicBezTo>
                      <a:pt x="796" y="2014"/>
                      <a:pt x="1143" y="2360"/>
                      <a:pt x="1373" y="2781"/>
                    </a:cubicBezTo>
                    <a:lnTo>
                      <a:pt x="1578" y="3157"/>
                    </a:lnTo>
                    <a:lnTo>
                      <a:pt x="1784" y="2781"/>
                    </a:lnTo>
                    <a:cubicBezTo>
                      <a:pt x="2013" y="2360"/>
                      <a:pt x="2359" y="2014"/>
                      <a:pt x="2781" y="1783"/>
                    </a:cubicBezTo>
                    <a:lnTo>
                      <a:pt x="3156" y="1578"/>
                    </a:lnTo>
                    <a:lnTo>
                      <a:pt x="2781" y="1374"/>
                    </a:lnTo>
                    <a:cubicBezTo>
                      <a:pt x="2359" y="1143"/>
                      <a:pt x="2013" y="797"/>
                      <a:pt x="1784" y="376"/>
                    </a:cubicBez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EF4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1147;p9">
                <a:extLst>
                  <a:ext uri="{FF2B5EF4-FFF2-40B4-BE49-F238E27FC236}">
                    <a16:creationId xmlns:a16="http://schemas.microsoft.com/office/drawing/2014/main" id="{EACD7D13-D815-4346-9F55-9A256698E61E}"/>
                  </a:ext>
                </a:extLst>
              </p:cNvPr>
              <p:cNvSpPr/>
              <p:nvPr/>
            </p:nvSpPr>
            <p:spPr>
              <a:xfrm>
                <a:off x="3528823" y="4540245"/>
                <a:ext cx="26483" cy="26505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221" extrusionOk="0">
                    <a:moveTo>
                      <a:pt x="109" y="0"/>
                    </a:moveTo>
                    <a:lnTo>
                      <a:pt x="150" y="210"/>
                    </a:lnTo>
                    <a:cubicBezTo>
                      <a:pt x="193" y="447"/>
                      <a:pt x="170" y="690"/>
                      <a:pt x="80" y="913"/>
                    </a:cubicBezTo>
                    <a:lnTo>
                      <a:pt x="0" y="1111"/>
                    </a:lnTo>
                    <a:lnTo>
                      <a:pt x="211" y="1072"/>
                    </a:lnTo>
                    <a:cubicBezTo>
                      <a:pt x="288" y="1057"/>
                      <a:pt x="367" y="1050"/>
                      <a:pt x="445" y="1050"/>
                    </a:cubicBezTo>
                    <a:cubicBezTo>
                      <a:pt x="604" y="1050"/>
                      <a:pt x="763" y="1080"/>
                      <a:pt x="913" y="1140"/>
                    </a:cubicBezTo>
                    <a:lnTo>
                      <a:pt x="1111" y="1220"/>
                    </a:lnTo>
                    <a:lnTo>
                      <a:pt x="1071" y="1010"/>
                    </a:lnTo>
                    <a:cubicBezTo>
                      <a:pt x="1026" y="774"/>
                      <a:pt x="1050" y="530"/>
                      <a:pt x="1139" y="308"/>
                    </a:cubicBezTo>
                    <a:lnTo>
                      <a:pt x="1220" y="109"/>
                    </a:lnTo>
                    <a:lnTo>
                      <a:pt x="1220" y="109"/>
                    </a:lnTo>
                    <a:lnTo>
                      <a:pt x="1010" y="149"/>
                    </a:lnTo>
                    <a:cubicBezTo>
                      <a:pt x="932" y="164"/>
                      <a:pt x="854" y="171"/>
                      <a:pt x="776" y="171"/>
                    </a:cubicBezTo>
                    <a:cubicBezTo>
                      <a:pt x="616" y="171"/>
                      <a:pt x="457" y="140"/>
                      <a:pt x="308" y="81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1148;p9">
              <a:extLst>
                <a:ext uri="{FF2B5EF4-FFF2-40B4-BE49-F238E27FC236}">
                  <a16:creationId xmlns:a16="http://schemas.microsoft.com/office/drawing/2014/main" id="{473B8BBB-3331-4E17-AE1A-229EB4394CA7}"/>
                </a:ext>
              </a:extLst>
            </p:cNvPr>
            <p:cNvGrpSpPr/>
            <p:nvPr/>
          </p:nvGrpSpPr>
          <p:grpSpPr>
            <a:xfrm>
              <a:off x="5745463" y="240488"/>
              <a:ext cx="3220775" cy="2532600"/>
              <a:chOff x="5745463" y="240488"/>
              <a:chExt cx="3220775" cy="2532600"/>
            </a:xfrm>
          </p:grpSpPr>
          <p:sp>
            <p:nvSpPr>
              <p:cNvPr id="37" name="Google Shape;1149;p9">
                <a:extLst>
                  <a:ext uri="{FF2B5EF4-FFF2-40B4-BE49-F238E27FC236}">
                    <a16:creationId xmlns:a16="http://schemas.microsoft.com/office/drawing/2014/main" id="{708BDEEE-0561-40FA-BD90-72455BDBB4CD}"/>
                  </a:ext>
                </a:extLst>
              </p:cNvPr>
              <p:cNvSpPr/>
              <p:nvPr/>
            </p:nvSpPr>
            <p:spPr>
              <a:xfrm>
                <a:off x="8341038" y="2652688"/>
                <a:ext cx="120450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4816" extrusionOk="0">
                    <a:moveTo>
                      <a:pt x="2310" y="0"/>
                    </a:moveTo>
                    <a:lnTo>
                      <a:pt x="2020" y="586"/>
                    </a:lnTo>
                    <a:cubicBezTo>
                      <a:pt x="1695" y="1243"/>
                      <a:pt x="1188" y="1792"/>
                      <a:pt x="561" y="2171"/>
                    </a:cubicBezTo>
                    <a:lnTo>
                      <a:pt x="0" y="2507"/>
                    </a:lnTo>
                    <a:lnTo>
                      <a:pt x="586" y="2797"/>
                    </a:lnTo>
                    <a:cubicBezTo>
                      <a:pt x="1243" y="3122"/>
                      <a:pt x="1793" y="3628"/>
                      <a:pt x="2171" y="4257"/>
                    </a:cubicBezTo>
                    <a:lnTo>
                      <a:pt x="2508" y="4816"/>
                    </a:lnTo>
                    <a:lnTo>
                      <a:pt x="2798" y="4231"/>
                    </a:lnTo>
                    <a:cubicBezTo>
                      <a:pt x="3123" y="3573"/>
                      <a:pt x="3629" y="3024"/>
                      <a:pt x="4257" y="2646"/>
                    </a:cubicBezTo>
                    <a:lnTo>
                      <a:pt x="4817" y="2308"/>
                    </a:lnTo>
                    <a:lnTo>
                      <a:pt x="4231" y="2020"/>
                    </a:lnTo>
                    <a:cubicBezTo>
                      <a:pt x="3574" y="1694"/>
                      <a:pt x="3024" y="1188"/>
                      <a:pt x="2646" y="559"/>
                    </a:cubicBezTo>
                    <a:lnTo>
                      <a:pt x="23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150;p9">
                <a:extLst>
                  <a:ext uri="{FF2B5EF4-FFF2-40B4-BE49-F238E27FC236}">
                    <a16:creationId xmlns:a16="http://schemas.microsoft.com/office/drawing/2014/main" id="{3AAB6242-3624-48BA-ABDB-0095057862E0}"/>
                  </a:ext>
                </a:extLst>
              </p:cNvPr>
              <p:cNvSpPr/>
              <p:nvPr/>
            </p:nvSpPr>
            <p:spPr>
              <a:xfrm>
                <a:off x="8013388" y="518063"/>
                <a:ext cx="68025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2722" extrusionOk="0">
                    <a:moveTo>
                      <a:pt x="1304" y="1"/>
                    </a:moveTo>
                    <a:lnTo>
                      <a:pt x="1140" y="332"/>
                    </a:lnTo>
                    <a:cubicBezTo>
                      <a:pt x="957" y="702"/>
                      <a:pt x="671" y="1013"/>
                      <a:pt x="316" y="1227"/>
                    </a:cubicBezTo>
                    <a:lnTo>
                      <a:pt x="1" y="1417"/>
                    </a:lnTo>
                    <a:lnTo>
                      <a:pt x="332" y="1581"/>
                    </a:lnTo>
                    <a:cubicBezTo>
                      <a:pt x="703" y="1764"/>
                      <a:pt x="1013" y="2050"/>
                      <a:pt x="1227" y="2406"/>
                    </a:cubicBezTo>
                    <a:lnTo>
                      <a:pt x="1417" y="2721"/>
                    </a:lnTo>
                    <a:lnTo>
                      <a:pt x="1581" y="2391"/>
                    </a:lnTo>
                    <a:cubicBezTo>
                      <a:pt x="1764" y="2019"/>
                      <a:pt x="2050" y="1708"/>
                      <a:pt x="2405" y="1495"/>
                    </a:cubicBezTo>
                    <a:lnTo>
                      <a:pt x="2720" y="1305"/>
                    </a:lnTo>
                    <a:lnTo>
                      <a:pt x="2390" y="1141"/>
                    </a:lnTo>
                    <a:cubicBezTo>
                      <a:pt x="2018" y="958"/>
                      <a:pt x="1708" y="671"/>
                      <a:pt x="1494" y="316"/>
                    </a:cubicBez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51;p9">
                <a:extLst>
                  <a:ext uri="{FF2B5EF4-FFF2-40B4-BE49-F238E27FC236}">
                    <a16:creationId xmlns:a16="http://schemas.microsoft.com/office/drawing/2014/main" id="{1EB1C36F-0F38-48E0-8915-C3F679D49F00}"/>
                  </a:ext>
                </a:extLst>
              </p:cNvPr>
              <p:cNvSpPr/>
              <p:nvPr/>
            </p:nvSpPr>
            <p:spPr>
              <a:xfrm>
                <a:off x="8032113" y="1521650"/>
                <a:ext cx="195475" cy="195500"/>
              </a:xfrm>
              <a:custGeom>
                <a:avLst/>
                <a:gdLst/>
                <a:ahLst/>
                <a:cxnLst/>
                <a:rect l="l" t="t" r="r" b="b"/>
                <a:pathLst>
                  <a:path w="7819" h="7820" extrusionOk="0">
                    <a:moveTo>
                      <a:pt x="3749" y="1"/>
                    </a:moveTo>
                    <a:lnTo>
                      <a:pt x="3279" y="951"/>
                    </a:lnTo>
                    <a:cubicBezTo>
                      <a:pt x="2750" y="2018"/>
                      <a:pt x="1929" y="2911"/>
                      <a:pt x="909" y="3526"/>
                    </a:cubicBezTo>
                    <a:lnTo>
                      <a:pt x="0" y="4072"/>
                    </a:lnTo>
                    <a:lnTo>
                      <a:pt x="951" y="4542"/>
                    </a:lnTo>
                    <a:cubicBezTo>
                      <a:pt x="2018" y="5069"/>
                      <a:pt x="2910" y="5891"/>
                      <a:pt x="3524" y="6911"/>
                    </a:cubicBezTo>
                    <a:lnTo>
                      <a:pt x="4071" y="7819"/>
                    </a:lnTo>
                    <a:lnTo>
                      <a:pt x="4541" y="6869"/>
                    </a:lnTo>
                    <a:cubicBezTo>
                      <a:pt x="5069" y="5802"/>
                      <a:pt x="5891" y="4909"/>
                      <a:pt x="6910" y="4295"/>
                    </a:cubicBezTo>
                    <a:lnTo>
                      <a:pt x="7819" y="3749"/>
                    </a:lnTo>
                    <a:lnTo>
                      <a:pt x="6868" y="3278"/>
                    </a:lnTo>
                    <a:cubicBezTo>
                      <a:pt x="5802" y="2751"/>
                      <a:pt x="4909" y="1929"/>
                      <a:pt x="4295" y="910"/>
                    </a:cubicBezTo>
                    <a:lnTo>
                      <a:pt x="37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152;p9">
                <a:extLst>
                  <a:ext uri="{FF2B5EF4-FFF2-40B4-BE49-F238E27FC236}">
                    <a16:creationId xmlns:a16="http://schemas.microsoft.com/office/drawing/2014/main" id="{9B6AEA83-962D-4DE7-B17A-DFAEFB6C1F3A}"/>
                  </a:ext>
                </a:extLst>
              </p:cNvPr>
              <p:cNvSpPr/>
              <p:nvPr/>
            </p:nvSpPr>
            <p:spPr>
              <a:xfrm>
                <a:off x="6108063" y="240488"/>
                <a:ext cx="120450" cy="120425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4817" extrusionOk="0">
                    <a:moveTo>
                      <a:pt x="2309" y="0"/>
                    </a:moveTo>
                    <a:lnTo>
                      <a:pt x="2021" y="586"/>
                    </a:lnTo>
                    <a:cubicBezTo>
                      <a:pt x="1696" y="1243"/>
                      <a:pt x="1189" y="1793"/>
                      <a:pt x="561" y="2171"/>
                    </a:cubicBezTo>
                    <a:lnTo>
                      <a:pt x="0" y="2509"/>
                    </a:lnTo>
                    <a:lnTo>
                      <a:pt x="586" y="2797"/>
                    </a:lnTo>
                    <a:cubicBezTo>
                      <a:pt x="1243" y="3123"/>
                      <a:pt x="1793" y="3629"/>
                      <a:pt x="2171" y="4258"/>
                    </a:cubicBezTo>
                    <a:lnTo>
                      <a:pt x="2509" y="4817"/>
                    </a:lnTo>
                    <a:lnTo>
                      <a:pt x="2798" y="4231"/>
                    </a:lnTo>
                    <a:cubicBezTo>
                      <a:pt x="3123" y="3574"/>
                      <a:pt x="3629" y="3024"/>
                      <a:pt x="4258" y="2646"/>
                    </a:cubicBezTo>
                    <a:lnTo>
                      <a:pt x="4817" y="2310"/>
                    </a:lnTo>
                    <a:lnTo>
                      <a:pt x="4231" y="2020"/>
                    </a:lnTo>
                    <a:cubicBezTo>
                      <a:pt x="3574" y="1695"/>
                      <a:pt x="3024" y="1188"/>
                      <a:pt x="2645" y="561"/>
                    </a:cubicBezTo>
                    <a:lnTo>
                      <a:pt x="23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153;p9">
                <a:extLst>
                  <a:ext uri="{FF2B5EF4-FFF2-40B4-BE49-F238E27FC236}">
                    <a16:creationId xmlns:a16="http://schemas.microsoft.com/office/drawing/2014/main" id="{8556473E-DF9B-4ED4-8657-05FE13044876}"/>
                  </a:ext>
                </a:extLst>
              </p:cNvPr>
              <p:cNvSpPr/>
              <p:nvPr/>
            </p:nvSpPr>
            <p:spPr>
              <a:xfrm>
                <a:off x="8916663" y="1068238"/>
                <a:ext cx="4957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1983" extrusionOk="0">
                    <a:moveTo>
                      <a:pt x="177" y="0"/>
                    </a:moveTo>
                    <a:lnTo>
                      <a:pt x="242" y="342"/>
                    </a:lnTo>
                    <a:cubicBezTo>
                      <a:pt x="314" y="725"/>
                      <a:pt x="276" y="1121"/>
                      <a:pt x="130" y="1483"/>
                    </a:cubicBezTo>
                    <a:lnTo>
                      <a:pt x="0" y="1805"/>
                    </a:lnTo>
                    <a:lnTo>
                      <a:pt x="342" y="1740"/>
                    </a:lnTo>
                    <a:cubicBezTo>
                      <a:pt x="468" y="1717"/>
                      <a:pt x="595" y="1705"/>
                      <a:pt x="722" y="1705"/>
                    </a:cubicBezTo>
                    <a:cubicBezTo>
                      <a:pt x="982" y="1705"/>
                      <a:pt x="1240" y="1754"/>
                      <a:pt x="1484" y="1853"/>
                    </a:cubicBezTo>
                    <a:lnTo>
                      <a:pt x="1805" y="1982"/>
                    </a:lnTo>
                    <a:lnTo>
                      <a:pt x="1741" y="1640"/>
                    </a:lnTo>
                    <a:cubicBezTo>
                      <a:pt x="1668" y="1257"/>
                      <a:pt x="1707" y="861"/>
                      <a:pt x="1853" y="499"/>
                    </a:cubicBezTo>
                    <a:lnTo>
                      <a:pt x="1982" y="177"/>
                    </a:lnTo>
                    <a:lnTo>
                      <a:pt x="1641" y="242"/>
                    </a:lnTo>
                    <a:cubicBezTo>
                      <a:pt x="1515" y="266"/>
                      <a:pt x="1388" y="277"/>
                      <a:pt x="1261" y="277"/>
                    </a:cubicBezTo>
                    <a:cubicBezTo>
                      <a:pt x="1001" y="277"/>
                      <a:pt x="743" y="228"/>
                      <a:pt x="500" y="130"/>
                    </a:cubicBez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154;p9">
                <a:extLst>
                  <a:ext uri="{FF2B5EF4-FFF2-40B4-BE49-F238E27FC236}">
                    <a16:creationId xmlns:a16="http://schemas.microsoft.com/office/drawing/2014/main" id="{3DFBF812-4D67-4D3C-B14F-574121D175AC}"/>
                  </a:ext>
                </a:extLst>
              </p:cNvPr>
              <p:cNvSpPr/>
              <p:nvPr/>
            </p:nvSpPr>
            <p:spPr>
              <a:xfrm>
                <a:off x="5745463" y="286213"/>
                <a:ext cx="495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3" extrusionOk="0">
                    <a:moveTo>
                      <a:pt x="176" y="1"/>
                    </a:moveTo>
                    <a:lnTo>
                      <a:pt x="241" y="342"/>
                    </a:lnTo>
                    <a:cubicBezTo>
                      <a:pt x="313" y="726"/>
                      <a:pt x="275" y="1121"/>
                      <a:pt x="130" y="1484"/>
                    </a:cubicBezTo>
                    <a:lnTo>
                      <a:pt x="0" y="1806"/>
                    </a:lnTo>
                    <a:lnTo>
                      <a:pt x="0" y="1806"/>
                    </a:lnTo>
                    <a:lnTo>
                      <a:pt x="341" y="1741"/>
                    </a:lnTo>
                    <a:cubicBezTo>
                      <a:pt x="467" y="1717"/>
                      <a:pt x="594" y="1705"/>
                      <a:pt x="721" y="1705"/>
                    </a:cubicBezTo>
                    <a:cubicBezTo>
                      <a:pt x="981" y="1705"/>
                      <a:pt x="1239" y="1755"/>
                      <a:pt x="1482" y="1853"/>
                    </a:cubicBezTo>
                    <a:lnTo>
                      <a:pt x="1804" y="1983"/>
                    </a:lnTo>
                    <a:lnTo>
                      <a:pt x="1739" y="1641"/>
                    </a:lnTo>
                    <a:cubicBezTo>
                      <a:pt x="1667" y="1257"/>
                      <a:pt x="1705" y="862"/>
                      <a:pt x="1851" y="499"/>
                    </a:cubicBezTo>
                    <a:lnTo>
                      <a:pt x="1981" y="177"/>
                    </a:lnTo>
                    <a:lnTo>
                      <a:pt x="1639" y="242"/>
                    </a:lnTo>
                    <a:cubicBezTo>
                      <a:pt x="1513" y="266"/>
                      <a:pt x="1386" y="278"/>
                      <a:pt x="1259" y="278"/>
                    </a:cubicBezTo>
                    <a:cubicBezTo>
                      <a:pt x="1000" y="278"/>
                      <a:pt x="742" y="228"/>
                      <a:pt x="499" y="130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155;p9">
                <a:extLst>
                  <a:ext uri="{FF2B5EF4-FFF2-40B4-BE49-F238E27FC236}">
                    <a16:creationId xmlns:a16="http://schemas.microsoft.com/office/drawing/2014/main" id="{55D6F559-91D0-40AB-99BF-1C23FF3246F2}"/>
                  </a:ext>
                </a:extLst>
              </p:cNvPr>
              <p:cNvSpPr/>
              <p:nvPr/>
            </p:nvSpPr>
            <p:spPr>
              <a:xfrm>
                <a:off x="6467525" y="618913"/>
                <a:ext cx="495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4" extrusionOk="0">
                    <a:moveTo>
                      <a:pt x="178" y="1"/>
                    </a:moveTo>
                    <a:lnTo>
                      <a:pt x="241" y="343"/>
                    </a:lnTo>
                    <a:cubicBezTo>
                      <a:pt x="314" y="726"/>
                      <a:pt x="275" y="1123"/>
                      <a:pt x="130" y="1484"/>
                    </a:cubicBezTo>
                    <a:lnTo>
                      <a:pt x="1" y="1806"/>
                    </a:lnTo>
                    <a:lnTo>
                      <a:pt x="341" y="1741"/>
                    </a:lnTo>
                    <a:cubicBezTo>
                      <a:pt x="467" y="1718"/>
                      <a:pt x="594" y="1706"/>
                      <a:pt x="721" y="1706"/>
                    </a:cubicBezTo>
                    <a:cubicBezTo>
                      <a:pt x="981" y="1706"/>
                      <a:pt x="1240" y="1755"/>
                      <a:pt x="1483" y="1853"/>
                    </a:cubicBezTo>
                    <a:lnTo>
                      <a:pt x="1805" y="1983"/>
                    </a:lnTo>
                    <a:lnTo>
                      <a:pt x="1740" y="1641"/>
                    </a:lnTo>
                    <a:cubicBezTo>
                      <a:pt x="1667" y="1258"/>
                      <a:pt x="1707" y="862"/>
                      <a:pt x="1852" y="501"/>
                    </a:cubicBezTo>
                    <a:lnTo>
                      <a:pt x="1982" y="178"/>
                    </a:lnTo>
                    <a:lnTo>
                      <a:pt x="1641" y="243"/>
                    </a:lnTo>
                    <a:cubicBezTo>
                      <a:pt x="1515" y="266"/>
                      <a:pt x="1388" y="278"/>
                      <a:pt x="1261" y="278"/>
                    </a:cubicBezTo>
                    <a:cubicBezTo>
                      <a:pt x="1001" y="278"/>
                      <a:pt x="742" y="229"/>
                      <a:pt x="499" y="131"/>
                    </a:cubicBez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156;p9">
                <a:extLst>
                  <a:ext uri="{FF2B5EF4-FFF2-40B4-BE49-F238E27FC236}">
                    <a16:creationId xmlns:a16="http://schemas.microsoft.com/office/drawing/2014/main" id="{39121E54-0330-4644-BBC0-0F902F30D4CA}"/>
                  </a:ext>
                </a:extLst>
              </p:cNvPr>
              <p:cNvSpPr/>
              <p:nvPr/>
            </p:nvSpPr>
            <p:spPr>
              <a:xfrm>
                <a:off x="8941438" y="1658738"/>
                <a:ext cx="248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992" extrusionOk="0">
                    <a:moveTo>
                      <a:pt x="89" y="0"/>
                    </a:moveTo>
                    <a:lnTo>
                      <a:pt x="121" y="171"/>
                    </a:lnTo>
                    <a:cubicBezTo>
                      <a:pt x="157" y="363"/>
                      <a:pt x="138" y="561"/>
                      <a:pt x="65" y="742"/>
                    </a:cubicBezTo>
                    <a:lnTo>
                      <a:pt x="0" y="902"/>
                    </a:lnTo>
                    <a:lnTo>
                      <a:pt x="172" y="871"/>
                    </a:lnTo>
                    <a:cubicBezTo>
                      <a:pt x="235" y="859"/>
                      <a:pt x="299" y="853"/>
                      <a:pt x="362" y="853"/>
                    </a:cubicBezTo>
                    <a:cubicBezTo>
                      <a:pt x="492" y="853"/>
                      <a:pt x="620" y="877"/>
                      <a:pt x="742" y="927"/>
                    </a:cubicBezTo>
                    <a:lnTo>
                      <a:pt x="903" y="991"/>
                    </a:lnTo>
                    <a:lnTo>
                      <a:pt x="870" y="820"/>
                    </a:lnTo>
                    <a:cubicBezTo>
                      <a:pt x="834" y="629"/>
                      <a:pt x="854" y="431"/>
                      <a:pt x="927" y="250"/>
                    </a:cubicBezTo>
                    <a:lnTo>
                      <a:pt x="991" y="88"/>
                    </a:lnTo>
                    <a:lnTo>
                      <a:pt x="821" y="121"/>
                    </a:lnTo>
                    <a:cubicBezTo>
                      <a:pt x="758" y="133"/>
                      <a:pt x="695" y="139"/>
                      <a:pt x="632" y="139"/>
                    </a:cubicBezTo>
                    <a:cubicBezTo>
                      <a:pt x="501" y="139"/>
                      <a:pt x="372" y="114"/>
                      <a:pt x="250" y="65"/>
                    </a:cubicBez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1157;p9">
                <a:extLst>
                  <a:ext uri="{FF2B5EF4-FFF2-40B4-BE49-F238E27FC236}">
                    <a16:creationId xmlns:a16="http://schemas.microsoft.com/office/drawing/2014/main" id="{5DE30443-6BDF-40B4-987E-500DECAC7947}"/>
                  </a:ext>
                </a:extLst>
              </p:cNvPr>
              <p:cNvSpPr/>
              <p:nvPr/>
            </p:nvSpPr>
            <p:spPr>
              <a:xfrm>
                <a:off x="6036588" y="497463"/>
                <a:ext cx="24800" cy="2477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991" extrusionOk="0">
                    <a:moveTo>
                      <a:pt x="88" y="1"/>
                    </a:moveTo>
                    <a:lnTo>
                      <a:pt x="121" y="171"/>
                    </a:lnTo>
                    <a:cubicBezTo>
                      <a:pt x="158" y="362"/>
                      <a:pt x="138" y="560"/>
                      <a:pt x="65" y="741"/>
                    </a:cubicBezTo>
                    <a:lnTo>
                      <a:pt x="0" y="903"/>
                    </a:lnTo>
                    <a:lnTo>
                      <a:pt x="171" y="870"/>
                    </a:lnTo>
                    <a:cubicBezTo>
                      <a:pt x="234" y="858"/>
                      <a:pt x="297" y="852"/>
                      <a:pt x="360" y="852"/>
                    </a:cubicBezTo>
                    <a:cubicBezTo>
                      <a:pt x="490" y="852"/>
                      <a:pt x="620" y="877"/>
                      <a:pt x="742" y="926"/>
                    </a:cubicBezTo>
                    <a:lnTo>
                      <a:pt x="902" y="991"/>
                    </a:lnTo>
                    <a:lnTo>
                      <a:pt x="871" y="820"/>
                    </a:lnTo>
                    <a:cubicBezTo>
                      <a:pt x="834" y="629"/>
                      <a:pt x="853" y="430"/>
                      <a:pt x="927" y="250"/>
                    </a:cubicBezTo>
                    <a:lnTo>
                      <a:pt x="991" y="89"/>
                    </a:lnTo>
                    <a:lnTo>
                      <a:pt x="820" y="121"/>
                    </a:lnTo>
                    <a:cubicBezTo>
                      <a:pt x="757" y="133"/>
                      <a:pt x="693" y="139"/>
                      <a:pt x="629" y="139"/>
                    </a:cubicBezTo>
                    <a:cubicBezTo>
                      <a:pt x="500" y="139"/>
                      <a:pt x="371" y="114"/>
                      <a:pt x="250" y="66"/>
                    </a:cubicBez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158;p9">
                <a:extLst>
                  <a:ext uri="{FF2B5EF4-FFF2-40B4-BE49-F238E27FC236}">
                    <a16:creationId xmlns:a16="http://schemas.microsoft.com/office/drawing/2014/main" id="{B2613419-786B-4BF3-B7DE-F396748AED56}"/>
                  </a:ext>
                </a:extLst>
              </p:cNvPr>
              <p:cNvSpPr/>
              <p:nvPr/>
            </p:nvSpPr>
            <p:spPr>
              <a:xfrm>
                <a:off x="6628533" y="1774863"/>
                <a:ext cx="64150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65" extrusionOk="0">
                    <a:moveTo>
                      <a:pt x="1284" y="1"/>
                    </a:moveTo>
                    <a:lnTo>
                      <a:pt x="1116" y="306"/>
                    </a:lnTo>
                    <a:cubicBezTo>
                      <a:pt x="929" y="648"/>
                      <a:pt x="648" y="929"/>
                      <a:pt x="306" y="1116"/>
                    </a:cubicBezTo>
                    <a:lnTo>
                      <a:pt x="1" y="1283"/>
                    </a:lnTo>
                    <a:lnTo>
                      <a:pt x="306" y="1449"/>
                    </a:lnTo>
                    <a:cubicBezTo>
                      <a:pt x="648" y="1637"/>
                      <a:pt x="929" y="1918"/>
                      <a:pt x="1117" y="2260"/>
                    </a:cubicBezTo>
                    <a:lnTo>
                      <a:pt x="1284" y="2564"/>
                    </a:lnTo>
                    <a:lnTo>
                      <a:pt x="1450" y="2260"/>
                    </a:lnTo>
                    <a:cubicBezTo>
                      <a:pt x="1638" y="1918"/>
                      <a:pt x="1918" y="1637"/>
                      <a:pt x="2261" y="1449"/>
                    </a:cubicBezTo>
                    <a:lnTo>
                      <a:pt x="2565" y="1283"/>
                    </a:lnTo>
                    <a:lnTo>
                      <a:pt x="2261" y="1116"/>
                    </a:lnTo>
                    <a:cubicBezTo>
                      <a:pt x="1918" y="929"/>
                      <a:pt x="1638" y="648"/>
                      <a:pt x="1450" y="305"/>
                    </a:cubicBezTo>
                    <a:lnTo>
                      <a:pt x="1284" y="1"/>
                    </a:lnTo>
                    <a:close/>
                  </a:path>
                </a:pathLst>
              </a:custGeom>
              <a:solidFill>
                <a:srgbClr val="EF4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159;p9">
                <a:extLst>
                  <a:ext uri="{FF2B5EF4-FFF2-40B4-BE49-F238E27FC236}">
                    <a16:creationId xmlns:a16="http://schemas.microsoft.com/office/drawing/2014/main" id="{5372D3C8-410D-4AAD-91CB-493E5A740ECF}"/>
                  </a:ext>
                </a:extLst>
              </p:cNvPr>
              <p:cNvSpPr/>
              <p:nvPr/>
            </p:nvSpPr>
            <p:spPr>
              <a:xfrm>
                <a:off x="7229363" y="720338"/>
                <a:ext cx="247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991" h="992" extrusionOk="0">
                    <a:moveTo>
                      <a:pt x="88" y="1"/>
                    </a:moveTo>
                    <a:lnTo>
                      <a:pt x="121" y="172"/>
                    </a:lnTo>
                    <a:cubicBezTo>
                      <a:pt x="157" y="363"/>
                      <a:pt x="137" y="561"/>
                      <a:pt x="65" y="742"/>
                    </a:cubicBezTo>
                    <a:lnTo>
                      <a:pt x="0" y="904"/>
                    </a:lnTo>
                    <a:lnTo>
                      <a:pt x="0" y="904"/>
                    </a:lnTo>
                    <a:lnTo>
                      <a:pt x="170" y="871"/>
                    </a:lnTo>
                    <a:cubicBezTo>
                      <a:pt x="234" y="859"/>
                      <a:pt x="297" y="853"/>
                      <a:pt x="361" y="853"/>
                    </a:cubicBezTo>
                    <a:cubicBezTo>
                      <a:pt x="491" y="853"/>
                      <a:pt x="620" y="878"/>
                      <a:pt x="741" y="927"/>
                    </a:cubicBezTo>
                    <a:lnTo>
                      <a:pt x="902" y="992"/>
                    </a:lnTo>
                    <a:lnTo>
                      <a:pt x="870" y="820"/>
                    </a:lnTo>
                    <a:cubicBezTo>
                      <a:pt x="834" y="629"/>
                      <a:pt x="853" y="431"/>
                      <a:pt x="925" y="250"/>
                    </a:cubicBezTo>
                    <a:lnTo>
                      <a:pt x="990" y="89"/>
                    </a:lnTo>
                    <a:lnTo>
                      <a:pt x="990" y="89"/>
                    </a:lnTo>
                    <a:lnTo>
                      <a:pt x="820" y="122"/>
                    </a:lnTo>
                    <a:cubicBezTo>
                      <a:pt x="757" y="133"/>
                      <a:pt x="694" y="139"/>
                      <a:pt x="631" y="139"/>
                    </a:cubicBezTo>
                    <a:cubicBezTo>
                      <a:pt x="501" y="139"/>
                      <a:pt x="371" y="114"/>
                      <a:pt x="250" y="66"/>
                    </a:cubicBez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1163;p9">
            <a:extLst>
              <a:ext uri="{FF2B5EF4-FFF2-40B4-BE49-F238E27FC236}">
                <a16:creationId xmlns:a16="http://schemas.microsoft.com/office/drawing/2014/main" id="{24D66518-503B-4FE4-9A14-BEB77122C270}"/>
              </a:ext>
            </a:extLst>
          </p:cNvPr>
          <p:cNvSpPr txBox="1"/>
          <p:nvPr/>
        </p:nvSpPr>
        <p:spPr>
          <a:xfrm>
            <a:off x="690624" y="3199596"/>
            <a:ext cx="2294042" cy="127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Jóvenes entre 14 y 28 años que </a:t>
            </a:r>
            <a:r>
              <a:rPr lang="en" sz="2000" b="1" i="0" u="none" strike="noStrike" cap="none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Ni</a:t>
            </a:r>
            <a:r>
              <a:rPr lang="en" sz="2000" b="0" i="0" u="none" strike="noStrike" cap="none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 estudian, </a:t>
            </a:r>
            <a:r>
              <a:rPr lang="en" sz="2000" b="1" i="0" u="none" strike="noStrike" cap="none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Ni</a:t>
            </a:r>
            <a:r>
              <a:rPr lang="en" sz="2000" b="0" i="0" u="none" strike="noStrike" cap="none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 trabajan o están en empleos informales.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1165;p9">
            <a:extLst>
              <a:ext uri="{FF2B5EF4-FFF2-40B4-BE49-F238E27FC236}">
                <a16:creationId xmlns:a16="http://schemas.microsoft.com/office/drawing/2014/main" id="{6E84D0E6-A3D9-44C1-9A81-D212563626CB}"/>
              </a:ext>
            </a:extLst>
          </p:cNvPr>
          <p:cNvSpPr txBox="1"/>
          <p:nvPr/>
        </p:nvSpPr>
        <p:spPr>
          <a:xfrm>
            <a:off x="117603" y="2012729"/>
            <a:ext cx="5392652" cy="63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ighteous"/>
              <a:buNone/>
            </a:pPr>
            <a:r>
              <a:rPr lang="en" sz="2800" b="0" i="0" u="none" strike="noStrike" cap="none" dirty="0">
                <a:solidFill>
                  <a:srgbClr val="EF49A0"/>
                </a:solidFill>
                <a:latin typeface="Righteous"/>
                <a:ea typeface="Righteous"/>
                <a:cs typeface="Righteous"/>
                <a:sym typeface="Righteous"/>
              </a:rPr>
              <a:t>19,340 jóvenes con potencial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Imagen 98" descr="Texto&#10;&#10;Descripción generada automáticamente con confianza media">
            <a:extLst>
              <a:ext uri="{FF2B5EF4-FFF2-40B4-BE49-F238E27FC236}">
                <a16:creationId xmlns:a16="http://schemas.microsoft.com/office/drawing/2014/main" id="{6C5280C9-3666-4503-92C8-EF3178CAA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"/>
          <p:cNvSpPr txBox="1">
            <a:spLocks noGrp="1"/>
          </p:cNvSpPr>
          <p:nvPr>
            <p:ph type="title" idx="8"/>
          </p:nvPr>
        </p:nvSpPr>
        <p:spPr>
          <a:xfrm>
            <a:off x="405348" y="386992"/>
            <a:ext cx="450138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 dirty="0"/>
              <a:t>Correlaciones oferta y demanda</a:t>
            </a:r>
          </a:p>
        </p:txBody>
      </p:sp>
      <p:pic>
        <p:nvPicPr>
          <p:cNvPr id="948" name="Google Shape;948;p7" descr="Expertos académicos | La Silla Vací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678" y="138828"/>
            <a:ext cx="618644" cy="6940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E8B6E087-4C73-457D-81A1-BDD359EE3906}"/>
              </a:ext>
            </a:extLst>
          </p:cNvPr>
          <p:cNvGrpSpPr/>
          <p:nvPr/>
        </p:nvGrpSpPr>
        <p:grpSpPr>
          <a:xfrm>
            <a:off x="324293" y="1351563"/>
            <a:ext cx="8495414" cy="3653108"/>
            <a:chOff x="291548" y="1147981"/>
            <a:chExt cx="11368574" cy="4985575"/>
          </a:xfrm>
        </p:grpSpPr>
        <p:sp>
          <p:nvSpPr>
            <p:cNvPr id="241" name="CuadroTexto 240">
              <a:extLst>
                <a:ext uri="{FF2B5EF4-FFF2-40B4-BE49-F238E27FC236}">
                  <a16:creationId xmlns:a16="http://schemas.microsoft.com/office/drawing/2014/main" id="{97348081-F593-4D3A-ABA1-6207C6B0D93A}"/>
                </a:ext>
              </a:extLst>
            </p:cNvPr>
            <p:cNvSpPr txBox="1"/>
            <p:nvPr/>
          </p:nvSpPr>
          <p:spPr>
            <a:xfrm>
              <a:off x="809965" y="1147981"/>
              <a:ext cx="1062274" cy="673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b="1" dirty="0">
                  <a:latin typeface="Abel" panose="020B0604020202020204" charset="0"/>
                </a:rPr>
                <a:t>Oferta</a:t>
              </a:r>
            </a:p>
          </p:txBody>
        </p:sp>
        <p:sp>
          <p:nvSpPr>
            <p:cNvPr id="242" name="CuadroTexto 241">
              <a:extLst>
                <a:ext uri="{FF2B5EF4-FFF2-40B4-BE49-F238E27FC236}">
                  <a16:creationId xmlns:a16="http://schemas.microsoft.com/office/drawing/2014/main" id="{C72AEEF9-8550-4965-8E77-9CDF55E772E8}"/>
                </a:ext>
              </a:extLst>
            </p:cNvPr>
            <p:cNvSpPr txBox="1"/>
            <p:nvPr/>
          </p:nvSpPr>
          <p:spPr>
            <a:xfrm>
              <a:off x="8616888" y="1204527"/>
              <a:ext cx="1459125" cy="673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b="1" dirty="0">
                  <a:latin typeface="Abel" panose="020B0604020202020204" charset="0"/>
                </a:rPr>
                <a:t>Demanda</a:t>
              </a:r>
            </a:p>
          </p:txBody>
        </p:sp>
        <p:sp>
          <p:nvSpPr>
            <p:cNvPr id="243" name="Rectángulo: esquinas redondeadas 242">
              <a:extLst>
                <a:ext uri="{FF2B5EF4-FFF2-40B4-BE49-F238E27FC236}">
                  <a16:creationId xmlns:a16="http://schemas.microsoft.com/office/drawing/2014/main" id="{D9333B1C-181B-4216-9C1A-70DB264281D6}"/>
                </a:ext>
              </a:extLst>
            </p:cNvPr>
            <p:cNvSpPr/>
            <p:nvPr/>
          </p:nvSpPr>
          <p:spPr>
            <a:xfrm>
              <a:off x="799099" y="2749348"/>
              <a:ext cx="2857500" cy="530679"/>
            </a:xfrm>
            <a:prstGeom prst="roundRect">
              <a:avLst/>
            </a:prstGeom>
            <a:solidFill>
              <a:srgbClr val="4459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latin typeface="Abel" panose="020B0604020202020204" charset="0"/>
                </a:rPr>
                <a:t>Oportunidades de educación y formación</a:t>
              </a:r>
            </a:p>
          </p:txBody>
        </p:sp>
        <p:sp>
          <p:nvSpPr>
            <p:cNvPr id="244" name="Rectángulo: esquinas redondeadas 243">
              <a:extLst>
                <a:ext uri="{FF2B5EF4-FFF2-40B4-BE49-F238E27FC236}">
                  <a16:creationId xmlns:a16="http://schemas.microsoft.com/office/drawing/2014/main" id="{8F5CED38-D1D5-45DD-8255-FA8C74E32320}"/>
                </a:ext>
              </a:extLst>
            </p:cNvPr>
            <p:cNvSpPr/>
            <p:nvPr/>
          </p:nvSpPr>
          <p:spPr>
            <a:xfrm>
              <a:off x="799385" y="5602877"/>
              <a:ext cx="2857500" cy="530679"/>
            </a:xfrm>
            <a:prstGeom prst="roundRect">
              <a:avLst/>
            </a:prstGeom>
            <a:solidFill>
              <a:srgbClr val="4459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latin typeface="Abel" panose="020B0604020202020204" charset="0"/>
                </a:rPr>
                <a:t>Oportunidades para el acceso al empleo formal</a:t>
              </a:r>
            </a:p>
          </p:txBody>
        </p:sp>
        <p:sp>
          <p:nvSpPr>
            <p:cNvPr id="245" name="Rectángulo: esquinas redondeadas 244">
              <a:extLst>
                <a:ext uri="{FF2B5EF4-FFF2-40B4-BE49-F238E27FC236}">
                  <a16:creationId xmlns:a16="http://schemas.microsoft.com/office/drawing/2014/main" id="{5275BDAA-A371-44DD-977F-952F4725FBB2}"/>
                </a:ext>
              </a:extLst>
            </p:cNvPr>
            <p:cNvSpPr/>
            <p:nvPr/>
          </p:nvSpPr>
          <p:spPr>
            <a:xfrm>
              <a:off x="8802622" y="1803686"/>
              <a:ext cx="2857500" cy="530679"/>
            </a:xfrm>
            <a:prstGeom prst="roundRect">
              <a:avLst/>
            </a:prstGeom>
            <a:solidFill>
              <a:srgbClr val="EF4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>
                  <a:latin typeface="Abel" panose="020B0604020202020204" charset="0"/>
                </a:rPr>
                <a:t>Jóvenes con potencial</a:t>
              </a:r>
            </a:p>
          </p:txBody>
        </p:sp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6A2164C0-1FEE-45C7-B6C1-395F3114FE34}"/>
                </a:ext>
              </a:extLst>
            </p:cNvPr>
            <p:cNvSpPr/>
            <p:nvPr/>
          </p:nvSpPr>
          <p:spPr>
            <a:xfrm>
              <a:off x="9023532" y="3280176"/>
              <a:ext cx="2486021" cy="530679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latin typeface="Abel" panose="020B0604020202020204" charset="0"/>
                </a:rPr>
                <a:t>Desconectados de educación media</a:t>
              </a:r>
            </a:p>
          </p:txBody>
        </p:sp>
        <p:sp>
          <p:nvSpPr>
            <p:cNvPr id="247" name="Rectángulo: esquinas redondeadas 246">
              <a:extLst>
                <a:ext uri="{FF2B5EF4-FFF2-40B4-BE49-F238E27FC236}">
                  <a16:creationId xmlns:a16="http://schemas.microsoft.com/office/drawing/2014/main" id="{149D2DB1-50E3-44B8-9981-85970D6BD6ED}"/>
                </a:ext>
              </a:extLst>
            </p:cNvPr>
            <p:cNvSpPr/>
            <p:nvPr/>
          </p:nvSpPr>
          <p:spPr>
            <a:xfrm>
              <a:off x="9036504" y="4302119"/>
              <a:ext cx="2486021" cy="530679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latin typeface="Abel" panose="020B0604020202020204" charset="0"/>
                </a:rPr>
                <a:t>Desconectados de educación posmedia</a:t>
              </a:r>
            </a:p>
          </p:txBody>
        </p:sp>
        <p:sp>
          <p:nvSpPr>
            <p:cNvPr id="248" name="Rectángulo: esquinas redondeadas 247">
              <a:extLst>
                <a:ext uri="{FF2B5EF4-FFF2-40B4-BE49-F238E27FC236}">
                  <a16:creationId xmlns:a16="http://schemas.microsoft.com/office/drawing/2014/main" id="{452CAC54-88F4-4745-9816-3FFB2227CC8F}"/>
                </a:ext>
              </a:extLst>
            </p:cNvPr>
            <p:cNvSpPr/>
            <p:nvPr/>
          </p:nvSpPr>
          <p:spPr>
            <a:xfrm>
              <a:off x="9036504" y="5560738"/>
              <a:ext cx="2486021" cy="530679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latin typeface="Abel" panose="020B0604020202020204" charset="0"/>
                </a:rPr>
                <a:t>Desconectados de mercado laboral</a:t>
              </a:r>
            </a:p>
          </p:txBody>
        </p:sp>
        <p:cxnSp>
          <p:nvCxnSpPr>
            <p:cNvPr id="249" name="Conector: angular 248">
              <a:extLst>
                <a:ext uri="{FF2B5EF4-FFF2-40B4-BE49-F238E27FC236}">
                  <a16:creationId xmlns:a16="http://schemas.microsoft.com/office/drawing/2014/main" id="{B328A3C9-2E66-4F0B-9095-490B1DAA0644}"/>
                </a:ext>
              </a:extLst>
            </p:cNvPr>
            <p:cNvCxnSpPr/>
            <p:nvPr/>
          </p:nvCxnSpPr>
          <p:spPr>
            <a:xfrm rot="10800000" flipH="1" flipV="1">
              <a:off x="8802622" y="2069026"/>
              <a:ext cx="220910" cy="1476490"/>
            </a:xfrm>
            <a:prstGeom prst="bentConnector3">
              <a:avLst>
                <a:gd name="adj1" fmla="val -103481"/>
              </a:avLst>
            </a:prstGeom>
            <a:ln w="12700">
              <a:solidFill>
                <a:srgbClr val="26323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: angular 249">
              <a:extLst>
                <a:ext uri="{FF2B5EF4-FFF2-40B4-BE49-F238E27FC236}">
                  <a16:creationId xmlns:a16="http://schemas.microsoft.com/office/drawing/2014/main" id="{F4F7050F-83B5-4501-9009-4C90E7613CC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802622" y="2069025"/>
              <a:ext cx="233882" cy="2498433"/>
            </a:xfrm>
            <a:prstGeom prst="bentConnector3">
              <a:avLst>
                <a:gd name="adj1" fmla="val -97742"/>
              </a:avLst>
            </a:prstGeom>
            <a:ln w="12700">
              <a:solidFill>
                <a:srgbClr val="26323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: angular 250">
              <a:extLst>
                <a:ext uri="{FF2B5EF4-FFF2-40B4-BE49-F238E27FC236}">
                  <a16:creationId xmlns:a16="http://schemas.microsoft.com/office/drawing/2014/main" id="{85111515-11BB-4ED3-8059-DA34E98E905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802622" y="2069026"/>
              <a:ext cx="233882" cy="3757052"/>
            </a:xfrm>
            <a:prstGeom prst="bentConnector3">
              <a:avLst>
                <a:gd name="adj1" fmla="val -97742"/>
              </a:avLst>
            </a:prstGeom>
            <a:ln w="12700">
              <a:solidFill>
                <a:srgbClr val="26323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de flecha 251">
              <a:extLst>
                <a:ext uri="{FF2B5EF4-FFF2-40B4-BE49-F238E27FC236}">
                  <a16:creationId xmlns:a16="http://schemas.microsoft.com/office/drawing/2014/main" id="{B3EF453C-E136-4E56-A3AC-59AB5DB0E0C1}"/>
                </a:ext>
              </a:extLst>
            </p:cNvPr>
            <p:cNvCxnSpPr>
              <a:cxnSpLocks/>
            </p:cNvCxnSpPr>
            <p:nvPr/>
          </p:nvCxnSpPr>
          <p:spPr>
            <a:xfrm>
              <a:off x="3887209" y="2119886"/>
              <a:ext cx="4504439" cy="0"/>
            </a:xfrm>
            <a:prstGeom prst="straightConnector1">
              <a:avLst/>
            </a:prstGeom>
            <a:ln w="12700">
              <a:solidFill>
                <a:srgbClr val="263238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CuadroTexto 252">
              <a:extLst>
                <a:ext uri="{FF2B5EF4-FFF2-40B4-BE49-F238E27FC236}">
                  <a16:creationId xmlns:a16="http://schemas.microsoft.com/office/drawing/2014/main" id="{1D0B4D4A-B63E-4CEF-9486-78849A42BD27}"/>
                </a:ext>
              </a:extLst>
            </p:cNvPr>
            <p:cNvSpPr txBox="1"/>
            <p:nvPr/>
          </p:nvSpPr>
          <p:spPr>
            <a:xfrm>
              <a:off x="4038943" y="1583827"/>
              <a:ext cx="345797" cy="440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CO" sz="1100" dirty="0">
                  <a:latin typeface="Abel" panose="020B0604020202020204" charset="0"/>
                </a:rPr>
                <a:t>1</a:t>
              </a:r>
            </a:p>
          </p:txBody>
        </p:sp>
        <p:sp>
          <p:nvSpPr>
            <p:cNvPr id="254" name="CuadroTexto 253">
              <a:extLst>
                <a:ext uri="{FF2B5EF4-FFF2-40B4-BE49-F238E27FC236}">
                  <a16:creationId xmlns:a16="http://schemas.microsoft.com/office/drawing/2014/main" id="{930E1786-98EE-4A54-86F5-DEE077889134}"/>
                </a:ext>
              </a:extLst>
            </p:cNvPr>
            <p:cNvSpPr txBox="1"/>
            <p:nvPr/>
          </p:nvSpPr>
          <p:spPr>
            <a:xfrm>
              <a:off x="3919670" y="2913374"/>
              <a:ext cx="339362" cy="440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CO" sz="1100" dirty="0">
                  <a:latin typeface="Abel" panose="020B0604020202020204" charset="0"/>
                </a:rPr>
                <a:t>2</a:t>
              </a:r>
            </a:p>
          </p:txBody>
        </p:sp>
        <p:sp>
          <p:nvSpPr>
            <p:cNvPr id="255" name="CuadroTexto 254">
              <a:extLst>
                <a:ext uri="{FF2B5EF4-FFF2-40B4-BE49-F238E27FC236}">
                  <a16:creationId xmlns:a16="http://schemas.microsoft.com/office/drawing/2014/main" id="{06FC5ACD-C452-4C73-AFF7-2140836817BC}"/>
                </a:ext>
              </a:extLst>
            </p:cNvPr>
            <p:cNvSpPr txBox="1"/>
            <p:nvPr/>
          </p:nvSpPr>
          <p:spPr>
            <a:xfrm>
              <a:off x="3790340" y="4198696"/>
              <a:ext cx="343653" cy="440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CO" sz="1100" dirty="0">
                  <a:latin typeface="Abel" panose="020B0604020202020204" charset="0"/>
                </a:rPr>
                <a:t>3</a:t>
              </a:r>
            </a:p>
          </p:txBody>
        </p:sp>
        <p:sp>
          <p:nvSpPr>
            <p:cNvPr id="256" name="CuadroTexto 255">
              <a:extLst>
                <a:ext uri="{FF2B5EF4-FFF2-40B4-BE49-F238E27FC236}">
                  <a16:creationId xmlns:a16="http://schemas.microsoft.com/office/drawing/2014/main" id="{A867304F-1EB1-44C5-B6C8-9CA91D0C1F28}"/>
                </a:ext>
              </a:extLst>
            </p:cNvPr>
            <p:cNvSpPr txBox="1"/>
            <p:nvPr/>
          </p:nvSpPr>
          <p:spPr>
            <a:xfrm>
              <a:off x="3792099" y="5296071"/>
              <a:ext cx="341506" cy="440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CO" sz="1100" dirty="0">
                  <a:latin typeface="Abel" panose="020B0604020202020204" charset="0"/>
                </a:rPr>
                <a:t>4</a:t>
              </a:r>
            </a:p>
          </p:txBody>
        </p:sp>
        <p:sp>
          <p:nvSpPr>
            <p:cNvPr id="257" name="CuadroTexto 256">
              <a:extLst>
                <a:ext uri="{FF2B5EF4-FFF2-40B4-BE49-F238E27FC236}">
                  <a16:creationId xmlns:a16="http://schemas.microsoft.com/office/drawing/2014/main" id="{47EAB166-4818-4B98-A4CE-40904DC85050}"/>
                </a:ext>
              </a:extLst>
            </p:cNvPr>
            <p:cNvSpPr txBox="1"/>
            <p:nvPr/>
          </p:nvSpPr>
          <p:spPr>
            <a:xfrm>
              <a:off x="4279741" y="1262313"/>
              <a:ext cx="3545194" cy="108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latin typeface="Abel" panose="020B0604020202020204" charset="0"/>
                </a:rPr>
                <a:t>Correlación por UPZ y localidad entre Jóvenes con Potencial y número de iniciativas</a:t>
              </a:r>
            </a:p>
          </p:txBody>
        </p:sp>
        <p:sp>
          <p:nvSpPr>
            <p:cNvPr id="258" name="CuadroTexto 257">
              <a:extLst>
                <a:ext uri="{FF2B5EF4-FFF2-40B4-BE49-F238E27FC236}">
                  <a16:creationId xmlns:a16="http://schemas.microsoft.com/office/drawing/2014/main" id="{CA45A31C-0259-45C2-82C0-CAC342DD6272}"/>
                </a:ext>
              </a:extLst>
            </p:cNvPr>
            <p:cNvSpPr txBox="1"/>
            <p:nvPr/>
          </p:nvSpPr>
          <p:spPr>
            <a:xfrm>
              <a:off x="4199806" y="2534270"/>
              <a:ext cx="4356356" cy="108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latin typeface="Abel" panose="020B0604020202020204" charset="0"/>
                </a:rPr>
                <a:t>Correlación por UPZ y localidad entre Jóvenes desconectados de media y número de servicios de educación media</a:t>
              </a:r>
            </a:p>
          </p:txBody>
        </p:sp>
        <p:sp>
          <p:nvSpPr>
            <p:cNvPr id="259" name="CuadroTexto 258">
              <a:extLst>
                <a:ext uri="{FF2B5EF4-FFF2-40B4-BE49-F238E27FC236}">
                  <a16:creationId xmlns:a16="http://schemas.microsoft.com/office/drawing/2014/main" id="{58878879-57F1-4E3B-B5D5-136A0CA6884B}"/>
                </a:ext>
              </a:extLst>
            </p:cNvPr>
            <p:cNvSpPr txBox="1"/>
            <p:nvPr/>
          </p:nvSpPr>
          <p:spPr>
            <a:xfrm>
              <a:off x="4102978" y="4868157"/>
              <a:ext cx="4453185" cy="108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latin typeface="Abel" panose="020B0604020202020204" charset="0"/>
                </a:rPr>
                <a:t>Si hay correlación por UPZ y localidad entre Jóvenes desconectados de mercado laboral y oportunidades para acceder a empleo</a:t>
              </a:r>
            </a:p>
          </p:txBody>
        </p:sp>
        <p:sp>
          <p:nvSpPr>
            <p:cNvPr id="260" name="Rectángulo: esquinas redondeadas 259">
              <a:extLst>
                <a:ext uri="{FF2B5EF4-FFF2-40B4-BE49-F238E27FC236}">
                  <a16:creationId xmlns:a16="http://schemas.microsoft.com/office/drawing/2014/main" id="{4564DA55-21AF-4E1A-80B5-038274793999}"/>
                </a:ext>
              </a:extLst>
            </p:cNvPr>
            <p:cNvSpPr/>
            <p:nvPr/>
          </p:nvSpPr>
          <p:spPr>
            <a:xfrm>
              <a:off x="786388" y="1854547"/>
              <a:ext cx="2857500" cy="530679"/>
            </a:xfrm>
            <a:prstGeom prst="roundRect">
              <a:avLst/>
            </a:prstGeom>
            <a:solidFill>
              <a:srgbClr val="EF4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>
                  <a:latin typeface="Abel" panose="020B0604020202020204" charset="0"/>
                </a:rPr>
                <a:t>Total oferta </a:t>
              </a:r>
            </a:p>
          </p:txBody>
        </p:sp>
        <p:sp>
          <p:nvSpPr>
            <p:cNvPr id="261" name="Rectángulo: esquinas redondeadas 260">
              <a:extLst>
                <a:ext uri="{FF2B5EF4-FFF2-40B4-BE49-F238E27FC236}">
                  <a16:creationId xmlns:a16="http://schemas.microsoft.com/office/drawing/2014/main" id="{1CF84C38-ED28-4285-ACAD-8C102E12A4E6}"/>
                </a:ext>
              </a:extLst>
            </p:cNvPr>
            <p:cNvSpPr/>
            <p:nvPr/>
          </p:nvSpPr>
          <p:spPr>
            <a:xfrm>
              <a:off x="917073" y="3655867"/>
              <a:ext cx="2596130" cy="388268"/>
            </a:xfrm>
            <a:prstGeom prst="roundRect">
              <a:avLst/>
            </a:prstGeom>
            <a:solidFill>
              <a:srgbClr val="4459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latin typeface="Abel" panose="020B0604020202020204" charset="0"/>
                </a:rPr>
                <a:t>Formación básica y media</a:t>
              </a:r>
            </a:p>
          </p:txBody>
        </p:sp>
        <p:sp>
          <p:nvSpPr>
            <p:cNvPr id="262" name="Rectángulo: esquinas redondeadas 261">
              <a:extLst>
                <a:ext uri="{FF2B5EF4-FFF2-40B4-BE49-F238E27FC236}">
                  <a16:creationId xmlns:a16="http://schemas.microsoft.com/office/drawing/2014/main" id="{8C4E499F-7C6C-4618-B332-38F578353A81}"/>
                </a:ext>
              </a:extLst>
            </p:cNvPr>
            <p:cNvSpPr/>
            <p:nvPr/>
          </p:nvSpPr>
          <p:spPr>
            <a:xfrm>
              <a:off x="921229" y="4626412"/>
              <a:ext cx="2596130" cy="388268"/>
            </a:xfrm>
            <a:prstGeom prst="roundRect">
              <a:avLst/>
            </a:prstGeom>
            <a:solidFill>
              <a:srgbClr val="4459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latin typeface="Abel" panose="020B0604020202020204" charset="0"/>
                </a:rPr>
                <a:t>Formación para el trabajo</a:t>
              </a:r>
            </a:p>
          </p:txBody>
        </p:sp>
        <p:sp>
          <p:nvSpPr>
            <p:cNvPr id="263" name="CuadroTexto 262">
              <a:extLst>
                <a:ext uri="{FF2B5EF4-FFF2-40B4-BE49-F238E27FC236}">
                  <a16:creationId xmlns:a16="http://schemas.microsoft.com/office/drawing/2014/main" id="{5B342758-1A8D-4E65-AB45-548C6AD689F0}"/>
                </a:ext>
              </a:extLst>
            </p:cNvPr>
            <p:cNvSpPr txBox="1"/>
            <p:nvPr/>
          </p:nvSpPr>
          <p:spPr>
            <a:xfrm>
              <a:off x="4163981" y="3868097"/>
              <a:ext cx="4345209" cy="108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latin typeface="Abel" panose="020B0604020202020204" charset="0"/>
                </a:rPr>
                <a:t>Correlación por UPZ y localidad entre Jóvenes desconectados de posmedia y número de servicios de educación para el trabajo</a:t>
              </a:r>
            </a:p>
          </p:txBody>
        </p:sp>
        <p:cxnSp>
          <p:nvCxnSpPr>
            <p:cNvPr id="264" name="Conector: angular 263">
              <a:extLst>
                <a:ext uri="{FF2B5EF4-FFF2-40B4-BE49-F238E27FC236}">
                  <a16:creationId xmlns:a16="http://schemas.microsoft.com/office/drawing/2014/main" id="{4E2B88DD-9EC5-45B2-8484-ED0B03993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6599" y="3525070"/>
              <a:ext cx="4735049" cy="351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263238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: angular 264">
              <a:extLst>
                <a:ext uri="{FF2B5EF4-FFF2-40B4-BE49-F238E27FC236}">
                  <a16:creationId xmlns:a16="http://schemas.microsoft.com/office/drawing/2014/main" id="{881DCA8C-F122-4109-B2FC-9CFD3FF9C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0148" y="4651250"/>
              <a:ext cx="4784380" cy="187634"/>
            </a:xfrm>
            <a:prstGeom prst="bentConnector3">
              <a:avLst>
                <a:gd name="adj1" fmla="val 86285"/>
              </a:avLst>
            </a:prstGeom>
            <a:ln w="12700">
              <a:solidFill>
                <a:srgbClr val="263238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de flecha 265">
              <a:extLst>
                <a:ext uri="{FF2B5EF4-FFF2-40B4-BE49-F238E27FC236}">
                  <a16:creationId xmlns:a16="http://schemas.microsoft.com/office/drawing/2014/main" id="{4AF059AF-10A4-4B8D-995E-AE9129D1164C}"/>
                </a:ext>
              </a:extLst>
            </p:cNvPr>
            <p:cNvCxnSpPr/>
            <p:nvPr/>
          </p:nvCxnSpPr>
          <p:spPr>
            <a:xfrm flipV="1">
              <a:off x="3800354" y="5868216"/>
              <a:ext cx="4708837" cy="39203"/>
            </a:xfrm>
            <a:prstGeom prst="straightConnector1">
              <a:avLst/>
            </a:prstGeom>
            <a:ln w="12700">
              <a:solidFill>
                <a:srgbClr val="263238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: angular 266">
              <a:extLst>
                <a:ext uri="{FF2B5EF4-FFF2-40B4-BE49-F238E27FC236}">
                  <a16:creationId xmlns:a16="http://schemas.microsoft.com/office/drawing/2014/main" id="{43ADD55D-08B1-4F87-92BC-62D9D4B9D42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88012" y="2119886"/>
              <a:ext cx="233882" cy="3757052"/>
            </a:xfrm>
            <a:prstGeom prst="bentConnector3">
              <a:avLst>
                <a:gd name="adj1" fmla="val -97742"/>
              </a:avLst>
            </a:prstGeom>
            <a:ln w="12700">
              <a:solidFill>
                <a:srgbClr val="26323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de flecha 267">
              <a:extLst>
                <a:ext uri="{FF2B5EF4-FFF2-40B4-BE49-F238E27FC236}">
                  <a16:creationId xmlns:a16="http://schemas.microsoft.com/office/drawing/2014/main" id="{19ADD36A-141B-4104-AD9C-02BC61770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48" y="3014686"/>
              <a:ext cx="313405" cy="1"/>
            </a:xfrm>
            <a:prstGeom prst="straightConnector1">
              <a:avLst/>
            </a:prstGeom>
            <a:ln w="12700">
              <a:solidFill>
                <a:srgbClr val="26323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de flecha 268">
              <a:extLst>
                <a:ext uri="{FF2B5EF4-FFF2-40B4-BE49-F238E27FC236}">
                  <a16:creationId xmlns:a16="http://schemas.microsoft.com/office/drawing/2014/main" id="{B56F7678-BF3B-42D9-9D65-DD90685E6B2E}"/>
                </a:ext>
              </a:extLst>
            </p:cNvPr>
            <p:cNvCxnSpPr>
              <a:cxnSpLocks/>
            </p:cNvCxnSpPr>
            <p:nvPr/>
          </p:nvCxnSpPr>
          <p:spPr>
            <a:xfrm>
              <a:off x="618205" y="3876194"/>
              <a:ext cx="251956" cy="0"/>
            </a:xfrm>
            <a:prstGeom prst="straightConnector1">
              <a:avLst/>
            </a:prstGeom>
            <a:ln w="12700">
              <a:solidFill>
                <a:srgbClr val="26323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de flecha 269">
              <a:extLst>
                <a:ext uri="{FF2B5EF4-FFF2-40B4-BE49-F238E27FC236}">
                  <a16:creationId xmlns:a16="http://schemas.microsoft.com/office/drawing/2014/main" id="{B9524BF6-D31B-406D-AF09-90D71949230F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5" y="4832798"/>
              <a:ext cx="251956" cy="0"/>
            </a:xfrm>
            <a:prstGeom prst="straightConnector1">
              <a:avLst/>
            </a:prstGeom>
            <a:ln w="12700">
              <a:solidFill>
                <a:srgbClr val="263238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: angular 270">
              <a:extLst>
                <a:ext uri="{FF2B5EF4-FFF2-40B4-BE49-F238E27FC236}">
                  <a16:creationId xmlns:a16="http://schemas.microsoft.com/office/drawing/2014/main" id="{4C45D22D-F89B-477D-BF6F-6A66F8793A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4719" y="3882971"/>
              <a:ext cx="1834899" cy="98330"/>
            </a:xfrm>
            <a:prstGeom prst="bentConnector3">
              <a:avLst>
                <a:gd name="adj1" fmla="val 888"/>
              </a:avLst>
            </a:prstGeom>
            <a:ln w="12700">
              <a:solidFill>
                <a:srgbClr val="263238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3" name="Imagen 272" descr="Texto&#10;&#10;Descripción generada automáticamente con confianza media">
            <a:extLst>
              <a:ext uri="{FF2B5EF4-FFF2-40B4-BE49-F238E27FC236}">
                <a16:creationId xmlns:a16="http://schemas.microsoft.com/office/drawing/2014/main" id="{60B21D28-0EC1-46BD-B3AC-0B0AD468A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0" y="168294"/>
            <a:ext cx="1544146" cy="63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llectual Property Thesi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E8505B"/>
      </a:accent1>
      <a:accent2>
        <a:srgbClr val="455A64"/>
      </a:accent2>
      <a:accent3>
        <a:srgbClr val="263238"/>
      </a:accent3>
      <a:accent4>
        <a:srgbClr val="B78876"/>
      </a:accent4>
      <a:accent5>
        <a:srgbClr val="EBEBEB"/>
      </a:accent5>
      <a:accent6>
        <a:srgbClr val="AA655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939</Words>
  <Application>Microsoft Office PowerPoint</Application>
  <PresentationFormat>Presentación en pantalla (16:9)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Abel</vt:lpstr>
      <vt:lpstr>Arial</vt:lpstr>
      <vt:lpstr>Righteous</vt:lpstr>
      <vt:lpstr>Intellectual Property Thesis by Slidesgo</vt:lpstr>
      <vt:lpstr>Análisis georreferenciado de la oferta y demanda de programas y servicios para la juventud en Bogotá</vt:lpstr>
      <vt:lpstr>01</vt:lpstr>
      <vt:lpstr>Objetivo</vt:lpstr>
      <vt:lpstr>Primera fase</vt:lpstr>
      <vt:lpstr>Primera fase</vt:lpstr>
      <vt:lpstr>Primera fase</vt:lpstr>
      <vt:lpstr>Primera fase</vt:lpstr>
      <vt:lpstr>Segunda fase</vt:lpstr>
      <vt:lpstr>Correlaciones oferta y demanda</vt:lpstr>
      <vt:lpstr>Segunda fase</vt:lpstr>
      <vt:lpstr>Segunda fase</vt:lpstr>
      <vt:lpstr>Tercera fase</vt:lpstr>
      <vt:lpstr>Presentación de PowerPoint</vt:lpstr>
      <vt:lpstr>Tablero de visualización Power BI</vt:lpstr>
      <vt:lpstr>Referencias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valor económico de los Jovenes con potencial en Bogotá</dc:title>
  <dc:creator>Catherine Peñaranda Escobar</dc:creator>
  <cp:lastModifiedBy>Juan Manuel Sarmiento Medina</cp:lastModifiedBy>
  <cp:revision>25</cp:revision>
  <dcterms:modified xsi:type="dcterms:W3CDTF">2021-12-04T19:31:55Z</dcterms:modified>
</cp:coreProperties>
</file>