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8" r:id="rId4"/>
    <p:sldId id="267" r:id="rId5"/>
    <p:sldId id="256" r:id="rId6"/>
    <p:sldId id="257" r:id="rId7"/>
    <p:sldId id="261" r:id="rId8"/>
    <p:sldId id="263" r:id="rId9"/>
    <p:sldId id="268" r:id="rId10"/>
    <p:sldId id="264" r:id="rId11"/>
    <p:sldId id="265" r:id="rId12"/>
    <p:sldId id="266" r:id="rId13"/>
    <p:sldId id="269" r:id="rId14"/>
    <p:sldId id="270" r:id="rId15"/>
    <p:sldId id="272" r:id="rId16"/>
    <p:sldId id="271" r:id="rId17"/>
    <p:sldId id="289" r:id="rId18"/>
    <p:sldId id="290" r:id="rId19"/>
    <p:sldId id="291" r:id="rId20"/>
    <p:sldId id="292" r:id="rId21"/>
    <p:sldId id="293" r:id="rId22"/>
    <p:sldId id="273" r:id="rId23"/>
    <p:sldId id="274" r:id="rId24"/>
    <p:sldId id="278" r:id="rId25"/>
    <p:sldId id="277" r:id="rId26"/>
    <p:sldId id="276" r:id="rId27"/>
    <p:sldId id="294" r:id="rId28"/>
    <p:sldId id="279" r:id="rId29"/>
    <p:sldId id="280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E179B75-9467-493F-90E5-3F36B1E53809}">
          <p14:sldIdLst/>
        </p14:section>
        <p14:section name="Clases y definiciones" id="{D6FF5EC3-EAC8-47AB-8873-87825812B680}">
          <p14:sldIdLst>
            <p14:sldId id="262"/>
            <p14:sldId id="259"/>
            <p14:sldId id="258"/>
          </p14:sldIdLst>
        </p14:section>
        <p14:section name="insert" id="{10A5C0C6-4D41-49F2-B6F3-0B058EE2219B}">
          <p14:sldIdLst>
            <p14:sldId id="267"/>
            <p14:sldId id="256"/>
            <p14:sldId id="257"/>
            <p14:sldId id="261"/>
            <p14:sldId id="263"/>
          </p14:sldIdLst>
        </p14:section>
        <p14:section name="insertAtFirst" id="{1D7DCA0E-0DCC-47DF-B509-736FA38E8311}">
          <p14:sldIdLst>
            <p14:sldId id="268"/>
            <p14:sldId id="264"/>
            <p14:sldId id="265"/>
            <p14:sldId id="266"/>
          </p14:sldIdLst>
        </p14:section>
        <p14:section name="insertAtLast" id="{15241B68-311F-44F5-B496-3A2B97C51173}">
          <p14:sldIdLst>
            <p14:sldId id="269"/>
            <p14:sldId id="270"/>
            <p14:sldId id="272"/>
            <p14:sldId id="271"/>
          </p14:sldIdLst>
        </p14:section>
        <p14:section name="remove" id="{3C33459D-FFCE-419A-B0B1-75F888464C2D}">
          <p14:sldIdLst>
            <p14:sldId id="289"/>
            <p14:sldId id="290"/>
            <p14:sldId id="291"/>
            <p14:sldId id="292"/>
            <p14:sldId id="293"/>
          </p14:sldIdLst>
        </p14:section>
        <p14:section name="remove(iterator)" id="{0625085D-39DD-44F8-8E6F-F2EB73FCB1E0}">
          <p14:sldIdLst>
            <p14:sldId id="273"/>
            <p14:sldId id="274"/>
            <p14:sldId id="278"/>
            <p14:sldId id="277"/>
            <p14:sldId id="276"/>
            <p14:sldId id="294"/>
          </p14:sldIdLst>
        </p14:section>
        <p14:section name="removeFirst" id="{B0B55D58-69DA-4A63-B527-41E355998240}">
          <p14:sldIdLst>
            <p14:sldId id="279"/>
            <p14:sldId id="280"/>
            <p14:sldId id="283"/>
            <p14:sldId id="284"/>
          </p14:sldIdLst>
        </p14:section>
        <p14:section name="removeLast" id="{300A3A4E-85E8-432F-8C49-3FF2CC3A01E2}">
          <p14:sldIdLst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5677" autoAdjust="0"/>
  </p:normalViewPr>
  <p:slideViewPr>
    <p:cSldViewPr snapToGrid="0">
      <p:cViewPr varScale="1">
        <p:scale>
          <a:sx n="114" d="100"/>
          <a:sy n="114" d="100"/>
        </p:scale>
        <p:origin x="6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72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06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40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15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4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93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21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25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045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3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87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56034-FC8A-4FB3-B208-2467C59FF83C}" type="datetimeFigureOut">
              <a:rPr lang="es-CO" smtClean="0"/>
              <a:t>29/03/2016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D2FC-D6E6-46C7-A955-7E4DA4CE6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26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22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Clase </a:t>
            </a:r>
            <a:r>
              <a:rPr lang="es-CO" sz="6000" dirty="0" err="1" smtClean="0"/>
              <a:t>CircleList</a:t>
            </a:r>
            <a:r>
              <a:rPr lang="es-CO" sz="6000" dirty="0" smtClean="0"/>
              <a:t>&lt;T&gt;</a:t>
            </a:r>
            <a:endParaRPr lang="es-CO" sz="6000" dirty="0"/>
          </a:p>
        </p:txBody>
      </p:sp>
      <p:grpSp>
        <p:nvGrpSpPr>
          <p:cNvPr id="7" name="Grupo 6"/>
          <p:cNvGrpSpPr/>
          <p:nvPr/>
        </p:nvGrpSpPr>
        <p:grpSpPr>
          <a:xfrm>
            <a:off x="785969" y="1257367"/>
            <a:ext cx="10620063" cy="5316391"/>
            <a:chOff x="785969" y="1257367"/>
            <a:chExt cx="10620063" cy="5316391"/>
          </a:xfrm>
        </p:grpSpPr>
        <p:sp>
          <p:nvSpPr>
            <p:cNvPr id="61" name="Elipse 60">
              <a:hlinkClick r:id="rId2" action="ppaction://hlinksldjump"/>
            </p:cNvPr>
            <p:cNvSpPr/>
            <p:nvPr/>
          </p:nvSpPr>
          <p:spPr>
            <a:xfrm>
              <a:off x="785969" y="3760301"/>
              <a:ext cx="285750" cy="285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2" name="Elipse 61">
              <a:hlinkClick r:id="rId3" action="ppaction://hlinksldjump"/>
            </p:cNvPr>
            <p:cNvSpPr/>
            <p:nvPr/>
          </p:nvSpPr>
          <p:spPr>
            <a:xfrm>
              <a:off x="791445" y="4173248"/>
              <a:ext cx="285750" cy="285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3" name="Elipse 62">
              <a:hlinkClick r:id="rId4" action="ppaction://hlinksldjump"/>
            </p:cNvPr>
            <p:cNvSpPr/>
            <p:nvPr/>
          </p:nvSpPr>
          <p:spPr>
            <a:xfrm>
              <a:off x="785969" y="4570103"/>
              <a:ext cx="285750" cy="285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4" name="Elipse 63">
              <a:hlinkClick r:id="rId5" action="ppaction://hlinksldjump"/>
            </p:cNvPr>
            <p:cNvSpPr/>
            <p:nvPr/>
          </p:nvSpPr>
          <p:spPr>
            <a:xfrm>
              <a:off x="785969" y="4980194"/>
              <a:ext cx="285750" cy="285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5" name="Elipse 64">
              <a:hlinkClick r:id="rId6" action="ppaction://hlinksldjump"/>
            </p:cNvPr>
            <p:cNvSpPr/>
            <p:nvPr/>
          </p:nvSpPr>
          <p:spPr>
            <a:xfrm>
              <a:off x="785969" y="5385095"/>
              <a:ext cx="285750" cy="285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6" name="Elipse 65">
              <a:hlinkClick r:id="rId7" action="ppaction://hlinksldjump"/>
            </p:cNvPr>
            <p:cNvSpPr/>
            <p:nvPr/>
          </p:nvSpPr>
          <p:spPr>
            <a:xfrm>
              <a:off x="785969" y="5789996"/>
              <a:ext cx="285750" cy="285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916610" y="1257367"/>
              <a:ext cx="2259438" cy="53163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983981" y="1326139"/>
              <a:ext cx="2104329" cy="3884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>
                  <a:solidFill>
                    <a:schemeClr val="tx1"/>
                  </a:solidFill>
                </a:rPr>
                <a:t>NodeCircleList</a:t>
              </a:r>
              <a:r>
                <a:rPr lang="es-CO" sz="900" b="1" dirty="0">
                  <a:solidFill>
                    <a:schemeClr val="tx1"/>
                  </a:solidFill>
                </a:rPr>
                <a:t>&lt;T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&gt;*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first</a:t>
              </a:r>
              <a:endParaRPr lang="es-CO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83632" y="1705019"/>
              <a:ext cx="2104329" cy="3884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>
                  <a:solidFill>
                    <a:schemeClr val="tx1"/>
                  </a:solidFill>
                </a:rPr>
                <a:t>NodeCircleList</a:t>
              </a:r>
              <a:r>
                <a:rPr lang="es-CO" sz="900" b="1" dirty="0">
                  <a:solidFill>
                    <a:schemeClr val="tx1"/>
                  </a:solidFill>
                </a:rPr>
                <a:t>&lt;T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&gt;*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last</a:t>
              </a:r>
              <a:endParaRPr lang="es-CO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983632" y="2093473"/>
              <a:ext cx="2104329" cy="3884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>
                  <a:solidFill>
                    <a:schemeClr val="tx1"/>
                  </a:solidFill>
                </a:rPr>
                <a:t>NodeCircleList</a:t>
              </a:r>
              <a:r>
                <a:rPr lang="es-CO" sz="900" b="1" dirty="0">
                  <a:solidFill>
                    <a:schemeClr val="tx1"/>
                  </a:solidFill>
                </a:rPr>
                <a:t>&lt;T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&gt;*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current</a:t>
              </a:r>
              <a:endParaRPr lang="es-CO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83632" y="2472326"/>
              <a:ext cx="2104329" cy="3884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 smtClean="0">
                  <a:solidFill>
                    <a:schemeClr val="tx1"/>
                  </a:solidFill>
                </a:rPr>
                <a:t>int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size</a:t>
              </a:r>
              <a:endParaRPr lang="es-CO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983981" y="3708962"/>
              <a:ext cx="2104329" cy="388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>
                  <a:solidFill>
                    <a:schemeClr val="tx1"/>
                  </a:solidFill>
                </a:rPr>
                <a:t>b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ool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insert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(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const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T&amp; data)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83632" y="4099402"/>
              <a:ext cx="2104329" cy="388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 smtClean="0">
                  <a:solidFill>
                    <a:schemeClr val="tx1"/>
                  </a:solidFill>
                </a:rPr>
                <a:t>bool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insertAtFirst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(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const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T&amp; data)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983632" y="4478281"/>
              <a:ext cx="2104329" cy="388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 smtClean="0">
                  <a:solidFill>
                    <a:schemeClr val="tx1"/>
                  </a:solidFill>
                </a:rPr>
                <a:t>bool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insertAtLast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(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const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T&amp; data)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983981" y="4942568"/>
              <a:ext cx="2104329" cy="388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 smtClean="0">
                  <a:solidFill>
                    <a:schemeClr val="tx1"/>
                  </a:solidFill>
                </a:rPr>
                <a:t>bool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remove</a:t>
              </a:r>
              <a:r>
                <a:rPr lang="es-CO" sz="900" b="1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983632" y="5322629"/>
              <a:ext cx="2104329" cy="388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 smtClean="0">
                  <a:solidFill>
                    <a:schemeClr val="tx1"/>
                  </a:solidFill>
                </a:rPr>
                <a:t>bool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remove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(iterator*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it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988112" y="5711056"/>
              <a:ext cx="2104329" cy="388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 smtClean="0">
                  <a:solidFill>
                    <a:schemeClr val="tx1"/>
                  </a:solidFill>
                </a:rPr>
                <a:t>bool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removeFirst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20" name="Conector recto de flecha 19"/>
            <p:cNvCxnSpPr>
              <a:stCxn id="12" idx="3"/>
              <a:endCxn id="31" idx="1"/>
            </p:cNvCxnSpPr>
            <p:nvPr/>
          </p:nvCxnSpPr>
          <p:spPr>
            <a:xfrm>
              <a:off x="3088310" y="3903176"/>
              <a:ext cx="1568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3" idx="3"/>
              <a:endCxn id="32" idx="1"/>
            </p:cNvCxnSpPr>
            <p:nvPr/>
          </p:nvCxnSpPr>
          <p:spPr>
            <a:xfrm>
              <a:off x="3087961" y="4293616"/>
              <a:ext cx="1568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4" idx="3"/>
              <a:endCxn id="33" idx="1"/>
            </p:cNvCxnSpPr>
            <p:nvPr/>
          </p:nvCxnSpPr>
          <p:spPr>
            <a:xfrm>
              <a:off x="3087961" y="4672495"/>
              <a:ext cx="1562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5" idx="3"/>
              <a:endCxn id="42" idx="1"/>
            </p:cNvCxnSpPr>
            <p:nvPr/>
          </p:nvCxnSpPr>
          <p:spPr>
            <a:xfrm>
              <a:off x="3088310" y="5136782"/>
              <a:ext cx="1568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6" idx="3"/>
              <a:endCxn id="44" idx="1"/>
            </p:cNvCxnSpPr>
            <p:nvPr/>
          </p:nvCxnSpPr>
          <p:spPr>
            <a:xfrm>
              <a:off x="3087961" y="5516843"/>
              <a:ext cx="1568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>
              <a:stCxn id="17" idx="3"/>
              <a:endCxn id="46" idx="1"/>
            </p:cNvCxnSpPr>
            <p:nvPr/>
          </p:nvCxnSpPr>
          <p:spPr>
            <a:xfrm>
              <a:off x="3092441" y="5905270"/>
              <a:ext cx="1562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uadroTexto 30"/>
            <p:cNvSpPr txBox="1"/>
            <p:nvPr/>
          </p:nvSpPr>
          <p:spPr>
            <a:xfrm>
              <a:off x="4656528" y="3718510"/>
              <a:ext cx="4873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Inserta donde se encuentre el apuntador ‘</a:t>
              </a:r>
              <a:r>
                <a:rPr lang="es-CO" dirty="0" err="1" smtClean="0"/>
                <a:t>current</a:t>
              </a:r>
              <a:r>
                <a:rPr lang="es-CO" dirty="0" smtClean="0"/>
                <a:t>’</a:t>
              </a:r>
              <a:endParaRPr lang="es-CO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4656877" y="4108950"/>
              <a:ext cx="455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Inserta donde se encuentre el apuntador ‘</a:t>
              </a:r>
              <a:r>
                <a:rPr lang="es-CO" dirty="0" err="1" smtClean="0"/>
                <a:t>first</a:t>
              </a:r>
              <a:r>
                <a:rPr lang="es-CO" dirty="0" smtClean="0"/>
                <a:t>’</a:t>
              </a:r>
              <a:endParaRPr lang="es-CO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50410" y="4487829"/>
              <a:ext cx="452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Inserta donde se encuentre el apuntador ‘</a:t>
              </a:r>
              <a:r>
                <a:rPr lang="es-CO" dirty="0" err="1" smtClean="0"/>
                <a:t>last</a:t>
              </a:r>
              <a:r>
                <a:rPr lang="es-CO" dirty="0" smtClean="0"/>
                <a:t>’</a:t>
              </a:r>
              <a:endParaRPr lang="es-CO" dirty="0"/>
            </a:p>
          </p:txBody>
        </p:sp>
        <p:cxnSp>
          <p:nvCxnSpPr>
            <p:cNvPr id="41" name="Conector recto de flecha 40"/>
            <p:cNvCxnSpPr>
              <a:stCxn id="6" idx="3"/>
              <a:endCxn id="50" idx="1"/>
            </p:cNvCxnSpPr>
            <p:nvPr/>
          </p:nvCxnSpPr>
          <p:spPr>
            <a:xfrm>
              <a:off x="3088310" y="1520353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8" idx="3"/>
              <a:endCxn id="51" idx="1"/>
            </p:cNvCxnSpPr>
            <p:nvPr/>
          </p:nvCxnSpPr>
          <p:spPr>
            <a:xfrm>
              <a:off x="3087961" y="1899233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9" idx="3"/>
              <a:endCxn id="52" idx="1"/>
            </p:cNvCxnSpPr>
            <p:nvPr/>
          </p:nvCxnSpPr>
          <p:spPr>
            <a:xfrm>
              <a:off x="3087961" y="2287687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uadroTexto 49"/>
            <p:cNvSpPr txBox="1"/>
            <p:nvPr/>
          </p:nvSpPr>
          <p:spPr>
            <a:xfrm>
              <a:off x="4650410" y="1335687"/>
              <a:ext cx="478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Apuntador al primer elemento agregado a la lista</a:t>
              </a:r>
              <a:endParaRPr lang="es-CO" dirty="0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4650061" y="1714567"/>
              <a:ext cx="4756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Apuntador al </a:t>
              </a:r>
              <a:r>
                <a:rPr lang="es-CO" dirty="0" smtClean="0"/>
                <a:t>ultimo elemento </a:t>
              </a:r>
              <a:r>
                <a:rPr lang="es-CO" dirty="0"/>
                <a:t>agregado a la lista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4650061" y="2103021"/>
              <a:ext cx="374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Apuntador que se desplaza por la lista</a:t>
              </a:r>
              <a:endParaRPr lang="es-CO" dirty="0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4656877" y="4952116"/>
              <a:ext cx="509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Elimina donde se encuentre el apuntador ‘</a:t>
              </a:r>
              <a:r>
                <a:rPr lang="es-CO" dirty="0" err="1" smtClean="0"/>
                <a:t>current</a:t>
              </a:r>
              <a:r>
                <a:rPr lang="es-CO" dirty="0" smtClean="0"/>
                <a:t>’</a:t>
              </a:r>
              <a:endParaRPr lang="es-CO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4656877" y="5332177"/>
              <a:ext cx="674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Elimina donde se encuentre un iterador </a:t>
              </a:r>
              <a:r>
                <a:rPr lang="es-CO" sz="1200" dirty="0" smtClean="0">
                  <a:solidFill>
                    <a:srgbClr val="FF0000"/>
                  </a:solidFill>
                </a:rPr>
                <a:t>(AL ELIMINAR EL ITERATOR QUEDA INVALIDO)</a:t>
              </a:r>
              <a:endParaRPr lang="es-CO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4654889" y="5720604"/>
              <a:ext cx="4561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Elimina donde se encuentre el apuntador ‘</a:t>
              </a:r>
              <a:r>
                <a:rPr lang="es-CO" dirty="0" err="1" smtClean="0"/>
                <a:t>last</a:t>
              </a:r>
              <a:r>
                <a:rPr lang="es-CO" dirty="0" smtClean="0"/>
                <a:t>’</a:t>
              </a:r>
              <a:endParaRPr lang="es-CO" dirty="0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979152" y="2920425"/>
              <a:ext cx="2108809" cy="720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79152" y="2920675"/>
              <a:ext cx="2108809" cy="100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CO" sz="1100" dirty="0" err="1" smtClean="0"/>
                <a:t>iterator</a:t>
              </a:r>
              <a:endParaRPr lang="es-CO" sz="1100" dirty="0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067238" y="3163937"/>
              <a:ext cx="1932985" cy="3884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>
                  <a:solidFill>
                    <a:schemeClr val="tx1"/>
                  </a:solidFill>
                </a:rPr>
                <a:t>NodeCircleList</a:t>
              </a:r>
              <a:r>
                <a:rPr lang="es-CO" sz="900" b="1" dirty="0">
                  <a:solidFill>
                    <a:schemeClr val="tx1"/>
                  </a:solidFill>
                </a:rPr>
                <a:t>&lt;T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&gt;*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m_it</a:t>
              </a:r>
              <a:endParaRPr lang="es-CO" sz="9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recto de flecha 47"/>
            <p:cNvCxnSpPr>
              <a:stCxn id="3" idx="3"/>
              <a:endCxn id="49" idx="1"/>
            </p:cNvCxnSpPr>
            <p:nvPr/>
          </p:nvCxnSpPr>
          <p:spPr>
            <a:xfrm>
              <a:off x="3087961" y="3280493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4650061" y="3095827"/>
              <a:ext cx="6552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Clase interna “iterator”, para recorrer la lista sin modificar al </a:t>
              </a:r>
              <a:r>
                <a:rPr lang="es-CO" dirty="0" err="1" smtClean="0"/>
                <a:t>current</a:t>
              </a:r>
              <a:endParaRPr lang="es-CO" dirty="0"/>
            </a:p>
          </p:txBody>
        </p:sp>
        <p:sp>
          <p:nvSpPr>
            <p:cNvPr id="53" name="Elipse 52">
              <a:hlinkClick r:id="rId7" action="ppaction://hlinksldjump"/>
            </p:cNvPr>
            <p:cNvSpPr/>
            <p:nvPr/>
          </p:nvSpPr>
          <p:spPr>
            <a:xfrm>
              <a:off x="785969" y="6168875"/>
              <a:ext cx="285750" cy="285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988112" y="6089935"/>
              <a:ext cx="2104329" cy="388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 smtClean="0">
                  <a:solidFill>
                    <a:schemeClr val="tx1"/>
                  </a:solidFill>
                </a:rPr>
                <a:t>bool</a:t>
              </a:r>
              <a:r>
                <a:rPr lang="es-CO" sz="900" b="1" dirty="0" smtClean="0">
                  <a:solidFill>
                    <a:schemeClr val="tx1"/>
                  </a:solidFill>
                </a:rPr>
                <a:t>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removeLast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57" name="Conector recto de flecha 56"/>
            <p:cNvCxnSpPr>
              <a:stCxn id="54" idx="3"/>
              <a:endCxn id="58" idx="1"/>
            </p:cNvCxnSpPr>
            <p:nvPr/>
          </p:nvCxnSpPr>
          <p:spPr>
            <a:xfrm>
              <a:off x="3092441" y="6284149"/>
              <a:ext cx="1562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4654889" y="6099483"/>
              <a:ext cx="4561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Elimina donde se encuentre el apuntador ‘</a:t>
              </a:r>
              <a:r>
                <a:rPr lang="es-CO" dirty="0" err="1" smtClean="0"/>
                <a:t>last</a:t>
              </a:r>
              <a:r>
                <a:rPr lang="es-CO" dirty="0" smtClean="0"/>
                <a:t>’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8793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insertAtFirst</a:t>
            </a:r>
            <a:r>
              <a:rPr lang="es-CO" sz="6000" dirty="0" smtClean="0"/>
              <a:t>() – Con lista vacía</a:t>
            </a:r>
            <a:endParaRPr lang="es-CO" sz="6000" dirty="0"/>
          </a:p>
        </p:txBody>
      </p:sp>
      <p:grpSp>
        <p:nvGrpSpPr>
          <p:cNvPr id="2" name="Grupo 1"/>
          <p:cNvGrpSpPr/>
          <p:nvPr/>
        </p:nvGrpSpPr>
        <p:grpSpPr>
          <a:xfrm>
            <a:off x="908199" y="2848397"/>
            <a:ext cx="914400" cy="1161207"/>
            <a:chOff x="908199" y="2848397"/>
            <a:chExt cx="914400" cy="1161207"/>
          </a:xfrm>
        </p:grpSpPr>
        <p:sp>
          <p:nvSpPr>
            <p:cNvPr id="31" name="Flecha abajo 30"/>
            <p:cNvSpPr/>
            <p:nvPr/>
          </p:nvSpPr>
          <p:spPr>
            <a:xfrm>
              <a:off x="993165" y="2848397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Flecha abajo 31"/>
            <p:cNvSpPr/>
            <p:nvPr/>
          </p:nvSpPr>
          <p:spPr>
            <a:xfrm>
              <a:off x="1245797" y="2848397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3" name="Flecha abajo 32"/>
            <p:cNvSpPr/>
            <p:nvPr/>
          </p:nvSpPr>
          <p:spPr>
            <a:xfrm>
              <a:off x="1515395" y="2848397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sp>
          <p:nvSpPr>
            <p:cNvPr id="34" name="Corchetes 33"/>
            <p:cNvSpPr/>
            <p:nvPr/>
          </p:nvSpPr>
          <p:spPr>
            <a:xfrm>
              <a:off x="908199" y="3726383"/>
              <a:ext cx="914400" cy="28322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NULL</a:t>
              </a:r>
              <a:endParaRPr lang="es-CO" dirty="0"/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10116771" y="2529438"/>
            <a:ext cx="1167032" cy="1799125"/>
            <a:chOff x="10393329" y="1860105"/>
            <a:chExt cx="1167032" cy="1799125"/>
          </a:xfrm>
        </p:grpSpPr>
        <p:sp>
          <p:nvSpPr>
            <p:cNvPr id="69" name="Flecha abajo 68"/>
            <p:cNvSpPr/>
            <p:nvPr/>
          </p:nvSpPr>
          <p:spPr>
            <a:xfrm>
              <a:off x="10393329" y="1860105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echa abajo 69"/>
            <p:cNvSpPr/>
            <p:nvPr/>
          </p:nvSpPr>
          <p:spPr>
            <a:xfrm>
              <a:off x="10858620" y="1870890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65" name="Conector angular 64"/>
            <p:cNvCxnSpPr/>
            <p:nvPr/>
          </p:nvCxnSpPr>
          <p:spPr>
            <a:xfrm flipH="1">
              <a:off x="10523691" y="3319476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ángulo 65"/>
            <p:cNvSpPr/>
            <p:nvPr/>
          </p:nvSpPr>
          <p:spPr>
            <a:xfrm>
              <a:off x="10523691" y="274483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67" name="Conector angular 66"/>
            <p:cNvCxnSpPr/>
            <p:nvPr/>
          </p:nvCxnSpPr>
          <p:spPr>
            <a:xfrm rot="10800000" flipH="1">
              <a:off x="10523691" y="3101362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11315820" y="1860105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</p:grpSp>
      <p:sp>
        <p:nvSpPr>
          <p:cNvPr id="35" name="Flecha derecha 34"/>
          <p:cNvSpPr/>
          <p:nvPr/>
        </p:nvSpPr>
        <p:spPr>
          <a:xfrm>
            <a:off x="2730798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 derecha 36"/>
          <p:cNvSpPr/>
          <p:nvPr/>
        </p:nvSpPr>
        <p:spPr>
          <a:xfrm>
            <a:off x="5800322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derecha 37"/>
          <p:cNvSpPr/>
          <p:nvPr/>
        </p:nvSpPr>
        <p:spPr>
          <a:xfrm>
            <a:off x="8869846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" name="Grupo 2"/>
          <p:cNvGrpSpPr/>
          <p:nvPr/>
        </p:nvGrpSpPr>
        <p:grpSpPr>
          <a:xfrm>
            <a:off x="3977723" y="2540223"/>
            <a:ext cx="914400" cy="1789003"/>
            <a:chOff x="3977723" y="2540223"/>
            <a:chExt cx="914400" cy="1789003"/>
          </a:xfrm>
        </p:grpSpPr>
        <p:sp>
          <p:nvSpPr>
            <p:cNvPr id="36" name="Rectángulo 35"/>
            <p:cNvSpPr/>
            <p:nvPr/>
          </p:nvSpPr>
          <p:spPr>
            <a:xfrm>
              <a:off x="3977723" y="341482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26" name="Flecha abajo 25"/>
            <p:cNvSpPr/>
            <p:nvPr/>
          </p:nvSpPr>
          <p:spPr>
            <a:xfrm>
              <a:off x="4312652" y="2540223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047247" y="2529438"/>
            <a:ext cx="914400" cy="1799125"/>
            <a:chOff x="7047247" y="2529438"/>
            <a:chExt cx="914400" cy="1799125"/>
          </a:xfrm>
        </p:grpSpPr>
        <p:cxnSp>
          <p:nvCxnSpPr>
            <p:cNvPr id="10" name="Conector angular 9"/>
            <p:cNvCxnSpPr/>
            <p:nvPr/>
          </p:nvCxnSpPr>
          <p:spPr>
            <a:xfrm flipH="1">
              <a:off x="7047247" y="3988809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/>
            <p:cNvSpPr/>
            <p:nvPr/>
          </p:nvSpPr>
          <p:spPr>
            <a:xfrm>
              <a:off x="7047247" y="341416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40" name="Conector angular 39"/>
            <p:cNvCxnSpPr/>
            <p:nvPr/>
          </p:nvCxnSpPr>
          <p:spPr>
            <a:xfrm rot="10800000" flipH="1">
              <a:off x="7047247" y="3770695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echa abajo 27"/>
            <p:cNvSpPr/>
            <p:nvPr/>
          </p:nvSpPr>
          <p:spPr>
            <a:xfrm>
              <a:off x="7382176" y="2529438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insertAtFirst</a:t>
            </a:r>
            <a:r>
              <a:rPr lang="es-CO" sz="6000" dirty="0" smtClean="0"/>
              <a:t>() – Lista con un elemento</a:t>
            </a:r>
            <a:endParaRPr lang="es-CO" sz="60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364717" y="2806622"/>
            <a:ext cx="1943638" cy="1238887"/>
            <a:chOff x="364717" y="2806622"/>
            <a:chExt cx="1943638" cy="1238887"/>
          </a:xfrm>
        </p:grpSpPr>
        <p:sp>
          <p:nvSpPr>
            <p:cNvPr id="6" name="Flecha abajo 5"/>
            <p:cNvSpPr/>
            <p:nvPr/>
          </p:nvSpPr>
          <p:spPr>
            <a:xfrm flipH="1">
              <a:off x="1519202" y="2806622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lecha abajo 6"/>
            <p:cNvSpPr/>
            <p:nvPr/>
          </p:nvSpPr>
          <p:spPr>
            <a:xfrm flipH="1">
              <a:off x="1838086" y="281988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8" name="Conector angular 7"/>
            <p:cNvCxnSpPr/>
            <p:nvPr/>
          </p:nvCxnSpPr>
          <p:spPr>
            <a:xfrm>
              <a:off x="1608544" y="3812661"/>
              <a:ext cx="626677" cy="8704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/>
            <p:cNvSpPr/>
            <p:nvPr/>
          </p:nvSpPr>
          <p:spPr>
            <a:xfrm flipH="1">
              <a:off x="1608544" y="3418832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10" name="Conector angular 9"/>
            <p:cNvCxnSpPr/>
            <p:nvPr/>
          </p:nvCxnSpPr>
          <p:spPr>
            <a:xfrm rot="10800000">
              <a:off x="1608544" y="3663178"/>
              <a:ext cx="626677" cy="8704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echa abajo 10"/>
            <p:cNvSpPr/>
            <p:nvPr/>
          </p:nvSpPr>
          <p:spPr>
            <a:xfrm flipH="1">
              <a:off x="2140761" y="2806622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 flipH="1">
              <a:off x="364717" y="3418832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392724" y="2813253"/>
            <a:ext cx="2103224" cy="1232256"/>
            <a:chOff x="3392724" y="2813253"/>
            <a:chExt cx="2103224" cy="1232256"/>
          </a:xfrm>
        </p:grpSpPr>
        <p:sp>
          <p:nvSpPr>
            <p:cNvPr id="13" name="Rectángulo 12"/>
            <p:cNvSpPr/>
            <p:nvPr/>
          </p:nvSpPr>
          <p:spPr>
            <a:xfrm flipH="1">
              <a:off x="3392724" y="3411440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4" name="Flecha abajo 13"/>
            <p:cNvSpPr/>
            <p:nvPr/>
          </p:nvSpPr>
          <p:spPr>
            <a:xfrm flipH="1">
              <a:off x="4698643" y="281325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lecha abajo 14"/>
            <p:cNvSpPr/>
            <p:nvPr/>
          </p:nvSpPr>
          <p:spPr>
            <a:xfrm flipH="1">
              <a:off x="5009470" y="281988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16" name="Conector angular 15"/>
            <p:cNvCxnSpPr/>
            <p:nvPr/>
          </p:nvCxnSpPr>
          <p:spPr>
            <a:xfrm>
              <a:off x="4779928" y="3812661"/>
              <a:ext cx="626677" cy="8704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/>
            <p:cNvSpPr/>
            <p:nvPr/>
          </p:nvSpPr>
          <p:spPr>
            <a:xfrm flipH="1">
              <a:off x="4779928" y="3418832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18" name="Conector angular 17"/>
            <p:cNvCxnSpPr/>
            <p:nvPr/>
          </p:nvCxnSpPr>
          <p:spPr>
            <a:xfrm rot="10800000">
              <a:off x="4779928" y="3663178"/>
              <a:ext cx="626677" cy="8704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echa abajo 18"/>
            <p:cNvSpPr/>
            <p:nvPr/>
          </p:nvSpPr>
          <p:spPr>
            <a:xfrm flipH="1">
              <a:off x="5328354" y="2813253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3" name="Conector recto de flecha 2"/>
            <p:cNvCxnSpPr/>
            <p:nvPr/>
          </p:nvCxnSpPr>
          <p:spPr>
            <a:xfrm flipV="1">
              <a:off x="4028849" y="3552218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4027451" y="3754952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6564108" y="2806622"/>
            <a:ext cx="2094290" cy="1238887"/>
            <a:chOff x="6564108" y="2806622"/>
            <a:chExt cx="2094290" cy="1238887"/>
          </a:xfrm>
        </p:grpSpPr>
        <p:sp>
          <p:nvSpPr>
            <p:cNvPr id="26" name="Rectángulo 25"/>
            <p:cNvSpPr/>
            <p:nvPr/>
          </p:nvSpPr>
          <p:spPr>
            <a:xfrm flipH="1">
              <a:off x="6564108" y="3411440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27" name="Flecha abajo 26"/>
            <p:cNvSpPr/>
            <p:nvPr/>
          </p:nvSpPr>
          <p:spPr>
            <a:xfrm flipH="1">
              <a:off x="7877302" y="281325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echa abajo 27"/>
            <p:cNvSpPr/>
            <p:nvPr/>
          </p:nvSpPr>
          <p:spPr>
            <a:xfrm flipH="1">
              <a:off x="8180854" y="281988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 flipH="1">
              <a:off x="7951312" y="3418832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32" name="Flecha abajo 31"/>
            <p:cNvSpPr/>
            <p:nvPr/>
          </p:nvSpPr>
          <p:spPr>
            <a:xfrm flipH="1">
              <a:off x="8490804" y="2806622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V="1">
              <a:off x="7200233" y="3552218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 flipV="1">
              <a:off x="7198835" y="3754952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H="1" flipV="1">
              <a:off x="7190785" y="3653585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H="1" flipV="1">
              <a:off x="7180998" y="3864708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/>
          <p:cNvGrpSpPr/>
          <p:nvPr/>
        </p:nvGrpSpPr>
        <p:grpSpPr>
          <a:xfrm>
            <a:off x="9735492" y="2806622"/>
            <a:ext cx="2091792" cy="1244757"/>
            <a:chOff x="9188600" y="2190008"/>
            <a:chExt cx="2091792" cy="1244757"/>
          </a:xfrm>
        </p:grpSpPr>
        <p:sp>
          <p:nvSpPr>
            <p:cNvPr id="37" name="Rectángulo 36"/>
            <p:cNvSpPr/>
            <p:nvPr/>
          </p:nvSpPr>
          <p:spPr>
            <a:xfrm>
              <a:off x="10575804" y="2800696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38" name="Flecha abajo 37"/>
            <p:cNvSpPr/>
            <p:nvPr/>
          </p:nvSpPr>
          <p:spPr>
            <a:xfrm>
              <a:off x="9418141" y="220174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lecha abajo 38"/>
            <p:cNvSpPr/>
            <p:nvPr/>
          </p:nvSpPr>
          <p:spPr>
            <a:xfrm>
              <a:off x="10501794" y="219000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9188600" y="2808088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41" name="Flecha abajo 40"/>
            <p:cNvSpPr/>
            <p:nvPr/>
          </p:nvSpPr>
          <p:spPr>
            <a:xfrm>
              <a:off x="11112798" y="2194090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 flipH="1" flipV="1">
              <a:off x="9805750" y="2941474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 flipV="1">
              <a:off x="9807148" y="3144208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V="1">
              <a:off x="9815198" y="3042841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 flipV="1">
              <a:off x="9824985" y="3253964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echa derecha 49"/>
          <p:cNvSpPr/>
          <p:nvPr/>
        </p:nvSpPr>
        <p:spPr>
          <a:xfrm>
            <a:off x="2689281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Flecha derecha 50"/>
          <p:cNvSpPr/>
          <p:nvPr/>
        </p:nvSpPr>
        <p:spPr>
          <a:xfrm>
            <a:off x="5860665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Flecha derecha 51"/>
          <p:cNvSpPr/>
          <p:nvPr/>
        </p:nvSpPr>
        <p:spPr>
          <a:xfrm>
            <a:off x="9032049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60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insertAtFirst</a:t>
            </a:r>
            <a:r>
              <a:rPr lang="es-CO" sz="6000" dirty="0" smtClean="0"/>
              <a:t>() – Lista varios elementos</a:t>
            </a:r>
            <a:endParaRPr lang="es-CO" sz="6000" dirty="0"/>
          </a:p>
        </p:txBody>
      </p:sp>
      <p:grpSp>
        <p:nvGrpSpPr>
          <p:cNvPr id="61" name="Grupo 60"/>
          <p:cNvGrpSpPr/>
          <p:nvPr/>
        </p:nvGrpSpPr>
        <p:grpSpPr>
          <a:xfrm>
            <a:off x="476621" y="2036183"/>
            <a:ext cx="2814107" cy="1074279"/>
            <a:chOff x="257133" y="1823349"/>
            <a:chExt cx="2814107" cy="1074279"/>
          </a:xfrm>
        </p:grpSpPr>
        <p:sp>
          <p:nvSpPr>
            <p:cNvPr id="5" name="Rectángulo 4"/>
            <p:cNvSpPr/>
            <p:nvPr/>
          </p:nvSpPr>
          <p:spPr>
            <a:xfrm>
              <a:off x="2626252" y="244628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835834" y="244628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" name="Flecha abajo 6"/>
            <p:cNvSpPr/>
            <p:nvPr/>
          </p:nvSpPr>
          <p:spPr>
            <a:xfrm>
              <a:off x="1184058" y="1823349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echa abajo 7"/>
            <p:cNvSpPr/>
            <p:nvPr/>
          </p:nvSpPr>
          <p:spPr>
            <a:xfrm>
              <a:off x="2764946" y="1847341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45361" y="244628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0" name="Flecha abajo 9"/>
            <p:cNvSpPr/>
            <p:nvPr/>
          </p:nvSpPr>
          <p:spPr>
            <a:xfrm>
              <a:off x="1974502" y="1840990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 flipH="1">
              <a:off x="1490349" y="262079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r 11"/>
            <p:cNvCxnSpPr>
              <a:stCxn id="5" idx="2"/>
              <a:endCxn id="9" idx="2"/>
            </p:cNvCxnSpPr>
            <p:nvPr/>
          </p:nvCxnSpPr>
          <p:spPr>
            <a:xfrm rot="5400000">
              <a:off x="2058301" y="2100832"/>
              <a:ext cx="12700" cy="158089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r 12"/>
            <p:cNvCxnSpPr>
              <a:stCxn id="9" idx="1"/>
              <a:endCxn id="5" idx="3"/>
            </p:cNvCxnSpPr>
            <p:nvPr/>
          </p:nvCxnSpPr>
          <p:spPr>
            <a:xfrm rot="10800000" flipH="1">
              <a:off x="1045360" y="2668783"/>
              <a:ext cx="2025879" cy="12700"/>
            </a:xfrm>
            <a:prstGeom prst="bentConnector5">
              <a:avLst>
                <a:gd name="adj1" fmla="val -11284"/>
                <a:gd name="adj2" fmla="val -4848079"/>
                <a:gd name="adj3" fmla="val 1112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1490349" y="280102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 flipH="1">
              <a:off x="2280822" y="262079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280822" y="280102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/>
            <p:cNvSpPr/>
            <p:nvPr/>
          </p:nvSpPr>
          <p:spPr>
            <a:xfrm>
              <a:off x="257133" y="243556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</p:grpSp>
      <p:sp>
        <p:nvSpPr>
          <p:cNvPr id="90" name="Flecha derecha 89"/>
          <p:cNvSpPr/>
          <p:nvPr/>
        </p:nvSpPr>
        <p:spPr>
          <a:xfrm>
            <a:off x="3767349" y="2465215"/>
            <a:ext cx="436508" cy="21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Flecha derecha 90"/>
          <p:cNvSpPr/>
          <p:nvPr/>
        </p:nvSpPr>
        <p:spPr>
          <a:xfrm>
            <a:off x="7979675" y="2465215"/>
            <a:ext cx="436508" cy="21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Flecha derecha 91"/>
          <p:cNvSpPr/>
          <p:nvPr/>
        </p:nvSpPr>
        <p:spPr>
          <a:xfrm rot="8838494">
            <a:off x="8019091" y="4074911"/>
            <a:ext cx="436508" cy="21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9" name="Grupo 58"/>
          <p:cNvGrpSpPr/>
          <p:nvPr/>
        </p:nvGrpSpPr>
        <p:grpSpPr>
          <a:xfrm>
            <a:off x="4680478" y="2028854"/>
            <a:ext cx="2822576" cy="1074279"/>
            <a:chOff x="3905752" y="2680424"/>
            <a:chExt cx="2822576" cy="1074279"/>
          </a:xfrm>
        </p:grpSpPr>
        <p:sp>
          <p:nvSpPr>
            <p:cNvPr id="22" name="Rectángulo 21"/>
            <p:cNvSpPr/>
            <p:nvPr/>
          </p:nvSpPr>
          <p:spPr>
            <a:xfrm>
              <a:off x="6283340" y="330336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5492922" y="330336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24" name="Flecha abajo 23"/>
            <p:cNvSpPr/>
            <p:nvPr/>
          </p:nvSpPr>
          <p:spPr>
            <a:xfrm>
              <a:off x="4841146" y="268042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Flecha abajo 24"/>
            <p:cNvSpPr/>
            <p:nvPr/>
          </p:nvSpPr>
          <p:spPr>
            <a:xfrm>
              <a:off x="6422034" y="270441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702449" y="330336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27" name="Flecha abajo 26"/>
            <p:cNvSpPr/>
            <p:nvPr/>
          </p:nvSpPr>
          <p:spPr>
            <a:xfrm>
              <a:off x="5631590" y="2698065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 flipH="1">
              <a:off x="5147437" y="347787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r 28"/>
            <p:cNvCxnSpPr>
              <a:stCxn id="22" idx="2"/>
              <a:endCxn id="26" idx="2"/>
            </p:cNvCxnSpPr>
            <p:nvPr/>
          </p:nvCxnSpPr>
          <p:spPr>
            <a:xfrm rot="5400000">
              <a:off x="5715389" y="2957907"/>
              <a:ext cx="12700" cy="158089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angular 29"/>
            <p:cNvCxnSpPr>
              <a:stCxn id="26" idx="1"/>
              <a:endCxn id="22" idx="3"/>
            </p:cNvCxnSpPr>
            <p:nvPr/>
          </p:nvCxnSpPr>
          <p:spPr>
            <a:xfrm rot="10800000" flipH="1">
              <a:off x="4702448" y="3525858"/>
              <a:ext cx="2025879" cy="12700"/>
            </a:xfrm>
            <a:prstGeom prst="bentConnector5">
              <a:avLst>
                <a:gd name="adj1" fmla="val -11284"/>
                <a:gd name="adj2" fmla="val -4176520"/>
                <a:gd name="adj3" fmla="val 1112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>
              <a:off x="5147437" y="365810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>
              <a:off x="5937910" y="347787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5937910" y="365810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33"/>
            <p:cNvSpPr/>
            <p:nvPr/>
          </p:nvSpPr>
          <p:spPr>
            <a:xfrm>
              <a:off x="3905753" y="330336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70" name="Conector recto de flecha 69"/>
            <p:cNvCxnSpPr/>
            <p:nvPr/>
          </p:nvCxnSpPr>
          <p:spPr>
            <a:xfrm>
              <a:off x="4360269" y="365949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r 17"/>
            <p:cNvCxnSpPr>
              <a:stCxn id="34" idx="1"/>
              <a:endCxn id="22" idx="3"/>
            </p:cNvCxnSpPr>
            <p:nvPr/>
          </p:nvCxnSpPr>
          <p:spPr>
            <a:xfrm rot="10800000" flipH="1">
              <a:off x="3905752" y="3525858"/>
              <a:ext cx="2822575" cy="12700"/>
            </a:xfrm>
            <a:prstGeom prst="bentConnector5">
              <a:avLst>
                <a:gd name="adj1" fmla="val -8099"/>
                <a:gd name="adj2" fmla="val -5035236"/>
                <a:gd name="adj3" fmla="val 1080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/>
          <p:cNvGrpSpPr/>
          <p:nvPr/>
        </p:nvGrpSpPr>
        <p:grpSpPr>
          <a:xfrm>
            <a:off x="8892804" y="2028854"/>
            <a:ext cx="2822576" cy="1088937"/>
            <a:chOff x="8486141" y="2081476"/>
            <a:chExt cx="2822576" cy="1088937"/>
          </a:xfrm>
        </p:grpSpPr>
        <p:sp>
          <p:nvSpPr>
            <p:cNvPr id="94" name="Rectángulo 93"/>
            <p:cNvSpPr/>
            <p:nvPr/>
          </p:nvSpPr>
          <p:spPr>
            <a:xfrm>
              <a:off x="10863729" y="270441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10073311" y="270441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96" name="Flecha abajo 95"/>
            <p:cNvSpPr/>
            <p:nvPr/>
          </p:nvSpPr>
          <p:spPr>
            <a:xfrm>
              <a:off x="9421535" y="208147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Flecha abajo 96"/>
            <p:cNvSpPr/>
            <p:nvPr/>
          </p:nvSpPr>
          <p:spPr>
            <a:xfrm>
              <a:off x="11002423" y="210546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9282838" y="270441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99" name="Flecha abajo 98"/>
            <p:cNvSpPr/>
            <p:nvPr/>
          </p:nvSpPr>
          <p:spPr>
            <a:xfrm>
              <a:off x="10211979" y="2099117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00" name="Conector recto de flecha 99"/>
            <p:cNvCxnSpPr/>
            <p:nvPr/>
          </p:nvCxnSpPr>
          <p:spPr>
            <a:xfrm flipH="1">
              <a:off x="9727826" y="287892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angular 100"/>
            <p:cNvCxnSpPr>
              <a:stCxn id="94" idx="2"/>
              <a:endCxn id="106" idx="2"/>
            </p:cNvCxnSpPr>
            <p:nvPr/>
          </p:nvCxnSpPr>
          <p:spPr>
            <a:xfrm rot="5400000">
              <a:off x="9886926" y="1971115"/>
              <a:ext cx="21008" cy="2377587"/>
            </a:xfrm>
            <a:prstGeom prst="bentConnector3">
              <a:avLst>
                <a:gd name="adj1" fmla="val 11881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9727826" y="3059153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>
              <a:off x="10518299" y="287892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>
              <a:off x="10518299" y="3059153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ángulo 105"/>
            <p:cNvSpPr/>
            <p:nvPr/>
          </p:nvSpPr>
          <p:spPr>
            <a:xfrm>
              <a:off x="8486142" y="272542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107" name="Conector recto de flecha 106"/>
            <p:cNvCxnSpPr/>
            <p:nvPr/>
          </p:nvCxnSpPr>
          <p:spPr>
            <a:xfrm>
              <a:off x="8940658" y="306055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angular 107"/>
            <p:cNvCxnSpPr>
              <a:stCxn id="106" idx="1"/>
              <a:endCxn id="94" idx="3"/>
            </p:cNvCxnSpPr>
            <p:nvPr/>
          </p:nvCxnSpPr>
          <p:spPr>
            <a:xfrm rot="10800000" flipH="1">
              <a:off x="8486141" y="2926910"/>
              <a:ext cx="2822575" cy="21008"/>
            </a:xfrm>
            <a:prstGeom prst="bentConnector5">
              <a:avLst>
                <a:gd name="adj1" fmla="val -8099"/>
                <a:gd name="adj2" fmla="val -2864095"/>
                <a:gd name="adj3" fmla="val 1080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de flecha 108"/>
            <p:cNvCxnSpPr/>
            <p:nvPr/>
          </p:nvCxnSpPr>
          <p:spPr>
            <a:xfrm flipH="1">
              <a:off x="8923880" y="288032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o 57"/>
          <p:cNvGrpSpPr/>
          <p:nvPr/>
        </p:nvGrpSpPr>
        <p:grpSpPr>
          <a:xfrm>
            <a:off x="4688548" y="4214944"/>
            <a:ext cx="2822576" cy="1071296"/>
            <a:chOff x="8660251" y="3782144"/>
            <a:chExt cx="2822576" cy="1071296"/>
          </a:xfrm>
        </p:grpSpPr>
        <p:sp>
          <p:nvSpPr>
            <p:cNvPr id="110" name="Rectángulo 109"/>
            <p:cNvSpPr/>
            <p:nvPr/>
          </p:nvSpPr>
          <p:spPr>
            <a:xfrm>
              <a:off x="11037839" y="438744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10247421" y="438744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12" name="Flecha abajo 111"/>
            <p:cNvSpPr/>
            <p:nvPr/>
          </p:nvSpPr>
          <p:spPr>
            <a:xfrm>
              <a:off x="8798949" y="3807949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Flecha abajo 112"/>
            <p:cNvSpPr/>
            <p:nvPr/>
          </p:nvSpPr>
          <p:spPr>
            <a:xfrm>
              <a:off x="11176533" y="3788495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9456948" y="438744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15" name="Flecha abajo 114"/>
            <p:cNvSpPr/>
            <p:nvPr/>
          </p:nvSpPr>
          <p:spPr>
            <a:xfrm>
              <a:off x="10386089" y="3782144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16" name="Conector recto de flecha 115"/>
            <p:cNvCxnSpPr/>
            <p:nvPr/>
          </p:nvCxnSpPr>
          <p:spPr>
            <a:xfrm flipH="1">
              <a:off x="9901936" y="456195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angular 116"/>
            <p:cNvCxnSpPr>
              <a:stCxn id="110" idx="2"/>
              <a:endCxn id="121" idx="2"/>
            </p:cNvCxnSpPr>
            <p:nvPr/>
          </p:nvCxnSpPr>
          <p:spPr>
            <a:xfrm rot="5400000">
              <a:off x="10061036" y="3654142"/>
              <a:ext cx="21008" cy="2377587"/>
            </a:xfrm>
            <a:prstGeom prst="bentConnector3">
              <a:avLst>
                <a:gd name="adj1" fmla="val 11881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/>
            <p:cNvCxnSpPr/>
            <p:nvPr/>
          </p:nvCxnSpPr>
          <p:spPr>
            <a:xfrm>
              <a:off x="9901936" y="474218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/>
            <p:cNvCxnSpPr/>
            <p:nvPr/>
          </p:nvCxnSpPr>
          <p:spPr>
            <a:xfrm flipH="1">
              <a:off x="10692409" y="456195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/>
            <p:cNvCxnSpPr/>
            <p:nvPr/>
          </p:nvCxnSpPr>
          <p:spPr>
            <a:xfrm>
              <a:off x="10692409" y="474218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ángulo 120"/>
            <p:cNvSpPr/>
            <p:nvPr/>
          </p:nvSpPr>
          <p:spPr>
            <a:xfrm>
              <a:off x="8660252" y="440845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122" name="Conector recto de flecha 121"/>
            <p:cNvCxnSpPr/>
            <p:nvPr/>
          </p:nvCxnSpPr>
          <p:spPr>
            <a:xfrm>
              <a:off x="9114768" y="474357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angular 122"/>
            <p:cNvCxnSpPr>
              <a:stCxn id="121" idx="1"/>
              <a:endCxn id="110" idx="3"/>
            </p:cNvCxnSpPr>
            <p:nvPr/>
          </p:nvCxnSpPr>
          <p:spPr>
            <a:xfrm rot="10800000" flipH="1">
              <a:off x="8660251" y="4609937"/>
              <a:ext cx="2822575" cy="21008"/>
            </a:xfrm>
            <a:prstGeom prst="bentConnector5">
              <a:avLst>
                <a:gd name="adj1" fmla="val -8099"/>
                <a:gd name="adj2" fmla="val -2864095"/>
                <a:gd name="adj3" fmla="val 1080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/>
            <p:cNvCxnSpPr/>
            <p:nvPr/>
          </p:nvCxnSpPr>
          <p:spPr>
            <a:xfrm flipH="1">
              <a:off x="9097990" y="45633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04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Metodo</a:t>
            </a:r>
            <a:r>
              <a:rPr lang="es-CO" dirty="0" smtClean="0"/>
              <a:t> </a:t>
            </a:r>
            <a:r>
              <a:rPr lang="es-CO" dirty="0" err="1" smtClean="0"/>
              <a:t>insertAtLast</a:t>
            </a:r>
            <a:r>
              <a:rPr lang="es-CO" dirty="0" smtClean="0"/>
              <a:t>()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Inserta </a:t>
            </a:r>
            <a:r>
              <a:rPr lang="es-CO" dirty="0"/>
              <a:t>donde se encuentre el apuntador </a:t>
            </a:r>
            <a:r>
              <a:rPr lang="es-CO" dirty="0" smtClean="0"/>
              <a:t>‘</a:t>
            </a:r>
            <a:r>
              <a:rPr lang="es-CO" dirty="0" err="1" smtClean="0"/>
              <a:t>last</a:t>
            </a:r>
            <a:r>
              <a:rPr lang="es-CO" dirty="0" smtClean="0"/>
              <a:t>’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34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insertAtLast</a:t>
            </a:r>
            <a:r>
              <a:rPr lang="es-CO" sz="6000" dirty="0" smtClean="0"/>
              <a:t>() – Con lista vacía</a:t>
            </a:r>
            <a:endParaRPr lang="es-CO" sz="6000" dirty="0"/>
          </a:p>
        </p:txBody>
      </p:sp>
      <p:sp>
        <p:nvSpPr>
          <p:cNvPr id="31" name="Flecha abajo 30"/>
          <p:cNvSpPr/>
          <p:nvPr/>
        </p:nvSpPr>
        <p:spPr>
          <a:xfrm>
            <a:off x="993165" y="2848397"/>
            <a:ext cx="244541" cy="8739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F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2" name="Flecha abajo 31"/>
          <p:cNvSpPr/>
          <p:nvPr/>
        </p:nvSpPr>
        <p:spPr>
          <a:xfrm>
            <a:off x="1245797" y="2848397"/>
            <a:ext cx="244541" cy="8739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Flecha abajo 32"/>
          <p:cNvSpPr/>
          <p:nvPr/>
        </p:nvSpPr>
        <p:spPr>
          <a:xfrm>
            <a:off x="1515395" y="2848397"/>
            <a:ext cx="244541" cy="8739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</a:t>
            </a:r>
          </a:p>
        </p:txBody>
      </p:sp>
      <p:sp>
        <p:nvSpPr>
          <p:cNvPr id="34" name="Corchetes 33"/>
          <p:cNvSpPr/>
          <p:nvPr/>
        </p:nvSpPr>
        <p:spPr>
          <a:xfrm>
            <a:off x="908199" y="3726383"/>
            <a:ext cx="914400" cy="2832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NULL</a:t>
            </a:r>
            <a:endParaRPr lang="es-CO" dirty="0"/>
          </a:p>
        </p:txBody>
      </p:sp>
      <p:sp>
        <p:nvSpPr>
          <p:cNvPr id="69" name="Flecha abajo 68"/>
          <p:cNvSpPr/>
          <p:nvPr/>
        </p:nvSpPr>
        <p:spPr>
          <a:xfrm>
            <a:off x="10116771" y="2529438"/>
            <a:ext cx="244541" cy="8739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F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70" name="Flecha abajo 69"/>
          <p:cNvSpPr/>
          <p:nvPr/>
        </p:nvSpPr>
        <p:spPr>
          <a:xfrm>
            <a:off x="10582062" y="2540223"/>
            <a:ext cx="244541" cy="8739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65" name="Conector angular 64"/>
          <p:cNvCxnSpPr/>
          <p:nvPr/>
        </p:nvCxnSpPr>
        <p:spPr>
          <a:xfrm flipH="1">
            <a:off x="10247133" y="3988809"/>
            <a:ext cx="914400" cy="12700"/>
          </a:xfrm>
          <a:prstGeom prst="bentConnector5">
            <a:avLst>
              <a:gd name="adj1" fmla="val -25000"/>
              <a:gd name="adj2" fmla="val 3550457"/>
              <a:gd name="adj3" fmla="val 1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/>
          <p:cNvSpPr/>
          <p:nvPr/>
        </p:nvSpPr>
        <p:spPr>
          <a:xfrm>
            <a:off x="10247133" y="34141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67" name="Conector angular 66"/>
          <p:cNvCxnSpPr/>
          <p:nvPr/>
        </p:nvCxnSpPr>
        <p:spPr>
          <a:xfrm rot="10800000" flipH="1">
            <a:off x="10247133" y="3770695"/>
            <a:ext cx="914400" cy="12700"/>
          </a:xfrm>
          <a:prstGeom prst="bentConnector5">
            <a:avLst>
              <a:gd name="adj1" fmla="val -42431"/>
              <a:gd name="adj2" fmla="val -6423858"/>
              <a:gd name="adj3" fmla="val 14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echa abajo 67"/>
          <p:cNvSpPr/>
          <p:nvPr/>
        </p:nvSpPr>
        <p:spPr>
          <a:xfrm>
            <a:off x="11039262" y="2529438"/>
            <a:ext cx="244541" cy="8739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</a:t>
            </a:r>
          </a:p>
        </p:txBody>
      </p:sp>
      <p:sp>
        <p:nvSpPr>
          <p:cNvPr id="35" name="Flecha derecha 34"/>
          <p:cNvSpPr/>
          <p:nvPr/>
        </p:nvSpPr>
        <p:spPr>
          <a:xfrm>
            <a:off x="2730798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 derecha 36"/>
          <p:cNvSpPr/>
          <p:nvPr/>
        </p:nvSpPr>
        <p:spPr>
          <a:xfrm>
            <a:off x="5800322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derecha 37"/>
          <p:cNvSpPr/>
          <p:nvPr/>
        </p:nvSpPr>
        <p:spPr>
          <a:xfrm>
            <a:off x="8869846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3977723" y="34148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10" name="Conector angular 9"/>
          <p:cNvCxnSpPr/>
          <p:nvPr/>
        </p:nvCxnSpPr>
        <p:spPr>
          <a:xfrm flipH="1">
            <a:off x="7047247" y="3988809"/>
            <a:ext cx="914400" cy="12700"/>
          </a:xfrm>
          <a:prstGeom prst="bentConnector5">
            <a:avLst>
              <a:gd name="adj1" fmla="val -25000"/>
              <a:gd name="adj2" fmla="val 3550457"/>
              <a:gd name="adj3" fmla="val 1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7047247" y="34141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cxnSp>
        <p:nvCxnSpPr>
          <p:cNvPr id="40" name="Conector angular 39"/>
          <p:cNvCxnSpPr/>
          <p:nvPr/>
        </p:nvCxnSpPr>
        <p:spPr>
          <a:xfrm rot="10800000" flipH="1">
            <a:off x="7047247" y="3770695"/>
            <a:ext cx="914400" cy="12700"/>
          </a:xfrm>
          <a:prstGeom prst="bentConnector5">
            <a:avLst>
              <a:gd name="adj1" fmla="val -42431"/>
              <a:gd name="adj2" fmla="val -6423858"/>
              <a:gd name="adj3" fmla="val 14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echa abajo 26"/>
          <p:cNvSpPr/>
          <p:nvPr/>
        </p:nvSpPr>
        <p:spPr>
          <a:xfrm>
            <a:off x="4312652" y="2518952"/>
            <a:ext cx="244541" cy="8739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0" name="Flecha abajo 29"/>
          <p:cNvSpPr/>
          <p:nvPr/>
        </p:nvSpPr>
        <p:spPr>
          <a:xfrm>
            <a:off x="7390267" y="2529438"/>
            <a:ext cx="244541" cy="8739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517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insertAtLast</a:t>
            </a:r>
            <a:r>
              <a:rPr lang="es-CO" sz="6000" dirty="0" smtClean="0"/>
              <a:t>() – Lista con un elemento</a:t>
            </a:r>
            <a:endParaRPr lang="es-CO" sz="6000" dirty="0"/>
          </a:p>
        </p:txBody>
      </p:sp>
      <p:grpSp>
        <p:nvGrpSpPr>
          <p:cNvPr id="46" name="Grupo 45"/>
          <p:cNvGrpSpPr/>
          <p:nvPr/>
        </p:nvGrpSpPr>
        <p:grpSpPr>
          <a:xfrm>
            <a:off x="364717" y="2812492"/>
            <a:ext cx="1959847" cy="1233017"/>
            <a:chOff x="391420" y="2655273"/>
            <a:chExt cx="1959847" cy="1233017"/>
          </a:xfrm>
        </p:grpSpPr>
        <p:sp>
          <p:nvSpPr>
            <p:cNvPr id="6" name="Flecha abajo 5"/>
            <p:cNvSpPr/>
            <p:nvPr/>
          </p:nvSpPr>
          <p:spPr>
            <a:xfrm>
              <a:off x="391420" y="265527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lecha abajo 6"/>
            <p:cNvSpPr/>
            <p:nvPr/>
          </p:nvSpPr>
          <p:spPr>
            <a:xfrm>
              <a:off x="710304" y="266266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8" name="Conector angular 7"/>
            <p:cNvCxnSpPr/>
            <p:nvPr/>
          </p:nvCxnSpPr>
          <p:spPr>
            <a:xfrm flipH="1">
              <a:off x="480763" y="3655442"/>
              <a:ext cx="626677" cy="8704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/>
            <p:cNvSpPr/>
            <p:nvPr/>
          </p:nvSpPr>
          <p:spPr>
            <a:xfrm>
              <a:off x="480763" y="3261613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10" name="Conector angular 9"/>
            <p:cNvCxnSpPr/>
            <p:nvPr/>
          </p:nvCxnSpPr>
          <p:spPr>
            <a:xfrm rot="10800000" flipH="1">
              <a:off x="480763" y="3505959"/>
              <a:ext cx="626677" cy="8704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echa abajo 10"/>
            <p:cNvSpPr/>
            <p:nvPr/>
          </p:nvSpPr>
          <p:spPr>
            <a:xfrm>
              <a:off x="1029188" y="2655273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724590" y="3261613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3392724" y="2812492"/>
            <a:ext cx="2103224" cy="1233017"/>
            <a:chOff x="3495329" y="2655273"/>
            <a:chExt cx="2103224" cy="1233017"/>
          </a:xfrm>
        </p:grpSpPr>
        <p:sp>
          <p:nvSpPr>
            <p:cNvPr id="13" name="Rectángulo 12"/>
            <p:cNvSpPr/>
            <p:nvPr/>
          </p:nvSpPr>
          <p:spPr>
            <a:xfrm>
              <a:off x="4971876" y="3254221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4" name="Flecha abajo 13"/>
            <p:cNvSpPr/>
            <p:nvPr/>
          </p:nvSpPr>
          <p:spPr>
            <a:xfrm>
              <a:off x="3495329" y="265527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lecha abajo 14"/>
            <p:cNvSpPr/>
            <p:nvPr/>
          </p:nvSpPr>
          <p:spPr>
            <a:xfrm>
              <a:off x="3814213" y="266266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16" name="Conector angular 15"/>
            <p:cNvCxnSpPr/>
            <p:nvPr/>
          </p:nvCxnSpPr>
          <p:spPr>
            <a:xfrm flipH="1">
              <a:off x="3584672" y="3655442"/>
              <a:ext cx="626677" cy="8704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/>
            <p:cNvSpPr/>
            <p:nvPr/>
          </p:nvSpPr>
          <p:spPr>
            <a:xfrm>
              <a:off x="3584672" y="3261613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18" name="Conector angular 17"/>
            <p:cNvCxnSpPr/>
            <p:nvPr/>
          </p:nvCxnSpPr>
          <p:spPr>
            <a:xfrm rot="10800000" flipH="1">
              <a:off x="3584672" y="3505959"/>
              <a:ext cx="626677" cy="8704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echa abajo 18"/>
            <p:cNvSpPr/>
            <p:nvPr/>
          </p:nvSpPr>
          <p:spPr>
            <a:xfrm>
              <a:off x="4133097" y="2655273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3" name="Conector recto de flecha 2"/>
            <p:cNvCxnSpPr/>
            <p:nvPr/>
          </p:nvCxnSpPr>
          <p:spPr>
            <a:xfrm flipH="1" flipV="1">
              <a:off x="4201822" y="3394999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 flipV="1">
              <a:off x="4203220" y="3597733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/>
          <p:cNvGrpSpPr/>
          <p:nvPr/>
        </p:nvGrpSpPr>
        <p:grpSpPr>
          <a:xfrm>
            <a:off x="6564108" y="2812492"/>
            <a:ext cx="2103224" cy="1233017"/>
            <a:chOff x="6280354" y="2280334"/>
            <a:chExt cx="2103224" cy="1233017"/>
          </a:xfrm>
        </p:grpSpPr>
        <p:sp>
          <p:nvSpPr>
            <p:cNvPr id="26" name="Rectángulo 25"/>
            <p:cNvSpPr/>
            <p:nvPr/>
          </p:nvSpPr>
          <p:spPr>
            <a:xfrm>
              <a:off x="7756901" y="2879282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27" name="Flecha abajo 26"/>
            <p:cNvSpPr/>
            <p:nvPr/>
          </p:nvSpPr>
          <p:spPr>
            <a:xfrm>
              <a:off x="6280354" y="228033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echa abajo 27"/>
            <p:cNvSpPr/>
            <p:nvPr/>
          </p:nvSpPr>
          <p:spPr>
            <a:xfrm>
              <a:off x="6599238" y="2287725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6369697" y="2886674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32" name="Flecha abajo 31"/>
            <p:cNvSpPr/>
            <p:nvPr/>
          </p:nvSpPr>
          <p:spPr>
            <a:xfrm>
              <a:off x="6918122" y="2280334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6986847" y="3020060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 flipH="1" flipV="1">
              <a:off x="6988245" y="3222794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6996295" y="3121427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7006082" y="3332550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/>
          <p:cNvGrpSpPr/>
          <p:nvPr/>
        </p:nvGrpSpPr>
        <p:grpSpPr>
          <a:xfrm>
            <a:off x="9674326" y="2812492"/>
            <a:ext cx="2075047" cy="1238887"/>
            <a:chOff x="9127434" y="2195878"/>
            <a:chExt cx="2075047" cy="1238887"/>
          </a:xfrm>
        </p:grpSpPr>
        <p:sp>
          <p:nvSpPr>
            <p:cNvPr id="37" name="Rectángulo 36"/>
            <p:cNvSpPr/>
            <p:nvPr/>
          </p:nvSpPr>
          <p:spPr>
            <a:xfrm>
              <a:off x="10575804" y="2800696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38" name="Flecha abajo 37"/>
            <p:cNvSpPr/>
            <p:nvPr/>
          </p:nvSpPr>
          <p:spPr>
            <a:xfrm>
              <a:off x="9127434" y="220914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lecha abajo 38"/>
            <p:cNvSpPr/>
            <p:nvPr/>
          </p:nvSpPr>
          <p:spPr>
            <a:xfrm>
              <a:off x="10805345" y="219587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9188600" y="2808088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41" name="Flecha abajo 40"/>
            <p:cNvSpPr/>
            <p:nvPr/>
          </p:nvSpPr>
          <p:spPr>
            <a:xfrm>
              <a:off x="9699222" y="2213438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 flipH="1" flipV="1">
              <a:off x="9805750" y="2941474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 flipV="1">
              <a:off x="9807148" y="3144208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V="1">
              <a:off x="9815198" y="3042841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 flipV="1">
              <a:off x="9824985" y="3253964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echa derecha 49"/>
          <p:cNvSpPr/>
          <p:nvPr/>
        </p:nvSpPr>
        <p:spPr>
          <a:xfrm>
            <a:off x="2689281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Flecha derecha 50"/>
          <p:cNvSpPr/>
          <p:nvPr/>
        </p:nvSpPr>
        <p:spPr>
          <a:xfrm>
            <a:off x="5860665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Flecha derecha 51"/>
          <p:cNvSpPr/>
          <p:nvPr/>
        </p:nvSpPr>
        <p:spPr>
          <a:xfrm>
            <a:off x="9032049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4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insertAtLast</a:t>
            </a:r>
            <a:r>
              <a:rPr lang="es-CO" sz="6000" dirty="0" smtClean="0"/>
              <a:t>() – Lista varios elementos</a:t>
            </a:r>
            <a:endParaRPr lang="es-CO" sz="6000" dirty="0"/>
          </a:p>
        </p:txBody>
      </p:sp>
      <p:grpSp>
        <p:nvGrpSpPr>
          <p:cNvPr id="87" name="Grupo 86"/>
          <p:cNvGrpSpPr/>
          <p:nvPr/>
        </p:nvGrpSpPr>
        <p:grpSpPr>
          <a:xfrm>
            <a:off x="908734" y="2407444"/>
            <a:ext cx="2915855" cy="1074279"/>
            <a:chOff x="438204" y="2407444"/>
            <a:chExt cx="2915855" cy="1074279"/>
          </a:xfrm>
        </p:grpSpPr>
        <p:sp>
          <p:nvSpPr>
            <p:cNvPr id="4" name="Rectángulo 3"/>
            <p:cNvSpPr/>
            <p:nvPr/>
          </p:nvSpPr>
          <p:spPr>
            <a:xfrm>
              <a:off x="2019096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228678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6" name="Flecha abajo 5"/>
            <p:cNvSpPr/>
            <p:nvPr/>
          </p:nvSpPr>
          <p:spPr>
            <a:xfrm>
              <a:off x="576902" y="240744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lecha abajo 6"/>
            <p:cNvSpPr/>
            <p:nvPr/>
          </p:nvSpPr>
          <p:spPr>
            <a:xfrm>
              <a:off x="1935299" y="243143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38205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9" name="Flecha abajo 8"/>
            <p:cNvSpPr/>
            <p:nvPr/>
          </p:nvSpPr>
          <p:spPr>
            <a:xfrm>
              <a:off x="2373744" y="2431436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 flipH="1">
              <a:off x="883193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r 11"/>
            <p:cNvCxnSpPr>
              <a:stCxn id="4" idx="2"/>
              <a:endCxn id="8" idx="2"/>
            </p:cNvCxnSpPr>
            <p:nvPr/>
          </p:nvCxnSpPr>
          <p:spPr>
            <a:xfrm rot="5400000">
              <a:off x="1451145" y="2684927"/>
              <a:ext cx="12700" cy="158089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r 13"/>
            <p:cNvCxnSpPr>
              <a:stCxn id="8" idx="1"/>
              <a:endCxn id="4" idx="3"/>
            </p:cNvCxnSpPr>
            <p:nvPr/>
          </p:nvCxnSpPr>
          <p:spPr>
            <a:xfrm rot="10800000" flipH="1">
              <a:off x="438204" y="3252878"/>
              <a:ext cx="2025879" cy="12700"/>
            </a:xfrm>
            <a:prstGeom prst="bentConnector5">
              <a:avLst>
                <a:gd name="adj1" fmla="val -11284"/>
                <a:gd name="adj2" fmla="val -4848079"/>
                <a:gd name="adj3" fmla="val 1112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883193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1673666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>
              <a:off x="1673666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ángulo 31"/>
            <p:cNvSpPr/>
            <p:nvPr/>
          </p:nvSpPr>
          <p:spPr>
            <a:xfrm>
              <a:off x="2909071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4733323" y="2407444"/>
            <a:ext cx="2820605" cy="1074279"/>
            <a:chOff x="3895779" y="2407444"/>
            <a:chExt cx="2820605" cy="1074279"/>
          </a:xfrm>
        </p:grpSpPr>
        <p:sp>
          <p:nvSpPr>
            <p:cNvPr id="35" name="Rectángulo 34"/>
            <p:cNvSpPr/>
            <p:nvPr/>
          </p:nvSpPr>
          <p:spPr>
            <a:xfrm>
              <a:off x="5476671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686253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37" name="Flecha abajo 36"/>
            <p:cNvSpPr/>
            <p:nvPr/>
          </p:nvSpPr>
          <p:spPr>
            <a:xfrm>
              <a:off x="4034477" y="240744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Flecha abajo 37"/>
            <p:cNvSpPr/>
            <p:nvPr/>
          </p:nvSpPr>
          <p:spPr>
            <a:xfrm>
              <a:off x="5392874" y="243143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3895780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40" name="Flecha abajo 39"/>
            <p:cNvSpPr/>
            <p:nvPr/>
          </p:nvSpPr>
          <p:spPr>
            <a:xfrm>
              <a:off x="5831319" y="2431436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H="1">
              <a:off x="4340768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angular 41"/>
            <p:cNvCxnSpPr>
              <a:stCxn id="35" idx="2"/>
              <a:endCxn id="39" idx="2"/>
            </p:cNvCxnSpPr>
            <p:nvPr/>
          </p:nvCxnSpPr>
          <p:spPr>
            <a:xfrm rot="5400000">
              <a:off x="4908720" y="2684927"/>
              <a:ext cx="12700" cy="158089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39" idx="1"/>
              <a:endCxn id="35" idx="3"/>
            </p:cNvCxnSpPr>
            <p:nvPr/>
          </p:nvCxnSpPr>
          <p:spPr>
            <a:xfrm rot="10800000" flipH="1">
              <a:off x="3895779" y="3252878"/>
              <a:ext cx="2025879" cy="12700"/>
            </a:xfrm>
            <a:prstGeom prst="bentConnector5">
              <a:avLst>
                <a:gd name="adj1" fmla="val -11284"/>
                <a:gd name="adj2" fmla="val -4848079"/>
                <a:gd name="adj3" fmla="val 1112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>
              <a:off x="4340768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 flipH="1">
              <a:off x="5131241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5131241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6271396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flipH="1">
              <a:off x="5921816" y="318584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r 49"/>
            <p:cNvCxnSpPr>
              <a:stCxn id="47" idx="2"/>
              <a:endCxn id="39" idx="2"/>
            </p:cNvCxnSpPr>
            <p:nvPr/>
          </p:nvCxnSpPr>
          <p:spPr>
            <a:xfrm rot="5400000">
              <a:off x="5306082" y="2287564"/>
              <a:ext cx="12700" cy="2375616"/>
            </a:xfrm>
            <a:prstGeom prst="bentConnector3">
              <a:avLst>
                <a:gd name="adj1" fmla="val 2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/>
          <p:cNvGrpSpPr/>
          <p:nvPr/>
        </p:nvGrpSpPr>
        <p:grpSpPr>
          <a:xfrm>
            <a:off x="8462662" y="2369344"/>
            <a:ext cx="2820604" cy="1074278"/>
            <a:chOff x="7220005" y="2369344"/>
            <a:chExt cx="2820604" cy="1074278"/>
          </a:xfrm>
        </p:grpSpPr>
        <p:sp>
          <p:nvSpPr>
            <p:cNvPr id="54" name="Rectángulo 53"/>
            <p:cNvSpPr/>
            <p:nvPr/>
          </p:nvSpPr>
          <p:spPr>
            <a:xfrm>
              <a:off x="8800896" y="29922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8010478" y="29922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6" name="Flecha abajo 55"/>
            <p:cNvSpPr/>
            <p:nvPr/>
          </p:nvSpPr>
          <p:spPr>
            <a:xfrm>
              <a:off x="7358702" y="236934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8717099" y="239333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7220005" y="29922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59" name="Flecha abajo 58"/>
            <p:cNvSpPr/>
            <p:nvPr/>
          </p:nvSpPr>
          <p:spPr>
            <a:xfrm>
              <a:off x="9155544" y="2393336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0" name="Conector recto de flecha 59"/>
            <p:cNvCxnSpPr/>
            <p:nvPr/>
          </p:nvCxnSpPr>
          <p:spPr>
            <a:xfrm flipH="1">
              <a:off x="7664993" y="31667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r 61"/>
            <p:cNvCxnSpPr>
              <a:stCxn id="58" idx="1"/>
              <a:endCxn id="66" idx="3"/>
            </p:cNvCxnSpPr>
            <p:nvPr/>
          </p:nvCxnSpPr>
          <p:spPr>
            <a:xfrm rot="10800000" flipH="1">
              <a:off x="7220005" y="3214778"/>
              <a:ext cx="2820604" cy="12700"/>
            </a:xfrm>
            <a:prstGeom prst="bentConnector5">
              <a:avLst>
                <a:gd name="adj1" fmla="val -8105"/>
                <a:gd name="adj2" fmla="val -5223079"/>
                <a:gd name="adj3" fmla="val 10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>
              <a:off x="7664993" y="33470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 flipH="1">
              <a:off x="8455466" y="31667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/>
            <p:nvPr/>
          </p:nvCxnSpPr>
          <p:spPr>
            <a:xfrm>
              <a:off x="8455466" y="33470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ángulo 65"/>
            <p:cNvSpPr/>
            <p:nvPr/>
          </p:nvSpPr>
          <p:spPr>
            <a:xfrm>
              <a:off x="9595621" y="29922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H="1">
              <a:off x="9246041" y="314774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r 67"/>
            <p:cNvCxnSpPr>
              <a:stCxn id="66" idx="2"/>
              <a:endCxn id="58" idx="2"/>
            </p:cNvCxnSpPr>
            <p:nvPr/>
          </p:nvCxnSpPr>
          <p:spPr>
            <a:xfrm rot="5400000">
              <a:off x="8630307" y="2249464"/>
              <a:ext cx="12700" cy="2375616"/>
            </a:xfrm>
            <a:prstGeom prst="bentConnector3">
              <a:avLst>
                <a:gd name="adj1" fmla="val 2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>
              <a:off x="9255566" y="33470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o 89"/>
          <p:cNvGrpSpPr/>
          <p:nvPr/>
        </p:nvGrpSpPr>
        <p:grpSpPr>
          <a:xfrm>
            <a:off x="4643800" y="4584401"/>
            <a:ext cx="2820604" cy="1074278"/>
            <a:chOff x="4412283" y="4584401"/>
            <a:chExt cx="2820604" cy="1074278"/>
          </a:xfrm>
        </p:grpSpPr>
        <p:sp>
          <p:nvSpPr>
            <p:cNvPr id="72" name="Rectángulo 71"/>
            <p:cNvSpPr/>
            <p:nvPr/>
          </p:nvSpPr>
          <p:spPr>
            <a:xfrm>
              <a:off x="5993174" y="520734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5202756" y="520734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4" name="Flecha abajo 73"/>
            <p:cNvSpPr/>
            <p:nvPr/>
          </p:nvSpPr>
          <p:spPr>
            <a:xfrm>
              <a:off x="4550980" y="4584401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Flecha abajo 74"/>
            <p:cNvSpPr/>
            <p:nvPr/>
          </p:nvSpPr>
          <p:spPr>
            <a:xfrm>
              <a:off x="6928016" y="4609001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4412283" y="520734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77" name="Flecha abajo 76"/>
            <p:cNvSpPr/>
            <p:nvPr/>
          </p:nvSpPr>
          <p:spPr>
            <a:xfrm>
              <a:off x="6137598" y="4608392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78" name="Conector recto de flecha 77"/>
            <p:cNvCxnSpPr/>
            <p:nvPr/>
          </p:nvCxnSpPr>
          <p:spPr>
            <a:xfrm flipH="1">
              <a:off x="4857271" y="53818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r 78"/>
            <p:cNvCxnSpPr>
              <a:stCxn id="76" idx="1"/>
              <a:endCxn id="83" idx="3"/>
            </p:cNvCxnSpPr>
            <p:nvPr/>
          </p:nvCxnSpPr>
          <p:spPr>
            <a:xfrm rot="10800000" flipH="1">
              <a:off x="4412283" y="5429835"/>
              <a:ext cx="2820604" cy="12700"/>
            </a:xfrm>
            <a:prstGeom prst="bentConnector5">
              <a:avLst>
                <a:gd name="adj1" fmla="val -8105"/>
                <a:gd name="adj2" fmla="val -5223079"/>
                <a:gd name="adj3" fmla="val 10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>
              <a:off x="4857271" y="556207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/>
            <p:cNvCxnSpPr/>
            <p:nvPr/>
          </p:nvCxnSpPr>
          <p:spPr>
            <a:xfrm flipH="1">
              <a:off x="5647744" y="53818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>
              <a:off x="5647744" y="556207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 82"/>
            <p:cNvSpPr/>
            <p:nvPr/>
          </p:nvSpPr>
          <p:spPr>
            <a:xfrm>
              <a:off x="6787899" y="520734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84" name="Conector recto de flecha 83"/>
            <p:cNvCxnSpPr/>
            <p:nvPr/>
          </p:nvCxnSpPr>
          <p:spPr>
            <a:xfrm flipH="1">
              <a:off x="6438319" y="536279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angular 84"/>
            <p:cNvCxnSpPr>
              <a:stCxn id="83" idx="2"/>
              <a:endCxn id="76" idx="2"/>
            </p:cNvCxnSpPr>
            <p:nvPr/>
          </p:nvCxnSpPr>
          <p:spPr>
            <a:xfrm rot="5400000">
              <a:off x="5822585" y="4464521"/>
              <a:ext cx="12700" cy="2375616"/>
            </a:xfrm>
            <a:prstGeom prst="bentConnector3">
              <a:avLst>
                <a:gd name="adj1" fmla="val 2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/>
            <p:nvPr/>
          </p:nvCxnSpPr>
          <p:spPr>
            <a:xfrm>
              <a:off x="6447844" y="556207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lecha derecha 90"/>
          <p:cNvSpPr/>
          <p:nvPr/>
        </p:nvSpPr>
        <p:spPr>
          <a:xfrm>
            <a:off x="4010025" y="3185842"/>
            <a:ext cx="325399" cy="161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Flecha derecha 91"/>
          <p:cNvSpPr/>
          <p:nvPr/>
        </p:nvSpPr>
        <p:spPr>
          <a:xfrm>
            <a:off x="7752070" y="3185842"/>
            <a:ext cx="325399" cy="161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Flecha derecha 92"/>
          <p:cNvSpPr/>
          <p:nvPr/>
        </p:nvSpPr>
        <p:spPr>
          <a:xfrm rot="7521700">
            <a:off x="7763906" y="4323844"/>
            <a:ext cx="325399" cy="161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Metodo</a:t>
            </a:r>
            <a:r>
              <a:rPr lang="es-CO" dirty="0" smtClean="0"/>
              <a:t> </a:t>
            </a:r>
            <a:r>
              <a:rPr lang="es-CO" dirty="0" err="1" smtClean="0"/>
              <a:t>remove</a:t>
            </a:r>
            <a:r>
              <a:rPr lang="es-CO" dirty="0" smtClean="0"/>
              <a:t>()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Elimina </a:t>
            </a:r>
            <a:r>
              <a:rPr lang="es-CO" dirty="0"/>
              <a:t>donde se encuentre el apuntador </a:t>
            </a:r>
            <a:r>
              <a:rPr lang="es-CO" dirty="0" smtClean="0"/>
              <a:t>‘</a:t>
            </a:r>
            <a:r>
              <a:rPr lang="es-CO" dirty="0" err="1" smtClean="0"/>
              <a:t>current</a:t>
            </a:r>
            <a:r>
              <a:rPr lang="es-CO" dirty="0" smtClean="0"/>
              <a:t>’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73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remove</a:t>
            </a:r>
            <a:r>
              <a:rPr lang="es-CO" sz="6000" dirty="0" smtClean="0"/>
              <a:t>() – Lista con un elemento</a:t>
            </a:r>
            <a:endParaRPr lang="es-CO" sz="6000" dirty="0"/>
          </a:p>
        </p:txBody>
      </p:sp>
      <p:grpSp>
        <p:nvGrpSpPr>
          <p:cNvPr id="71" name="Grupo 70"/>
          <p:cNvGrpSpPr/>
          <p:nvPr/>
        </p:nvGrpSpPr>
        <p:grpSpPr>
          <a:xfrm>
            <a:off x="10369403" y="2848397"/>
            <a:ext cx="914400" cy="1161207"/>
            <a:chOff x="368758" y="2181344"/>
            <a:chExt cx="914400" cy="1161207"/>
          </a:xfrm>
        </p:grpSpPr>
        <p:sp>
          <p:nvSpPr>
            <p:cNvPr id="31" name="Flecha abajo 30"/>
            <p:cNvSpPr/>
            <p:nvPr/>
          </p:nvSpPr>
          <p:spPr>
            <a:xfrm>
              <a:off x="453724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Flecha abajo 31"/>
            <p:cNvSpPr/>
            <p:nvPr/>
          </p:nvSpPr>
          <p:spPr>
            <a:xfrm>
              <a:off x="706356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3" name="Flecha abajo 32"/>
            <p:cNvSpPr/>
            <p:nvPr/>
          </p:nvSpPr>
          <p:spPr>
            <a:xfrm>
              <a:off x="975954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sp>
          <p:nvSpPr>
            <p:cNvPr id="34" name="Corchetes 33"/>
            <p:cNvSpPr/>
            <p:nvPr/>
          </p:nvSpPr>
          <p:spPr>
            <a:xfrm>
              <a:off x="368758" y="3059330"/>
              <a:ext cx="914400" cy="28322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NULL</a:t>
              </a:r>
              <a:endParaRPr lang="es-CO" dirty="0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7299879" y="2528775"/>
            <a:ext cx="914400" cy="1800451"/>
            <a:chOff x="1966369" y="1748779"/>
            <a:chExt cx="914400" cy="1800451"/>
          </a:xfrm>
        </p:grpSpPr>
        <p:sp>
          <p:nvSpPr>
            <p:cNvPr id="36" name="Rectángulo 35"/>
            <p:cNvSpPr/>
            <p:nvPr/>
          </p:nvSpPr>
          <p:spPr>
            <a:xfrm>
              <a:off x="1966369" y="263483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52" name="Flecha abajo 51"/>
            <p:cNvSpPr/>
            <p:nvPr/>
          </p:nvSpPr>
          <p:spPr>
            <a:xfrm>
              <a:off x="2295874" y="1748779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4230355" y="2529438"/>
            <a:ext cx="914400" cy="1799125"/>
            <a:chOff x="6191302" y="1736667"/>
            <a:chExt cx="914400" cy="1799125"/>
          </a:xfrm>
        </p:grpSpPr>
        <p:cxnSp>
          <p:nvCxnSpPr>
            <p:cNvPr id="10" name="Conector angular 9"/>
            <p:cNvCxnSpPr/>
            <p:nvPr/>
          </p:nvCxnSpPr>
          <p:spPr>
            <a:xfrm flipH="1">
              <a:off x="6191302" y="3196038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/>
            <p:cNvSpPr/>
            <p:nvPr/>
          </p:nvSpPr>
          <p:spPr>
            <a:xfrm>
              <a:off x="6191302" y="26213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40" name="Conector angular 39"/>
            <p:cNvCxnSpPr/>
            <p:nvPr/>
          </p:nvCxnSpPr>
          <p:spPr>
            <a:xfrm rot="10800000" flipH="1">
              <a:off x="6191302" y="2977924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echa abajo 53"/>
            <p:cNvSpPr/>
            <p:nvPr/>
          </p:nvSpPr>
          <p:spPr>
            <a:xfrm>
              <a:off x="6521565" y="1736667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908199" y="2529438"/>
            <a:ext cx="1167032" cy="1799125"/>
            <a:chOff x="10393329" y="1860105"/>
            <a:chExt cx="1167032" cy="1799125"/>
          </a:xfrm>
        </p:grpSpPr>
        <p:sp>
          <p:nvSpPr>
            <p:cNvPr id="69" name="Flecha abajo 68"/>
            <p:cNvSpPr/>
            <p:nvPr/>
          </p:nvSpPr>
          <p:spPr>
            <a:xfrm>
              <a:off x="10393329" y="1860105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echa abajo 69"/>
            <p:cNvSpPr/>
            <p:nvPr/>
          </p:nvSpPr>
          <p:spPr>
            <a:xfrm>
              <a:off x="10858620" y="1870890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65" name="Conector angular 64"/>
            <p:cNvCxnSpPr/>
            <p:nvPr/>
          </p:nvCxnSpPr>
          <p:spPr>
            <a:xfrm flipH="1">
              <a:off x="10523691" y="3319476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ángulo 65"/>
            <p:cNvSpPr/>
            <p:nvPr/>
          </p:nvSpPr>
          <p:spPr>
            <a:xfrm>
              <a:off x="10523691" y="274483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67" name="Conector angular 66"/>
            <p:cNvCxnSpPr/>
            <p:nvPr/>
          </p:nvCxnSpPr>
          <p:spPr>
            <a:xfrm rot="10800000" flipH="1">
              <a:off x="10523691" y="3101362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11315820" y="1860105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</p:grpSp>
      <p:sp>
        <p:nvSpPr>
          <p:cNvPr id="35" name="Flecha derecha 34"/>
          <p:cNvSpPr/>
          <p:nvPr/>
        </p:nvSpPr>
        <p:spPr>
          <a:xfrm>
            <a:off x="2983430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 derecha 36"/>
          <p:cNvSpPr/>
          <p:nvPr/>
        </p:nvSpPr>
        <p:spPr>
          <a:xfrm>
            <a:off x="6052954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derecha 37"/>
          <p:cNvSpPr/>
          <p:nvPr/>
        </p:nvSpPr>
        <p:spPr>
          <a:xfrm>
            <a:off x="9122478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96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remove</a:t>
            </a:r>
            <a:r>
              <a:rPr lang="es-CO" sz="6000" dirty="0" smtClean="0"/>
              <a:t>() – Lista varios elementos</a:t>
            </a:r>
            <a:endParaRPr lang="es-CO" sz="6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 esta al principio</a:t>
            </a:r>
            <a:endParaRPr lang="es-CO" sz="2000" dirty="0"/>
          </a:p>
        </p:txBody>
      </p:sp>
      <p:grpSp>
        <p:nvGrpSpPr>
          <p:cNvPr id="127" name="Grupo 126"/>
          <p:cNvGrpSpPr/>
          <p:nvPr/>
        </p:nvGrpSpPr>
        <p:grpSpPr>
          <a:xfrm>
            <a:off x="514594" y="2074189"/>
            <a:ext cx="2852774" cy="1065378"/>
            <a:chOff x="4215173" y="4795750"/>
            <a:chExt cx="2852774" cy="1065378"/>
          </a:xfrm>
        </p:grpSpPr>
        <p:sp>
          <p:nvSpPr>
            <p:cNvPr id="128" name="Rectángulo 127"/>
            <p:cNvSpPr/>
            <p:nvPr/>
          </p:nvSpPr>
          <p:spPr>
            <a:xfrm>
              <a:off x="6622959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  <a:endParaRPr lang="es-CO" dirty="0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5071317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30" name="Flecha abajo 129"/>
            <p:cNvSpPr/>
            <p:nvPr/>
          </p:nvSpPr>
          <p:spPr>
            <a:xfrm>
              <a:off x="4215173" y="4801139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Flecha abajo 130"/>
            <p:cNvSpPr/>
            <p:nvPr/>
          </p:nvSpPr>
          <p:spPr>
            <a:xfrm>
              <a:off x="6762982" y="479575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4280844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33" name="Flecha abajo 132"/>
            <p:cNvSpPr/>
            <p:nvPr/>
          </p:nvSpPr>
          <p:spPr>
            <a:xfrm>
              <a:off x="4616922" y="4817191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34" name="Conector recto de flecha 133"/>
            <p:cNvCxnSpPr/>
            <p:nvPr/>
          </p:nvCxnSpPr>
          <p:spPr>
            <a:xfrm flipH="1">
              <a:off x="4725832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28" idx="2"/>
              <a:endCxn id="132" idx="2"/>
            </p:cNvCxnSpPr>
            <p:nvPr/>
          </p:nvCxnSpPr>
          <p:spPr>
            <a:xfrm rot="5400000">
              <a:off x="5669036" y="4684710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angular 135"/>
            <p:cNvCxnSpPr>
              <a:stCxn id="132" idx="1"/>
              <a:endCxn id="128" idx="3"/>
            </p:cNvCxnSpPr>
            <p:nvPr/>
          </p:nvCxnSpPr>
          <p:spPr>
            <a:xfrm rot="10800000" flipH="1">
              <a:off x="4280843" y="5627914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>
              <a:off x="4725832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/>
            <p:cNvCxnSpPr/>
            <p:nvPr/>
          </p:nvCxnSpPr>
          <p:spPr>
            <a:xfrm flipH="1">
              <a:off x="551630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/>
            <p:nvPr/>
          </p:nvCxnSpPr>
          <p:spPr>
            <a:xfrm>
              <a:off x="551630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ángulo 139"/>
            <p:cNvSpPr/>
            <p:nvPr/>
          </p:nvSpPr>
          <p:spPr>
            <a:xfrm>
              <a:off x="5847138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41" name="Conector recto de flecha 140"/>
            <p:cNvCxnSpPr/>
            <p:nvPr/>
          </p:nvCxnSpPr>
          <p:spPr>
            <a:xfrm flipH="1">
              <a:off x="629735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/>
            <p:cNvCxnSpPr/>
            <p:nvPr/>
          </p:nvCxnSpPr>
          <p:spPr>
            <a:xfrm>
              <a:off x="629735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o 142"/>
          <p:cNvGrpSpPr/>
          <p:nvPr/>
        </p:nvGrpSpPr>
        <p:grpSpPr>
          <a:xfrm>
            <a:off x="4735284" y="2061123"/>
            <a:ext cx="2787104" cy="1073289"/>
            <a:chOff x="4106830" y="2946718"/>
            <a:chExt cx="2787104" cy="1073289"/>
          </a:xfrm>
        </p:grpSpPr>
        <p:sp>
          <p:nvSpPr>
            <p:cNvPr id="144" name="Rectángulo 143"/>
            <p:cNvSpPr/>
            <p:nvPr/>
          </p:nvSpPr>
          <p:spPr>
            <a:xfrm>
              <a:off x="6448946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4897304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46" name="Flecha abajo 145"/>
            <p:cNvSpPr/>
            <p:nvPr/>
          </p:nvSpPr>
          <p:spPr>
            <a:xfrm>
              <a:off x="4827823" y="297178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Flecha abajo 146"/>
            <p:cNvSpPr/>
            <p:nvPr/>
          </p:nvSpPr>
          <p:spPr>
            <a:xfrm>
              <a:off x="6587643" y="294671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4106831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49" name="Flecha abajo 148"/>
            <p:cNvSpPr/>
            <p:nvPr/>
          </p:nvSpPr>
          <p:spPr>
            <a:xfrm>
              <a:off x="5229572" y="2971780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50" name="Conector recto de flecha 149"/>
            <p:cNvCxnSpPr/>
            <p:nvPr/>
          </p:nvCxnSpPr>
          <p:spPr>
            <a:xfrm flipH="1">
              <a:off x="4551819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angular 150"/>
            <p:cNvCxnSpPr>
              <a:stCxn id="144" idx="2"/>
              <a:endCxn id="148" idx="2"/>
            </p:cNvCxnSpPr>
            <p:nvPr/>
          </p:nvCxnSpPr>
          <p:spPr>
            <a:xfrm rot="5400000">
              <a:off x="5495023" y="2843589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angular 151"/>
            <p:cNvCxnSpPr>
              <a:stCxn id="148" idx="1"/>
              <a:endCxn id="144" idx="3"/>
            </p:cNvCxnSpPr>
            <p:nvPr/>
          </p:nvCxnSpPr>
          <p:spPr>
            <a:xfrm rot="10800000" flipH="1">
              <a:off x="4106830" y="3786793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/>
            <p:cNvCxnSpPr/>
            <p:nvPr/>
          </p:nvCxnSpPr>
          <p:spPr>
            <a:xfrm>
              <a:off x="4551819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/>
            <p:cNvCxnSpPr/>
            <p:nvPr/>
          </p:nvCxnSpPr>
          <p:spPr>
            <a:xfrm flipH="1">
              <a:off x="534229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de flecha 154"/>
            <p:cNvCxnSpPr/>
            <p:nvPr/>
          </p:nvCxnSpPr>
          <p:spPr>
            <a:xfrm>
              <a:off x="534229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ángulo 155"/>
            <p:cNvSpPr/>
            <p:nvPr/>
          </p:nvSpPr>
          <p:spPr>
            <a:xfrm>
              <a:off x="5673125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57" name="Conector recto de flecha 156"/>
            <p:cNvCxnSpPr/>
            <p:nvPr/>
          </p:nvCxnSpPr>
          <p:spPr>
            <a:xfrm flipH="1">
              <a:off x="612334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/>
            <p:nvPr/>
          </p:nvCxnSpPr>
          <p:spPr>
            <a:xfrm>
              <a:off x="612334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lecha abajo 158"/>
            <p:cNvSpPr/>
            <p:nvPr/>
          </p:nvSpPr>
          <p:spPr>
            <a:xfrm>
              <a:off x="4242384" y="2971780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890304" y="2061123"/>
            <a:ext cx="2787103" cy="1073289"/>
            <a:chOff x="8235613" y="2884516"/>
            <a:chExt cx="2787103" cy="1073289"/>
          </a:xfrm>
        </p:grpSpPr>
        <p:sp>
          <p:nvSpPr>
            <p:cNvPr id="53" name="Rectángulo 52"/>
            <p:cNvSpPr/>
            <p:nvPr/>
          </p:nvSpPr>
          <p:spPr>
            <a:xfrm>
              <a:off x="10577728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9026086" y="3512817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5" name="Flecha abajo 54"/>
            <p:cNvSpPr/>
            <p:nvPr/>
          </p:nvSpPr>
          <p:spPr>
            <a:xfrm>
              <a:off x="8956605" y="290957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lecha abajo 55"/>
            <p:cNvSpPr/>
            <p:nvPr/>
          </p:nvSpPr>
          <p:spPr>
            <a:xfrm>
              <a:off x="10715100" y="288451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8235613" y="3512817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58" name="Flecha abajo 57"/>
            <p:cNvSpPr/>
            <p:nvPr/>
          </p:nvSpPr>
          <p:spPr>
            <a:xfrm>
              <a:off x="9358354" y="2909578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0" name="Conector angular 59"/>
            <p:cNvCxnSpPr>
              <a:stCxn id="53" idx="2"/>
              <a:endCxn id="54" idx="2"/>
            </p:cNvCxnSpPr>
            <p:nvPr/>
          </p:nvCxnSpPr>
          <p:spPr>
            <a:xfrm rot="5400000">
              <a:off x="10019041" y="3176623"/>
              <a:ext cx="10721" cy="1551642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angular 60"/>
            <p:cNvCxnSpPr>
              <a:stCxn id="54" idx="1"/>
              <a:endCxn id="53" idx="3"/>
            </p:cNvCxnSpPr>
            <p:nvPr/>
          </p:nvCxnSpPr>
          <p:spPr>
            <a:xfrm rot="10800000" flipH="1">
              <a:off x="9026086" y="3724591"/>
              <a:ext cx="1996630" cy="10721"/>
            </a:xfrm>
            <a:prstGeom prst="bentConnector5">
              <a:avLst>
                <a:gd name="adj1" fmla="val -11449"/>
                <a:gd name="adj2" fmla="val -6176056"/>
                <a:gd name="adj3" fmla="val 111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 flipH="1">
              <a:off x="947107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947107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ángulo 64"/>
            <p:cNvSpPr/>
            <p:nvPr/>
          </p:nvSpPr>
          <p:spPr>
            <a:xfrm>
              <a:off x="9801907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 flipH="1">
              <a:off x="1025212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/>
            <p:nvPr/>
          </p:nvCxnSpPr>
          <p:spPr>
            <a:xfrm>
              <a:off x="1025212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8371166" y="2909578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sp>
        <p:nvSpPr>
          <p:cNvPr id="72" name="Flecha derecha 71"/>
          <p:cNvSpPr/>
          <p:nvPr/>
        </p:nvSpPr>
        <p:spPr>
          <a:xfrm>
            <a:off x="3881963" y="2522988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Flecha derecha 72"/>
          <p:cNvSpPr/>
          <p:nvPr/>
        </p:nvSpPr>
        <p:spPr>
          <a:xfrm>
            <a:off x="8036983" y="2522988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9" name="Grupo 58"/>
          <p:cNvGrpSpPr/>
          <p:nvPr/>
        </p:nvGrpSpPr>
        <p:grpSpPr>
          <a:xfrm>
            <a:off x="5011289" y="3942183"/>
            <a:ext cx="2066111" cy="1073289"/>
            <a:chOff x="8956605" y="2884516"/>
            <a:chExt cx="2066111" cy="1073289"/>
          </a:xfrm>
        </p:grpSpPr>
        <p:sp>
          <p:nvSpPr>
            <p:cNvPr id="62" name="Rectángulo 61"/>
            <p:cNvSpPr/>
            <p:nvPr/>
          </p:nvSpPr>
          <p:spPr>
            <a:xfrm>
              <a:off x="10577728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9026086" y="3512817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0" name="Flecha abajo 69"/>
            <p:cNvSpPr/>
            <p:nvPr/>
          </p:nvSpPr>
          <p:spPr>
            <a:xfrm>
              <a:off x="8956605" y="290957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Flecha abajo 70"/>
            <p:cNvSpPr/>
            <p:nvPr/>
          </p:nvSpPr>
          <p:spPr>
            <a:xfrm>
              <a:off x="10715100" y="288451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75" name="Flecha abajo 74"/>
            <p:cNvSpPr/>
            <p:nvPr/>
          </p:nvSpPr>
          <p:spPr>
            <a:xfrm>
              <a:off x="9358354" y="2909578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76" name="Conector angular 75"/>
            <p:cNvCxnSpPr>
              <a:stCxn id="62" idx="2"/>
              <a:endCxn id="69" idx="2"/>
            </p:cNvCxnSpPr>
            <p:nvPr/>
          </p:nvCxnSpPr>
          <p:spPr>
            <a:xfrm rot="5400000">
              <a:off x="10019041" y="3176623"/>
              <a:ext cx="10721" cy="1551642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angular 76"/>
            <p:cNvCxnSpPr>
              <a:stCxn id="69" idx="1"/>
              <a:endCxn id="62" idx="3"/>
            </p:cNvCxnSpPr>
            <p:nvPr/>
          </p:nvCxnSpPr>
          <p:spPr>
            <a:xfrm rot="10800000" flipH="1">
              <a:off x="9026086" y="3724591"/>
              <a:ext cx="1996630" cy="10721"/>
            </a:xfrm>
            <a:prstGeom prst="bentConnector5">
              <a:avLst>
                <a:gd name="adj1" fmla="val -11449"/>
                <a:gd name="adj2" fmla="val -6176056"/>
                <a:gd name="adj3" fmla="val 111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>
              <a:off x="947107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>
              <a:off x="947107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ángulo 79"/>
            <p:cNvSpPr/>
            <p:nvPr/>
          </p:nvSpPr>
          <p:spPr>
            <a:xfrm>
              <a:off x="9801907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81" name="Conector recto de flecha 80"/>
            <p:cNvCxnSpPr/>
            <p:nvPr/>
          </p:nvCxnSpPr>
          <p:spPr>
            <a:xfrm flipH="1">
              <a:off x="1025212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>
              <a:off x="1025212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lecha derecha 83"/>
          <p:cNvSpPr/>
          <p:nvPr/>
        </p:nvSpPr>
        <p:spPr>
          <a:xfrm rot="8836584">
            <a:off x="8036983" y="3993173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Clase </a:t>
            </a:r>
            <a:r>
              <a:rPr lang="es-CO" sz="6000" dirty="0" err="1" smtClean="0"/>
              <a:t>NodeCircleList</a:t>
            </a:r>
            <a:r>
              <a:rPr lang="es-CO" sz="6000" dirty="0" smtClean="0"/>
              <a:t>&lt;T&gt;</a:t>
            </a:r>
            <a:endParaRPr lang="es-CO" sz="6000" dirty="0"/>
          </a:p>
        </p:txBody>
      </p:sp>
      <p:grpSp>
        <p:nvGrpSpPr>
          <p:cNvPr id="16" name="Grupo 15"/>
          <p:cNvGrpSpPr/>
          <p:nvPr/>
        </p:nvGrpSpPr>
        <p:grpSpPr>
          <a:xfrm>
            <a:off x="5013867" y="1990726"/>
            <a:ext cx="2164267" cy="2876549"/>
            <a:chOff x="4655984" y="1990726"/>
            <a:chExt cx="2164267" cy="2876549"/>
          </a:xfrm>
        </p:grpSpPr>
        <p:sp>
          <p:nvSpPr>
            <p:cNvPr id="3" name="Rectángulo 2"/>
            <p:cNvSpPr/>
            <p:nvPr/>
          </p:nvSpPr>
          <p:spPr>
            <a:xfrm>
              <a:off x="4655986" y="1990726"/>
              <a:ext cx="2164264" cy="1440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T data</a:t>
              </a:r>
              <a:endParaRPr lang="es-CO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655985" y="3431097"/>
              <a:ext cx="1092353" cy="7214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 smtClean="0">
                  <a:solidFill>
                    <a:schemeClr val="tx1"/>
                  </a:solidFill>
                </a:rPr>
                <a:t>NodeCircleList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&lt;T&gt;* back</a:t>
              </a:r>
              <a:endParaRPr lang="es-CO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748339" y="3431097"/>
              <a:ext cx="1071912" cy="7214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b="1" dirty="0" err="1">
                  <a:solidFill>
                    <a:schemeClr val="tx1"/>
                  </a:solidFill>
                </a:rPr>
                <a:t>NodeCircleList</a:t>
              </a:r>
              <a:r>
                <a:rPr lang="es-CO" sz="900" b="1" dirty="0">
                  <a:solidFill>
                    <a:schemeClr val="tx1"/>
                  </a:solidFill>
                </a:rPr>
                <a:t>&lt;T</a:t>
              </a:r>
              <a:r>
                <a:rPr lang="es-CO" sz="900" b="1" dirty="0" smtClean="0">
                  <a:solidFill>
                    <a:schemeClr val="tx1"/>
                  </a:solidFill>
                </a:rPr>
                <a:t>&gt;* </a:t>
              </a:r>
              <a:r>
                <a:rPr lang="es-CO" sz="900" b="1" dirty="0" err="1" smtClean="0">
                  <a:solidFill>
                    <a:schemeClr val="tx1"/>
                  </a:solidFill>
                </a:rPr>
                <a:t>Next</a:t>
              </a:r>
              <a:endParaRPr lang="es-CO" sz="9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Conector recto de flecha 9"/>
            <p:cNvCxnSpPr>
              <a:stCxn id="8" idx="2"/>
            </p:cNvCxnSpPr>
            <p:nvPr/>
          </p:nvCxnSpPr>
          <p:spPr>
            <a:xfrm>
              <a:off x="6284295" y="4152550"/>
              <a:ext cx="535955" cy="714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>
              <a:stCxn id="6" idx="2"/>
            </p:cNvCxnSpPr>
            <p:nvPr/>
          </p:nvCxnSpPr>
          <p:spPr>
            <a:xfrm flipH="1">
              <a:off x="4655984" y="4152550"/>
              <a:ext cx="546178" cy="714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6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remove</a:t>
            </a:r>
            <a:r>
              <a:rPr lang="es-CO" sz="6000" dirty="0" smtClean="0"/>
              <a:t>() – Lista varios elementos</a:t>
            </a:r>
            <a:endParaRPr lang="es-CO" sz="6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 esta al final</a:t>
            </a:r>
            <a:endParaRPr lang="es-CO" sz="2000" dirty="0"/>
          </a:p>
        </p:txBody>
      </p:sp>
      <p:grpSp>
        <p:nvGrpSpPr>
          <p:cNvPr id="127" name="Grupo 126"/>
          <p:cNvGrpSpPr/>
          <p:nvPr/>
        </p:nvGrpSpPr>
        <p:grpSpPr>
          <a:xfrm>
            <a:off x="492135" y="2056136"/>
            <a:ext cx="2843033" cy="1067928"/>
            <a:chOff x="4280843" y="4793200"/>
            <a:chExt cx="2843033" cy="1067928"/>
          </a:xfrm>
        </p:grpSpPr>
        <p:sp>
          <p:nvSpPr>
            <p:cNvPr id="128" name="Rectángulo 127"/>
            <p:cNvSpPr/>
            <p:nvPr/>
          </p:nvSpPr>
          <p:spPr>
            <a:xfrm>
              <a:off x="6622959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  <a:endParaRPr lang="es-CO" dirty="0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5071317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30" name="Flecha abajo 129"/>
            <p:cNvSpPr/>
            <p:nvPr/>
          </p:nvSpPr>
          <p:spPr>
            <a:xfrm>
              <a:off x="4419541" y="479320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Flecha abajo 130"/>
            <p:cNvSpPr/>
            <p:nvPr/>
          </p:nvSpPr>
          <p:spPr>
            <a:xfrm>
              <a:off x="6956282" y="479609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4280844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33" name="Flecha abajo 132"/>
            <p:cNvSpPr/>
            <p:nvPr/>
          </p:nvSpPr>
          <p:spPr>
            <a:xfrm>
              <a:off x="6558059" y="4799655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34" name="Conector recto de flecha 133"/>
            <p:cNvCxnSpPr/>
            <p:nvPr/>
          </p:nvCxnSpPr>
          <p:spPr>
            <a:xfrm flipH="1">
              <a:off x="4725832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28" idx="2"/>
              <a:endCxn id="132" idx="2"/>
            </p:cNvCxnSpPr>
            <p:nvPr/>
          </p:nvCxnSpPr>
          <p:spPr>
            <a:xfrm rot="5400000">
              <a:off x="5669036" y="4684710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angular 135"/>
            <p:cNvCxnSpPr>
              <a:stCxn id="132" idx="1"/>
              <a:endCxn id="128" idx="3"/>
            </p:cNvCxnSpPr>
            <p:nvPr/>
          </p:nvCxnSpPr>
          <p:spPr>
            <a:xfrm rot="10800000" flipH="1">
              <a:off x="4280843" y="5627914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>
              <a:off x="4725832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/>
            <p:cNvCxnSpPr/>
            <p:nvPr/>
          </p:nvCxnSpPr>
          <p:spPr>
            <a:xfrm flipH="1">
              <a:off x="551630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/>
            <p:nvPr/>
          </p:nvCxnSpPr>
          <p:spPr>
            <a:xfrm>
              <a:off x="551630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ángulo 139"/>
            <p:cNvSpPr/>
            <p:nvPr/>
          </p:nvSpPr>
          <p:spPr>
            <a:xfrm>
              <a:off x="5847138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41" name="Conector recto de flecha 140"/>
            <p:cNvCxnSpPr/>
            <p:nvPr/>
          </p:nvCxnSpPr>
          <p:spPr>
            <a:xfrm flipH="1">
              <a:off x="629735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/>
            <p:cNvCxnSpPr/>
            <p:nvPr/>
          </p:nvCxnSpPr>
          <p:spPr>
            <a:xfrm>
              <a:off x="629735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o 142"/>
          <p:cNvGrpSpPr/>
          <p:nvPr/>
        </p:nvGrpSpPr>
        <p:grpSpPr>
          <a:xfrm>
            <a:off x="4658164" y="2062567"/>
            <a:ext cx="2859351" cy="1055067"/>
            <a:chOff x="4034583" y="2964940"/>
            <a:chExt cx="2859351" cy="1055067"/>
          </a:xfrm>
        </p:grpSpPr>
        <p:sp>
          <p:nvSpPr>
            <p:cNvPr id="144" name="Rectángulo 143"/>
            <p:cNvSpPr/>
            <p:nvPr/>
          </p:nvSpPr>
          <p:spPr>
            <a:xfrm>
              <a:off x="6448946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4897304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46" name="Flecha abajo 145"/>
            <p:cNvSpPr/>
            <p:nvPr/>
          </p:nvSpPr>
          <p:spPr>
            <a:xfrm>
              <a:off x="4034583" y="296494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Flecha abajo 146"/>
            <p:cNvSpPr/>
            <p:nvPr/>
          </p:nvSpPr>
          <p:spPr>
            <a:xfrm>
              <a:off x="5807829" y="296494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4106831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49" name="Flecha abajo 148"/>
            <p:cNvSpPr/>
            <p:nvPr/>
          </p:nvSpPr>
          <p:spPr>
            <a:xfrm>
              <a:off x="4468110" y="2966574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50" name="Conector recto de flecha 149"/>
            <p:cNvCxnSpPr/>
            <p:nvPr/>
          </p:nvCxnSpPr>
          <p:spPr>
            <a:xfrm flipH="1">
              <a:off x="4551819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angular 150"/>
            <p:cNvCxnSpPr>
              <a:stCxn id="144" idx="2"/>
              <a:endCxn id="148" idx="2"/>
            </p:cNvCxnSpPr>
            <p:nvPr/>
          </p:nvCxnSpPr>
          <p:spPr>
            <a:xfrm rot="5400000">
              <a:off x="5495023" y="2843589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angular 151"/>
            <p:cNvCxnSpPr>
              <a:stCxn id="148" idx="1"/>
              <a:endCxn id="144" idx="3"/>
            </p:cNvCxnSpPr>
            <p:nvPr/>
          </p:nvCxnSpPr>
          <p:spPr>
            <a:xfrm rot="10800000" flipH="1">
              <a:off x="4106830" y="3786793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/>
            <p:cNvCxnSpPr/>
            <p:nvPr/>
          </p:nvCxnSpPr>
          <p:spPr>
            <a:xfrm>
              <a:off x="4551819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/>
            <p:cNvCxnSpPr/>
            <p:nvPr/>
          </p:nvCxnSpPr>
          <p:spPr>
            <a:xfrm flipH="1">
              <a:off x="534229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de flecha 154"/>
            <p:cNvCxnSpPr/>
            <p:nvPr/>
          </p:nvCxnSpPr>
          <p:spPr>
            <a:xfrm>
              <a:off x="534229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ángulo 155"/>
            <p:cNvSpPr/>
            <p:nvPr/>
          </p:nvSpPr>
          <p:spPr>
            <a:xfrm>
              <a:off x="5673125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57" name="Conector recto de flecha 156"/>
            <p:cNvCxnSpPr/>
            <p:nvPr/>
          </p:nvCxnSpPr>
          <p:spPr>
            <a:xfrm flipH="1">
              <a:off x="612334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/>
            <p:nvPr/>
          </p:nvCxnSpPr>
          <p:spPr>
            <a:xfrm>
              <a:off x="612334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lecha abajo 158"/>
            <p:cNvSpPr/>
            <p:nvPr/>
          </p:nvSpPr>
          <p:spPr>
            <a:xfrm>
              <a:off x="6586423" y="2964940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8840513" y="2062567"/>
            <a:ext cx="2859351" cy="1055067"/>
            <a:chOff x="8313348" y="3549333"/>
            <a:chExt cx="2859351" cy="1055067"/>
          </a:xfrm>
        </p:grpSpPr>
        <p:sp>
          <p:nvSpPr>
            <p:cNvPr id="176" name="Rectángulo 175"/>
            <p:cNvSpPr/>
            <p:nvPr/>
          </p:nvSpPr>
          <p:spPr>
            <a:xfrm>
              <a:off x="10727711" y="414869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77" name="Rectángulo 176"/>
            <p:cNvSpPr/>
            <p:nvPr/>
          </p:nvSpPr>
          <p:spPr>
            <a:xfrm>
              <a:off x="9176069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78" name="Flecha abajo 177"/>
            <p:cNvSpPr/>
            <p:nvPr/>
          </p:nvSpPr>
          <p:spPr>
            <a:xfrm>
              <a:off x="8313348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Flecha abajo 178"/>
            <p:cNvSpPr/>
            <p:nvPr/>
          </p:nvSpPr>
          <p:spPr>
            <a:xfrm>
              <a:off x="10086594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80" name="Rectángulo 179"/>
            <p:cNvSpPr/>
            <p:nvPr/>
          </p:nvSpPr>
          <p:spPr>
            <a:xfrm>
              <a:off x="8385596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81" name="Flecha abajo 180"/>
            <p:cNvSpPr/>
            <p:nvPr/>
          </p:nvSpPr>
          <p:spPr>
            <a:xfrm>
              <a:off x="8746875" y="3550967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82" name="Conector recto de flecha 181"/>
            <p:cNvCxnSpPr/>
            <p:nvPr/>
          </p:nvCxnSpPr>
          <p:spPr>
            <a:xfrm flipH="1">
              <a:off x="8830584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angular 182"/>
            <p:cNvCxnSpPr>
              <a:stCxn id="188" idx="2"/>
              <a:endCxn id="180" idx="2"/>
            </p:cNvCxnSpPr>
            <p:nvPr/>
          </p:nvCxnSpPr>
          <p:spPr>
            <a:xfrm rot="5400000">
              <a:off x="9385877" y="3815892"/>
              <a:ext cx="10721" cy="1566294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angular 183"/>
            <p:cNvCxnSpPr>
              <a:stCxn id="180" idx="1"/>
              <a:endCxn id="188" idx="3"/>
            </p:cNvCxnSpPr>
            <p:nvPr/>
          </p:nvCxnSpPr>
          <p:spPr>
            <a:xfrm rot="10800000" flipH="1">
              <a:off x="8385596" y="4371186"/>
              <a:ext cx="2011282" cy="10721"/>
            </a:xfrm>
            <a:prstGeom prst="bentConnector5">
              <a:avLst>
                <a:gd name="adj1" fmla="val -11366"/>
                <a:gd name="adj2" fmla="val -6353745"/>
                <a:gd name="adj3" fmla="val 1113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de flecha 184"/>
            <p:cNvCxnSpPr/>
            <p:nvPr/>
          </p:nvCxnSpPr>
          <p:spPr>
            <a:xfrm>
              <a:off x="8830584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de flecha 185"/>
            <p:cNvCxnSpPr/>
            <p:nvPr/>
          </p:nvCxnSpPr>
          <p:spPr>
            <a:xfrm flipH="1">
              <a:off x="9621057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de flecha 186"/>
            <p:cNvCxnSpPr/>
            <p:nvPr/>
          </p:nvCxnSpPr>
          <p:spPr>
            <a:xfrm>
              <a:off x="9621057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ángulo 187"/>
            <p:cNvSpPr/>
            <p:nvPr/>
          </p:nvSpPr>
          <p:spPr>
            <a:xfrm>
              <a:off x="9951890" y="414869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sp>
          <p:nvSpPr>
            <p:cNvPr id="191" name="Flecha abajo 190"/>
            <p:cNvSpPr/>
            <p:nvPr/>
          </p:nvSpPr>
          <p:spPr>
            <a:xfrm>
              <a:off x="10865188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sp>
        <p:nvSpPr>
          <p:cNvPr id="121" name="Flecha derecha 120"/>
          <p:cNvSpPr/>
          <p:nvPr/>
        </p:nvSpPr>
        <p:spPr>
          <a:xfrm>
            <a:off x="3827303" y="25062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Flecha derecha 122"/>
          <p:cNvSpPr/>
          <p:nvPr/>
        </p:nvSpPr>
        <p:spPr>
          <a:xfrm>
            <a:off x="8009651" y="25062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4" name="Grupo 53"/>
          <p:cNvGrpSpPr/>
          <p:nvPr/>
        </p:nvGrpSpPr>
        <p:grpSpPr>
          <a:xfrm>
            <a:off x="5008823" y="4029544"/>
            <a:ext cx="2083530" cy="1055067"/>
            <a:chOff x="8313348" y="3549333"/>
            <a:chExt cx="2083530" cy="1055067"/>
          </a:xfrm>
        </p:grpSpPr>
        <p:sp>
          <p:nvSpPr>
            <p:cNvPr id="56" name="Rectángulo 55"/>
            <p:cNvSpPr/>
            <p:nvPr/>
          </p:nvSpPr>
          <p:spPr>
            <a:xfrm>
              <a:off x="9176069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8313348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Flecha abajo 57"/>
            <p:cNvSpPr/>
            <p:nvPr/>
          </p:nvSpPr>
          <p:spPr>
            <a:xfrm>
              <a:off x="10086594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8385596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60" name="Flecha abajo 59"/>
            <p:cNvSpPr/>
            <p:nvPr/>
          </p:nvSpPr>
          <p:spPr>
            <a:xfrm>
              <a:off x="8746875" y="3550967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1" name="Conector recto de flecha 60"/>
            <p:cNvCxnSpPr/>
            <p:nvPr/>
          </p:nvCxnSpPr>
          <p:spPr>
            <a:xfrm flipH="1">
              <a:off x="8830584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r 61"/>
            <p:cNvCxnSpPr>
              <a:stCxn id="67" idx="2"/>
              <a:endCxn id="59" idx="2"/>
            </p:cNvCxnSpPr>
            <p:nvPr/>
          </p:nvCxnSpPr>
          <p:spPr>
            <a:xfrm rot="5400000">
              <a:off x="9385877" y="3815892"/>
              <a:ext cx="10721" cy="1566294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angular 62"/>
            <p:cNvCxnSpPr>
              <a:stCxn id="59" idx="1"/>
              <a:endCxn id="67" idx="3"/>
            </p:cNvCxnSpPr>
            <p:nvPr/>
          </p:nvCxnSpPr>
          <p:spPr>
            <a:xfrm rot="10800000" flipH="1">
              <a:off x="8385596" y="4371186"/>
              <a:ext cx="2011282" cy="10721"/>
            </a:xfrm>
            <a:prstGeom prst="bentConnector5">
              <a:avLst>
                <a:gd name="adj1" fmla="val -11366"/>
                <a:gd name="adj2" fmla="val -6353745"/>
                <a:gd name="adj3" fmla="val 1113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8830584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/>
            <p:nvPr/>
          </p:nvCxnSpPr>
          <p:spPr>
            <a:xfrm flipH="1">
              <a:off x="9621057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/>
            <p:nvPr/>
          </p:nvCxnSpPr>
          <p:spPr>
            <a:xfrm>
              <a:off x="9621057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ángulo 66"/>
            <p:cNvSpPr/>
            <p:nvPr/>
          </p:nvSpPr>
          <p:spPr>
            <a:xfrm>
              <a:off x="9951890" y="414869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</p:grpSp>
      <p:sp>
        <p:nvSpPr>
          <p:cNvPr id="69" name="Flecha derecha 68"/>
          <p:cNvSpPr/>
          <p:nvPr/>
        </p:nvSpPr>
        <p:spPr>
          <a:xfrm rot="8399327">
            <a:off x="8009651" y="4035835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9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remove</a:t>
            </a:r>
            <a:r>
              <a:rPr lang="es-CO" sz="6000" dirty="0" smtClean="0"/>
              <a:t>() – Lista varios elementos</a:t>
            </a:r>
            <a:endParaRPr lang="es-CO" sz="6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 no esta al final ni al principio</a:t>
            </a:r>
            <a:endParaRPr lang="es-CO" sz="2000" dirty="0"/>
          </a:p>
        </p:txBody>
      </p:sp>
      <p:grpSp>
        <p:nvGrpSpPr>
          <p:cNvPr id="89" name="Grupo 88"/>
          <p:cNvGrpSpPr/>
          <p:nvPr/>
        </p:nvGrpSpPr>
        <p:grpSpPr>
          <a:xfrm>
            <a:off x="504141" y="2061845"/>
            <a:ext cx="2787104" cy="1073289"/>
            <a:chOff x="4280843" y="4787839"/>
            <a:chExt cx="2787104" cy="1073289"/>
          </a:xfrm>
        </p:grpSpPr>
        <p:sp>
          <p:nvSpPr>
            <p:cNvPr id="71" name="Rectángulo 70"/>
            <p:cNvSpPr/>
            <p:nvPr/>
          </p:nvSpPr>
          <p:spPr>
            <a:xfrm>
              <a:off x="6622959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  <a:endParaRPr lang="es-CO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5071317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3" name="Flecha abajo 72"/>
            <p:cNvSpPr/>
            <p:nvPr/>
          </p:nvSpPr>
          <p:spPr>
            <a:xfrm>
              <a:off x="4419541" y="479320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Flecha abajo 73"/>
            <p:cNvSpPr/>
            <p:nvPr/>
          </p:nvSpPr>
          <p:spPr>
            <a:xfrm>
              <a:off x="6761656" y="4787839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4280844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76" name="Flecha abajo 75"/>
            <p:cNvSpPr/>
            <p:nvPr/>
          </p:nvSpPr>
          <p:spPr>
            <a:xfrm>
              <a:off x="5985835" y="4787839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 flipH="1">
              <a:off x="4725832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angular 77"/>
            <p:cNvCxnSpPr>
              <a:stCxn id="71" idx="2"/>
              <a:endCxn id="75" idx="2"/>
            </p:cNvCxnSpPr>
            <p:nvPr/>
          </p:nvCxnSpPr>
          <p:spPr>
            <a:xfrm rot="5400000">
              <a:off x="5669036" y="4684710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r 78"/>
            <p:cNvCxnSpPr>
              <a:stCxn id="75" idx="1"/>
              <a:endCxn id="71" idx="3"/>
            </p:cNvCxnSpPr>
            <p:nvPr/>
          </p:nvCxnSpPr>
          <p:spPr>
            <a:xfrm rot="10800000" flipH="1">
              <a:off x="4280843" y="5627914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>
              <a:off x="4725832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/>
            <p:cNvCxnSpPr/>
            <p:nvPr/>
          </p:nvCxnSpPr>
          <p:spPr>
            <a:xfrm flipH="1">
              <a:off x="551630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>
              <a:off x="551630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 82"/>
            <p:cNvSpPr/>
            <p:nvPr/>
          </p:nvSpPr>
          <p:spPr>
            <a:xfrm>
              <a:off x="5847138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84" name="Conector recto de flecha 83"/>
            <p:cNvCxnSpPr/>
            <p:nvPr/>
          </p:nvCxnSpPr>
          <p:spPr>
            <a:xfrm flipH="1">
              <a:off x="629735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/>
            <p:nvPr/>
          </p:nvCxnSpPr>
          <p:spPr>
            <a:xfrm>
              <a:off x="629735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4638253" y="2061845"/>
            <a:ext cx="2851298" cy="1073289"/>
            <a:chOff x="4106830" y="2946718"/>
            <a:chExt cx="2851298" cy="1073289"/>
          </a:xfrm>
        </p:grpSpPr>
        <p:sp>
          <p:nvSpPr>
            <p:cNvPr id="94" name="Rectángulo 93"/>
            <p:cNvSpPr/>
            <p:nvPr/>
          </p:nvSpPr>
          <p:spPr>
            <a:xfrm>
              <a:off x="6448946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4897304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96" name="Flecha abajo 95"/>
            <p:cNvSpPr/>
            <p:nvPr/>
          </p:nvSpPr>
          <p:spPr>
            <a:xfrm>
              <a:off x="4245528" y="2952079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Flecha abajo 96"/>
            <p:cNvSpPr/>
            <p:nvPr/>
          </p:nvSpPr>
          <p:spPr>
            <a:xfrm>
              <a:off x="6790534" y="294671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4106831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99" name="Flecha abajo 98"/>
            <p:cNvSpPr/>
            <p:nvPr/>
          </p:nvSpPr>
          <p:spPr>
            <a:xfrm>
              <a:off x="6384975" y="2946718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00" name="Conector recto de flecha 99"/>
            <p:cNvCxnSpPr/>
            <p:nvPr/>
          </p:nvCxnSpPr>
          <p:spPr>
            <a:xfrm flipH="1">
              <a:off x="4551819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angular 100"/>
            <p:cNvCxnSpPr>
              <a:stCxn id="94" idx="2"/>
              <a:endCxn id="98" idx="2"/>
            </p:cNvCxnSpPr>
            <p:nvPr/>
          </p:nvCxnSpPr>
          <p:spPr>
            <a:xfrm rot="5400000">
              <a:off x="5495023" y="2843589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angular 101"/>
            <p:cNvCxnSpPr>
              <a:stCxn id="98" idx="1"/>
              <a:endCxn id="94" idx="3"/>
            </p:cNvCxnSpPr>
            <p:nvPr/>
          </p:nvCxnSpPr>
          <p:spPr>
            <a:xfrm rot="10800000" flipH="1">
              <a:off x="4106830" y="3786793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4551819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>
              <a:off x="534229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>
              <a:off x="534229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ángulo 105"/>
            <p:cNvSpPr/>
            <p:nvPr/>
          </p:nvSpPr>
          <p:spPr>
            <a:xfrm>
              <a:off x="5673125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07" name="Conector recto de flecha 106"/>
            <p:cNvCxnSpPr/>
            <p:nvPr/>
          </p:nvCxnSpPr>
          <p:spPr>
            <a:xfrm flipH="1">
              <a:off x="612334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107"/>
            <p:cNvCxnSpPr/>
            <p:nvPr/>
          </p:nvCxnSpPr>
          <p:spPr>
            <a:xfrm>
              <a:off x="612334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echa abajo 108"/>
            <p:cNvSpPr/>
            <p:nvPr/>
          </p:nvSpPr>
          <p:spPr>
            <a:xfrm>
              <a:off x="5811822" y="2954659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8836559" y="1904090"/>
            <a:ext cx="2851298" cy="1388799"/>
            <a:chOff x="7951269" y="2612576"/>
            <a:chExt cx="2851298" cy="1388799"/>
          </a:xfrm>
        </p:grpSpPr>
        <p:sp>
          <p:nvSpPr>
            <p:cNvPr id="110" name="Rectángulo 109"/>
            <p:cNvSpPr/>
            <p:nvPr/>
          </p:nvSpPr>
          <p:spPr>
            <a:xfrm>
              <a:off x="10293385" y="354566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8741743" y="3556387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12" name="Flecha abajo 111"/>
            <p:cNvSpPr/>
            <p:nvPr/>
          </p:nvSpPr>
          <p:spPr>
            <a:xfrm>
              <a:off x="8089967" y="2933447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Flecha abajo 112"/>
            <p:cNvSpPr/>
            <p:nvPr/>
          </p:nvSpPr>
          <p:spPr>
            <a:xfrm>
              <a:off x="10634973" y="292808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7951270" y="3556387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15" name="Flecha abajo 114"/>
            <p:cNvSpPr/>
            <p:nvPr/>
          </p:nvSpPr>
          <p:spPr>
            <a:xfrm>
              <a:off x="10229414" y="2928086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16" name="Conector recto de flecha 115"/>
            <p:cNvCxnSpPr/>
            <p:nvPr/>
          </p:nvCxnSpPr>
          <p:spPr>
            <a:xfrm flipH="1">
              <a:off x="8396258" y="373089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angular 116"/>
            <p:cNvCxnSpPr>
              <a:stCxn id="110" idx="2"/>
              <a:endCxn id="114" idx="2"/>
            </p:cNvCxnSpPr>
            <p:nvPr/>
          </p:nvCxnSpPr>
          <p:spPr>
            <a:xfrm rot="5400000">
              <a:off x="9339462" y="2824957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angular 117"/>
            <p:cNvCxnSpPr>
              <a:stCxn id="114" idx="1"/>
              <a:endCxn id="110" idx="3"/>
            </p:cNvCxnSpPr>
            <p:nvPr/>
          </p:nvCxnSpPr>
          <p:spPr>
            <a:xfrm rot="10800000" flipH="1">
              <a:off x="7951269" y="3768161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/>
            <p:cNvCxnSpPr/>
            <p:nvPr/>
          </p:nvCxnSpPr>
          <p:spPr>
            <a:xfrm>
              <a:off x="8396258" y="391112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/>
            <p:cNvCxnSpPr/>
            <p:nvPr/>
          </p:nvCxnSpPr>
          <p:spPr>
            <a:xfrm flipH="1">
              <a:off x="9181098" y="3730895"/>
              <a:ext cx="1112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ángulo 121"/>
            <p:cNvSpPr/>
            <p:nvPr/>
          </p:nvSpPr>
          <p:spPr>
            <a:xfrm>
              <a:off x="9544403" y="3222215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  <a:endParaRPr lang="es-CO" dirty="0" smtClean="0"/>
            </a:p>
          </p:txBody>
        </p:sp>
        <p:sp>
          <p:nvSpPr>
            <p:cNvPr id="125" name="Flecha abajo 124"/>
            <p:cNvSpPr/>
            <p:nvPr/>
          </p:nvSpPr>
          <p:spPr>
            <a:xfrm>
              <a:off x="9683100" y="2612576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A</a:t>
              </a:r>
              <a:endParaRPr lang="es-CO" sz="1200" dirty="0"/>
            </a:p>
          </p:txBody>
        </p:sp>
        <p:cxnSp>
          <p:nvCxnSpPr>
            <p:cNvPr id="126" name="Conector recto de flecha 125"/>
            <p:cNvCxnSpPr/>
            <p:nvPr/>
          </p:nvCxnSpPr>
          <p:spPr>
            <a:xfrm>
              <a:off x="9181098" y="3908912"/>
              <a:ext cx="1112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Flecha derecha 191"/>
          <p:cNvSpPr/>
          <p:nvPr/>
        </p:nvSpPr>
        <p:spPr>
          <a:xfrm>
            <a:off x="3795386" y="2514599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3" name="Flecha derecha 192"/>
          <p:cNvSpPr/>
          <p:nvPr/>
        </p:nvSpPr>
        <p:spPr>
          <a:xfrm>
            <a:off x="7993692" y="2514599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" name="Grupo 4"/>
          <p:cNvGrpSpPr/>
          <p:nvPr/>
        </p:nvGrpSpPr>
        <p:grpSpPr>
          <a:xfrm>
            <a:off x="5051692" y="4011063"/>
            <a:ext cx="2096288" cy="1073289"/>
            <a:chOff x="4606155" y="4975798"/>
            <a:chExt cx="2096288" cy="1073289"/>
          </a:xfrm>
        </p:grpSpPr>
        <p:sp>
          <p:nvSpPr>
            <p:cNvPr id="55" name="Rectángulo 54"/>
            <p:cNvSpPr/>
            <p:nvPr/>
          </p:nvSpPr>
          <p:spPr>
            <a:xfrm>
              <a:off x="6193261" y="559337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5396629" y="560409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4744853" y="4981159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Flecha abajo 57"/>
            <p:cNvSpPr/>
            <p:nvPr/>
          </p:nvSpPr>
          <p:spPr>
            <a:xfrm>
              <a:off x="6534849" y="497579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4606156" y="560409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60" name="Flecha abajo 59"/>
            <p:cNvSpPr/>
            <p:nvPr/>
          </p:nvSpPr>
          <p:spPr>
            <a:xfrm>
              <a:off x="6129290" y="4975798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1" name="Conector recto de flecha 60"/>
            <p:cNvCxnSpPr/>
            <p:nvPr/>
          </p:nvCxnSpPr>
          <p:spPr>
            <a:xfrm flipH="1">
              <a:off x="5051144" y="577860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r 61"/>
            <p:cNvCxnSpPr>
              <a:stCxn id="55" idx="2"/>
              <a:endCxn id="59" idx="2"/>
            </p:cNvCxnSpPr>
            <p:nvPr/>
          </p:nvCxnSpPr>
          <p:spPr>
            <a:xfrm rot="5400000">
              <a:off x="5616843" y="5250174"/>
              <a:ext cx="10721" cy="158710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angular 62"/>
            <p:cNvCxnSpPr>
              <a:stCxn id="59" idx="1"/>
              <a:endCxn id="55" idx="3"/>
            </p:cNvCxnSpPr>
            <p:nvPr/>
          </p:nvCxnSpPr>
          <p:spPr>
            <a:xfrm rot="10800000" flipH="1">
              <a:off x="4606155" y="5815873"/>
              <a:ext cx="2032093" cy="10721"/>
            </a:xfrm>
            <a:prstGeom prst="bentConnector5">
              <a:avLst>
                <a:gd name="adj1" fmla="val -11249"/>
                <a:gd name="adj2" fmla="val -6960172"/>
                <a:gd name="adj3" fmla="val 1112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5051144" y="595883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 flipH="1">
              <a:off x="5849497" y="578000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>
              <a:off x="5849497" y="596023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lecha derecha 85"/>
          <p:cNvSpPr/>
          <p:nvPr/>
        </p:nvSpPr>
        <p:spPr>
          <a:xfrm rot="8048156">
            <a:off x="7993692" y="4011063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8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Metodo</a:t>
            </a:r>
            <a:r>
              <a:rPr lang="es-CO" dirty="0" smtClean="0"/>
              <a:t> </a:t>
            </a:r>
            <a:r>
              <a:rPr lang="es-CO" dirty="0" err="1" smtClean="0"/>
              <a:t>remove</a:t>
            </a:r>
            <a:r>
              <a:rPr lang="es-CO" dirty="0" smtClean="0"/>
              <a:t>(iterator *</a:t>
            </a:r>
            <a:r>
              <a:rPr lang="es-CO" dirty="0" err="1" smtClean="0"/>
              <a:t>it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Elimina </a:t>
            </a:r>
            <a:r>
              <a:rPr lang="es-CO" dirty="0"/>
              <a:t>donde se encuentre un iterador </a:t>
            </a:r>
            <a:r>
              <a:rPr lang="es-CO" sz="1600" dirty="0">
                <a:solidFill>
                  <a:srgbClr val="FF0000"/>
                </a:solidFill>
              </a:rPr>
              <a:t>(AL ELIMINAR EL ITERATOR QUEDA INVALIDO)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05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7673" y="0"/>
            <a:ext cx="1218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err="1"/>
              <a:t>remove</a:t>
            </a:r>
            <a:r>
              <a:rPr lang="es-CO" sz="4800" dirty="0"/>
              <a:t>(iterator *</a:t>
            </a:r>
            <a:r>
              <a:rPr lang="es-CO" sz="4800" dirty="0" err="1"/>
              <a:t>it</a:t>
            </a:r>
            <a:r>
              <a:rPr lang="es-CO" sz="4800" dirty="0"/>
              <a:t>) </a:t>
            </a:r>
            <a:r>
              <a:rPr lang="es-CO" sz="4800" dirty="0" smtClean="0"/>
              <a:t>– Lista con un elemento</a:t>
            </a:r>
            <a:endParaRPr lang="es-CO" sz="4800" dirty="0"/>
          </a:p>
        </p:txBody>
      </p:sp>
      <p:grpSp>
        <p:nvGrpSpPr>
          <p:cNvPr id="6" name="Grupo 5"/>
          <p:cNvGrpSpPr/>
          <p:nvPr/>
        </p:nvGrpSpPr>
        <p:grpSpPr>
          <a:xfrm>
            <a:off x="10369403" y="2848397"/>
            <a:ext cx="914400" cy="1161207"/>
            <a:chOff x="10369403" y="2848397"/>
            <a:chExt cx="914400" cy="1161207"/>
          </a:xfrm>
        </p:grpSpPr>
        <p:sp>
          <p:nvSpPr>
            <p:cNvPr id="31" name="Flecha abajo 30"/>
            <p:cNvSpPr/>
            <p:nvPr/>
          </p:nvSpPr>
          <p:spPr>
            <a:xfrm>
              <a:off x="10454369" y="2848397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Flecha abajo 31"/>
            <p:cNvSpPr/>
            <p:nvPr/>
          </p:nvSpPr>
          <p:spPr>
            <a:xfrm>
              <a:off x="10707001" y="2848397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3" name="Flecha abajo 32"/>
            <p:cNvSpPr/>
            <p:nvPr/>
          </p:nvSpPr>
          <p:spPr>
            <a:xfrm>
              <a:off x="10976599" y="2848397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sp>
          <p:nvSpPr>
            <p:cNvPr id="34" name="Corchetes 33"/>
            <p:cNvSpPr/>
            <p:nvPr/>
          </p:nvSpPr>
          <p:spPr>
            <a:xfrm>
              <a:off x="10369403" y="3726383"/>
              <a:ext cx="914400" cy="28322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NULL</a:t>
              </a:r>
              <a:endParaRPr lang="es-CO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7299879" y="2528775"/>
            <a:ext cx="914400" cy="1800451"/>
            <a:chOff x="7299879" y="2528775"/>
            <a:chExt cx="914400" cy="1800451"/>
          </a:xfrm>
        </p:grpSpPr>
        <p:sp>
          <p:nvSpPr>
            <p:cNvPr id="36" name="Rectángulo 35"/>
            <p:cNvSpPr/>
            <p:nvPr/>
          </p:nvSpPr>
          <p:spPr>
            <a:xfrm>
              <a:off x="7299879" y="341482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52" name="Flecha abajo 51"/>
            <p:cNvSpPr/>
            <p:nvPr/>
          </p:nvSpPr>
          <p:spPr>
            <a:xfrm>
              <a:off x="7629384" y="2528775"/>
              <a:ext cx="244541" cy="87394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I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230355" y="2529438"/>
            <a:ext cx="914400" cy="1799125"/>
            <a:chOff x="4230355" y="2529438"/>
            <a:chExt cx="914400" cy="1799125"/>
          </a:xfrm>
        </p:grpSpPr>
        <p:cxnSp>
          <p:nvCxnSpPr>
            <p:cNvPr id="10" name="Conector angular 9"/>
            <p:cNvCxnSpPr/>
            <p:nvPr/>
          </p:nvCxnSpPr>
          <p:spPr>
            <a:xfrm flipH="1">
              <a:off x="4230355" y="3988809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/>
            <p:cNvSpPr/>
            <p:nvPr/>
          </p:nvSpPr>
          <p:spPr>
            <a:xfrm>
              <a:off x="4230355" y="341416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40" name="Conector angular 39"/>
            <p:cNvCxnSpPr/>
            <p:nvPr/>
          </p:nvCxnSpPr>
          <p:spPr>
            <a:xfrm rot="10800000" flipH="1">
              <a:off x="4230355" y="3770695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echa abajo 53"/>
            <p:cNvSpPr/>
            <p:nvPr/>
          </p:nvSpPr>
          <p:spPr>
            <a:xfrm>
              <a:off x="4560618" y="2529438"/>
              <a:ext cx="244541" cy="87394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I</a:t>
              </a:r>
            </a:p>
          </p:txBody>
        </p:sp>
      </p:grpSp>
      <p:sp>
        <p:nvSpPr>
          <p:cNvPr id="35" name="Flecha derecha 34"/>
          <p:cNvSpPr/>
          <p:nvPr/>
        </p:nvSpPr>
        <p:spPr>
          <a:xfrm>
            <a:off x="2983430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 derecha 36"/>
          <p:cNvSpPr/>
          <p:nvPr/>
        </p:nvSpPr>
        <p:spPr>
          <a:xfrm>
            <a:off x="6052954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derecha 37"/>
          <p:cNvSpPr/>
          <p:nvPr/>
        </p:nvSpPr>
        <p:spPr>
          <a:xfrm>
            <a:off x="9122478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" name="Grupo 2"/>
          <p:cNvGrpSpPr/>
          <p:nvPr/>
        </p:nvGrpSpPr>
        <p:grpSpPr>
          <a:xfrm>
            <a:off x="908199" y="2527548"/>
            <a:ext cx="1167032" cy="1801015"/>
            <a:chOff x="908199" y="2527548"/>
            <a:chExt cx="1167032" cy="1801015"/>
          </a:xfrm>
        </p:grpSpPr>
        <p:sp>
          <p:nvSpPr>
            <p:cNvPr id="69" name="Flecha abajo 68"/>
            <p:cNvSpPr/>
            <p:nvPr/>
          </p:nvSpPr>
          <p:spPr>
            <a:xfrm>
              <a:off x="908199" y="2527548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echa abajo 69"/>
            <p:cNvSpPr/>
            <p:nvPr/>
          </p:nvSpPr>
          <p:spPr>
            <a:xfrm>
              <a:off x="1215696" y="2527548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65" name="Conector angular 64"/>
            <p:cNvCxnSpPr/>
            <p:nvPr/>
          </p:nvCxnSpPr>
          <p:spPr>
            <a:xfrm flipH="1">
              <a:off x="1038561" y="3988809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ángulo 65"/>
            <p:cNvSpPr/>
            <p:nvPr/>
          </p:nvSpPr>
          <p:spPr>
            <a:xfrm>
              <a:off x="1038561" y="341416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67" name="Conector angular 66"/>
            <p:cNvCxnSpPr/>
            <p:nvPr/>
          </p:nvCxnSpPr>
          <p:spPr>
            <a:xfrm rot="10800000" flipH="1">
              <a:off x="1038561" y="3770695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1830690" y="2527548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sp>
          <p:nvSpPr>
            <p:cNvPr id="27" name="Flecha abajo 26"/>
            <p:cNvSpPr/>
            <p:nvPr/>
          </p:nvSpPr>
          <p:spPr>
            <a:xfrm>
              <a:off x="1523193" y="2527548"/>
              <a:ext cx="244541" cy="87394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</a:t>
              </a:r>
              <a:endParaRPr lang="es-CO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49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err="1"/>
              <a:t>remove</a:t>
            </a:r>
            <a:r>
              <a:rPr lang="es-CO" sz="4800" dirty="0"/>
              <a:t>(iterator *</a:t>
            </a:r>
            <a:r>
              <a:rPr lang="es-CO" sz="4800" dirty="0" err="1"/>
              <a:t>it</a:t>
            </a:r>
            <a:r>
              <a:rPr lang="es-CO" sz="4800" dirty="0"/>
              <a:t>) </a:t>
            </a:r>
            <a:r>
              <a:rPr lang="es-CO" sz="4800" dirty="0" smtClean="0"/>
              <a:t>– Lista varios elementos</a:t>
            </a:r>
            <a:endParaRPr lang="es-CO" sz="4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it</a:t>
            </a:r>
            <a:r>
              <a:rPr lang="es-CO" sz="2000" dirty="0" smtClean="0"/>
              <a:t>’ esta al principio</a:t>
            </a:r>
            <a:endParaRPr lang="es-CO" sz="2000" dirty="0"/>
          </a:p>
        </p:txBody>
      </p:sp>
      <p:grpSp>
        <p:nvGrpSpPr>
          <p:cNvPr id="5" name="Grupo 4"/>
          <p:cNvGrpSpPr/>
          <p:nvPr/>
        </p:nvGrpSpPr>
        <p:grpSpPr>
          <a:xfrm>
            <a:off x="4735284" y="2061123"/>
            <a:ext cx="2787104" cy="1073289"/>
            <a:chOff x="4735284" y="2061123"/>
            <a:chExt cx="2787104" cy="1073289"/>
          </a:xfrm>
        </p:grpSpPr>
        <p:sp>
          <p:nvSpPr>
            <p:cNvPr id="144" name="Rectángulo 143"/>
            <p:cNvSpPr/>
            <p:nvPr/>
          </p:nvSpPr>
          <p:spPr>
            <a:xfrm>
              <a:off x="7077400" y="267870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5525758" y="268942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46" name="Flecha abajo 145"/>
            <p:cNvSpPr/>
            <p:nvPr/>
          </p:nvSpPr>
          <p:spPr>
            <a:xfrm>
              <a:off x="5456277" y="2086185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Flecha abajo 146"/>
            <p:cNvSpPr/>
            <p:nvPr/>
          </p:nvSpPr>
          <p:spPr>
            <a:xfrm>
              <a:off x="7216097" y="206112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4735285" y="268942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49" name="Flecha abajo 148"/>
            <p:cNvSpPr/>
            <p:nvPr/>
          </p:nvSpPr>
          <p:spPr>
            <a:xfrm>
              <a:off x="5858026" y="2086185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50" name="Conector recto de flecha 149"/>
            <p:cNvCxnSpPr/>
            <p:nvPr/>
          </p:nvCxnSpPr>
          <p:spPr>
            <a:xfrm flipH="1">
              <a:off x="5180273" y="286393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angular 150"/>
            <p:cNvCxnSpPr>
              <a:stCxn id="144" idx="2"/>
              <a:endCxn id="148" idx="2"/>
            </p:cNvCxnSpPr>
            <p:nvPr/>
          </p:nvCxnSpPr>
          <p:spPr>
            <a:xfrm rot="5400000">
              <a:off x="6123477" y="1957994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angular 151"/>
            <p:cNvCxnSpPr>
              <a:stCxn id="148" idx="1"/>
              <a:endCxn id="144" idx="3"/>
            </p:cNvCxnSpPr>
            <p:nvPr/>
          </p:nvCxnSpPr>
          <p:spPr>
            <a:xfrm rot="10800000" flipH="1">
              <a:off x="4735284" y="2901198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/>
            <p:cNvCxnSpPr/>
            <p:nvPr/>
          </p:nvCxnSpPr>
          <p:spPr>
            <a:xfrm>
              <a:off x="5180273" y="304416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/>
            <p:cNvCxnSpPr/>
            <p:nvPr/>
          </p:nvCxnSpPr>
          <p:spPr>
            <a:xfrm flipH="1">
              <a:off x="5970746" y="286393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de flecha 154"/>
            <p:cNvCxnSpPr/>
            <p:nvPr/>
          </p:nvCxnSpPr>
          <p:spPr>
            <a:xfrm>
              <a:off x="5970746" y="304416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ángulo 155"/>
            <p:cNvSpPr/>
            <p:nvPr/>
          </p:nvSpPr>
          <p:spPr>
            <a:xfrm>
              <a:off x="6301579" y="267870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57" name="Conector recto de flecha 156"/>
            <p:cNvCxnSpPr/>
            <p:nvPr/>
          </p:nvCxnSpPr>
          <p:spPr>
            <a:xfrm flipH="1">
              <a:off x="6751796" y="286393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/>
            <p:nvPr/>
          </p:nvCxnSpPr>
          <p:spPr>
            <a:xfrm>
              <a:off x="6751796" y="304416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lecha abajo 158"/>
            <p:cNvSpPr/>
            <p:nvPr/>
          </p:nvSpPr>
          <p:spPr>
            <a:xfrm>
              <a:off x="4870838" y="2086185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I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8890304" y="2061123"/>
            <a:ext cx="2787103" cy="1073289"/>
            <a:chOff x="8890304" y="2061123"/>
            <a:chExt cx="2787103" cy="1073289"/>
          </a:xfrm>
        </p:grpSpPr>
        <p:sp>
          <p:nvSpPr>
            <p:cNvPr id="53" name="Rectángulo 52"/>
            <p:cNvSpPr/>
            <p:nvPr/>
          </p:nvSpPr>
          <p:spPr>
            <a:xfrm>
              <a:off x="11232419" y="267870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9680777" y="268942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5" name="Flecha abajo 54"/>
            <p:cNvSpPr/>
            <p:nvPr/>
          </p:nvSpPr>
          <p:spPr>
            <a:xfrm>
              <a:off x="9611296" y="2086185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lecha abajo 55"/>
            <p:cNvSpPr/>
            <p:nvPr/>
          </p:nvSpPr>
          <p:spPr>
            <a:xfrm>
              <a:off x="11369791" y="206112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8890304" y="268942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58" name="Flecha abajo 57"/>
            <p:cNvSpPr/>
            <p:nvPr/>
          </p:nvSpPr>
          <p:spPr>
            <a:xfrm>
              <a:off x="10013045" y="2086185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0" name="Conector angular 59"/>
            <p:cNvCxnSpPr>
              <a:stCxn id="53" idx="2"/>
              <a:endCxn id="54" idx="2"/>
            </p:cNvCxnSpPr>
            <p:nvPr/>
          </p:nvCxnSpPr>
          <p:spPr>
            <a:xfrm rot="5400000">
              <a:off x="10673732" y="2353230"/>
              <a:ext cx="10721" cy="1551642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angular 60"/>
            <p:cNvCxnSpPr>
              <a:stCxn id="54" idx="1"/>
              <a:endCxn id="53" idx="3"/>
            </p:cNvCxnSpPr>
            <p:nvPr/>
          </p:nvCxnSpPr>
          <p:spPr>
            <a:xfrm rot="10800000" flipH="1">
              <a:off x="9680777" y="2901198"/>
              <a:ext cx="1996630" cy="10721"/>
            </a:xfrm>
            <a:prstGeom prst="bentConnector5">
              <a:avLst>
                <a:gd name="adj1" fmla="val -11449"/>
                <a:gd name="adj2" fmla="val -6176056"/>
                <a:gd name="adj3" fmla="val 111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 flipH="1">
              <a:off x="10125765" y="286393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10125765" y="304416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ángulo 64"/>
            <p:cNvSpPr/>
            <p:nvPr/>
          </p:nvSpPr>
          <p:spPr>
            <a:xfrm>
              <a:off x="10456598" y="267870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 flipH="1">
              <a:off x="10906815" y="286393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/>
            <p:nvPr/>
          </p:nvCxnSpPr>
          <p:spPr>
            <a:xfrm>
              <a:off x="10906815" y="304416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9025857" y="2086185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I</a:t>
              </a:r>
            </a:p>
          </p:txBody>
        </p:sp>
      </p:grpSp>
      <p:sp>
        <p:nvSpPr>
          <p:cNvPr id="72" name="Flecha derecha 71"/>
          <p:cNvSpPr/>
          <p:nvPr/>
        </p:nvSpPr>
        <p:spPr>
          <a:xfrm>
            <a:off x="3881963" y="2522988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Flecha derecha 72"/>
          <p:cNvSpPr/>
          <p:nvPr/>
        </p:nvSpPr>
        <p:spPr>
          <a:xfrm>
            <a:off x="8036983" y="2522988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" name="Grupo 6"/>
          <p:cNvGrpSpPr/>
          <p:nvPr/>
        </p:nvGrpSpPr>
        <p:grpSpPr>
          <a:xfrm>
            <a:off x="5011289" y="3942183"/>
            <a:ext cx="2066111" cy="1073289"/>
            <a:chOff x="5011289" y="3942183"/>
            <a:chExt cx="2066111" cy="1073289"/>
          </a:xfrm>
        </p:grpSpPr>
        <p:sp>
          <p:nvSpPr>
            <p:cNvPr id="62" name="Rectángulo 61"/>
            <p:cNvSpPr/>
            <p:nvPr/>
          </p:nvSpPr>
          <p:spPr>
            <a:xfrm>
              <a:off x="6632412" y="455976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5080770" y="45704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0" name="Flecha abajo 69"/>
            <p:cNvSpPr/>
            <p:nvPr/>
          </p:nvSpPr>
          <p:spPr>
            <a:xfrm>
              <a:off x="5011289" y="3967245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Flecha abajo 70"/>
            <p:cNvSpPr/>
            <p:nvPr/>
          </p:nvSpPr>
          <p:spPr>
            <a:xfrm>
              <a:off x="6769784" y="394218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75" name="Flecha abajo 74"/>
            <p:cNvSpPr/>
            <p:nvPr/>
          </p:nvSpPr>
          <p:spPr>
            <a:xfrm>
              <a:off x="5413038" y="3967245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76" name="Conector angular 75"/>
            <p:cNvCxnSpPr>
              <a:stCxn id="62" idx="2"/>
              <a:endCxn id="69" idx="2"/>
            </p:cNvCxnSpPr>
            <p:nvPr/>
          </p:nvCxnSpPr>
          <p:spPr>
            <a:xfrm rot="5400000">
              <a:off x="6073725" y="4234290"/>
              <a:ext cx="10721" cy="1551642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angular 76"/>
            <p:cNvCxnSpPr>
              <a:stCxn id="69" idx="1"/>
              <a:endCxn id="62" idx="3"/>
            </p:cNvCxnSpPr>
            <p:nvPr/>
          </p:nvCxnSpPr>
          <p:spPr>
            <a:xfrm rot="10800000" flipH="1">
              <a:off x="5080770" y="4782258"/>
              <a:ext cx="1996630" cy="10721"/>
            </a:xfrm>
            <a:prstGeom prst="bentConnector5">
              <a:avLst>
                <a:gd name="adj1" fmla="val -11449"/>
                <a:gd name="adj2" fmla="val -6176056"/>
                <a:gd name="adj3" fmla="val 111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>
              <a:off x="5525758" y="47449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>
              <a:off x="5525758" y="49252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ángulo 79"/>
            <p:cNvSpPr/>
            <p:nvPr/>
          </p:nvSpPr>
          <p:spPr>
            <a:xfrm>
              <a:off x="5856591" y="455976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81" name="Conector recto de flecha 80"/>
            <p:cNvCxnSpPr/>
            <p:nvPr/>
          </p:nvCxnSpPr>
          <p:spPr>
            <a:xfrm flipH="1">
              <a:off x="6306808" y="47449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>
              <a:off x="6306808" y="49252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lecha derecha 83"/>
          <p:cNvSpPr/>
          <p:nvPr/>
        </p:nvSpPr>
        <p:spPr>
          <a:xfrm rot="8836584">
            <a:off x="8036983" y="3993173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" name="Grupo 3"/>
          <p:cNvGrpSpPr/>
          <p:nvPr/>
        </p:nvGrpSpPr>
        <p:grpSpPr>
          <a:xfrm>
            <a:off x="514594" y="2074189"/>
            <a:ext cx="2852774" cy="1065378"/>
            <a:chOff x="514594" y="2074189"/>
            <a:chExt cx="2852774" cy="1065378"/>
          </a:xfrm>
        </p:grpSpPr>
        <p:sp>
          <p:nvSpPr>
            <p:cNvPr id="128" name="Rectángulo 127"/>
            <p:cNvSpPr/>
            <p:nvPr/>
          </p:nvSpPr>
          <p:spPr>
            <a:xfrm>
              <a:off x="2922380" y="268385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  <a:endParaRPr lang="es-CO" dirty="0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1370738" y="269457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30" name="Flecha abajo 129"/>
            <p:cNvSpPr/>
            <p:nvPr/>
          </p:nvSpPr>
          <p:spPr>
            <a:xfrm>
              <a:off x="514594" y="207957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Flecha abajo 130"/>
            <p:cNvSpPr/>
            <p:nvPr/>
          </p:nvSpPr>
          <p:spPr>
            <a:xfrm>
              <a:off x="3062403" y="2074189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580265" y="269457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33" name="Flecha abajo 132"/>
            <p:cNvSpPr/>
            <p:nvPr/>
          </p:nvSpPr>
          <p:spPr>
            <a:xfrm>
              <a:off x="916343" y="2095630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34" name="Conector recto de flecha 133"/>
            <p:cNvCxnSpPr/>
            <p:nvPr/>
          </p:nvCxnSpPr>
          <p:spPr>
            <a:xfrm flipH="1">
              <a:off x="1025253" y="286908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28" idx="2"/>
              <a:endCxn id="132" idx="2"/>
            </p:cNvCxnSpPr>
            <p:nvPr/>
          </p:nvCxnSpPr>
          <p:spPr>
            <a:xfrm rot="5400000">
              <a:off x="1968457" y="1963149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angular 135"/>
            <p:cNvCxnSpPr>
              <a:stCxn id="132" idx="1"/>
              <a:endCxn id="128" idx="3"/>
            </p:cNvCxnSpPr>
            <p:nvPr/>
          </p:nvCxnSpPr>
          <p:spPr>
            <a:xfrm rot="10800000" flipH="1">
              <a:off x="580264" y="2906353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>
              <a:off x="1025253" y="304931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/>
            <p:cNvCxnSpPr/>
            <p:nvPr/>
          </p:nvCxnSpPr>
          <p:spPr>
            <a:xfrm flipH="1">
              <a:off x="1815726" y="286908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/>
            <p:nvPr/>
          </p:nvCxnSpPr>
          <p:spPr>
            <a:xfrm>
              <a:off x="1815726" y="304931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ángulo 139"/>
            <p:cNvSpPr/>
            <p:nvPr/>
          </p:nvSpPr>
          <p:spPr>
            <a:xfrm>
              <a:off x="2146559" y="268385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41" name="Conector recto de flecha 140"/>
            <p:cNvCxnSpPr/>
            <p:nvPr/>
          </p:nvCxnSpPr>
          <p:spPr>
            <a:xfrm flipH="1">
              <a:off x="2596776" y="286908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/>
            <p:cNvCxnSpPr/>
            <p:nvPr/>
          </p:nvCxnSpPr>
          <p:spPr>
            <a:xfrm>
              <a:off x="2596776" y="304931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echa abajo 73"/>
            <p:cNvSpPr/>
            <p:nvPr/>
          </p:nvSpPr>
          <p:spPr>
            <a:xfrm>
              <a:off x="715246" y="2086185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7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err="1"/>
              <a:t>remove</a:t>
            </a:r>
            <a:r>
              <a:rPr lang="es-CO" sz="4800" dirty="0"/>
              <a:t>(iterator *</a:t>
            </a:r>
            <a:r>
              <a:rPr lang="es-CO" sz="4800" dirty="0" err="1"/>
              <a:t>it</a:t>
            </a:r>
            <a:r>
              <a:rPr lang="es-CO" sz="4800" dirty="0"/>
              <a:t>) </a:t>
            </a:r>
            <a:r>
              <a:rPr lang="es-CO" sz="4800" dirty="0" smtClean="0"/>
              <a:t>– Lista varios elementos</a:t>
            </a:r>
            <a:endParaRPr lang="es-CO" sz="4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it</a:t>
            </a:r>
            <a:r>
              <a:rPr lang="es-CO" sz="2000" dirty="0" smtClean="0"/>
              <a:t>’ esta al final</a:t>
            </a:r>
            <a:endParaRPr lang="es-CO" sz="2000" dirty="0"/>
          </a:p>
        </p:txBody>
      </p:sp>
      <p:sp>
        <p:nvSpPr>
          <p:cNvPr id="128" name="Rectángulo 127"/>
          <p:cNvSpPr/>
          <p:nvPr/>
        </p:nvSpPr>
        <p:spPr>
          <a:xfrm>
            <a:off x="2834251" y="2668355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29" name="Rectángulo 128"/>
          <p:cNvSpPr/>
          <p:nvPr/>
        </p:nvSpPr>
        <p:spPr>
          <a:xfrm>
            <a:off x="1282609" y="2679076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30" name="Flecha abajo 129"/>
          <p:cNvSpPr/>
          <p:nvPr/>
        </p:nvSpPr>
        <p:spPr>
          <a:xfrm>
            <a:off x="630833" y="2056136"/>
            <a:ext cx="167594" cy="5989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F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31" name="Flecha abajo 130"/>
          <p:cNvSpPr/>
          <p:nvPr/>
        </p:nvSpPr>
        <p:spPr>
          <a:xfrm>
            <a:off x="3167574" y="2059032"/>
            <a:ext cx="167594" cy="5989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32" name="Rectángulo 131"/>
          <p:cNvSpPr/>
          <p:nvPr/>
        </p:nvSpPr>
        <p:spPr>
          <a:xfrm>
            <a:off x="492136" y="2679076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33" name="Flecha abajo 132"/>
          <p:cNvSpPr/>
          <p:nvPr/>
        </p:nvSpPr>
        <p:spPr>
          <a:xfrm>
            <a:off x="2769351" y="2062591"/>
            <a:ext cx="167594" cy="5989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</a:t>
            </a:r>
          </a:p>
        </p:txBody>
      </p:sp>
      <p:cxnSp>
        <p:nvCxnSpPr>
          <p:cNvPr id="134" name="Conector recto de flecha 133"/>
          <p:cNvCxnSpPr/>
          <p:nvPr/>
        </p:nvCxnSpPr>
        <p:spPr>
          <a:xfrm flipH="1">
            <a:off x="937124" y="2853584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>
            <a:stCxn id="128" idx="2"/>
            <a:endCxn id="132" idx="2"/>
          </p:cNvCxnSpPr>
          <p:nvPr/>
        </p:nvCxnSpPr>
        <p:spPr>
          <a:xfrm rot="5400000">
            <a:off x="1880328" y="1947646"/>
            <a:ext cx="10721" cy="2342115"/>
          </a:xfrm>
          <a:prstGeom prst="bentConnector3">
            <a:avLst>
              <a:gd name="adj1" fmla="val 2232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132" idx="1"/>
            <a:endCxn id="128" idx="3"/>
          </p:cNvCxnSpPr>
          <p:nvPr/>
        </p:nvCxnSpPr>
        <p:spPr>
          <a:xfrm rot="10800000" flipH="1">
            <a:off x="492135" y="2890850"/>
            <a:ext cx="2787103" cy="10721"/>
          </a:xfrm>
          <a:prstGeom prst="bentConnector5">
            <a:avLst>
              <a:gd name="adj1" fmla="val -8202"/>
              <a:gd name="adj2" fmla="val -5909523"/>
              <a:gd name="adj3" fmla="val 108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/>
          <p:cNvCxnSpPr/>
          <p:nvPr/>
        </p:nvCxnSpPr>
        <p:spPr>
          <a:xfrm>
            <a:off x="937124" y="3033813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H="1">
            <a:off x="1727597" y="2853584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/>
          <p:cNvCxnSpPr/>
          <p:nvPr/>
        </p:nvCxnSpPr>
        <p:spPr>
          <a:xfrm>
            <a:off x="1727597" y="3033813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/>
          <p:cNvSpPr/>
          <p:nvPr/>
        </p:nvSpPr>
        <p:spPr>
          <a:xfrm>
            <a:off x="2058430" y="2668355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</a:p>
        </p:txBody>
      </p:sp>
      <p:cxnSp>
        <p:nvCxnSpPr>
          <p:cNvPr id="141" name="Conector recto de flecha 140"/>
          <p:cNvCxnSpPr/>
          <p:nvPr/>
        </p:nvCxnSpPr>
        <p:spPr>
          <a:xfrm flipH="1">
            <a:off x="2508647" y="2853584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/>
          <p:nvPr/>
        </p:nvCxnSpPr>
        <p:spPr>
          <a:xfrm>
            <a:off x="2508647" y="3033813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7072527" y="2661925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  <p:sp>
        <p:nvSpPr>
          <p:cNvPr id="145" name="Rectángulo 144"/>
          <p:cNvSpPr/>
          <p:nvPr/>
        </p:nvSpPr>
        <p:spPr>
          <a:xfrm>
            <a:off x="5520885" y="2672646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46" name="Flecha abajo 145"/>
          <p:cNvSpPr/>
          <p:nvPr/>
        </p:nvSpPr>
        <p:spPr>
          <a:xfrm>
            <a:off x="4658164" y="2062567"/>
            <a:ext cx="167594" cy="5989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F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47" name="Flecha abajo 146"/>
          <p:cNvSpPr/>
          <p:nvPr/>
        </p:nvSpPr>
        <p:spPr>
          <a:xfrm>
            <a:off x="6431410" y="2062567"/>
            <a:ext cx="167594" cy="5989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48" name="Rectángulo 147"/>
          <p:cNvSpPr/>
          <p:nvPr/>
        </p:nvSpPr>
        <p:spPr>
          <a:xfrm>
            <a:off x="4730412" y="2672646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49" name="Flecha abajo 148"/>
          <p:cNvSpPr/>
          <p:nvPr/>
        </p:nvSpPr>
        <p:spPr>
          <a:xfrm>
            <a:off x="5091691" y="2064201"/>
            <a:ext cx="167594" cy="5989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</a:t>
            </a:r>
          </a:p>
        </p:txBody>
      </p:sp>
      <p:cxnSp>
        <p:nvCxnSpPr>
          <p:cNvPr id="150" name="Conector recto de flecha 149"/>
          <p:cNvCxnSpPr/>
          <p:nvPr/>
        </p:nvCxnSpPr>
        <p:spPr>
          <a:xfrm flipH="1">
            <a:off x="5175400" y="2847154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>
            <a:stCxn id="144" idx="2"/>
            <a:endCxn id="148" idx="2"/>
          </p:cNvCxnSpPr>
          <p:nvPr/>
        </p:nvCxnSpPr>
        <p:spPr>
          <a:xfrm rot="5400000">
            <a:off x="6118604" y="1941216"/>
            <a:ext cx="10721" cy="2342115"/>
          </a:xfrm>
          <a:prstGeom prst="bentConnector3">
            <a:avLst>
              <a:gd name="adj1" fmla="val 2232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148" idx="1"/>
            <a:endCxn id="144" idx="3"/>
          </p:cNvCxnSpPr>
          <p:nvPr/>
        </p:nvCxnSpPr>
        <p:spPr>
          <a:xfrm rot="10800000" flipH="1">
            <a:off x="4730411" y="2884420"/>
            <a:ext cx="2787103" cy="10721"/>
          </a:xfrm>
          <a:prstGeom prst="bentConnector5">
            <a:avLst>
              <a:gd name="adj1" fmla="val -8202"/>
              <a:gd name="adj2" fmla="val -5909523"/>
              <a:gd name="adj3" fmla="val 108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/>
          <p:nvPr/>
        </p:nvCxnSpPr>
        <p:spPr>
          <a:xfrm>
            <a:off x="5175400" y="3027383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 flipH="1">
            <a:off x="5965873" y="2847154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5965873" y="3027383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155"/>
          <p:cNvSpPr/>
          <p:nvPr/>
        </p:nvSpPr>
        <p:spPr>
          <a:xfrm>
            <a:off x="6296706" y="2661925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</a:p>
        </p:txBody>
      </p:sp>
      <p:cxnSp>
        <p:nvCxnSpPr>
          <p:cNvPr id="157" name="Conector recto de flecha 156"/>
          <p:cNvCxnSpPr/>
          <p:nvPr/>
        </p:nvCxnSpPr>
        <p:spPr>
          <a:xfrm flipH="1">
            <a:off x="6746923" y="2847154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>
            <a:off x="6746923" y="3027383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echa abajo 158"/>
          <p:cNvSpPr/>
          <p:nvPr/>
        </p:nvSpPr>
        <p:spPr>
          <a:xfrm>
            <a:off x="7210004" y="2062567"/>
            <a:ext cx="167594" cy="5989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I</a:t>
            </a:r>
            <a:endParaRPr lang="es-CO" sz="1200" dirty="0"/>
          </a:p>
        </p:txBody>
      </p:sp>
      <p:sp>
        <p:nvSpPr>
          <p:cNvPr id="176" name="Rectángulo 175"/>
          <p:cNvSpPr/>
          <p:nvPr/>
        </p:nvSpPr>
        <p:spPr>
          <a:xfrm>
            <a:off x="11254876" y="2661925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  <p:sp>
        <p:nvSpPr>
          <p:cNvPr id="177" name="Rectángulo 176"/>
          <p:cNvSpPr/>
          <p:nvPr/>
        </p:nvSpPr>
        <p:spPr>
          <a:xfrm>
            <a:off x="9703234" y="2672646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78" name="Flecha abajo 177"/>
          <p:cNvSpPr/>
          <p:nvPr/>
        </p:nvSpPr>
        <p:spPr>
          <a:xfrm>
            <a:off x="8840513" y="2062567"/>
            <a:ext cx="167594" cy="5989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F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79" name="Flecha abajo 178"/>
          <p:cNvSpPr/>
          <p:nvPr/>
        </p:nvSpPr>
        <p:spPr>
          <a:xfrm>
            <a:off x="10613759" y="2062567"/>
            <a:ext cx="167594" cy="5989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80" name="Rectángulo 179"/>
          <p:cNvSpPr/>
          <p:nvPr/>
        </p:nvSpPr>
        <p:spPr>
          <a:xfrm>
            <a:off x="8912761" y="2672646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81" name="Flecha abajo 180"/>
          <p:cNvSpPr/>
          <p:nvPr/>
        </p:nvSpPr>
        <p:spPr>
          <a:xfrm>
            <a:off x="9274040" y="2064201"/>
            <a:ext cx="167594" cy="5989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</a:t>
            </a:r>
          </a:p>
        </p:txBody>
      </p:sp>
      <p:cxnSp>
        <p:nvCxnSpPr>
          <p:cNvPr id="182" name="Conector recto de flecha 181"/>
          <p:cNvCxnSpPr/>
          <p:nvPr/>
        </p:nvCxnSpPr>
        <p:spPr>
          <a:xfrm flipH="1">
            <a:off x="9357749" y="2847154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88" idx="2"/>
            <a:endCxn id="180" idx="2"/>
          </p:cNvCxnSpPr>
          <p:nvPr/>
        </p:nvCxnSpPr>
        <p:spPr>
          <a:xfrm rot="5400000">
            <a:off x="9913042" y="2329126"/>
            <a:ext cx="10721" cy="1566294"/>
          </a:xfrm>
          <a:prstGeom prst="bentConnector3">
            <a:avLst>
              <a:gd name="adj1" fmla="val 2232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>
            <a:stCxn id="180" idx="1"/>
            <a:endCxn id="188" idx="3"/>
          </p:cNvCxnSpPr>
          <p:nvPr/>
        </p:nvCxnSpPr>
        <p:spPr>
          <a:xfrm rot="10800000" flipH="1">
            <a:off x="8912761" y="2884420"/>
            <a:ext cx="2011282" cy="10721"/>
          </a:xfrm>
          <a:prstGeom prst="bentConnector5">
            <a:avLst>
              <a:gd name="adj1" fmla="val -11366"/>
              <a:gd name="adj2" fmla="val -6353745"/>
              <a:gd name="adj3" fmla="val 111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/>
          <p:cNvCxnSpPr/>
          <p:nvPr/>
        </p:nvCxnSpPr>
        <p:spPr>
          <a:xfrm>
            <a:off x="9357749" y="3027383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/>
          <p:nvPr/>
        </p:nvCxnSpPr>
        <p:spPr>
          <a:xfrm flipH="1">
            <a:off x="10148222" y="2847154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/>
          <p:cNvCxnSpPr/>
          <p:nvPr/>
        </p:nvCxnSpPr>
        <p:spPr>
          <a:xfrm>
            <a:off x="10148222" y="3027383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/>
          <p:cNvSpPr/>
          <p:nvPr/>
        </p:nvSpPr>
        <p:spPr>
          <a:xfrm>
            <a:off x="10479055" y="2661925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</a:p>
        </p:txBody>
      </p:sp>
      <p:sp>
        <p:nvSpPr>
          <p:cNvPr id="191" name="Flecha abajo 190"/>
          <p:cNvSpPr/>
          <p:nvPr/>
        </p:nvSpPr>
        <p:spPr>
          <a:xfrm>
            <a:off x="11392353" y="2062567"/>
            <a:ext cx="167594" cy="5989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I</a:t>
            </a:r>
          </a:p>
        </p:txBody>
      </p:sp>
      <p:sp>
        <p:nvSpPr>
          <p:cNvPr id="121" name="Flecha derecha 120"/>
          <p:cNvSpPr/>
          <p:nvPr/>
        </p:nvSpPr>
        <p:spPr>
          <a:xfrm>
            <a:off x="3827303" y="25062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Flecha derecha 122"/>
          <p:cNvSpPr/>
          <p:nvPr/>
        </p:nvSpPr>
        <p:spPr>
          <a:xfrm>
            <a:off x="8009651" y="25062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/>
          <p:cNvSpPr/>
          <p:nvPr/>
        </p:nvSpPr>
        <p:spPr>
          <a:xfrm>
            <a:off x="5871544" y="4639623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7" name="Flecha abajo 56"/>
          <p:cNvSpPr/>
          <p:nvPr/>
        </p:nvSpPr>
        <p:spPr>
          <a:xfrm>
            <a:off x="5008823" y="4029544"/>
            <a:ext cx="167594" cy="5989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F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58" name="Flecha abajo 57"/>
          <p:cNvSpPr/>
          <p:nvPr/>
        </p:nvSpPr>
        <p:spPr>
          <a:xfrm>
            <a:off x="6782069" y="4029544"/>
            <a:ext cx="167594" cy="5989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081071" y="4639623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60" name="Flecha abajo 59"/>
          <p:cNvSpPr/>
          <p:nvPr/>
        </p:nvSpPr>
        <p:spPr>
          <a:xfrm>
            <a:off x="5442350" y="4031178"/>
            <a:ext cx="167594" cy="5989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</a:t>
            </a:r>
          </a:p>
        </p:txBody>
      </p:sp>
      <p:cxnSp>
        <p:nvCxnSpPr>
          <p:cNvPr id="61" name="Conector recto de flecha 60"/>
          <p:cNvCxnSpPr/>
          <p:nvPr/>
        </p:nvCxnSpPr>
        <p:spPr>
          <a:xfrm flipH="1">
            <a:off x="5526059" y="4814131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67" idx="2"/>
            <a:endCxn id="59" idx="2"/>
          </p:cNvCxnSpPr>
          <p:nvPr/>
        </p:nvCxnSpPr>
        <p:spPr>
          <a:xfrm rot="5400000">
            <a:off x="6081352" y="4296103"/>
            <a:ext cx="10721" cy="1566294"/>
          </a:xfrm>
          <a:prstGeom prst="bentConnector3">
            <a:avLst>
              <a:gd name="adj1" fmla="val 2232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59" idx="1"/>
            <a:endCxn id="67" idx="3"/>
          </p:cNvCxnSpPr>
          <p:nvPr/>
        </p:nvCxnSpPr>
        <p:spPr>
          <a:xfrm rot="10800000" flipH="1">
            <a:off x="5081071" y="4851397"/>
            <a:ext cx="2011282" cy="10721"/>
          </a:xfrm>
          <a:prstGeom prst="bentConnector5">
            <a:avLst>
              <a:gd name="adj1" fmla="val -11366"/>
              <a:gd name="adj2" fmla="val -6353745"/>
              <a:gd name="adj3" fmla="val 111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5526059" y="4994360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 flipH="1">
            <a:off x="6316532" y="4814131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>
            <a:off x="6316532" y="4994360"/>
            <a:ext cx="34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/>
          <p:cNvSpPr/>
          <p:nvPr/>
        </p:nvSpPr>
        <p:spPr>
          <a:xfrm>
            <a:off x="6647365" y="4628902"/>
            <a:ext cx="444988" cy="4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</a:p>
        </p:txBody>
      </p:sp>
      <p:sp>
        <p:nvSpPr>
          <p:cNvPr id="69" name="Flecha derecha 68"/>
          <p:cNvSpPr/>
          <p:nvPr/>
        </p:nvSpPr>
        <p:spPr>
          <a:xfrm rot="8399327">
            <a:off x="8009651" y="4035835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Flecha abajo 67"/>
          <p:cNvSpPr/>
          <p:nvPr/>
        </p:nvSpPr>
        <p:spPr>
          <a:xfrm>
            <a:off x="2967745" y="2062567"/>
            <a:ext cx="167594" cy="5989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99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err="1"/>
              <a:t>remove</a:t>
            </a:r>
            <a:r>
              <a:rPr lang="es-CO" sz="4800" dirty="0"/>
              <a:t>(iterator *</a:t>
            </a:r>
            <a:r>
              <a:rPr lang="es-CO" sz="4800" dirty="0" err="1"/>
              <a:t>it</a:t>
            </a:r>
            <a:r>
              <a:rPr lang="es-CO" sz="4800" dirty="0"/>
              <a:t>) </a:t>
            </a:r>
            <a:r>
              <a:rPr lang="es-CO" sz="4800" dirty="0" smtClean="0"/>
              <a:t>– Lista varios elementos</a:t>
            </a:r>
            <a:endParaRPr lang="es-CO" sz="4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it</a:t>
            </a:r>
            <a:r>
              <a:rPr lang="es-CO" sz="2000" dirty="0" smtClean="0"/>
              <a:t>’ esta en el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</a:t>
            </a:r>
            <a:endParaRPr lang="es-CO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4638253" y="2061845"/>
            <a:ext cx="2851298" cy="1073289"/>
            <a:chOff x="4638253" y="2061845"/>
            <a:chExt cx="2851298" cy="1073289"/>
          </a:xfrm>
        </p:grpSpPr>
        <p:sp>
          <p:nvSpPr>
            <p:cNvPr id="94" name="Rectángulo 93"/>
            <p:cNvSpPr/>
            <p:nvPr/>
          </p:nvSpPr>
          <p:spPr>
            <a:xfrm>
              <a:off x="6980369" y="2679425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5428727" y="269014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96" name="Flecha abajo 95"/>
            <p:cNvSpPr/>
            <p:nvPr/>
          </p:nvSpPr>
          <p:spPr>
            <a:xfrm>
              <a:off x="4776951" y="206720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Flecha abajo 96"/>
            <p:cNvSpPr/>
            <p:nvPr/>
          </p:nvSpPr>
          <p:spPr>
            <a:xfrm>
              <a:off x="7321957" y="2061845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4638254" y="269014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99" name="Flecha abajo 98"/>
            <p:cNvSpPr/>
            <p:nvPr/>
          </p:nvSpPr>
          <p:spPr>
            <a:xfrm>
              <a:off x="6916398" y="2061845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00" name="Conector recto de flecha 99"/>
            <p:cNvCxnSpPr/>
            <p:nvPr/>
          </p:nvCxnSpPr>
          <p:spPr>
            <a:xfrm flipH="1">
              <a:off x="5083242" y="28646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angular 100"/>
            <p:cNvCxnSpPr>
              <a:stCxn id="94" idx="2"/>
              <a:endCxn id="98" idx="2"/>
            </p:cNvCxnSpPr>
            <p:nvPr/>
          </p:nvCxnSpPr>
          <p:spPr>
            <a:xfrm rot="5400000">
              <a:off x="6026446" y="1958716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angular 101"/>
            <p:cNvCxnSpPr>
              <a:stCxn id="98" idx="1"/>
              <a:endCxn id="94" idx="3"/>
            </p:cNvCxnSpPr>
            <p:nvPr/>
          </p:nvCxnSpPr>
          <p:spPr>
            <a:xfrm rot="10800000" flipH="1">
              <a:off x="4638253" y="2901920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5083242" y="3044883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>
              <a:off x="5873715" y="28646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>
              <a:off x="5873715" y="3044883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ángulo 105"/>
            <p:cNvSpPr/>
            <p:nvPr/>
          </p:nvSpPr>
          <p:spPr>
            <a:xfrm>
              <a:off x="6204548" y="2679425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07" name="Conector recto de flecha 106"/>
            <p:cNvCxnSpPr/>
            <p:nvPr/>
          </p:nvCxnSpPr>
          <p:spPr>
            <a:xfrm flipH="1">
              <a:off x="6654765" y="28646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107"/>
            <p:cNvCxnSpPr/>
            <p:nvPr/>
          </p:nvCxnSpPr>
          <p:spPr>
            <a:xfrm>
              <a:off x="6654765" y="3044883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echa abajo 108"/>
            <p:cNvSpPr/>
            <p:nvPr/>
          </p:nvSpPr>
          <p:spPr>
            <a:xfrm>
              <a:off x="6343245" y="2069786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I</a:t>
              </a:r>
              <a:endParaRPr lang="es-CO" sz="120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8836559" y="1904090"/>
            <a:ext cx="2851298" cy="1388799"/>
            <a:chOff x="8836559" y="1904090"/>
            <a:chExt cx="2851298" cy="1388799"/>
          </a:xfrm>
        </p:grpSpPr>
        <p:sp>
          <p:nvSpPr>
            <p:cNvPr id="110" name="Rectángulo 109"/>
            <p:cNvSpPr/>
            <p:nvPr/>
          </p:nvSpPr>
          <p:spPr>
            <a:xfrm>
              <a:off x="11178675" y="283718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9627033" y="284790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12" name="Flecha abajo 111"/>
            <p:cNvSpPr/>
            <p:nvPr/>
          </p:nvSpPr>
          <p:spPr>
            <a:xfrm>
              <a:off x="8975257" y="2224961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Flecha abajo 112"/>
            <p:cNvSpPr/>
            <p:nvPr/>
          </p:nvSpPr>
          <p:spPr>
            <a:xfrm>
              <a:off x="11520263" y="221960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8836560" y="284790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15" name="Flecha abajo 114"/>
            <p:cNvSpPr/>
            <p:nvPr/>
          </p:nvSpPr>
          <p:spPr>
            <a:xfrm>
              <a:off x="11114704" y="2219600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16" name="Conector recto de flecha 115"/>
            <p:cNvCxnSpPr/>
            <p:nvPr/>
          </p:nvCxnSpPr>
          <p:spPr>
            <a:xfrm flipH="1">
              <a:off x="9281548" y="302240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angular 116"/>
            <p:cNvCxnSpPr>
              <a:stCxn id="110" idx="2"/>
              <a:endCxn id="114" idx="2"/>
            </p:cNvCxnSpPr>
            <p:nvPr/>
          </p:nvCxnSpPr>
          <p:spPr>
            <a:xfrm rot="5400000">
              <a:off x="10224752" y="2116471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angular 117"/>
            <p:cNvCxnSpPr>
              <a:stCxn id="114" idx="1"/>
              <a:endCxn id="110" idx="3"/>
            </p:cNvCxnSpPr>
            <p:nvPr/>
          </p:nvCxnSpPr>
          <p:spPr>
            <a:xfrm rot="10800000" flipH="1">
              <a:off x="8836559" y="3059675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/>
            <p:cNvCxnSpPr/>
            <p:nvPr/>
          </p:nvCxnSpPr>
          <p:spPr>
            <a:xfrm>
              <a:off x="9281548" y="320263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/>
            <p:cNvCxnSpPr/>
            <p:nvPr/>
          </p:nvCxnSpPr>
          <p:spPr>
            <a:xfrm flipH="1">
              <a:off x="10066388" y="3022409"/>
              <a:ext cx="1112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ángulo 121"/>
            <p:cNvSpPr/>
            <p:nvPr/>
          </p:nvSpPr>
          <p:spPr>
            <a:xfrm>
              <a:off x="10429693" y="251372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  <a:endParaRPr lang="es-CO" dirty="0" smtClean="0"/>
            </a:p>
          </p:txBody>
        </p:sp>
        <p:sp>
          <p:nvSpPr>
            <p:cNvPr id="125" name="Flecha abajo 124"/>
            <p:cNvSpPr/>
            <p:nvPr/>
          </p:nvSpPr>
          <p:spPr>
            <a:xfrm>
              <a:off x="10568390" y="1904090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I</a:t>
              </a:r>
            </a:p>
          </p:txBody>
        </p:sp>
        <p:cxnSp>
          <p:nvCxnSpPr>
            <p:cNvPr id="126" name="Conector recto de flecha 125"/>
            <p:cNvCxnSpPr/>
            <p:nvPr/>
          </p:nvCxnSpPr>
          <p:spPr>
            <a:xfrm>
              <a:off x="10066388" y="3200426"/>
              <a:ext cx="1112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Flecha derecha 191"/>
          <p:cNvSpPr/>
          <p:nvPr/>
        </p:nvSpPr>
        <p:spPr>
          <a:xfrm>
            <a:off x="3795386" y="2514599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3" name="Flecha derecha 192"/>
          <p:cNvSpPr/>
          <p:nvPr/>
        </p:nvSpPr>
        <p:spPr>
          <a:xfrm>
            <a:off x="7993692" y="2514599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/>
          <p:cNvGrpSpPr/>
          <p:nvPr/>
        </p:nvGrpSpPr>
        <p:grpSpPr>
          <a:xfrm>
            <a:off x="5051692" y="4011063"/>
            <a:ext cx="2096288" cy="1073289"/>
            <a:chOff x="5051692" y="4011063"/>
            <a:chExt cx="2096288" cy="1073289"/>
          </a:xfrm>
        </p:grpSpPr>
        <p:sp>
          <p:nvSpPr>
            <p:cNvPr id="55" name="Rectángulo 54"/>
            <p:cNvSpPr/>
            <p:nvPr/>
          </p:nvSpPr>
          <p:spPr>
            <a:xfrm>
              <a:off x="6638798" y="462864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5842166" y="463936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5190390" y="401642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Flecha abajo 57"/>
            <p:cNvSpPr/>
            <p:nvPr/>
          </p:nvSpPr>
          <p:spPr>
            <a:xfrm>
              <a:off x="6980386" y="401106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5051693" y="463936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60" name="Flecha abajo 59"/>
            <p:cNvSpPr/>
            <p:nvPr/>
          </p:nvSpPr>
          <p:spPr>
            <a:xfrm>
              <a:off x="6574827" y="4011063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1" name="Conector recto de flecha 60"/>
            <p:cNvCxnSpPr/>
            <p:nvPr/>
          </p:nvCxnSpPr>
          <p:spPr>
            <a:xfrm flipH="1">
              <a:off x="5496681" y="481387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r 61"/>
            <p:cNvCxnSpPr>
              <a:stCxn id="55" idx="2"/>
              <a:endCxn id="59" idx="2"/>
            </p:cNvCxnSpPr>
            <p:nvPr/>
          </p:nvCxnSpPr>
          <p:spPr>
            <a:xfrm rot="5400000">
              <a:off x="6062380" y="4285439"/>
              <a:ext cx="10721" cy="158710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angular 62"/>
            <p:cNvCxnSpPr>
              <a:stCxn id="59" idx="1"/>
              <a:endCxn id="55" idx="3"/>
            </p:cNvCxnSpPr>
            <p:nvPr/>
          </p:nvCxnSpPr>
          <p:spPr>
            <a:xfrm rot="10800000" flipH="1">
              <a:off x="5051692" y="4851138"/>
              <a:ext cx="2032093" cy="10721"/>
            </a:xfrm>
            <a:prstGeom prst="bentConnector5">
              <a:avLst>
                <a:gd name="adj1" fmla="val -11249"/>
                <a:gd name="adj2" fmla="val -6960172"/>
                <a:gd name="adj3" fmla="val 1112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5496681" y="499410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 flipH="1">
              <a:off x="6295034" y="481527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>
              <a:off x="6295034" y="499549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lecha derecha 85"/>
          <p:cNvSpPr/>
          <p:nvPr/>
        </p:nvSpPr>
        <p:spPr>
          <a:xfrm rot="8048156">
            <a:off x="7993692" y="4011063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" name="Grupo 3"/>
          <p:cNvGrpSpPr/>
          <p:nvPr/>
        </p:nvGrpSpPr>
        <p:grpSpPr>
          <a:xfrm>
            <a:off x="504141" y="2061845"/>
            <a:ext cx="2787104" cy="1073289"/>
            <a:chOff x="504141" y="2061845"/>
            <a:chExt cx="2787104" cy="1073289"/>
          </a:xfrm>
        </p:grpSpPr>
        <p:sp>
          <p:nvSpPr>
            <p:cNvPr id="71" name="Rectángulo 70"/>
            <p:cNvSpPr/>
            <p:nvPr/>
          </p:nvSpPr>
          <p:spPr>
            <a:xfrm>
              <a:off x="2846257" y="2679425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  <a:endParaRPr lang="es-CO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1294615" y="269014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3" name="Flecha abajo 72"/>
            <p:cNvSpPr/>
            <p:nvPr/>
          </p:nvSpPr>
          <p:spPr>
            <a:xfrm>
              <a:off x="642839" y="206720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Flecha abajo 73"/>
            <p:cNvSpPr/>
            <p:nvPr/>
          </p:nvSpPr>
          <p:spPr>
            <a:xfrm>
              <a:off x="2984954" y="2061845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504142" y="269014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76" name="Flecha abajo 75"/>
            <p:cNvSpPr/>
            <p:nvPr/>
          </p:nvSpPr>
          <p:spPr>
            <a:xfrm>
              <a:off x="2017350" y="2061845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 flipH="1">
              <a:off x="949130" y="28646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angular 77"/>
            <p:cNvCxnSpPr>
              <a:stCxn id="71" idx="2"/>
              <a:endCxn id="75" idx="2"/>
            </p:cNvCxnSpPr>
            <p:nvPr/>
          </p:nvCxnSpPr>
          <p:spPr>
            <a:xfrm rot="5400000">
              <a:off x="1892334" y="1958716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r 78"/>
            <p:cNvCxnSpPr>
              <a:stCxn id="75" idx="1"/>
              <a:endCxn id="71" idx="3"/>
            </p:cNvCxnSpPr>
            <p:nvPr/>
          </p:nvCxnSpPr>
          <p:spPr>
            <a:xfrm rot="10800000" flipH="1">
              <a:off x="504141" y="2901920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>
              <a:off x="949130" y="3044883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/>
            <p:cNvCxnSpPr/>
            <p:nvPr/>
          </p:nvCxnSpPr>
          <p:spPr>
            <a:xfrm flipH="1">
              <a:off x="1739603" y="28646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>
              <a:off x="1739603" y="3044883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 82"/>
            <p:cNvSpPr/>
            <p:nvPr/>
          </p:nvSpPr>
          <p:spPr>
            <a:xfrm>
              <a:off x="2070436" y="2679425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84" name="Conector recto de flecha 83"/>
            <p:cNvCxnSpPr/>
            <p:nvPr/>
          </p:nvCxnSpPr>
          <p:spPr>
            <a:xfrm flipH="1">
              <a:off x="2520653" y="28646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/>
            <p:nvPr/>
          </p:nvCxnSpPr>
          <p:spPr>
            <a:xfrm>
              <a:off x="2520653" y="3044883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2424959" y="2070821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3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err="1"/>
              <a:t>remove</a:t>
            </a:r>
            <a:r>
              <a:rPr lang="es-CO" sz="4800" dirty="0"/>
              <a:t>(iterator *</a:t>
            </a:r>
            <a:r>
              <a:rPr lang="es-CO" sz="4800" dirty="0" err="1"/>
              <a:t>it</a:t>
            </a:r>
            <a:r>
              <a:rPr lang="es-CO" sz="4800" dirty="0"/>
              <a:t>) </a:t>
            </a:r>
            <a:r>
              <a:rPr lang="es-CO" sz="4800" dirty="0" smtClean="0"/>
              <a:t>– Lista varios elementos</a:t>
            </a:r>
            <a:endParaRPr lang="es-CO" sz="4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it</a:t>
            </a:r>
            <a:r>
              <a:rPr lang="es-CO" sz="2000" dirty="0" smtClean="0"/>
              <a:t>’ no esta al principio, final o en el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</a:t>
            </a:r>
            <a:endParaRPr lang="es-CO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5047855" y="2734601"/>
            <a:ext cx="2787104" cy="1388799"/>
            <a:chOff x="8836559" y="1904090"/>
            <a:chExt cx="2787104" cy="1388799"/>
          </a:xfrm>
        </p:grpSpPr>
        <p:sp>
          <p:nvSpPr>
            <p:cNvPr id="110" name="Rectángulo 109"/>
            <p:cNvSpPr/>
            <p:nvPr/>
          </p:nvSpPr>
          <p:spPr>
            <a:xfrm>
              <a:off x="11178675" y="283718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9627033" y="284790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12" name="Flecha abajo 111"/>
            <p:cNvSpPr/>
            <p:nvPr/>
          </p:nvSpPr>
          <p:spPr>
            <a:xfrm>
              <a:off x="8975257" y="2224961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Flecha abajo 112"/>
            <p:cNvSpPr/>
            <p:nvPr/>
          </p:nvSpPr>
          <p:spPr>
            <a:xfrm>
              <a:off x="11317372" y="221977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8836560" y="284790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15" name="Flecha abajo 114"/>
            <p:cNvSpPr/>
            <p:nvPr/>
          </p:nvSpPr>
          <p:spPr>
            <a:xfrm>
              <a:off x="9771823" y="2224961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16" name="Conector recto de flecha 115"/>
            <p:cNvCxnSpPr/>
            <p:nvPr/>
          </p:nvCxnSpPr>
          <p:spPr>
            <a:xfrm flipH="1">
              <a:off x="9281548" y="302240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angular 116"/>
            <p:cNvCxnSpPr>
              <a:stCxn id="110" idx="2"/>
              <a:endCxn id="114" idx="2"/>
            </p:cNvCxnSpPr>
            <p:nvPr/>
          </p:nvCxnSpPr>
          <p:spPr>
            <a:xfrm rot="5400000">
              <a:off x="10224752" y="2116471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angular 117"/>
            <p:cNvCxnSpPr>
              <a:stCxn id="114" idx="1"/>
              <a:endCxn id="110" idx="3"/>
            </p:cNvCxnSpPr>
            <p:nvPr/>
          </p:nvCxnSpPr>
          <p:spPr>
            <a:xfrm rot="10800000" flipH="1">
              <a:off x="8836559" y="3059675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/>
            <p:cNvCxnSpPr/>
            <p:nvPr/>
          </p:nvCxnSpPr>
          <p:spPr>
            <a:xfrm>
              <a:off x="9281548" y="320263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/>
            <p:cNvCxnSpPr/>
            <p:nvPr/>
          </p:nvCxnSpPr>
          <p:spPr>
            <a:xfrm flipH="1">
              <a:off x="10066388" y="3022409"/>
              <a:ext cx="1112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ángulo 121"/>
            <p:cNvSpPr/>
            <p:nvPr/>
          </p:nvSpPr>
          <p:spPr>
            <a:xfrm>
              <a:off x="10429693" y="251372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  <a:endParaRPr lang="es-CO" dirty="0" smtClean="0"/>
            </a:p>
          </p:txBody>
        </p:sp>
        <p:sp>
          <p:nvSpPr>
            <p:cNvPr id="125" name="Flecha abajo 124"/>
            <p:cNvSpPr/>
            <p:nvPr/>
          </p:nvSpPr>
          <p:spPr>
            <a:xfrm>
              <a:off x="10568390" y="1904090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I</a:t>
              </a:r>
            </a:p>
          </p:txBody>
        </p:sp>
        <p:cxnSp>
          <p:nvCxnSpPr>
            <p:cNvPr id="126" name="Conector recto de flecha 125"/>
            <p:cNvCxnSpPr/>
            <p:nvPr/>
          </p:nvCxnSpPr>
          <p:spPr>
            <a:xfrm>
              <a:off x="10066388" y="3200426"/>
              <a:ext cx="1112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Flecha derecha 191"/>
          <p:cNvSpPr/>
          <p:nvPr/>
        </p:nvSpPr>
        <p:spPr>
          <a:xfrm>
            <a:off x="4068454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3" name="Flecha derecha 192"/>
          <p:cNvSpPr/>
          <p:nvPr/>
        </p:nvSpPr>
        <p:spPr>
          <a:xfrm>
            <a:off x="8475634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" name="Grupo 6"/>
          <p:cNvGrpSpPr/>
          <p:nvPr/>
        </p:nvGrpSpPr>
        <p:grpSpPr>
          <a:xfrm>
            <a:off x="9455035" y="2892356"/>
            <a:ext cx="2096288" cy="1073289"/>
            <a:chOff x="5051692" y="4011063"/>
            <a:chExt cx="2096288" cy="1073289"/>
          </a:xfrm>
        </p:grpSpPr>
        <p:sp>
          <p:nvSpPr>
            <p:cNvPr id="55" name="Rectángulo 54"/>
            <p:cNvSpPr/>
            <p:nvPr/>
          </p:nvSpPr>
          <p:spPr>
            <a:xfrm>
              <a:off x="6638798" y="462864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5842166" y="463936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5190390" y="401642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Flecha abajo 57"/>
            <p:cNvSpPr/>
            <p:nvPr/>
          </p:nvSpPr>
          <p:spPr>
            <a:xfrm>
              <a:off x="6980386" y="401106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5051693" y="463936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60" name="Flecha abajo 59"/>
            <p:cNvSpPr/>
            <p:nvPr/>
          </p:nvSpPr>
          <p:spPr>
            <a:xfrm>
              <a:off x="5983943" y="4029559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1" name="Conector recto de flecha 60"/>
            <p:cNvCxnSpPr/>
            <p:nvPr/>
          </p:nvCxnSpPr>
          <p:spPr>
            <a:xfrm flipH="1">
              <a:off x="5496681" y="481387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r 61"/>
            <p:cNvCxnSpPr>
              <a:stCxn id="55" idx="2"/>
              <a:endCxn id="59" idx="2"/>
            </p:cNvCxnSpPr>
            <p:nvPr/>
          </p:nvCxnSpPr>
          <p:spPr>
            <a:xfrm rot="5400000">
              <a:off x="6062380" y="4285439"/>
              <a:ext cx="10721" cy="158710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angular 62"/>
            <p:cNvCxnSpPr>
              <a:stCxn id="59" idx="1"/>
              <a:endCxn id="55" idx="3"/>
            </p:cNvCxnSpPr>
            <p:nvPr/>
          </p:nvCxnSpPr>
          <p:spPr>
            <a:xfrm rot="10800000" flipH="1">
              <a:off x="5051692" y="4851138"/>
              <a:ext cx="2032093" cy="10721"/>
            </a:xfrm>
            <a:prstGeom prst="bentConnector5">
              <a:avLst>
                <a:gd name="adj1" fmla="val -11249"/>
                <a:gd name="adj2" fmla="val -6960172"/>
                <a:gd name="adj3" fmla="val 1112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5496681" y="499410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 flipH="1">
              <a:off x="6295034" y="481527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>
              <a:off x="6295034" y="499549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640675" y="2892356"/>
            <a:ext cx="2787104" cy="1073289"/>
            <a:chOff x="504141" y="2061845"/>
            <a:chExt cx="2787104" cy="1073289"/>
          </a:xfrm>
        </p:grpSpPr>
        <p:sp>
          <p:nvSpPr>
            <p:cNvPr id="71" name="Rectángulo 70"/>
            <p:cNvSpPr/>
            <p:nvPr/>
          </p:nvSpPr>
          <p:spPr>
            <a:xfrm>
              <a:off x="2846257" y="2679425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  <a:endParaRPr lang="es-CO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1294615" y="269014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3" name="Flecha abajo 72"/>
            <p:cNvSpPr/>
            <p:nvPr/>
          </p:nvSpPr>
          <p:spPr>
            <a:xfrm>
              <a:off x="642839" y="206720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Flecha abajo 73"/>
            <p:cNvSpPr/>
            <p:nvPr/>
          </p:nvSpPr>
          <p:spPr>
            <a:xfrm>
              <a:off x="2984954" y="2061845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504142" y="269014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76" name="Flecha abajo 75"/>
            <p:cNvSpPr/>
            <p:nvPr/>
          </p:nvSpPr>
          <p:spPr>
            <a:xfrm>
              <a:off x="1430679" y="2080341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 flipH="1">
              <a:off x="949130" y="28646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angular 77"/>
            <p:cNvCxnSpPr>
              <a:stCxn id="71" idx="2"/>
              <a:endCxn id="75" idx="2"/>
            </p:cNvCxnSpPr>
            <p:nvPr/>
          </p:nvCxnSpPr>
          <p:spPr>
            <a:xfrm rot="5400000">
              <a:off x="1892334" y="1958716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r 78"/>
            <p:cNvCxnSpPr>
              <a:stCxn id="75" idx="1"/>
              <a:endCxn id="71" idx="3"/>
            </p:cNvCxnSpPr>
            <p:nvPr/>
          </p:nvCxnSpPr>
          <p:spPr>
            <a:xfrm rot="10800000" flipH="1">
              <a:off x="504141" y="2901920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>
              <a:off x="949130" y="3044883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/>
            <p:cNvCxnSpPr/>
            <p:nvPr/>
          </p:nvCxnSpPr>
          <p:spPr>
            <a:xfrm flipH="1">
              <a:off x="1739603" y="28646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>
              <a:off x="1739603" y="3044883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 82"/>
            <p:cNvSpPr/>
            <p:nvPr/>
          </p:nvSpPr>
          <p:spPr>
            <a:xfrm>
              <a:off x="2070436" y="2679425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84" name="Conector recto de flecha 83"/>
            <p:cNvCxnSpPr/>
            <p:nvPr/>
          </p:nvCxnSpPr>
          <p:spPr>
            <a:xfrm flipH="1">
              <a:off x="2520653" y="28646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/>
            <p:nvPr/>
          </p:nvCxnSpPr>
          <p:spPr>
            <a:xfrm>
              <a:off x="2520653" y="3044883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2206710" y="2080341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0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Metodo</a:t>
            </a:r>
            <a:r>
              <a:rPr lang="es-CO" dirty="0" smtClean="0"/>
              <a:t> </a:t>
            </a:r>
            <a:r>
              <a:rPr lang="es-CO" dirty="0" err="1" smtClean="0"/>
              <a:t>removeFirst</a:t>
            </a:r>
            <a:r>
              <a:rPr lang="es-CO" dirty="0" smtClean="0"/>
              <a:t>()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Elimina </a:t>
            </a:r>
            <a:r>
              <a:rPr lang="es-CO" dirty="0"/>
              <a:t>donde se encuentre el apuntador </a:t>
            </a:r>
            <a:r>
              <a:rPr lang="es-CO" dirty="0" smtClean="0"/>
              <a:t>‘</a:t>
            </a:r>
            <a:r>
              <a:rPr lang="es-CO" dirty="0" err="1" smtClean="0"/>
              <a:t>first</a:t>
            </a:r>
            <a:r>
              <a:rPr lang="es-CO" dirty="0" smtClean="0"/>
              <a:t>’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23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removeFirst</a:t>
            </a:r>
            <a:r>
              <a:rPr lang="es-CO" sz="6000" dirty="0" smtClean="0"/>
              <a:t>() – Lista con un elemento</a:t>
            </a:r>
            <a:endParaRPr lang="es-CO" sz="6000" dirty="0"/>
          </a:p>
        </p:txBody>
      </p:sp>
      <p:grpSp>
        <p:nvGrpSpPr>
          <p:cNvPr id="71" name="Grupo 70"/>
          <p:cNvGrpSpPr/>
          <p:nvPr/>
        </p:nvGrpSpPr>
        <p:grpSpPr>
          <a:xfrm>
            <a:off x="10369403" y="2848397"/>
            <a:ext cx="914400" cy="1161207"/>
            <a:chOff x="368758" y="2181344"/>
            <a:chExt cx="914400" cy="1161207"/>
          </a:xfrm>
        </p:grpSpPr>
        <p:sp>
          <p:nvSpPr>
            <p:cNvPr id="31" name="Flecha abajo 30"/>
            <p:cNvSpPr/>
            <p:nvPr/>
          </p:nvSpPr>
          <p:spPr>
            <a:xfrm>
              <a:off x="453724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Flecha abajo 31"/>
            <p:cNvSpPr/>
            <p:nvPr/>
          </p:nvSpPr>
          <p:spPr>
            <a:xfrm>
              <a:off x="706356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3" name="Flecha abajo 32"/>
            <p:cNvSpPr/>
            <p:nvPr/>
          </p:nvSpPr>
          <p:spPr>
            <a:xfrm>
              <a:off x="975954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sp>
          <p:nvSpPr>
            <p:cNvPr id="34" name="Corchetes 33"/>
            <p:cNvSpPr/>
            <p:nvPr/>
          </p:nvSpPr>
          <p:spPr>
            <a:xfrm>
              <a:off x="368758" y="3059330"/>
              <a:ext cx="914400" cy="28322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NULL</a:t>
              </a:r>
              <a:endParaRPr lang="es-CO" dirty="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08199" y="2529438"/>
            <a:ext cx="1167032" cy="1799125"/>
            <a:chOff x="908199" y="2529438"/>
            <a:chExt cx="1167032" cy="1799125"/>
          </a:xfrm>
        </p:grpSpPr>
        <p:sp>
          <p:nvSpPr>
            <p:cNvPr id="69" name="Flecha abajo 68"/>
            <p:cNvSpPr/>
            <p:nvPr/>
          </p:nvSpPr>
          <p:spPr>
            <a:xfrm>
              <a:off x="908199" y="2529438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echa abajo 69"/>
            <p:cNvSpPr/>
            <p:nvPr/>
          </p:nvSpPr>
          <p:spPr>
            <a:xfrm>
              <a:off x="1373490" y="2540223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65" name="Conector angular 64"/>
            <p:cNvCxnSpPr/>
            <p:nvPr/>
          </p:nvCxnSpPr>
          <p:spPr>
            <a:xfrm flipH="1">
              <a:off x="1038561" y="3988809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ángulo 65"/>
            <p:cNvSpPr/>
            <p:nvPr/>
          </p:nvSpPr>
          <p:spPr>
            <a:xfrm>
              <a:off x="1038561" y="341416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67" name="Conector angular 66"/>
            <p:cNvCxnSpPr/>
            <p:nvPr/>
          </p:nvCxnSpPr>
          <p:spPr>
            <a:xfrm rot="10800000" flipH="1">
              <a:off x="1038561" y="3770695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1830690" y="2529438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</p:grpSp>
      <p:sp>
        <p:nvSpPr>
          <p:cNvPr id="35" name="Flecha derecha 34"/>
          <p:cNvSpPr/>
          <p:nvPr/>
        </p:nvSpPr>
        <p:spPr>
          <a:xfrm>
            <a:off x="2983430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 derecha 36"/>
          <p:cNvSpPr/>
          <p:nvPr/>
        </p:nvSpPr>
        <p:spPr>
          <a:xfrm>
            <a:off x="6052954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derecha 37"/>
          <p:cNvSpPr/>
          <p:nvPr/>
        </p:nvSpPr>
        <p:spPr>
          <a:xfrm>
            <a:off x="9122478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" name="Grupo 2"/>
          <p:cNvGrpSpPr/>
          <p:nvPr/>
        </p:nvGrpSpPr>
        <p:grpSpPr>
          <a:xfrm>
            <a:off x="4230355" y="2529438"/>
            <a:ext cx="914400" cy="1799125"/>
            <a:chOff x="4230355" y="2529438"/>
            <a:chExt cx="914400" cy="1799125"/>
          </a:xfrm>
        </p:grpSpPr>
        <p:cxnSp>
          <p:nvCxnSpPr>
            <p:cNvPr id="10" name="Conector angular 9"/>
            <p:cNvCxnSpPr/>
            <p:nvPr/>
          </p:nvCxnSpPr>
          <p:spPr>
            <a:xfrm flipH="1">
              <a:off x="4230355" y="3988809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/>
            <p:cNvSpPr/>
            <p:nvPr/>
          </p:nvSpPr>
          <p:spPr>
            <a:xfrm>
              <a:off x="4230355" y="341416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40" name="Conector angular 39"/>
            <p:cNvCxnSpPr/>
            <p:nvPr/>
          </p:nvCxnSpPr>
          <p:spPr>
            <a:xfrm rot="10800000" flipH="1">
              <a:off x="4230355" y="3770695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echa abajo 25"/>
            <p:cNvSpPr/>
            <p:nvPr/>
          </p:nvSpPr>
          <p:spPr>
            <a:xfrm>
              <a:off x="4565284" y="2529438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299879" y="2529438"/>
            <a:ext cx="914400" cy="1799788"/>
            <a:chOff x="7299879" y="2529438"/>
            <a:chExt cx="914400" cy="1799788"/>
          </a:xfrm>
        </p:grpSpPr>
        <p:sp>
          <p:nvSpPr>
            <p:cNvPr id="36" name="Rectángulo 35"/>
            <p:cNvSpPr/>
            <p:nvPr/>
          </p:nvSpPr>
          <p:spPr>
            <a:xfrm>
              <a:off x="7299879" y="341482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27" name="Flecha abajo 26"/>
            <p:cNvSpPr/>
            <p:nvPr/>
          </p:nvSpPr>
          <p:spPr>
            <a:xfrm>
              <a:off x="7635622" y="2529438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echa abajo 2"/>
          <p:cNvSpPr/>
          <p:nvPr/>
        </p:nvSpPr>
        <p:spPr>
          <a:xfrm>
            <a:off x="5973728" y="352608"/>
            <a:ext cx="244541" cy="8739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F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4" name="Flecha abajo 3"/>
          <p:cNvSpPr/>
          <p:nvPr/>
        </p:nvSpPr>
        <p:spPr>
          <a:xfrm>
            <a:off x="3671741" y="921191"/>
            <a:ext cx="244541" cy="8739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818639" y="1255203"/>
            <a:ext cx="554722" cy="55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878928" y="1816060"/>
            <a:ext cx="554722" cy="55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8281599" y="3151639"/>
            <a:ext cx="554722" cy="55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878928" y="4966126"/>
            <a:ext cx="554722" cy="55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5818639" y="5384684"/>
            <a:ext cx="554722" cy="55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516652" y="4966126"/>
            <a:ext cx="554722" cy="55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6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014976" y="3151639"/>
            <a:ext cx="554722" cy="55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7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516652" y="1816060"/>
            <a:ext cx="554722" cy="55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8</a:t>
            </a:r>
          </a:p>
        </p:txBody>
      </p:sp>
      <p:cxnSp>
        <p:nvCxnSpPr>
          <p:cNvPr id="17" name="Conector curvado 16"/>
          <p:cNvCxnSpPr>
            <a:stCxn id="6" idx="3"/>
            <a:endCxn id="9" idx="1"/>
          </p:cNvCxnSpPr>
          <p:nvPr/>
        </p:nvCxnSpPr>
        <p:spPr>
          <a:xfrm>
            <a:off x="6373361" y="1532564"/>
            <a:ext cx="1505567" cy="56085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curvado 19"/>
          <p:cNvCxnSpPr>
            <a:stCxn id="9" idx="2"/>
            <a:endCxn id="10" idx="0"/>
          </p:cNvCxnSpPr>
          <p:nvPr/>
        </p:nvCxnSpPr>
        <p:spPr>
          <a:xfrm rot="16200000" flipH="1">
            <a:off x="7967196" y="2559874"/>
            <a:ext cx="780857" cy="40267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curvado 23"/>
          <p:cNvCxnSpPr>
            <a:stCxn id="10" idx="2"/>
            <a:endCxn id="11" idx="0"/>
          </p:cNvCxnSpPr>
          <p:nvPr/>
        </p:nvCxnSpPr>
        <p:spPr>
          <a:xfrm rot="5400000">
            <a:off x="7727743" y="4134908"/>
            <a:ext cx="1259765" cy="40267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curvado 26"/>
          <p:cNvCxnSpPr>
            <a:stCxn id="11" idx="1"/>
            <a:endCxn id="12" idx="3"/>
          </p:cNvCxnSpPr>
          <p:nvPr/>
        </p:nvCxnSpPr>
        <p:spPr>
          <a:xfrm rot="10800000" flipV="1">
            <a:off x="6373362" y="5243487"/>
            <a:ext cx="1505567" cy="41855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curvado 29"/>
          <p:cNvCxnSpPr>
            <a:stCxn id="12" idx="1"/>
            <a:endCxn id="13" idx="3"/>
          </p:cNvCxnSpPr>
          <p:nvPr/>
        </p:nvCxnSpPr>
        <p:spPr>
          <a:xfrm rot="10800000">
            <a:off x="4071375" y="5243487"/>
            <a:ext cx="1747265" cy="41855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curvado 32"/>
          <p:cNvCxnSpPr>
            <a:stCxn id="13" idx="0"/>
            <a:endCxn id="14" idx="2"/>
          </p:cNvCxnSpPr>
          <p:nvPr/>
        </p:nvCxnSpPr>
        <p:spPr>
          <a:xfrm rot="16200000" flipV="1">
            <a:off x="2913293" y="4085406"/>
            <a:ext cx="1259765" cy="50167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curvado 34"/>
          <p:cNvCxnSpPr>
            <a:stCxn id="14" idx="0"/>
            <a:endCxn id="15" idx="2"/>
          </p:cNvCxnSpPr>
          <p:nvPr/>
        </p:nvCxnSpPr>
        <p:spPr>
          <a:xfrm rot="5400000" flipH="1" flipV="1">
            <a:off x="3152747" y="2510373"/>
            <a:ext cx="780857" cy="50167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curvado 36"/>
          <p:cNvCxnSpPr>
            <a:stCxn id="15" idx="3"/>
            <a:endCxn id="6" idx="1"/>
          </p:cNvCxnSpPr>
          <p:nvPr/>
        </p:nvCxnSpPr>
        <p:spPr>
          <a:xfrm flipV="1">
            <a:off x="4071374" y="1532564"/>
            <a:ext cx="1747265" cy="56085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curvado 38"/>
          <p:cNvCxnSpPr>
            <a:stCxn id="6" idx="0"/>
            <a:endCxn id="15" idx="0"/>
          </p:cNvCxnSpPr>
          <p:nvPr/>
        </p:nvCxnSpPr>
        <p:spPr>
          <a:xfrm rot="16200000" flipH="1" flipV="1">
            <a:off x="4664578" y="384637"/>
            <a:ext cx="560857" cy="2301987"/>
          </a:xfrm>
          <a:prstGeom prst="curvedConnector3">
            <a:avLst>
              <a:gd name="adj1" fmla="val -407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curvado 41"/>
          <p:cNvCxnSpPr>
            <a:stCxn id="15" idx="1"/>
            <a:endCxn id="14" idx="1"/>
          </p:cNvCxnSpPr>
          <p:nvPr/>
        </p:nvCxnSpPr>
        <p:spPr>
          <a:xfrm rot="10800000" flipV="1">
            <a:off x="3014976" y="2093420"/>
            <a:ext cx="501676" cy="1335579"/>
          </a:xfrm>
          <a:prstGeom prst="curvedConnector3">
            <a:avLst>
              <a:gd name="adj1" fmla="val 1455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curvado 45"/>
          <p:cNvCxnSpPr>
            <a:stCxn id="14" idx="1"/>
            <a:endCxn id="13" idx="1"/>
          </p:cNvCxnSpPr>
          <p:nvPr/>
        </p:nvCxnSpPr>
        <p:spPr>
          <a:xfrm rot="10800000" flipH="1" flipV="1">
            <a:off x="3014976" y="3428999"/>
            <a:ext cx="501676" cy="1814487"/>
          </a:xfrm>
          <a:prstGeom prst="curvedConnector3">
            <a:avLst>
              <a:gd name="adj1" fmla="val -455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curvado 47"/>
          <p:cNvCxnSpPr>
            <a:stCxn id="13" idx="2"/>
            <a:endCxn id="12" idx="2"/>
          </p:cNvCxnSpPr>
          <p:nvPr/>
        </p:nvCxnSpPr>
        <p:spPr>
          <a:xfrm rot="16200000" flipH="1">
            <a:off x="4735727" y="4579133"/>
            <a:ext cx="418558" cy="2301987"/>
          </a:xfrm>
          <a:prstGeom prst="curvedConnector3">
            <a:avLst>
              <a:gd name="adj1" fmla="val 1546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curvado 49"/>
          <p:cNvCxnSpPr>
            <a:stCxn id="12" idx="2"/>
            <a:endCxn id="11" idx="2"/>
          </p:cNvCxnSpPr>
          <p:nvPr/>
        </p:nvCxnSpPr>
        <p:spPr>
          <a:xfrm rot="5400000" flipH="1" flipV="1">
            <a:off x="6916865" y="4699982"/>
            <a:ext cx="418558" cy="2060289"/>
          </a:xfrm>
          <a:prstGeom prst="curvedConnector3">
            <a:avLst>
              <a:gd name="adj1" fmla="val -546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curvado 51"/>
          <p:cNvCxnSpPr>
            <a:stCxn id="11" idx="3"/>
            <a:endCxn id="10" idx="3"/>
          </p:cNvCxnSpPr>
          <p:nvPr/>
        </p:nvCxnSpPr>
        <p:spPr>
          <a:xfrm flipV="1">
            <a:off x="8433650" y="3429000"/>
            <a:ext cx="402671" cy="1814487"/>
          </a:xfrm>
          <a:prstGeom prst="curvedConnector3">
            <a:avLst>
              <a:gd name="adj1" fmla="val 1567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curvado 53"/>
          <p:cNvCxnSpPr>
            <a:stCxn id="10" idx="3"/>
            <a:endCxn id="9" idx="3"/>
          </p:cNvCxnSpPr>
          <p:nvPr/>
        </p:nvCxnSpPr>
        <p:spPr>
          <a:xfrm flipH="1" flipV="1">
            <a:off x="8433650" y="2093421"/>
            <a:ext cx="402671" cy="1335579"/>
          </a:xfrm>
          <a:prstGeom prst="curvedConnector3">
            <a:avLst>
              <a:gd name="adj1" fmla="val -567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curvado 55"/>
          <p:cNvCxnSpPr>
            <a:stCxn id="9" idx="0"/>
          </p:cNvCxnSpPr>
          <p:nvPr/>
        </p:nvCxnSpPr>
        <p:spPr>
          <a:xfrm rot="16200000" flipV="1">
            <a:off x="6834140" y="493911"/>
            <a:ext cx="584010" cy="20602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echa abajo 7"/>
          <p:cNvSpPr/>
          <p:nvPr/>
        </p:nvSpPr>
        <p:spPr>
          <a:xfrm>
            <a:off x="5973727" y="354862"/>
            <a:ext cx="244541" cy="8739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896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16875 0.08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0.08518 L 0.20156 0.2733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56 0.27338 L 0.16901 0.5476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01 0.54768 L 0 0.605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60532 L -0.1888 0.5435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 0.54352 L -0.22995 0.2807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-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95 0.28079 L -0.1888 0.07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 0.0794 L 0 1.4814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removeFirst</a:t>
            </a:r>
            <a:r>
              <a:rPr lang="es-CO" sz="6000" dirty="0" smtClean="0"/>
              <a:t>() – Lista varios elementos</a:t>
            </a:r>
            <a:endParaRPr lang="es-CO" sz="6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 esta al principio</a:t>
            </a:r>
            <a:endParaRPr lang="es-CO" sz="2000" dirty="0"/>
          </a:p>
        </p:txBody>
      </p:sp>
      <p:grpSp>
        <p:nvGrpSpPr>
          <p:cNvPr id="127" name="Grupo 126"/>
          <p:cNvGrpSpPr/>
          <p:nvPr/>
        </p:nvGrpSpPr>
        <p:grpSpPr>
          <a:xfrm>
            <a:off x="514594" y="2074189"/>
            <a:ext cx="2852774" cy="1065378"/>
            <a:chOff x="4215173" y="4795750"/>
            <a:chExt cx="2852774" cy="1065378"/>
          </a:xfrm>
        </p:grpSpPr>
        <p:sp>
          <p:nvSpPr>
            <p:cNvPr id="128" name="Rectángulo 127"/>
            <p:cNvSpPr/>
            <p:nvPr/>
          </p:nvSpPr>
          <p:spPr>
            <a:xfrm>
              <a:off x="6622959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  <a:endParaRPr lang="es-CO" dirty="0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5071317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30" name="Flecha abajo 129"/>
            <p:cNvSpPr/>
            <p:nvPr/>
          </p:nvSpPr>
          <p:spPr>
            <a:xfrm>
              <a:off x="4215173" y="4801139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Flecha abajo 130"/>
            <p:cNvSpPr/>
            <p:nvPr/>
          </p:nvSpPr>
          <p:spPr>
            <a:xfrm>
              <a:off x="6762982" y="479575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4280844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33" name="Flecha abajo 132"/>
            <p:cNvSpPr/>
            <p:nvPr/>
          </p:nvSpPr>
          <p:spPr>
            <a:xfrm>
              <a:off x="4616922" y="4817191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34" name="Conector recto de flecha 133"/>
            <p:cNvCxnSpPr/>
            <p:nvPr/>
          </p:nvCxnSpPr>
          <p:spPr>
            <a:xfrm flipH="1">
              <a:off x="4725832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28" idx="2"/>
              <a:endCxn id="132" idx="2"/>
            </p:cNvCxnSpPr>
            <p:nvPr/>
          </p:nvCxnSpPr>
          <p:spPr>
            <a:xfrm rot="5400000">
              <a:off x="5669036" y="4684710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angular 135"/>
            <p:cNvCxnSpPr>
              <a:stCxn id="132" idx="1"/>
              <a:endCxn id="128" idx="3"/>
            </p:cNvCxnSpPr>
            <p:nvPr/>
          </p:nvCxnSpPr>
          <p:spPr>
            <a:xfrm rot="10800000" flipH="1">
              <a:off x="4280843" y="5627914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>
              <a:off x="4725832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/>
            <p:cNvCxnSpPr/>
            <p:nvPr/>
          </p:nvCxnSpPr>
          <p:spPr>
            <a:xfrm flipH="1">
              <a:off x="551630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/>
            <p:nvPr/>
          </p:nvCxnSpPr>
          <p:spPr>
            <a:xfrm>
              <a:off x="551630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ángulo 139"/>
            <p:cNvSpPr/>
            <p:nvPr/>
          </p:nvSpPr>
          <p:spPr>
            <a:xfrm>
              <a:off x="5847138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41" name="Conector recto de flecha 140"/>
            <p:cNvCxnSpPr/>
            <p:nvPr/>
          </p:nvCxnSpPr>
          <p:spPr>
            <a:xfrm flipH="1">
              <a:off x="629735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/>
            <p:cNvCxnSpPr/>
            <p:nvPr/>
          </p:nvCxnSpPr>
          <p:spPr>
            <a:xfrm>
              <a:off x="629735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o 142"/>
          <p:cNvGrpSpPr/>
          <p:nvPr/>
        </p:nvGrpSpPr>
        <p:grpSpPr>
          <a:xfrm>
            <a:off x="4735284" y="2061123"/>
            <a:ext cx="2787104" cy="1073289"/>
            <a:chOff x="4106830" y="2946718"/>
            <a:chExt cx="2787104" cy="1073289"/>
          </a:xfrm>
        </p:grpSpPr>
        <p:sp>
          <p:nvSpPr>
            <p:cNvPr id="144" name="Rectángulo 143"/>
            <p:cNvSpPr/>
            <p:nvPr/>
          </p:nvSpPr>
          <p:spPr>
            <a:xfrm>
              <a:off x="6448946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4897304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46" name="Flecha abajo 145"/>
            <p:cNvSpPr/>
            <p:nvPr/>
          </p:nvSpPr>
          <p:spPr>
            <a:xfrm>
              <a:off x="4827823" y="297178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Flecha abajo 146"/>
            <p:cNvSpPr/>
            <p:nvPr/>
          </p:nvSpPr>
          <p:spPr>
            <a:xfrm>
              <a:off x="6587643" y="294671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4106831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49" name="Flecha abajo 148"/>
            <p:cNvSpPr/>
            <p:nvPr/>
          </p:nvSpPr>
          <p:spPr>
            <a:xfrm>
              <a:off x="5229572" y="2971780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50" name="Conector recto de flecha 149"/>
            <p:cNvCxnSpPr/>
            <p:nvPr/>
          </p:nvCxnSpPr>
          <p:spPr>
            <a:xfrm flipH="1">
              <a:off x="4551819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angular 150"/>
            <p:cNvCxnSpPr>
              <a:stCxn id="144" idx="2"/>
              <a:endCxn id="148" idx="2"/>
            </p:cNvCxnSpPr>
            <p:nvPr/>
          </p:nvCxnSpPr>
          <p:spPr>
            <a:xfrm rot="5400000">
              <a:off x="5495023" y="2843589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angular 151"/>
            <p:cNvCxnSpPr>
              <a:stCxn id="148" idx="1"/>
              <a:endCxn id="144" idx="3"/>
            </p:cNvCxnSpPr>
            <p:nvPr/>
          </p:nvCxnSpPr>
          <p:spPr>
            <a:xfrm rot="10800000" flipH="1">
              <a:off x="4106830" y="3786793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/>
            <p:cNvCxnSpPr/>
            <p:nvPr/>
          </p:nvCxnSpPr>
          <p:spPr>
            <a:xfrm>
              <a:off x="4551819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/>
            <p:cNvCxnSpPr/>
            <p:nvPr/>
          </p:nvCxnSpPr>
          <p:spPr>
            <a:xfrm flipH="1">
              <a:off x="534229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de flecha 154"/>
            <p:cNvCxnSpPr/>
            <p:nvPr/>
          </p:nvCxnSpPr>
          <p:spPr>
            <a:xfrm>
              <a:off x="534229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ángulo 155"/>
            <p:cNvSpPr/>
            <p:nvPr/>
          </p:nvSpPr>
          <p:spPr>
            <a:xfrm>
              <a:off x="5673125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57" name="Conector recto de flecha 156"/>
            <p:cNvCxnSpPr/>
            <p:nvPr/>
          </p:nvCxnSpPr>
          <p:spPr>
            <a:xfrm flipH="1">
              <a:off x="612334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/>
            <p:nvPr/>
          </p:nvCxnSpPr>
          <p:spPr>
            <a:xfrm>
              <a:off x="612334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lecha abajo 158"/>
            <p:cNvSpPr/>
            <p:nvPr/>
          </p:nvSpPr>
          <p:spPr>
            <a:xfrm>
              <a:off x="4242384" y="2971780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890304" y="2061123"/>
            <a:ext cx="2787103" cy="1073289"/>
            <a:chOff x="8235613" y="2884516"/>
            <a:chExt cx="2787103" cy="1073289"/>
          </a:xfrm>
        </p:grpSpPr>
        <p:sp>
          <p:nvSpPr>
            <p:cNvPr id="53" name="Rectángulo 52"/>
            <p:cNvSpPr/>
            <p:nvPr/>
          </p:nvSpPr>
          <p:spPr>
            <a:xfrm>
              <a:off x="10577728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9026086" y="3512817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5" name="Flecha abajo 54"/>
            <p:cNvSpPr/>
            <p:nvPr/>
          </p:nvSpPr>
          <p:spPr>
            <a:xfrm>
              <a:off x="8956605" y="290957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lecha abajo 55"/>
            <p:cNvSpPr/>
            <p:nvPr/>
          </p:nvSpPr>
          <p:spPr>
            <a:xfrm>
              <a:off x="10715100" y="288451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8235613" y="3512817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58" name="Flecha abajo 57"/>
            <p:cNvSpPr/>
            <p:nvPr/>
          </p:nvSpPr>
          <p:spPr>
            <a:xfrm>
              <a:off x="9358354" y="2909578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0" name="Conector angular 59"/>
            <p:cNvCxnSpPr>
              <a:stCxn id="53" idx="2"/>
              <a:endCxn id="54" idx="2"/>
            </p:cNvCxnSpPr>
            <p:nvPr/>
          </p:nvCxnSpPr>
          <p:spPr>
            <a:xfrm rot="5400000">
              <a:off x="10019041" y="3176623"/>
              <a:ext cx="10721" cy="1551642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angular 60"/>
            <p:cNvCxnSpPr>
              <a:stCxn id="54" idx="1"/>
              <a:endCxn id="53" idx="3"/>
            </p:cNvCxnSpPr>
            <p:nvPr/>
          </p:nvCxnSpPr>
          <p:spPr>
            <a:xfrm rot="10800000" flipH="1">
              <a:off x="9026086" y="3724591"/>
              <a:ext cx="1996630" cy="10721"/>
            </a:xfrm>
            <a:prstGeom prst="bentConnector5">
              <a:avLst>
                <a:gd name="adj1" fmla="val -11449"/>
                <a:gd name="adj2" fmla="val -6176056"/>
                <a:gd name="adj3" fmla="val 111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 flipH="1">
              <a:off x="947107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947107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ángulo 64"/>
            <p:cNvSpPr/>
            <p:nvPr/>
          </p:nvSpPr>
          <p:spPr>
            <a:xfrm>
              <a:off x="9801907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 flipH="1">
              <a:off x="1025212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/>
            <p:nvPr/>
          </p:nvCxnSpPr>
          <p:spPr>
            <a:xfrm>
              <a:off x="1025212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8371166" y="2909578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sp>
        <p:nvSpPr>
          <p:cNvPr id="72" name="Flecha derecha 71"/>
          <p:cNvSpPr/>
          <p:nvPr/>
        </p:nvSpPr>
        <p:spPr>
          <a:xfrm>
            <a:off x="3881963" y="2522988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Flecha derecha 72"/>
          <p:cNvSpPr/>
          <p:nvPr/>
        </p:nvSpPr>
        <p:spPr>
          <a:xfrm>
            <a:off x="8036983" y="2522988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9" name="Grupo 58"/>
          <p:cNvGrpSpPr/>
          <p:nvPr/>
        </p:nvGrpSpPr>
        <p:grpSpPr>
          <a:xfrm>
            <a:off x="5011289" y="3942183"/>
            <a:ext cx="2066111" cy="1073289"/>
            <a:chOff x="8956605" y="2884516"/>
            <a:chExt cx="2066111" cy="1073289"/>
          </a:xfrm>
        </p:grpSpPr>
        <p:sp>
          <p:nvSpPr>
            <p:cNvPr id="62" name="Rectángulo 61"/>
            <p:cNvSpPr/>
            <p:nvPr/>
          </p:nvSpPr>
          <p:spPr>
            <a:xfrm>
              <a:off x="10577728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9026086" y="3512817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0" name="Flecha abajo 69"/>
            <p:cNvSpPr/>
            <p:nvPr/>
          </p:nvSpPr>
          <p:spPr>
            <a:xfrm>
              <a:off x="8956605" y="290957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Flecha abajo 70"/>
            <p:cNvSpPr/>
            <p:nvPr/>
          </p:nvSpPr>
          <p:spPr>
            <a:xfrm>
              <a:off x="10715100" y="288451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75" name="Flecha abajo 74"/>
            <p:cNvSpPr/>
            <p:nvPr/>
          </p:nvSpPr>
          <p:spPr>
            <a:xfrm>
              <a:off x="9358354" y="2909578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76" name="Conector angular 75"/>
            <p:cNvCxnSpPr>
              <a:stCxn id="62" idx="2"/>
              <a:endCxn id="69" idx="2"/>
            </p:cNvCxnSpPr>
            <p:nvPr/>
          </p:nvCxnSpPr>
          <p:spPr>
            <a:xfrm rot="5400000">
              <a:off x="10019041" y="3176623"/>
              <a:ext cx="10721" cy="1551642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angular 76"/>
            <p:cNvCxnSpPr>
              <a:stCxn id="69" idx="1"/>
              <a:endCxn id="62" idx="3"/>
            </p:cNvCxnSpPr>
            <p:nvPr/>
          </p:nvCxnSpPr>
          <p:spPr>
            <a:xfrm rot="10800000" flipH="1">
              <a:off x="9026086" y="3724591"/>
              <a:ext cx="1996630" cy="10721"/>
            </a:xfrm>
            <a:prstGeom prst="bentConnector5">
              <a:avLst>
                <a:gd name="adj1" fmla="val -11449"/>
                <a:gd name="adj2" fmla="val -6176056"/>
                <a:gd name="adj3" fmla="val 111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>
              <a:off x="947107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>
              <a:off x="947107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ángulo 79"/>
            <p:cNvSpPr/>
            <p:nvPr/>
          </p:nvSpPr>
          <p:spPr>
            <a:xfrm>
              <a:off x="9801907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81" name="Conector recto de flecha 80"/>
            <p:cNvCxnSpPr/>
            <p:nvPr/>
          </p:nvCxnSpPr>
          <p:spPr>
            <a:xfrm flipH="1">
              <a:off x="1025212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>
              <a:off x="1025212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lecha derecha 83"/>
          <p:cNvSpPr/>
          <p:nvPr/>
        </p:nvSpPr>
        <p:spPr>
          <a:xfrm rot="8836584">
            <a:off x="8036983" y="3993173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22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removeFirst</a:t>
            </a:r>
            <a:r>
              <a:rPr lang="es-CO" sz="6000" dirty="0" smtClean="0"/>
              <a:t>() – Lista varios elementos</a:t>
            </a:r>
            <a:endParaRPr lang="es-CO" sz="6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 no esta al principio</a:t>
            </a:r>
            <a:endParaRPr lang="es-CO" sz="2000" dirty="0"/>
          </a:p>
        </p:txBody>
      </p:sp>
      <p:grpSp>
        <p:nvGrpSpPr>
          <p:cNvPr id="127" name="Grupo 126"/>
          <p:cNvGrpSpPr/>
          <p:nvPr/>
        </p:nvGrpSpPr>
        <p:grpSpPr>
          <a:xfrm>
            <a:off x="514594" y="2061123"/>
            <a:ext cx="2852774" cy="1078444"/>
            <a:chOff x="4215173" y="4782684"/>
            <a:chExt cx="2852774" cy="1078444"/>
          </a:xfrm>
        </p:grpSpPr>
        <p:sp>
          <p:nvSpPr>
            <p:cNvPr id="128" name="Rectángulo 127"/>
            <p:cNvSpPr/>
            <p:nvPr/>
          </p:nvSpPr>
          <p:spPr>
            <a:xfrm>
              <a:off x="6622959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  <a:endParaRPr lang="es-CO" dirty="0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5071317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30" name="Flecha abajo 129"/>
            <p:cNvSpPr/>
            <p:nvPr/>
          </p:nvSpPr>
          <p:spPr>
            <a:xfrm>
              <a:off x="4215173" y="4801139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Flecha abajo 130"/>
            <p:cNvSpPr/>
            <p:nvPr/>
          </p:nvSpPr>
          <p:spPr>
            <a:xfrm>
              <a:off x="6762982" y="479575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4280844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33" name="Flecha abajo 132"/>
            <p:cNvSpPr/>
            <p:nvPr/>
          </p:nvSpPr>
          <p:spPr>
            <a:xfrm>
              <a:off x="5985835" y="4782684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34" name="Conector recto de flecha 133"/>
            <p:cNvCxnSpPr/>
            <p:nvPr/>
          </p:nvCxnSpPr>
          <p:spPr>
            <a:xfrm flipH="1">
              <a:off x="4725832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28" idx="2"/>
              <a:endCxn id="132" idx="2"/>
            </p:cNvCxnSpPr>
            <p:nvPr/>
          </p:nvCxnSpPr>
          <p:spPr>
            <a:xfrm rot="5400000">
              <a:off x="5669036" y="4684710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angular 135"/>
            <p:cNvCxnSpPr>
              <a:stCxn id="132" idx="1"/>
              <a:endCxn id="128" idx="3"/>
            </p:cNvCxnSpPr>
            <p:nvPr/>
          </p:nvCxnSpPr>
          <p:spPr>
            <a:xfrm rot="10800000" flipH="1">
              <a:off x="4280843" y="5627914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>
              <a:off x="4725832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/>
            <p:cNvCxnSpPr/>
            <p:nvPr/>
          </p:nvCxnSpPr>
          <p:spPr>
            <a:xfrm flipH="1">
              <a:off x="551630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/>
            <p:nvPr/>
          </p:nvCxnSpPr>
          <p:spPr>
            <a:xfrm>
              <a:off x="551630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ángulo 139"/>
            <p:cNvSpPr/>
            <p:nvPr/>
          </p:nvSpPr>
          <p:spPr>
            <a:xfrm>
              <a:off x="5847138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41" name="Conector recto de flecha 140"/>
            <p:cNvCxnSpPr/>
            <p:nvPr/>
          </p:nvCxnSpPr>
          <p:spPr>
            <a:xfrm flipH="1">
              <a:off x="629735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/>
            <p:cNvCxnSpPr/>
            <p:nvPr/>
          </p:nvCxnSpPr>
          <p:spPr>
            <a:xfrm>
              <a:off x="629735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o 142"/>
          <p:cNvGrpSpPr/>
          <p:nvPr/>
        </p:nvGrpSpPr>
        <p:grpSpPr>
          <a:xfrm>
            <a:off x="4735284" y="2053261"/>
            <a:ext cx="2787104" cy="1081151"/>
            <a:chOff x="4106830" y="2938856"/>
            <a:chExt cx="2787104" cy="1081151"/>
          </a:xfrm>
        </p:grpSpPr>
        <p:sp>
          <p:nvSpPr>
            <p:cNvPr id="144" name="Rectángulo 143"/>
            <p:cNvSpPr/>
            <p:nvPr/>
          </p:nvSpPr>
          <p:spPr>
            <a:xfrm>
              <a:off x="6448946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4897304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46" name="Flecha abajo 145"/>
            <p:cNvSpPr/>
            <p:nvPr/>
          </p:nvSpPr>
          <p:spPr>
            <a:xfrm>
              <a:off x="5037924" y="297178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Flecha abajo 146"/>
            <p:cNvSpPr/>
            <p:nvPr/>
          </p:nvSpPr>
          <p:spPr>
            <a:xfrm>
              <a:off x="6587643" y="294671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4106831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49" name="Flecha abajo 148"/>
            <p:cNvSpPr/>
            <p:nvPr/>
          </p:nvSpPr>
          <p:spPr>
            <a:xfrm>
              <a:off x="5810496" y="2938856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50" name="Conector recto de flecha 149"/>
            <p:cNvCxnSpPr/>
            <p:nvPr/>
          </p:nvCxnSpPr>
          <p:spPr>
            <a:xfrm flipH="1">
              <a:off x="4551819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angular 150"/>
            <p:cNvCxnSpPr>
              <a:stCxn id="144" idx="2"/>
              <a:endCxn id="148" idx="2"/>
            </p:cNvCxnSpPr>
            <p:nvPr/>
          </p:nvCxnSpPr>
          <p:spPr>
            <a:xfrm rot="5400000">
              <a:off x="5495023" y="2843589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angular 151"/>
            <p:cNvCxnSpPr>
              <a:stCxn id="148" idx="1"/>
              <a:endCxn id="144" idx="3"/>
            </p:cNvCxnSpPr>
            <p:nvPr/>
          </p:nvCxnSpPr>
          <p:spPr>
            <a:xfrm rot="10800000" flipH="1">
              <a:off x="4106830" y="3786793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/>
            <p:cNvCxnSpPr/>
            <p:nvPr/>
          </p:nvCxnSpPr>
          <p:spPr>
            <a:xfrm>
              <a:off x="4551819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/>
            <p:cNvCxnSpPr/>
            <p:nvPr/>
          </p:nvCxnSpPr>
          <p:spPr>
            <a:xfrm flipH="1">
              <a:off x="534229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de flecha 154"/>
            <p:cNvCxnSpPr/>
            <p:nvPr/>
          </p:nvCxnSpPr>
          <p:spPr>
            <a:xfrm>
              <a:off x="534229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ángulo 155"/>
            <p:cNvSpPr/>
            <p:nvPr/>
          </p:nvSpPr>
          <p:spPr>
            <a:xfrm>
              <a:off x="5673125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57" name="Conector recto de flecha 156"/>
            <p:cNvCxnSpPr/>
            <p:nvPr/>
          </p:nvCxnSpPr>
          <p:spPr>
            <a:xfrm flipH="1">
              <a:off x="612334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/>
            <p:nvPr/>
          </p:nvCxnSpPr>
          <p:spPr>
            <a:xfrm>
              <a:off x="612334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lecha abajo 158"/>
            <p:cNvSpPr/>
            <p:nvPr/>
          </p:nvSpPr>
          <p:spPr>
            <a:xfrm>
              <a:off x="4242384" y="2971780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890304" y="2053261"/>
            <a:ext cx="2787103" cy="1081151"/>
            <a:chOff x="8235613" y="2876654"/>
            <a:chExt cx="2787103" cy="1081151"/>
          </a:xfrm>
        </p:grpSpPr>
        <p:sp>
          <p:nvSpPr>
            <p:cNvPr id="53" name="Rectángulo 52"/>
            <p:cNvSpPr/>
            <p:nvPr/>
          </p:nvSpPr>
          <p:spPr>
            <a:xfrm>
              <a:off x="10577728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9026086" y="3512817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5" name="Flecha abajo 54"/>
            <p:cNvSpPr/>
            <p:nvPr/>
          </p:nvSpPr>
          <p:spPr>
            <a:xfrm>
              <a:off x="9166108" y="2902971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lecha abajo 55"/>
            <p:cNvSpPr/>
            <p:nvPr/>
          </p:nvSpPr>
          <p:spPr>
            <a:xfrm>
              <a:off x="10715100" y="288451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8235613" y="3512817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58" name="Flecha abajo 57"/>
            <p:cNvSpPr/>
            <p:nvPr/>
          </p:nvSpPr>
          <p:spPr>
            <a:xfrm>
              <a:off x="9940604" y="2876654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0" name="Conector angular 59"/>
            <p:cNvCxnSpPr>
              <a:stCxn id="53" idx="2"/>
              <a:endCxn id="54" idx="2"/>
            </p:cNvCxnSpPr>
            <p:nvPr/>
          </p:nvCxnSpPr>
          <p:spPr>
            <a:xfrm rot="5400000">
              <a:off x="10019041" y="3176623"/>
              <a:ext cx="10721" cy="1551642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angular 60"/>
            <p:cNvCxnSpPr>
              <a:stCxn id="54" idx="1"/>
              <a:endCxn id="53" idx="3"/>
            </p:cNvCxnSpPr>
            <p:nvPr/>
          </p:nvCxnSpPr>
          <p:spPr>
            <a:xfrm rot="10800000" flipH="1">
              <a:off x="9026086" y="3724591"/>
              <a:ext cx="1996630" cy="10721"/>
            </a:xfrm>
            <a:prstGeom prst="bentConnector5">
              <a:avLst>
                <a:gd name="adj1" fmla="val -11449"/>
                <a:gd name="adj2" fmla="val -6176056"/>
                <a:gd name="adj3" fmla="val 111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 flipH="1">
              <a:off x="947107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947107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ángulo 64"/>
            <p:cNvSpPr/>
            <p:nvPr/>
          </p:nvSpPr>
          <p:spPr>
            <a:xfrm>
              <a:off x="9801907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 flipH="1">
              <a:off x="1025212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/>
            <p:nvPr/>
          </p:nvCxnSpPr>
          <p:spPr>
            <a:xfrm>
              <a:off x="1025212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8371166" y="2909578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sp>
        <p:nvSpPr>
          <p:cNvPr id="72" name="Flecha derecha 71"/>
          <p:cNvSpPr/>
          <p:nvPr/>
        </p:nvSpPr>
        <p:spPr>
          <a:xfrm>
            <a:off x="3881963" y="2522988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Flecha derecha 72"/>
          <p:cNvSpPr/>
          <p:nvPr/>
        </p:nvSpPr>
        <p:spPr>
          <a:xfrm>
            <a:off x="8036983" y="2522988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9" name="Grupo 58"/>
          <p:cNvGrpSpPr/>
          <p:nvPr/>
        </p:nvGrpSpPr>
        <p:grpSpPr>
          <a:xfrm>
            <a:off x="5080770" y="3939721"/>
            <a:ext cx="1996630" cy="1075751"/>
            <a:chOff x="9026086" y="2882054"/>
            <a:chExt cx="1996630" cy="1075751"/>
          </a:xfrm>
        </p:grpSpPr>
        <p:sp>
          <p:nvSpPr>
            <p:cNvPr id="62" name="Rectángulo 61"/>
            <p:cNvSpPr/>
            <p:nvPr/>
          </p:nvSpPr>
          <p:spPr>
            <a:xfrm>
              <a:off x="10577728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9026086" y="3512817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0" name="Flecha abajo 69"/>
            <p:cNvSpPr/>
            <p:nvPr/>
          </p:nvSpPr>
          <p:spPr>
            <a:xfrm>
              <a:off x="9166106" y="29009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Flecha abajo 70"/>
            <p:cNvSpPr/>
            <p:nvPr/>
          </p:nvSpPr>
          <p:spPr>
            <a:xfrm>
              <a:off x="10715100" y="288451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75" name="Flecha abajo 74"/>
            <p:cNvSpPr/>
            <p:nvPr/>
          </p:nvSpPr>
          <p:spPr>
            <a:xfrm>
              <a:off x="9940603" y="2882054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76" name="Conector angular 75"/>
            <p:cNvCxnSpPr>
              <a:stCxn id="62" idx="2"/>
              <a:endCxn id="69" idx="2"/>
            </p:cNvCxnSpPr>
            <p:nvPr/>
          </p:nvCxnSpPr>
          <p:spPr>
            <a:xfrm rot="5400000">
              <a:off x="10019041" y="3176623"/>
              <a:ext cx="10721" cy="1551642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angular 76"/>
            <p:cNvCxnSpPr>
              <a:stCxn id="69" idx="1"/>
              <a:endCxn id="62" idx="3"/>
            </p:cNvCxnSpPr>
            <p:nvPr/>
          </p:nvCxnSpPr>
          <p:spPr>
            <a:xfrm rot="10800000" flipH="1">
              <a:off x="9026086" y="3724591"/>
              <a:ext cx="1996630" cy="10721"/>
            </a:xfrm>
            <a:prstGeom prst="bentConnector5">
              <a:avLst>
                <a:gd name="adj1" fmla="val -11449"/>
                <a:gd name="adj2" fmla="val -6176056"/>
                <a:gd name="adj3" fmla="val 111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>
              <a:off x="947107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>
              <a:off x="947107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ángulo 79"/>
            <p:cNvSpPr/>
            <p:nvPr/>
          </p:nvSpPr>
          <p:spPr>
            <a:xfrm>
              <a:off x="9801907" y="3502096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81" name="Conector recto de flecha 80"/>
            <p:cNvCxnSpPr/>
            <p:nvPr/>
          </p:nvCxnSpPr>
          <p:spPr>
            <a:xfrm flipH="1">
              <a:off x="10252124" y="3687325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>
              <a:off x="10252124" y="3867554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lecha derecha 83"/>
          <p:cNvSpPr/>
          <p:nvPr/>
        </p:nvSpPr>
        <p:spPr>
          <a:xfrm rot="8836584">
            <a:off x="8036983" y="3993173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Metodo</a:t>
            </a:r>
            <a:r>
              <a:rPr lang="es-CO" dirty="0" smtClean="0"/>
              <a:t> </a:t>
            </a:r>
            <a:r>
              <a:rPr lang="es-CO" dirty="0" err="1" smtClean="0"/>
              <a:t>removeLast</a:t>
            </a:r>
            <a:r>
              <a:rPr lang="es-CO" dirty="0" smtClean="0"/>
              <a:t>()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Elimina </a:t>
            </a:r>
            <a:r>
              <a:rPr lang="es-CO" dirty="0"/>
              <a:t>donde se encuentre el apuntador </a:t>
            </a:r>
            <a:r>
              <a:rPr lang="es-CO" dirty="0" smtClean="0"/>
              <a:t>‘</a:t>
            </a:r>
            <a:r>
              <a:rPr lang="es-CO" dirty="0" err="1" smtClean="0"/>
              <a:t>last</a:t>
            </a:r>
            <a:r>
              <a:rPr lang="es-CO" dirty="0" smtClean="0"/>
              <a:t>’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90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removeLast</a:t>
            </a:r>
            <a:r>
              <a:rPr lang="es-CO" sz="6000" dirty="0" smtClean="0"/>
              <a:t>() – Lista con un elemento</a:t>
            </a:r>
            <a:endParaRPr lang="es-CO" sz="6000" dirty="0"/>
          </a:p>
        </p:txBody>
      </p:sp>
      <p:grpSp>
        <p:nvGrpSpPr>
          <p:cNvPr id="71" name="Grupo 70"/>
          <p:cNvGrpSpPr/>
          <p:nvPr/>
        </p:nvGrpSpPr>
        <p:grpSpPr>
          <a:xfrm>
            <a:off x="10369403" y="2848397"/>
            <a:ext cx="914400" cy="1161207"/>
            <a:chOff x="368758" y="2181344"/>
            <a:chExt cx="914400" cy="1161207"/>
          </a:xfrm>
        </p:grpSpPr>
        <p:sp>
          <p:nvSpPr>
            <p:cNvPr id="31" name="Flecha abajo 30"/>
            <p:cNvSpPr/>
            <p:nvPr/>
          </p:nvSpPr>
          <p:spPr>
            <a:xfrm>
              <a:off x="453724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Flecha abajo 31"/>
            <p:cNvSpPr/>
            <p:nvPr/>
          </p:nvSpPr>
          <p:spPr>
            <a:xfrm>
              <a:off x="706356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3" name="Flecha abajo 32"/>
            <p:cNvSpPr/>
            <p:nvPr/>
          </p:nvSpPr>
          <p:spPr>
            <a:xfrm>
              <a:off x="975954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sp>
          <p:nvSpPr>
            <p:cNvPr id="34" name="Corchetes 33"/>
            <p:cNvSpPr/>
            <p:nvPr/>
          </p:nvSpPr>
          <p:spPr>
            <a:xfrm>
              <a:off x="368758" y="3059330"/>
              <a:ext cx="914400" cy="28322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NULL</a:t>
              </a:r>
              <a:endParaRPr lang="es-CO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08199" y="2529438"/>
            <a:ext cx="1167032" cy="1799125"/>
            <a:chOff x="908199" y="2529438"/>
            <a:chExt cx="1167032" cy="1799125"/>
          </a:xfrm>
        </p:grpSpPr>
        <p:sp>
          <p:nvSpPr>
            <p:cNvPr id="69" name="Flecha abajo 68"/>
            <p:cNvSpPr/>
            <p:nvPr/>
          </p:nvSpPr>
          <p:spPr>
            <a:xfrm>
              <a:off x="908199" y="2529438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echa abajo 69"/>
            <p:cNvSpPr/>
            <p:nvPr/>
          </p:nvSpPr>
          <p:spPr>
            <a:xfrm>
              <a:off x="1373490" y="2540223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65" name="Conector angular 64"/>
            <p:cNvCxnSpPr/>
            <p:nvPr/>
          </p:nvCxnSpPr>
          <p:spPr>
            <a:xfrm flipH="1">
              <a:off x="1038561" y="3988809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ángulo 65"/>
            <p:cNvSpPr/>
            <p:nvPr/>
          </p:nvSpPr>
          <p:spPr>
            <a:xfrm>
              <a:off x="1038561" y="341416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67" name="Conector angular 66"/>
            <p:cNvCxnSpPr/>
            <p:nvPr/>
          </p:nvCxnSpPr>
          <p:spPr>
            <a:xfrm rot="10800000" flipH="1">
              <a:off x="1038561" y="3770695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1830690" y="2529438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</p:grpSp>
      <p:sp>
        <p:nvSpPr>
          <p:cNvPr id="35" name="Flecha derecha 34"/>
          <p:cNvSpPr/>
          <p:nvPr/>
        </p:nvSpPr>
        <p:spPr>
          <a:xfrm>
            <a:off x="2983430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 derecha 36"/>
          <p:cNvSpPr/>
          <p:nvPr/>
        </p:nvSpPr>
        <p:spPr>
          <a:xfrm>
            <a:off x="6052954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derecha 37"/>
          <p:cNvSpPr/>
          <p:nvPr/>
        </p:nvSpPr>
        <p:spPr>
          <a:xfrm>
            <a:off x="9122478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/>
          <p:cNvGrpSpPr/>
          <p:nvPr/>
        </p:nvGrpSpPr>
        <p:grpSpPr>
          <a:xfrm>
            <a:off x="4230355" y="2529438"/>
            <a:ext cx="914400" cy="1799125"/>
            <a:chOff x="4230355" y="2529438"/>
            <a:chExt cx="914400" cy="1799125"/>
          </a:xfrm>
        </p:grpSpPr>
        <p:cxnSp>
          <p:nvCxnSpPr>
            <p:cNvPr id="10" name="Conector angular 9"/>
            <p:cNvCxnSpPr/>
            <p:nvPr/>
          </p:nvCxnSpPr>
          <p:spPr>
            <a:xfrm flipH="1">
              <a:off x="4230355" y="3988809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/>
            <p:cNvSpPr/>
            <p:nvPr/>
          </p:nvSpPr>
          <p:spPr>
            <a:xfrm>
              <a:off x="4230355" y="341416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40" name="Conector angular 39"/>
            <p:cNvCxnSpPr/>
            <p:nvPr/>
          </p:nvCxnSpPr>
          <p:spPr>
            <a:xfrm rot="10800000" flipH="1">
              <a:off x="4230355" y="3770695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echa abajo 27"/>
            <p:cNvSpPr/>
            <p:nvPr/>
          </p:nvSpPr>
          <p:spPr>
            <a:xfrm>
              <a:off x="4554093" y="2529438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7299879" y="2529438"/>
            <a:ext cx="914400" cy="1799788"/>
            <a:chOff x="7299879" y="2529438"/>
            <a:chExt cx="914400" cy="1799788"/>
          </a:xfrm>
        </p:grpSpPr>
        <p:sp>
          <p:nvSpPr>
            <p:cNvPr id="36" name="Rectángulo 35"/>
            <p:cNvSpPr/>
            <p:nvPr/>
          </p:nvSpPr>
          <p:spPr>
            <a:xfrm>
              <a:off x="7299879" y="341482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30" name="Flecha abajo 29"/>
            <p:cNvSpPr/>
            <p:nvPr/>
          </p:nvSpPr>
          <p:spPr>
            <a:xfrm>
              <a:off x="7630547" y="2529438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removeLast</a:t>
            </a:r>
            <a:r>
              <a:rPr lang="es-CO" sz="6000" dirty="0" smtClean="0"/>
              <a:t>() – Lista varios elementos</a:t>
            </a:r>
            <a:endParaRPr lang="es-CO" sz="6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 esta al final</a:t>
            </a:r>
            <a:endParaRPr lang="es-CO" sz="2000" dirty="0"/>
          </a:p>
        </p:txBody>
      </p:sp>
      <p:grpSp>
        <p:nvGrpSpPr>
          <p:cNvPr id="127" name="Grupo 126"/>
          <p:cNvGrpSpPr/>
          <p:nvPr/>
        </p:nvGrpSpPr>
        <p:grpSpPr>
          <a:xfrm>
            <a:off x="492135" y="2056136"/>
            <a:ext cx="2843033" cy="1067928"/>
            <a:chOff x="4280843" y="4793200"/>
            <a:chExt cx="2843033" cy="1067928"/>
          </a:xfrm>
        </p:grpSpPr>
        <p:sp>
          <p:nvSpPr>
            <p:cNvPr id="128" name="Rectángulo 127"/>
            <p:cNvSpPr/>
            <p:nvPr/>
          </p:nvSpPr>
          <p:spPr>
            <a:xfrm>
              <a:off x="6622959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  <a:endParaRPr lang="es-CO" dirty="0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5071317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30" name="Flecha abajo 129"/>
            <p:cNvSpPr/>
            <p:nvPr/>
          </p:nvSpPr>
          <p:spPr>
            <a:xfrm>
              <a:off x="4419541" y="479320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Flecha abajo 130"/>
            <p:cNvSpPr/>
            <p:nvPr/>
          </p:nvSpPr>
          <p:spPr>
            <a:xfrm>
              <a:off x="6956282" y="479609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4280844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33" name="Flecha abajo 132"/>
            <p:cNvSpPr/>
            <p:nvPr/>
          </p:nvSpPr>
          <p:spPr>
            <a:xfrm>
              <a:off x="6558059" y="4799655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34" name="Conector recto de flecha 133"/>
            <p:cNvCxnSpPr/>
            <p:nvPr/>
          </p:nvCxnSpPr>
          <p:spPr>
            <a:xfrm flipH="1">
              <a:off x="4725832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28" idx="2"/>
              <a:endCxn id="132" idx="2"/>
            </p:cNvCxnSpPr>
            <p:nvPr/>
          </p:nvCxnSpPr>
          <p:spPr>
            <a:xfrm rot="5400000">
              <a:off x="5669036" y="4684710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angular 135"/>
            <p:cNvCxnSpPr>
              <a:stCxn id="132" idx="1"/>
              <a:endCxn id="128" idx="3"/>
            </p:cNvCxnSpPr>
            <p:nvPr/>
          </p:nvCxnSpPr>
          <p:spPr>
            <a:xfrm rot="10800000" flipH="1">
              <a:off x="4280843" y="5627914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>
              <a:off x="4725832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/>
            <p:cNvCxnSpPr/>
            <p:nvPr/>
          </p:nvCxnSpPr>
          <p:spPr>
            <a:xfrm flipH="1">
              <a:off x="551630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/>
            <p:nvPr/>
          </p:nvCxnSpPr>
          <p:spPr>
            <a:xfrm>
              <a:off x="551630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ángulo 139"/>
            <p:cNvSpPr/>
            <p:nvPr/>
          </p:nvSpPr>
          <p:spPr>
            <a:xfrm>
              <a:off x="5847138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41" name="Conector recto de flecha 140"/>
            <p:cNvCxnSpPr/>
            <p:nvPr/>
          </p:nvCxnSpPr>
          <p:spPr>
            <a:xfrm flipH="1">
              <a:off x="629735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/>
            <p:cNvCxnSpPr/>
            <p:nvPr/>
          </p:nvCxnSpPr>
          <p:spPr>
            <a:xfrm>
              <a:off x="629735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o 142"/>
          <p:cNvGrpSpPr/>
          <p:nvPr/>
        </p:nvGrpSpPr>
        <p:grpSpPr>
          <a:xfrm>
            <a:off x="4658164" y="2062567"/>
            <a:ext cx="2859351" cy="1055067"/>
            <a:chOff x="4034583" y="2964940"/>
            <a:chExt cx="2859351" cy="1055067"/>
          </a:xfrm>
        </p:grpSpPr>
        <p:sp>
          <p:nvSpPr>
            <p:cNvPr id="144" name="Rectángulo 143"/>
            <p:cNvSpPr/>
            <p:nvPr/>
          </p:nvSpPr>
          <p:spPr>
            <a:xfrm>
              <a:off x="6448946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4897304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46" name="Flecha abajo 145"/>
            <p:cNvSpPr/>
            <p:nvPr/>
          </p:nvSpPr>
          <p:spPr>
            <a:xfrm>
              <a:off x="4034583" y="296494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Flecha abajo 146"/>
            <p:cNvSpPr/>
            <p:nvPr/>
          </p:nvSpPr>
          <p:spPr>
            <a:xfrm>
              <a:off x="5807829" y="296494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4106831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49" name="Flecha abajo 148"/>
            <p:cNvSpPr/>
            <p:nvPr/>
          </p:nvSpPr>
          <p:spPr>
            <a:xfrm>
              <a:off x="4468110" y="2966574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50" name="Conector recto de flecha 149"/>
            <p:cNvCxnSpPr/>
            <p:nvPr/>
          </p:nvCxnSpPr>
          <p:spPr>
            <a:xfrm flipH="1">
              <a:off x="4551819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angular 150"/>
            <p:cNvCxnSpPr>
              <a:stCxn id="144" idx="2"/>
              <a:endCxn id="148" idx="2"/>
            </p:cNvCxnSpPr>
            <p:nvPr/>
          </p:nvCxnSpPr>
          <p:spPr>
            <a:xfrm rot="5400000">
              <a:off x="5495023" y="2843589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angular 151"/>
            <p:cNvCxnSpPr>
              <a:stCxn id="148" idx="1"/>
              <a:endCxn id="144" idx="3"/>
            </p:cNvCxnSpPr>
            <p:nvPr/>
          </p:nvCxnSpPr>
          <p:spPr>
            <a:xfrm rot="10800000" flipH="1">
              <a:off x="4106830" y="3786793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/>
            <p:cNvCxnSpPr/>
            <p:nvPr/>
          </p:nvCxnSpPr>
          <p:spPr>
            <a:xfrm>
              <a:off x="4551819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/>
            <p:cNvCxnSpPr/>
            <p:nvPr/>
          </p:nvCxnSpPr>
          <p:spPr>
            <a:xfrm flipH="1">
              <a:off x="534229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de flecha 154"/>
            <p:cNvCxnSpPr/>
            <p:nvPr/>
          </p:nvCxnSpPr>
          <p:spPr>
            <a:xfrm>
              <a:off x="534229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ángulo 155"/>
            <p:cNvSpPr/>
            <p:nvPr/>
          </p:nvSpPr>
          <p:spPr>
            <a:xfrm>
              <a:off x="5673125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57" name="Conector recto de flecha 156"/>
            <p:cNvCxnSpPr/>
            <p:nvPr/>
          </p:nvCxnSpPr>
          <p:spPr>
            <a:xfrm flipH="1">
              <a:off x="612334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/>
            <p:nvPr/>
          </p:nvCxnSpPr>
          <p:spPr>
            <a:xfrm>
              <a:off x="612334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lecha abajo 158"/>
            <p:cNvSpPr/>
            <p:nvPr/>
          </p:nvSpPr>
          <p:spPr>
            <a:xfrm>
              <a:off x="6586423" y="2964940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8840513" y="2062567"/>
            <a:ext cx="2859351" cy="1055067"/>
            <a:chOff x="8313348" y="3549333"/>
            <a:chExt cx="2859351" cy="1055067"/>
          </a:xfrm>
        </p:grpSpPr>
        <p:sp>
          <p:nvSpPr>
            <p:cNvPr id="176" name="Rectángulo 175"/>
            <p:cNvSpPr/>
            <p:nvPr/>
          </p:nvSpPr>
          <p:spPr>
            <a:xfrm>
              <a:off x="10727711" y="414869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77" name="Rectángulo 176"/>
            <p:cNvSpPr/>
            <p:nvPr/>
          </p:nvSpPr>
          <p:spPr>
            <a:xfrm>
              <a:off x="9176069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78" name="Flecha abajo 177"/>
            <p:cNvSpPr/>
            <p:nvPr/>
          </p:nvSpPr>
          <p:spPr>
            <a:xfrm>
              <a:off x="8313348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Flecha abajo 178"/>
            <p:cNvSpPr/>
            <p:nvPr/>
          </p:nvSpPr>
          <p:spPr>
            <a:xfrm>
              <a:off x="10086594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80" name="Rectángulo 179"/>
            <p:cNvSpPr/>
            <p:nvPr/>
          </p:nvSpPr>
          <p:spPr>
            <a:xfrm>
              <a:off x="8385596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81" name="Flecha abajo 180"/>
            <p:cNvSpPr/>
            <p:nvPr/>
          </p:nvSpPr>
          <p:spPr>
            <a:xfrm>
              <a:off x="8746875" y="3550967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82" name="Conector recto de flecha 181"/>
            <p:cNvCxnSpPr/>
            <p:nvPr/>
          </p:nvCxnSpPr>
          <p:spPr>
            <a:xfrm flipH="1">
              <a:off x="8830584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angular 182"/>
            <p:cNvCxnSpPr>
              <a:stCxn id="188" idx="2"/>
              <a:endCxn id="180" idx="2"/>
            </p:cNvCxnSpPr>
            <p:nvPr/>
          </p:nvCxnSpPr>
          <p:spPr>
            <a:xfrm rot="5400000">
              <a:off x="9385877" y="3815892"/>
              <a:ext cx="10721" cy="1566294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angular 183"/>
            <p:cNvCxnSpPr>
              <a:stCxn id="180" idx="1"/>
              <a:endCxn id="188" idx="3"/>
            </p:cNvCxnSpPr>
            <p:nvPr/>
          </p:nvCxnSpPr>
          <p:spPr>
            <a:xfrm rot="10800000" flipH="1">
              <a:off x="8385596" y="4371186"/>
              <a:ext cx="2011282" cy="10721"/>
            </a:xfrm>
            <a:prstGeom prst="bentConnector5">
              <a:avLst>
                <a:gd name="adj1" fmla="val -11366"/>
                <a:gd name="adj2" fmla="val -6353745"/>
                <a:gd name="adj3" fmla="val 1113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de flecha 184"/>
            <p:cNvCxnSpPr/>
            <p:nvPr/>
          </p:nvCxnSpPr>
          <p:spPr>
            <a:xfrm>
              <a:off x="8830584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de flecha 185"/>
            <p:cNvCxnSpPr/>
            <p:nvPr/>
          </p:nvCxnSpPr>
          <p:spPr>
            <a:xfrm flipH="1">
              <a:off x="9621057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de flecha 186"/>
            <p:cNvCxnSpPr/>
            <p:nvPr/>
          </p:nvCxnSpPr>
          <p:spPr>
            <a:xfrm>
              <a:off x="9621057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ángulo 187"/>
            <p:cNvSpPr/>
            <p:nvPr/>
          </p:nvSpPr>
          <p:spPr>
            <a:xfrm>
              <a:off x="9951890" y="414869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sp>
          <p:nvSpPr>
            <p:cNvPr id="191" name="Flecha abajo 190"/>
            <p:cNvSpPr/>
            <p:nvPr/>
          </p:nvSpPr>
          <p:spPr>
            <a:xfrm>
              <a:off x="10865188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sp>
        <p:nvSpPr>
          <p:cNvPr id="121" name="Flecha derecha 120"/>
          <p:cNvSpPr/>
          <p:nvPr/>
        </p:nvSpPr>
        <p:spPr>
          <a:xfrm>
            <a:off x="3827303" y="25062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Flecha derecha 122"/>
          <p:cNvSpPr/>
          <p:nvPr/>
        </p:nvSpPr>
        <p:spPr>
          <a:xfrm>
            <a:off x="8009651" y="25062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4" name="Grupo 53"/>
          <p:cNvGrpSpPr/>
          <p:nvPr/>
        </p:nvGrpSpPr>
        <p:grpSpPr>
          <a:xfrm>
            <a:off x="5008823" y="4029544"/>
            <a:ext cx="2083530" cy="1055067"/>
            <a:chOff x="8313348" y="3549333"/>
            <a:chExt cx="2083530" cy="1055067"/>
          </a:xfrm>
        </p:grpSpPr>
        <p:sp>
          <p:nvSpPr>
            <p:cNvPr id="56" name="Rectángulo 55"/>
            <p:cNvSpPr/>
            <p:nvPr/>
          </p:nvSpPr>
          <p:spPr>
            <a:xfrm>
              <a:off x="9176069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8313348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Flecha abajo 57"/>
            <p:cNvSpPr/>
            <p:nvPr/>
          </p:nvSpPr>
          <p:spPr>
            <a:xfrm>
              <a:off x="10086594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8385596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60" name="Flecha abajo 59"/>
            <p:cNvSpPr/>
            <p:nvPr/>
          </p:nvSpPr>
          <p:spPr>
            <a:xfrm>
              <a:off x="8746875" y="3550967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1" name="Conector recto de flecha 60"/>
            <p:cNvCxnSpPr/>
            <p:nvPr/>
          </p:nvCxnSpPr>
          <p:spPr>
            <a:xfrm flipH="1">
              <a:off x="8830584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r 61"/>
            <p:cNvCxnSpPr>
              <a:stCxn id="67" idx="2"/>
              <a:endCxn id="59" idx="2"/>
            </p:cNvCxnSpPr>
            <p:nvPr/>
          </p:nvCxnSpPr>
          <p:spPr>
            <a:xfrm rot="5400000">
              <a:off x="9385877" y="3815892"/>
              <a:ext cx="10721" cy="1566294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angular 62"/>
            <p:cNvCxnSpPr>
              <a:stCxn id="59" idx="1"/>
              <a:endCxn id="67" idx="3"/>
            </p:cNvCxnSpPr>
            <p:nvPr/>
          </p:nvCxnSpPr>
          <p:spPr>
            <a:xfrm rot="10800000" flipH="1">
              <a:off x="8385596" y="4371186"/>
              <a:ext cx="2011282" cy="10721"/>
            </a:xfrm>
            <a:prstGeom prst="bentConnector5">
              <a:avLst>
                <a:gd name="adj1" fmla="val -11366"/>
                <a:gd name="adj2" fmla="val -6353745"/>
                <a:gd name="adj3" fmla="val 1113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8830584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/>
            <p:nvPr/>
          </p:nvCxnSpPr>
          <p:spPr>
            <a:xfrm flipH="1">
              <a:off x="9621057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/>
            <p:nvPr/>
          </p:nvCxnSpPr>
          <p:spPr>
            <a:xfrm>
              <a:off x="9621057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ángulo 66"/>
            <p:cNvSpPr/>
            <p:nvPr/>
          </p:nvSpPr>
          <p:spPr>
            <a:xfrm>
              <a:off x="9951890" y="414869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</p:grpSp>
      <p:sp>
        <p:nvSpPr>
          <p:cNvPr id="69" name="Flecha derecha 68"/>
          <p:cNvSpPr/>
          <p:nvPr/>
        </p:nvSpPr>
        <p:spPr>
          <a:xfrm rot="8399327">
            <a:off x="8009651" y="4035835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4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removeLast</a:t>
            </a:r>
            <a:r>
              <a:rPr lang="es-CO" sz="6000" dirty="0" smtClean="0"/>
              <a:t>() – Lista varios elementos</a:t>
            </a:r>
            <a:endParaRPr lang="es-CO" sz="6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 no esta al final</a:t>
            </a:r>
            <a:endParaRPr lang="es-CO" sz="2000" dirty="0"/>
          </a:p>
        </p:txBody>
      </p:sp>
      <p:grpSp>
        <p:nvGrpSpPr>
          <p:cNvPr id="127" name="Grupo 126"/>
          <p:cNvGrpSpPr/>
          <p:nvPr/>
        </p:nvGrpSpPr>
        <p:grpSpPr>
          <a:xfrm>
            <a:off x="492135" y="2050775"/>
            <a:ext cx="2787104" cy="1073289"/>
            <a:chOff x="4280843" y="4787839"/>
            <a:chExt cx="2787104" cy="1073289"/>
          </a:xfrm>
        </p:grpSpPr>
        <p:sp>
          <p:nvSpPr>
            <p:cNvPr id="128" name="Rectángulo 127"/>
            <p:cNvSpPr/>
            <p:nvPr/>
          </p:nvSpPr>
          <p:spPr>
            <a:xfrm>
              <a:off x="6622959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  <a:endParaRPr lang="es-CO" dirty="0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5071317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30" name="Flecha abajo 129"/>
            <p:cNvSpPr/>
            <p:nvPr/>
          </p:nvSpPr>
          <p:spPr>
            <a:xfrm>
              <a:off x="4419541" y="479320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Flecha abajo 130"/>
            <p:cNvSpPr/>
            <p:nvPr/>
          </p:nvSpPr>
          <p:spPr>
            <a:xfrm>
              <a:off x="6761098" y="4787839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4280844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33" name="Flecha abajo 132"/>
            <p:cNvSpPr/>
            <p:nvPr/>
          </p:nvSpPr>
          <p:spPr>
            <a:xfrm>
              <a:off x="5206418" y="4817192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34" name="Conector recto de flecha 133"/>
            <p:cNvCxnSpPr/>
            <p:nvPr/>
          </p:nvCxnSpPr>
          <p:spPr>
            <a:xfrm flipH="1">
              <a:off x="4725832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angular 134"/>
            <p:cNvCxnSpPr>
              <a:stCxn id="128" idx="2"/>
              <a:endCxn id="132" idx="2"/>
            </p:cNvCxnSpPr>
            <p:nvPr/>
          </p:nvCxnSpPr>
          <p:spPr>
            <a:xfrm rot="5400000">
              <a:off x="5669036" y="4684710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angular 135"/>
            <p:cNvCxnSpPr>
              <a:stCxn id="132" idx="1"/>
              <a:endCxn id="128" idx="3"/>
            </p:cNvCxnSpPr>
            <p:nvPr/>
          </p:nvCxnSpPr>
          <p:spPr>
            <a:xfrm rot="10800000" flipH="1">
              <a:off x="4280843" y="5627914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>
              <a:off x="4725832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/>
            <p:cNvCxnSpPr/>
            <p:nvPr/>
          </p:nvCxnSpPr>
          <p:spPr>
            <a:xfrm flipH="1">
              <a:off x="551630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/>
            <p:nvPr/>
          </p:nvCxnSpPr>
          <p:spPr>
            <a:xfrm>
              <a:off x="551630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ángulo 139"/>
            <p:cNvSpPr/>
            <p:nvPr/>
          </p:nvSpPr>
          <p:spPr>
            <a:xfrm>
              <a:off x="5847138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41" name="Conector recto de flecha 140"/>
            <p:cNvCxnSpPr/>
            <p:nvPr/>
          </p:nvCxnSpPr>
          <p:spPr>
            <a:xfrm flipH="1">
              <a:off x="629735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/>
            <p:cNvCxnSpPr/>
            <p:nvPr/>
          </p:nvCxnSpPr>
          <p:spPr>
            <a:xfrm>
              <a:off x="629735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o 142"/>
          <p:cNvGrpSpPr/>
          <p:nvPr/>
        </p:nvGrpSpPr>
        <p:grpSpPr>
          <a:xfrm>
            <a:off x="4730411" y="2062567"/>
            <a:ext cx="2787104" cy="1055067"/>
            <a:chOff x="4106830" y="2964940"/>
            <a:chExt cx="2787104" cy="1055067"/>
          </a:xfrm>
        </p:grpSpPr>
        <p:sp>
          <p:nvSpPr>
            <p:cNvPr id="144" name="Rectángulo 143"/>
            <p:cNvSpPr/>
            <p:nvPr/>
          </p:nvSpPr>
          <p:spPr>
            <a:xfrm>
              <a:off x="6448946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4897304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46" name="Flecha abajo 145"/>
            <p:cNvSpPr/>
            <p:nvPr/>
          </p:nvSpPr>
          <p:spPr>
            <a:xfrm>
              <a:off x="4248608" y="296494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Flecha abajo 146"/>
            <p:cNvSpPr/>
            <p:nvPr/>
          </p:nvSpPr>
          <p:spPr>
            <a:xfrm>
              <a:off x="5807829" y="296494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4106831" y="35750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49" name="Flecha abajo 148"/>
            <p:cNvSpPr/>
            <p:nvPr/>
          </p:nvSpPr>
          <p:spPr>
            <a:xfrm>
              <a:off x="5037728" y="2964940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50" name="Conector recto de flecha 149"/>
            <p:cNvCxnSpPr/>
            <p:nvPr/>
          </p:nvCxnSpPr>
          <p:spPr>
            <a:xfrm flipH="1">
              <a:off x="4551819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angular 150"/>
            <p:cNvCxnSpPr>
              <a:stCxn id="144" idx="2"/>
              <a:endCxn id="148" idx="2"/>
            </p:cNvCxnSpPr>
            <p:nvPr/>
          </p:nvCxnSpPr>
          <p:spPr>
            <a:xfrm rot="5400000">
              <a:off x="5495023" y="2843589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angular 151"/>
            <p:cNvCxnSpPr>
              <a:stCxn id="148" idx="1"/>
              <a:endCxn id="144" idx="3"/>
            </p:cNvCxnSpPr>
            <p:nvPr/>
          </p:nvCxnSpPr>
          <p:spPr>
            <a:xfrm rot="10800000" flipH="1">
              <a:off x="4106830" y="3786793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/>
            <p:cNvCxnSpPr/>
            <p:nvPr/>
          </p:nvCxnSpPr>
          <p:spPr>
            <a:xfrm>
              <a:off x="4551819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/>
            <p:cNvCxnSpPr/>
            <p:nvPr/>
          </p:nvCxnSpPr>
          <p:spPr>
            <a:xfrm flipH="1">
              <a:off x="534229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de flecha 154"/>
            <p:cNvCxnSpPr/>
            <p:nvPr/>
          </p:nvCxnSpPr>
          <p:spPr>
            <a:xfrm>
              <a:off x="534229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ángulo 155"/>
            <p:cNvSpPr/>
            <p:nvPr/>
          </p:nvSpPr>
          <p:spPr>
            <a:xfrm>
              <a:off x="5673125" y="3564298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cxnSp>
          <p:nvCxnSpPr>
            <p:cNvPr id="157" name="Conector recto de flecha 156"/>
            <p:cNvCxnSpPr/>
            <p:nvPr/>
          </p:nvCxnSpPr>
          <p:spPr>
            <a:xfrm flipH="1">
              <a:off x="6123342" y="374952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/>
            <p:nvPr/>
          </p:nvCxnSpPr>
          <p:spPr>
            <a:xfrm>
              <a:off x="6123342" y="3929756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lecha abajo 158"/>
            <p:cNvSpPr/>
            <p:nvPr/>
          </p:nvSpPr>
          <p:spPr>
            <a:xfrm>
              <a:off x="6586423" y="2964940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8912761" y="2054038"/>
            <a:ext cx="2787103" cy="1063596"/>
            <a:chOff x="8385596" y="3540804"/>
            <a:chExt cx="2787103" cy="1063596"/>
          </a:xfrm>
        </p:grpSpPr>
        <p:sp>
          <p:nvSpPr>
            <p:cNvPr id="176" name="Rectángulo 175"/>
            <p:cNvSpPr/>
            <p:nvPr/>
          </p:nvSpPr>
          <p:spPr>
            <a:xfrm>
              <a:off x="10727711" y="414869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</a:p>
          </p:txBody>
        </p:sp>
        <p:sp>
          <p:nvSpPr>
            <p:cNvPr id="177" name="Rectángulo 176"/>
            <p:cNvSpPr/>
            <p:nvPr/>
          </p:nvSpPr>
          <p:spPr>
            <a:xfrm>
              <a:off x="9176069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78" name="Flecha abajo 177"/>
            <p:cNvSpPr/>
            <p:nvPr/>
          </p:nvSpPr>
          <p:spPr>
            <a:xfrm>
              <a:off x="8524633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Flecha abajo 178"/>
            <p:cNvSpPr/>
            <p:nvPr/>
          </p:nvSpPr>
          <p:spPr>
            <a:xfrm>
              <a:off x="10086594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80" name="Rectángulo 179"/>
            <p:cNvSpPr/>
            <p:nvPr/>
          </p:nvSpPr>
          <p:spPr>
            <a:xfrm>
              <a:off x="8385596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81" name="Flecha abajo 180"/>
            <p:cNvSpPr/>
            <p:nvPr/>
          </p:nvSpPr>
          <p:spPr>
            <a:xfrm>
              <a:off x="9303227" y="3540804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82" name="Conector recto de flecha 181"/>
            <p:cNvCxnSpPr/>
            <p:nvPr/>
          </p:nvCxnSpPr>
          <p:spPr>
            <a:xfrm flipH="1">
              <a:off x="8830584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angular 182"/>
            <p:cNvCxnSpPr>
              <a:stCxn id="188" idx="2"/>
              <a:endCxn id="180" idx="2"/>
            </p:cNvCxnSpPr>
            <p:nvPr/>
          </p:nvCxnSpPr>
          <p:spPr>
            <a:xfrm rot="5400000">
              <a:off x="9385877" y="3815892"/>
              <a:ext cx="10721" cy="1566294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angular 183"/>
            <p:cNvCxnSpPr>
              <a:stCxn id="180" idx="1"/>
              <a:endCxn id="188" idx="3"/>
            </p:cNvCxnSpPr>
            <p:nvPr/>
          </p:nvCxnSpPr>
          <p:spPr>
            <a:xfrm rot="10800000" flipH="1">
              <a:off x="8385596" y="4371186"/>
              <a:ext cx="2011282" cy="10721"/>
            </a:xfrm>
            <a:prstGeom prst="bentConnector5">
              <a:avLst>
                <a:gd name="adj1" fmla="val -11366"/>
                <a:gd name="adj2" fmla="val -6353745"/>
                <a:gd name="adj3" fmla="val 1113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de flecha 184"/>
            <p:cNvCxnSpPr/>
            <p:nvPr/>
          </p:nvCxnSpPr>
          <p:spPr>
            <a:xfrm>
              <a:off x="8830584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de flecha 185"/>
            <p:cNvCxnSpPr/>
            <p:nvPr/>
          </p:nvCxnSpPr>
          <p:spPr>
            <a:xfrm flipH="1">
              <a:off x="9621057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de flecha 186"/>
            <p:cNvCxnSpPr/>
            <p:nvPr/>
          </p:nvCxnSpPr>
          <p:spPr>
            <a:xfrm>
              <a:off x="9621057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ángulo 187"/>
            <p:cNvSpPr/>
            <p:nvPr/>
          </p:nvSpPr>
          <p:spPr>
            <a:xfrm>
              <a:off x="9951890" y="414869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  <p:sp>
          <p:nvSpPr>
            <p:cNvPr id="191" name="Flecha abajo 190"/>
            <p:cNvSpPr/>
            <p:nvPr/>
          </p:nvSpPr>
          <p:spPr>
            <a:xfrm>
              <a:off x="10865188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A</a:t>
              </a:r>
            </a:p>
          </p:txBody>
        </p:sp>
      </p:grpSp>
      <p:sp>
        <p:nvSpPr>
          <p:cNvPr id="121" name="Flecha derecha 120"/>
          <p:cNvSpPr/>
          <p:nvPr/>
        </p:nvSpPr>
        <p:spPr>
          <a:xfrm>
            <a:off x="3827303" y="25062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Flecha derecha 122"/>
          <p:cNvSpPr/>
          <p:nvPr/>
        </p:nvSpPr>
        <p:spPr>
          <a:xfrm>
            <a:off x="8009651" y="25062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4" name="Grupo 53"/>
          <p:cNvGrpSpPr/>
          <p:nvPr/>
        </p:nvGrpSpPr>
        <p:grpSpPr>
          <a:xfrm>
            <a:off x="5081071" y="4029544"/>
            <a:ext cx="2011282" cy="1055067"/>
            <a:chOff x="8385596" y="3549333"/>
            <a:chExt cx="2011282" cy="1055067"/>
          </a:xfrm>
        </p:grpSpPr>
        <p:sp>
          <p:nvSpPr>
            <p:cNvPr id="56" name="Rectángulo 55"/>
            <p:cNvSpPr/>
            <p:nvPr/>
          </p:nvSpPr>
          <p:spPr>
            <a:xfrm>
              <a:off x="9176069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8524293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Flecha abajo 57"/>
            <p:cNvSpPr/>
            <p:nvPr/>
          </p:nvSpPr>
          <p:spPr>
            <a:xfrm>
              <a:off x="10086594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8385596" y="41594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60" name="Flecha abajo 59"/>
            <p:cNvSpPr/>
            <p:nvPr/>
          </p:nvSpPr>
          <p:spPr>
            <a:xfrm>
              <a:off x="9314766" y="3549333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1" name="Conector recto de flecha 60"/>
            <p:cNvCxnSpPr/>
            <p:nvPr/>
          </p:nvCxnSpPr>
          <p:spPr>
            <a:xfrm flipH="1">
              <a:off x="8830584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r 61"/>
            <p:cNvCxnSpPr>
              <a:stCxn id="67" idx="2"/>
              <a:endCxn id="59" idx="2"/>
            </p:cNvCxnSpPr>
            <p:nvPr/>
          </p:nvCxnSpPr>
          <p:spPr>
            <a:xfrm rot="5400000">
              <a:off x="9385877" y="3815892"/>
              <a:ext cx="10721" cy="1566294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angular 62"/>
            <p:cNvCxnSpPr>
              <a:stCxn id="59" idx="1"/>
              <a:endCxn id="67" idx="3"/>
            </p:cNvCxnSpPr>
            <p:nvPr/>
          </p:nvCxnSpPr>
          <p:spPr>
            <a:xfrm rot="10800000" flipH="1">
              <a:off x="8385596" y="4371186"/>
              <a:ext cx="2011282" cy="10721"/>
            </a:xfrm>
            <a:prstGeom prst="bentConnector5">
              <a:avLst>
                <a:gd name="adj1" fmla="val -11366"/>
                <a:gd name="adj2" fmla="val -6353745"/>
                <a:gd name="adj3" fmla="val 1113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8830584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/>
            <p:nvPr/>
          </p:nvCxnSpPr>
          <p:spPr>
            <a:xfrm flipH="1">
              <a:off x="9621057" y="4333920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/>
            <p:nvPr/>
          </p:nvCxnSpPr>
          <p:spPr>
            <a:xfrm>
              <a:off x="9621057" y="45141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ángulo 66"/>
            <p:cNvSpPr/>
            <p:nvPr/>
          </p:nvSpPr>
          <p:spPr>
            <a:xfrm>
              <a:off x="9951890" y="414869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3</a:t>
              </a:r>
            </a:p>
          </p:txBody>
        </p:sp>
      </p:grpSp>
      <p:sp>
        <p:nvSpPr>
          <p:cNvPr id="69" name="Flecha derecha 68"/>
          <p:cNvSpPr/>
          <p:nvPr/>
        </p:nvSpPr>
        <p:spPr>
          <a:xfrm rot="8399327">
            <a:off x="8009651" y="4035835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76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Metodo</a:t>
            </a:r>
            <a:r>
              <a:rPr lang="es-CO" dirty="0" smtClean="0"/>
              <a:t> </a:t>
            </a:r>
            <a:r>
              <a:rPr lang="es-CO" dirty="0" err="1" smtClean="0"/>
              <a:t>insert</a:t>
            </a:r>
            <a:r>
              <a:rPr lang="es-CO" dirty="0" smtClean="0"/>
              <a:t>()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Inserta </a:t>
            </a:r>
            <a:r>
              <a:rPr lang="es-CO" dirty="0"/>
              <a:t>donde se encuentre el apuntador ‘</a:t>
            </a:r>
            <a:r>
              <a:rPr lang="es-CO" dirty="0" err="1"/>
              <a:t>current</a:t>
            </a:r>
            <a:r>
              <a:rPr lang="es-CO" dirty="0" smtClean="0"/>
              <a:t>’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358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 smtClean="0"/>
              <a:t>insert</a:t>
            </a:r>
            <a:r>
              <a:rPr lang="es-CO" sz="6000" dirty="0" smtClean="0"/>
              <a:t>() – Con lista vacía</a:t>
            </a:r>
            <a:endParaRPr lang="es-CO" sz="6000" dirty="0"/>
          </a:p>
        </p:txBody>
      </p:sp>
      <p:grpSp>
        <p:nvGrpSpPr>
          <p:cNvPr id="71" name="Grupo 70"/>
          <p:cNvGrpSpPr/>
          <p:nvPr/>
        </p:nvGrpSpPr>
        <p:grpSpPr>
          <a:xfrm>
            <a:off x="908199" y="2848397"/>
            <a:ext cx="914400" cy="1161207"/>
            <a:chOff x="368758" y="2181344"/>
            <a:chExt cx="914400" cy="1161207"/>
          </a:xfrm>
        </p:grpSpPr>
        <p:sp>
          <p:nvSpPr>
            <p:cNvPr id="31" name="Flecha abajo 30"/>
            <p:cNvSpPr/>
            <p:nvPr/>
          </p:nvSpPr>
          <p:spPr>
            <a:xfrm>
              <a:off x="453724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Flecha abajo 31"/>
            <p:cNvSpPr/>
            <p:nvPr/>
          </p:nvSpPr>
          <p:spPr>
            <a:xfrm>
              <a:off x="706356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3" name="Flecha abajo 32"/>
            <p:cNvSpPr/>
            <p:nvPr/>
          </p:nvSpPr>
          <p:spPr>
            <a:xfrm>
              <a:off x="975954" y="2181344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sp>
          <p:nvSpPr>
            <p:cNvPr id="34" name="Corchetes 33"/>
            <p:cNvSpPr/>
            <p:nvPr/>
          </p:nvSpPr>
          <p:spPr>
            <a:xfrm>
              <a:off x="368758" y="3059330"/>
              <a:ext cx="914400" cy="28322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NULL</a:t>
              </a:r>
              <a:endParaRPr lang="es-CO" dirty="0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3977723" y="2528775"/>
            <a:ext cx="914400" cy="1800451"/>
            <a:chOff x="1966369" y="1748779"/>
            <a:chExt cx="914400" cy="1800451"/>
          </a:xfrm>
        </p:grpSpPr>
        <p:sp>
          <p:nvSpPr>
            <p:cNvPr id="36" name="Rectángulo 35"/>
            <p:cNvSpPr/>
            <p:nvPr/>
          </p:nvSpPr>
          <p:spPr>
            <a:xfrm>
              <a:off x="1966369" y="263483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52" name="Flecha abajo 51"/>
            <p:cNvSpPr/>
            <p:nvPr/>
          </p:nvSpPr>
          <p:spPr>
            <a:xfrm>
              <a:off x="2295874" y="1748779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7047247" y="2529438"/>
            <a:ext cx="914400" cy="1799125"/>
            <a:chOff x="6191302" y="1736667"/>
            <a:chExt cx="914400" cy="1799125"/>
          </a:xfrm>
        </p:grpSpPr>
        <p:cxnSp>
          <p:nvCxnSpPr>
            <p:cNvPr id="10" name="Conector angular 9"/>
            <p:cNvCxnSpPr/>
            <p:nvPr/>
          </p:nvCxnSpPr>
          <p:spPr>
            <a:xfrm flipH="1">
              <a:off x="6191302" y="3196038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/>
            <p:cNvSpPr/>
            <p:nvPr/>
          </p:nvSpPr>
          <p:spPr>
            <a:xfrm>
              <a:off x="6191302" y="26213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40" name="Conector angular 39"/>
            <p:cNvCxnSpPr/>
            <p:nvPr/>
          </p:nvCxnSpPr>
          <p:spPr>
            <a:xfrm rot="10800000" flipH="1">
              <a:off x="6191302" y="2977924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echa abajo 53"/>
            <p:cNvSpPr/>
            <p:nvPr/>
          </p:nvSpPr>
          <p:spPr>
            <a:xfrm>
              <a:off x="6521565" y="1736667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10116771" y="2529438"/>
            <a:ext cx="1167032" cy="1799125"/>
            <a:chOff x="10393329" y="1860105"/>
            <a:chExt cx="1167032" cy="1799125"/>
          </a:xfrm>
        </p:grpSpPr>
        <p:sp>
          <p:nvSpPr>
            <p:cNvPr id="69" name="Flecha abajo 68"/>
            <p:cNvSpPr/>
            <p:nvPr/>
          </p:nvSpPr>
          <p:spPr>
            <a:xfrm>
              <a:off x="10393329" y="1860105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echa abajo 69"/>
            <p:cNvSpPr/>
            <p:nvPr/>
          </p:nvSpPr>
          <p:spPr>
            <a:xfrm>
              <a:off x="10858620" y="1870890"/>
              <a:ext cx="244541" cy="87394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65" name="Conector angular 64"/>
            <p:cNvCxnSpPr/>
            <p:nvPr/>
          </p:nvCxnSpPr>
          <p:spPr>
            <a:xfrm flipH="1">
              <a:off x="10523691" y="3319476"/>
              <a:ext cx="914400" cy="12700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ángulo 65"/>
            <p:cNvSpPr/>
            <p:nvPr/>
          </p:nvSpPr>
          <p:spPr>
            <a:xfrm>
              <a:off x="10523691" y="274483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67" name="Conector angular 66"/>
            <p:cNvCxnSpPr/>
            <p:nvPr/>
          </p:nvCxnSpPr>
          <p:spPr>
            <a:xfrm rot="10800000" flipH="1">
              <a:off x="10523691" y="3101362"/>
              <a:ext cx="914400" cy="12700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echa abajo 67"/>
            <p:cNvSpPr/>
            <p:nvPr/>
          </p:nvSpPr>
          <p:spPr>
            <a:xfrm>
              <a:off x="11315820" y="1860105"/>
              <a:ext cx="244541" cy="8739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</p:grpSp>
      <p:sp>
        <p:nvSpPr>
          <p:cNvPr id="35" name="Flecha derecha 34"/>
          <p:cNvSpPr/>
          <p:nvPr/>
        </p:nvSpPr>
        <p:spPr>
          <a:xfrm>
            <a:off x="2730798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 derecha 36"/>
          <p:cNvSpPr/>
          <p:nvPr/>
        </p:nvSpPr>
        <p:spPr>
          <a:xfrm>
            <a:off x="5800322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derecha 37"/>
          <p:cNvSpPr/>
          <p:nvPr/>
        </p:nvSpPr>
        <p:spPr>
          <a:xfrm>
            <a:off x="8869846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1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i</a:t>
            </a:r>
            <a:r>
              <a:rPr lang="es-CO" sz="6000" dirty="0" smtClean="0"/>
              <a:t>nsert() – Lista con un elemento</a:t>
            </a:r>
            <a:endParaRPr lang="es-CO" sz="6000" dirty="0"/>
          </a:p>
        </p:txBody>
      </p:sp>
      <p:grpSp>
        <p:nvGrpSpPr>
          <p:cNvPr id="46" name="Grupo 45"/>
          <p:cNvGrpSpPr/>
          <p:nvPr/>
        </p:nvGrpSpPr>
        <p:grpSpPr>
          <a:xfrm>
            <a:off x="364717" y="2812492"/>
            <a:ext cx="1959847" cy="1233017"/>
            <a:chOff x="391420" y="2655273"/>
            <a:chExt cx="1959847" cy="1233017"/>
          </a:xfrm>
        </p:grpSpPr>
        <p:sp>
          <p:nvSpPr>
            <p:cNvPr id="6" name="Flecha abajo 5"/>
            <p:cNvSpPr/>
            <p:nvPr/>
          </p:nvSpPr>
          <p:spPr>
            <a:xfrm>
              <a:off x="391420" y="265527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lecha abajo 6"/>
            <p:cNvSpPr/>
            <p:nvPr/>
          </p:nvSpPr>
          <p:spPr>
            <a:xfrm>
              <a:off x="710304" y="266266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8" name="Conector angular 7"/>
            <p:cNvCxnSpPr/>
            <p:nvPr/>
          </p:nvCxnSpPr>
          <p:spPr>
            <a:xfrm flipH="1">
              <a:off x="480763" y="3655442"/>
              <a:ext cx="626677" cy="8704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/>
            <p:cNvSpPr/>
            <p:nvPr/>
          </p:nvSpPr>
          <p:spPr>
            <a:xfrm>
              <a:off x="480763" y="3261613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10" name="Conector angular 9"/>
            <p:cNvCxnSpPr/>
            <p:nvPr/>
          </p:nvCxnSpPr>
          <p:spPr>
            <a:xfrm rot="10800000" flipH="1">
              <a:off x="480763" y="3505959"/>
              <a:ext cx="626677" cy="8704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echa abajo 10"/>
            <p:cNvSpPr/>
            <p:nvPr/>
          </p:nvSpPr>
          <p:spPr>
            <a:xfrm>
              <a:off x="1029188" y="2655273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724590" y="3261613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3392724" y="2812492"/>
            <a:ext cx="2103224" cy="1233017"/>
            <a:chOff x="3495329" y="2655273"/>
            <a:chExt cx="2103224" cy="1233017"/>
          </a:xfrm>
        </p:grpSpPr>
        <p:sp>
          <p:nvSpPr>
            <p:cNvPr id="13" name="Rectángulo 12"/>
            <p:cNvSpPr/>
            <p:nvPr/>
          </p:nvSpPr>
          <p:spPr>
            <a:xfrm>
              <a:off x="4971876" y="3254221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14" name="Flecha abajo 13"/>
            <p:cNvSpPr/>
            <p:nvPr/>
          </p:nvSpPr>
          <p:spPr>
            <a:xfrm>
              <a:off x="3495329" y="265527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lecha abajo 14"/>
            <p:cNvSpPr/>
            <p:nvPr/>
          </p:nvSpPr>
          <p:spPr>
            <a:xfrm>
              <a:off x="3814213" y="266266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16" name="Conector angular 15"/>
            <p:cNvCxnSpPr/>
            <p:nvPr/>
          </p:nvCxnSpPr>
          <p:spPr>
            <a:xfrm flipH="1">
              <a:off x="3584672" y="3655442"/>
              <a:ext cx="626677" cy="8704"/>
            </a:xfrm>
            <a:prstGeom prst="bentConnector5">
              <a:avLst>
                <a:gd name="adj1" fmla="val -25000"/>
                <a:gd name="adj2" fmla="val 3550457"/>
                <a:gd name="adj3" fmla="val 1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/>
            <p:cNvSpPr/>
            <p:nvPr/>
          </p:nvSpPr>
          <p:spPr>
            <a:xfrm>
              <a:off x="3584672" y="3261613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cxnSp>
          <p:nvCxnSpPr>
            <p:cNvPr id="18" name="Conector angular 17"/>
            <p:cNvCxnSpPr/>
            <p:nvPr/>
          </p:nvCxnSpPr>
          <p:spPr>
            <a:xfrm rot="10800000" flipH="1">
              <a:off x="3584672" y="3505959"/>
              <a:ext cx="626677" cy="8704"/>
            </a:xfrm>
            <a:prstGeom prst="bentConnector5">
              <a:avLst>
                <a:gd name="adj1" fmla="val -42431"/>
                <a:gd name="adj2" fmla="val -6423858"/>
                <a:gd name="adj3" fmla="val 1415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echa abajo 18"/>
            <p:cNvSpPr/>
            <p:nvPr/>
          </p:nvSpPr>
          <p:spPr>
            <a:xfrm>
              <a:off x="4133097" y="2655273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3" name="Conector recto de flecha 2"/>
            <p:cNvCxnSpPr/>
            <p:nvPr/>
          </p:nvCxnSpPr>
          <p:spPr>
            <a:xfrm flipH="1" flipV="1">
              <a:off x="4201822" y="3394999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 flipV="1">
              <a:off x="4203220" y="3597733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/>
          <p:cNvGrpSpPr/>
          <p:nvPr/>
        </p:nvGrpSpPr>
        <p:grpSpPr>
          <a:xfrm>
            <a:off x="6564108" y="2812492"/>
            <a:ext cx="2103224" cy="1233017"/>
            <a:chOff x="6280354" y="2280334"/>
            <a:chExt cx="2103224" cy="1233017"/>
          </a:xfrm>
        </p:grpSpPr>
        <p:sp>
          <p:nvSpPr>
            <p:cNvPr id="26" name="Rectángulo 25"/>
            <p:cNvSpPr/>
            <p:nvPr/>
          </p:nvSpPr>
          <p:spPr>
            <a:xfrm>
              <a:off x="7756901" y="2879282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27" name="Flecha abajo 26"/>
            <p:cNvSpPr/>
            <p:nvPr/>
          </p:nvSpPr>
          <p:spPr>
            <a:xfrm>
              <a:off x="6280354" y="228033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echa abajo 27"/>
            <p:cNvSpPr/>
            <p:nvPr/>
          </p:nvSpPr>
          <p:spPr>
            <a:xfrm>
              <a:off x="6599238" y="2287725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6369697" y="2886674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32" name="Flecha abajo 31"/>
            <p:cNvSpPr/>
            <p:nvPr/>
          </p:nvSpPr>
          <p:spPr>
            <a:xfrm>
              <a:off x="6918122" y="2280334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6986847" y="3020060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 flipH="1" flipV="1">
              <a:off x="6988245" y="3222794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6996295" y="3121427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7006082" y="3332550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/>
          <p:cNvGrpSpPr/>
          <p:nvPr/>
        </p:nvGrpSpPr>
        <p:grpSpPr>
          <a:xfrm>
            <a:off x="9735492" y="2806622"/>
            <a:ext cx="2091792" cy="1244757"/>
            <a:chOff x="9188600" y="2190008"/>
            <a:chExt cx="2091792" cy="1244757"/>
          </a:xfrm>
        </p:grpSpPr>
        <p:sp>
          <p:nvSpPr>
            <p:cNvPr id="37" name="Rectángulo 36"/>
            <p:cNvSpPr/>
            <p:nvPr/>
          </p:nvSpPr>
          <p:spPr>
            <a:xfrm>
              <a:off x="10575804" y="2800696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38" name="Flecha abajo 37"/>
            <p:cNvSpPr/>
            <p:nvPr/>
          </p:nvSpPr>
          <p:spPr>
            <a:xfrm>
              <a:off x="9418141" y="220174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lecha abajo 38"/>
            <p:cNvSpPr/>
            <p:nvPr/>
          </p:nvSpPr>
          <p:spPr>
            <a:xfrm>
              <a:off x="10501794" y="2190008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9188600" y="2808088"/>
              <a:ext cx="626677" cy="626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41" name="Flecha abajo 40"/>
            <p:cNvSpPr/>
            <p:nvPr/>
          </p:nvSpPr>
          <p:spPr>
            <a:xfrm>
              <a:off x="11112798" y="2194090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 flipH="1" flipV="1">
              <a:off x="9805750" y="2941474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 flipV="1">
              <a:off x="9807148" y="3144208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V="1">
              <a:off x="9815198" y="3042841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 flipV="1">
              <a:off x="9824985" y="3253964"/>
              <a:ext cx="760606" cy="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echa derecha 49"/>
          <p:cNvSpPr/>
          <p:nvPr/>
        </p:nvSpPr>
        <p:spPr>
          <a:xfrm>
            <a:off x="2689281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Flecha derecha 50"/>
          <p:cNvSpPr/>
          <p:nvPr/>
        </p:nvSpPr>
        <p:spPr>
          <a:xfrm>
            <a:off x="5860665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Flecha derecha 51"/>
          <p:cNvSpPr/>
          <p:nvPr/>
        </p:nvSpPr>
        <p:spPr>
          <a:xfrm>
            <a:off x="9032049" y="3345110"/>
            <a:ext cx="338726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94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i</a:t>
            </a:r>
            <a:r>
              <a:rPr lang="es-CO" sz="6000" dirty="0" smtClean="0"/>
              <a:t>nsert() – Lista varios elementos</a:t>
            </a:r>
            <a:endParaRPr lang="es-CO" sz="6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 esta al final</a:t>
            </a:r>
            <a:endParaRPr lang="es-CO" sz="2000" dirty="0"/>
          </a:p>
        </p:txBody>
      </p:sp>
      <p:grpSp>
        <p:nvGrpSpPr>
          <p:cNvPr id="87" name="Grupo 86"/>
          <p:cNvGrpSpPr/>
          <p:nvPr/>
        </p:nvGrpSpPr>
        <p:grpSpPr>
          <a:xfrm>
            <a:off x="908734" y="2407444"/>
            <a:ext cx="2915855" cy="1074279"/>
            <a:chOff x="438204" y="2407444"/>
            <a:chExt cx="2915855" cy="1074279"/>
          </a:xfrm>
        </p:grpSpPr>
        <p:sp>
          <p:nvSpPr>
            <p:cNvPr id="4" name="Rectángulo 3"/>
            <p:cNvSpPr/>
            <p:nvPr/>
          </p:nvSpPr>
          <p:spPr>
            <a:xfrm>
              <a:off x="2019096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228678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6" name="Flecha abajo 5"/>
            <p:cNvSpPr/>
            <p:nvPr/>
          </p:nvSpPr>
          <p:spPr>
            <a:xfrm>
              <a:off x="576902" y="240744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lecha abajo 6"/>
            <p:cNvSpPr/>
            <p:nvPr/>
          </p:nvSpPr>
          <p:spPr>
            <a:xfrm>
              <a:off x="1935299" y="243143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38205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9" name="Flecha abajo 8"/>
            <p:cNvSpPr/>
            <p:nvPr/>
          </p:nvSpPr>
          <p:spPr>
            <a:xfrm>
              <a:off x="2373744" y="2431436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 flipH="1">
              <a:off x="883193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r 11"/>
            <p:cNvCxnSpPr>
              <a:stCxn id="4" idx="2"/>
              <a:endCxn id="8" idx="2"/>
            </p:cNvCxnSpPr>
            <p:nvPr/>
          </p:nvCxnSpPr>
          <p:spPr>
            <a:xfrm rot="5400000">
              <a:off x="1451145" y="2684927"/>
              <a:ext cx="12700" cy="158089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r 13"/>
            <p:cNvCxnSpPr>
              <a:stCxn id="8" idx="1"/>
              <a:endCxn id="4" idx="3"/>
            </p:cNvCxnSpPr>
            <p:nvPr/>
          </p:nvCxnSpPr>
          <p:spPr>
            <a:xfrm rot="10800000" flipH="1">
              <a:off x="438204" y="3252878"/>
              <a:ext cx="2025879" cy="12700"/>
            </a:xfrm>
            <a:prstGeom prst="bentConnector5">
              <a:avLst>
                <a:gd name="adj1" fmla="val -11284"/>
                <a:gd name="adj2" fmla="val -4848079"/>
                <a:gd name="adj3" fmla="val 1112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883193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1673666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>
              <a:off x="1673666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ángulo 31"/>
            <p:cNvSpPr/>
            <p:nvPr/>
          </p:nvSpPr>
          <p:spPr>
            <a:xfrm>
              <a:off x="2909071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4733323" y="2407444"/>
            <a:ext cx="2820605" cy="1074279"/>
            <a:chOff x="3895779" y="2407444"/>
            <a:chExt cx="2820605" cy="1074279"/>
          </a:xfrm>
        </p:grpSpPr>
        <p:sp>
          <p:nvSpPr>
            <p:cNvPr id="35" name="Rectángulo 34"/>
            <p:cNvSpPr/>
            <p:nvPr/>
          </p:nvSpPr>
          <p:spPr>
            <a:xfrm>
              <a:off x="5476671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686253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37" name="Flecha abajo 36"/>
            <p:cNvSpPr/>
            <p:nvPr/>
          </p:nvSpPr>
          <p:spPr>
            <a:xfrm>
              <a:off x="4034477" y="240744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Flecha abajo 37"/>
            <p:cNvSpPr/>
            <p:nvPr/>
          </p:nvSpPr>
          <p:spPr>
            <a:xfrm>
              <a:off x="5392874" y="243143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3895780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40" name="Flecha abajo 39"/>
            <p:cNvSpPr/>
            <p:nvPr/>
          </p:nvSpPr>
          <p:spPr>
            <a:xfrm>
              <a:off x="5831319" y="2431436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H="1">
              <a:off x="4340768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angular 41"/>
            <p:cNvCxnSpPr>
              <a:stCxn id="35" idx="2"/>
              <a:endCxn id="39" idx="2"/>
            </p:cNvCxnSpPr>
            <p:nvPr/>
          </p:nvCxnSpPr>
          <p:spPr>
            <a:xfrm rot="5400000">
              <a:off x="4908720" y="2684927"/>
              <a:ext cx="12700" cy="158089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39" idx="1"/>
              <a:endCxn id="35" idx="3"/>
            </p:cNvCxnSpPr>
            <p:nvPr/>
          </p:nvCxnSpPr>
          <p:spPr>
            <a:xfrm rot="10800000" flipH="1">
              <a:off x="3895779" y="3252878"/>
              <a:ext cx="2025879" cy="12700"/>
            </a:xfrm>
            <a:prstGeom prst="bentConnector5">
              <a:avLst>
                <a:gd name="adj1" fmla="val -11284"/>
                <a:gd name="adj2" fmla="val -4848079"/>
                <a:gd name="adj3" fmla="val 1112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>
              <a:off x="4340768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 flipH="1">
              <a:off x="5131241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5131241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6271396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flipH="1">
              <a:off x="5921816" y="318584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r 49"/>
            <p:cNvCxnSpPr>
              <a:stCxn id="47" idx="2"/>
              <a:endCxn id="39" idx="2"/>
            </p:cNvCxnSpPr>
            <p:nvPr/>
          </p:nvCxnSpPr>
          <p:spPr>
            <a:xfrm rot="5400000">
              <a:off x="5306082" y="2287564"/>
              <a:ext cx="12700" cy="2375616"/>
            </a:xfrm>
            <a:prstGeom prst="bentConnector3">
              <a:avLst>
                <a:gd name="adj1" fmla="val 2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/>
          <p:cNvGrpSpPr/>
          <p:nvPr/>
        </p:nvGrpSpPr>
        <p:grpSpPr>
          <a:xfrm>
            <a:off x="8462662" y="2369344"/>
            <a:ext cx="2820604" cy="1074278"/>
            <a:chOff x="7220005" y="2369344"/>
            <a:chExt cx="2820604" cy="1074278"/>
          </a:xfrm>
        </p:grpSpPr>
        <p:sp>
          <p:nvSpPr>
            <p:cNvPr id="54" name="Rectángulo 53"/>
            <p:cNvSpPr/>
            <p:nvPr/>
          </p:nvSpPr>
          <p:spPr>
            <a:xfrm>
              <a:off x="8800896" y="29922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8010478" y="29922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56" name="Flecha abajo 55"/>
            <p:cNvSpPr/>
            <p:nvPr/>
          </p:nvSpPr>
          <p:spPr>
            <a:xfrm>
              <a:off x="7358702" y="236934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Flecha abajo 56"/>
            <p:cNvSpPr/>
            <p:nvPr/>
          </p:nvSpPr>
          <p:spPr>
            <a:xfrm>
              <a:off x="8717099" y="239333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7220005" y="29922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59" name="Flecha abajo 58"/>
            <p:cNvSpPr/>
            <p:nvPr/>
          </p:nvSpPr>
          <p:spPr>
            <a:xfrm>
              <a:off x="9155544" y="2393336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60" name="Conector recto de flecha 59"/>
            <p:cNvCxnSpPr/>
            <p:nvPr/>
          </p:nvCxnSpPr>
          <p:spPr>
            <a:xfrm flipH="1">
              <a:off x="7664993" y="31667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r 61"/>
            <p:cNvCxnSpPr>
              <a:stCxn id="58" idx="1"/>
              <a:endCxn id="66" idx="3"/>
            </p:cNvCxnSpPr>
            <p:nvPr/>
          </p:nvCxnSpPr>
          <p:spPr>
            <a:xfrm rot="10800000" flipH="1">
              <a:off x="7220005" y="3214778"/>
              <a:ext cx="2820604" cy="12700"/>
            </a:xfrm>
            <a:prstGeom prst="bentConnector5">
              <a:avLst>
                <a:gd name="adj1" fmla="val -8105"/>
                <a:gd name="adj2" fmla="val -5223079"/>
                <a:gd name="adj3" fmla="val 10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>
              <a:off x="7664993" y="33470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 flipH="1">
              <a:off x="8455466" y="31667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/>
            <p:nvPr/>
          </p:nvCxnSpPr>
          <p:spPr>
            <a:xfrm>
              <a:off x="8455466" y="33470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ángulo 65"/>
            <p:cNvSpPr/>
            <p:nvPr/>
          </p:nvSpPr>
          <p:spPr>
            <a:xfrm>
              <a:off x="9595621" y="29922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H="1">
              <a:off x="9246041" y="314774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r 67"/>
            <p:cNvCxnSpPr>
              <a:stCxn id="66" idx="2"/>
              <a:endCxn id="58" idx="2"/>
            </p:cNvCxnSpPr>
            <p:nvPr/>
          </p:nvCxnSpPr>
          <p:spPr>
            <a:xfrm rot="5400000">
              <a:off x="8630307" y="2249464"/>
              <a:ext cx="12700" cy="2375616"/>
            </a:xfrm>
            <a:prstGeom prst="bentConnector3">
              <a:avLst>
                <a:gd name="adj1" fmla="val 2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>
              <a:off x="9255566" y="33470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o 89"/>
          <p:cNvGrpSpPr/>
          <p:nvPr/>
        </p:nvGrpSpPr>
        <p:grpSpPr>
          <a:xfrm>
            <a:off x="4643800" y="4584401"/>
            <a:ext cx="2904401" cy="1074278"/>
            <a:chOff x="4412283" y="4584401"/>
            <a:chExt cx="2904401" cy="1074278"/>
          </a:xfrm>
        </p:grpSpPr>
        <p:sp>
          <p:nvSpPr>
            <p:cNvPr id="72" name="Rectángulo 71"/>
            <p:cNvSpPr/>
            <p:nvPr/>
          </p:nvSpPr>
          <p:spPr>
            <a:xfrm>
              <a:off x="5993174" y="520734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5202756" y="520734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4" name="Flecha abajo 73"/>
            <p:cNvSpPr/>
            <p:nvPr/>
          </p:nvSpPr>
          <p:spPr>
            <a:xfrm>
              <a:off x="4550980" y="4584401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Flecha abajo 74"/>
            <p:cNvSpPr/>
            <p:nvPr/>
          </p:nvSpPr>
          <p:spPr>
            <a:xfrm>
              <a:off x="6709477" y="460204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4412283" y="520734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77" name="Flecha abajo 76"/>
            <p:cNvSpPr/>
            <p:nvPr/>
          </p:nvSpPr>
          <p:spPr>
            <a:xfrm>
              <a:off x="7149090" y="4601483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78" name="Conector recto de flecha 77"/>
            <p:cNvCxnSpPr/>
            <p:nvPr/>
          </p:nvCxnSpPr>
          <p:spPr>
            <a:xfrm flipH="1">
              <a:off x="4857271" y="53818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r 78"/>
            <p:cNvCxnSpPr>
              <a:stCxn id="76" idx="1"/>
              <a:endCxn id="83" idx="3"/>
            </p:cNvCxnSpPr>
            <p:nvPr/>
          </p:nvCxnSpPr>
          <p:spPr>
            <a:xfrm rot="10800000" flipH="1">
              <a:off x="4412283" y="5429835"/>
              <a:ext cx="2820604" cy="12700"/>
            </a:xfrm>
            <a:prstGeom prst="bentConnector5">
              <a:avLst>
                <a:gd name="adj1" fmla="val -8105"/>
                <a:gd name="adj2" fmla="val -5223079"/>
                <a:gd name="adj3" fmla="val 108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>
              <a:off x="4857271" y="556207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/>
            <p:cNvCxnSpPr/>
            <p:nvPr/>
          </p:nvCxnSpPr>
          <p:spPr>
            <a:xfrm flipH="1">
              <a:off x="5647744" y="538184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>
              <a:off x="5647744" y="556207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 82"/>
            <p:cNvSpPr/>
            <p:nvPr/>
          </p:nvSpPr>
          <p:spPr>
            <a:xfrm>
              <a:off x="6787899" y="5207341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84" name="Conector recto de flecha 83"/>
            <p:cNvCxnSpPr/>
            <p:nvPr/>
          </p:nvCxnSpPr>
          <p:spPr>
            <a:xfrm flipH="1">
              <a:off x="6438319" y="5362799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angular 84"/>
            <p:cNvCxnSpPr>
              <a:stCxn id="83" idx="2"/>
              <a:endCxn id="76" idx="2"/>
            </p:cNvCxnSpPr>
            <p:nvPr/>
          </p:nvCxnSpPr>
          <p:spPr>
            <a:xfrm rot="5400000">
              <a:off x="5822585" y="4464521"/>
              <a:ext cx="12700" cy="2375616"/>
            </a:xfrm>
            <a:prstGeom prst="bentConnector3">
              <a:avLst>
                <a:gd name="adj1" fmla="val 2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/>
            <p:nvPr/>
          </p:nvCxnSpPr>
          <p:spPr>
            <a:xfrm>
              <a:off x="6447844" y="556207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lecha derecha 90"/>
          <p:cNvSpPr/>
          <p:nvPr/>
        </p:nvSpPr>
        <p:spPr>
          <a:xfrm>
            <a:off x="4010025" y="3185842"/>
            <a:ext cx="325399" cy="161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Flecha derecha 91"/>
          <p:cNvSpPr/>
          <p:nvPr/>
        </p:nvSpPr>
        <p:spPr>
          <a:xfrm>
            <a:off x="7752070" y="3185842"/>
            <a:ext cx="325399" cy="161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Flecha derecha 92"/>
          <p:cNvSpPr/>
          <p:nvPr/>
        </p:nvSpPr>
        <p:spPr>
          <a:xfrm rot="7521700">
            <a:off x="7763906" y="4323844"/>
            <a:ext cx="325399" cy="161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CuadroTexto 93"/>
          <p:cNvSpPr txBox="1"/>
          <p:nvPr/>
        </p:nvSpPr>
        <p:spPr>
          <a:xfrm>
            <a:off x="0" y="6457890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Como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 es igual a ‘</a:t>
            </a:r>
            <a:r>
              <a:rPr lang="es-CO" sz="2000" dirty="0" err="1" smtClean="0"/>
              <a:t>last</a:t>
            </a:r>
            <a:r>
              <a:rPr lang="es-CO" sz="2000" dirty="0" smtClean="0"/>
              <a:t>’ muevo ambos al final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9060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73" y="0"/>
            <a:ext cx="1218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i</a:t>
            </a:r>
            <a:r>
              <a:rPr lang="es-CO" sz="6000" dirty="0" smtClean="0"/>
              <a:t>nsert() – Lista varios elementos</a:t>
            </a:r>
            <a:endParaRPr lang="es-CO" sz="6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673" y="1015663"/>
            <a:ext cx="12184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Cuando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 no esta al final</a:t>
            </a:r>
            <a:endParaRPr lang="es-CO" sz="2000" dirty="0"/>
          </a:p>
        </p:txBody>
      </p:sp>
      <p:grpSp>
        <p:nvGrpSpPr>
          <p:cNvPr id="86" name="Grupo 85"/>
          <p:cNvGrpSpPr/>
          <p:nvPr/>
        </p:nvGrpSpPr>
        <p:grpSpPr>
          <a:xfrm>
            <a:off x="1338284" y="2075532"/>
            <a:ext cx="2025880" cy="1672891"/>
            <a:chOff x="908734" y="1808832"/>
            <a:chExt cx="2025880" cy="1672891"/>
          </a:xfrm>
        </p:grpSpPr>
        <p:sp>
          <p:nvSpPr>
            <p:cNvPr id="5" name="Rectángulo 4"/>
            <p:cNvSpPr/>
            <p:nvPr/>
          </p:nvSpPr>
          <p:spPr>
            <a:xfrm>
              <a:off x="2489626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699208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" name="Flecha abajo 6"/>
            <p:cNvSpPr/>
            <p:nvPr/>
          </p:nvSpPr>
          <p:spPr>
            <a:xfrm>
              <a:off x="1047432" y="240744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echa abajo 7"/>
            <p:cNvSpPr/>
            <p:nvPr/>
          </p:nvSpPr>
          <p:spPr>
            <a:xfrm>
              <a:off x="2628320" y="243143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908735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10" name="Flecha abajo 9"/>
            <p:cNvSpPr/>
            <p:nvPr/>
          </p:nvSpPr>
          <p:spPr>
            <a:xfrm>
              <a:off x="1837876" y="2425085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 flipH="1">
              <a:off x="1353723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r 11"/>
            <p:cNvCxnSpPr>
              <a:stCxn id="5" idx="2"/>
              <a:endCxn id="9" idx="2"/>
            </p:cNvCxnSpPr>
            <p:nvPr/>
          </p:nvCxnSpPr>
          <p:spPr>
            <a:xfrm rot="5400000">
              <a:off x="1921675" y="2684927"/>
              <a:ext cx="12700" cy="158089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r 12"/>
            <p:cNvCxnSpPr>
              <a:stCxn id="9" idx="1"/>
              <a:endCxn id="5" idx="3"/>
            </p:cNvCxnSpPr>
            <p:nvPr/>
          </p:nvCxnSpPr>
          <p:spPr>
            <a:xfrm rot="10800000" flipH="1">
              <a:off x="908734" y="3252878"/>
              <a:ext cx="2025879" cy="12700"/>
            </a:xfrm>
            <a:prstGeom prst="bentConnector5">
              <a:avLst>
                <a:gd name="adj1" fmla="val -11284"/>
                <a:gd name="adj2" fmla="val -4848079"/>
                <a:gd name="adj3" fmla="val 1112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1353723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 flipH="1">
              <a:off x="2144196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144196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/>
            <p:cNvSpPr/>
            <p:nvPr/>
          </p:nvSpPr>
          <p:spPr>
            <a:xfrm>
              <a:off x="2075061" y="180883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4702448" y="2081812"/>
            <a:ext cx="2025880" cy="1672891"/>
            <a:chOff x="3682496" y="1815112"/>
            <a:chExt cx="2025880" cy="1672891"/>
          </a:xfrm>
        </p:grpSpPr>
        <p:sp>
          <p:nvSpPr>
            <p:cNvPr id="22" name="Rectángulo 21"/>
            <p:cNvSpPr/>
            <p:nvPr/>
          </p:nvSpPr>
          <p:spPr>
            <a:xfrm>
              <a:off x="5263388" y="303666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4472970" y="303666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24" name="Flecha abajo 23"/>
            <p:cNvSpPr/>
            <p:nvPr/>
          </p:nvSpPr>
          <p:spPr>
            <a:xfrm>
              <a:off x="3821194" y="241372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Flecha abajo 24"/>
            <p:cNvSpPr/>
            <p:nvPr/>
          </p:nvSpPr>
          <p:spPr>
            <a:xfrm>
              <a:off x="5402082" y="2437716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3682497" y="303666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27" name="Flecha abajo 26"/>
            <p:cNvSpPr/>
            <p:nvPr/>
          </p:nvSpPr>
          <p:spPr>
            <a:xfrm>
              <a:off x="4611638" y="2431365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 flipH="1">
              <a:off x="4127485" y="321117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r 28"/>
            <p:cNvCxnSpPr>
              <a:stCxn id="22" idx="2"/>
              <a:endCxn id="26" idx="2"/>
            </p:cNvCxnSpPr>
            <p:nvPr/>
          </p:nvCxnSpPr>
          <p:spPr>
            <a:xfrm rot="5400000">
              <a:off x="4695437" y="2691207"/>
              <a:ext cx="12700" cy="158089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angular 29"/>
            <p:cNvCxnSpPr>
              <a:stCxn id="26" idx="1"/>
              <a:endCxn id="22" idx="3"/>
            </p:cNvCxnSpPr>
            <p:nvPr/>
          </p:nvCxnSpPr>
          <p:spPr>
            <a:xfrm rot="10800000" flipH="1">
              <a:off x="3682496" y="3259158"/>
              <a:ext cx="2025879" cy="12700"/>
            </a:xfrm>
            <a:prstGeom prst="bentConnector5">
              <a:avLst>
                <a:gd name="adj1" fmla="val -11284"/>
                <a:gd name="adj2" fmla="val -4848079"/>
                <a:gd name="adj3" fmla="val 1112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>
              <a:off x="4127485" y="339140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>
              <a:off x="4917958" y="321117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4917958" y="339140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33"/>
            <p:cNvSpPr/>
            <p:nvPr/>
          </p:nvSpPr>
          <p:spPr>
            <a:xfrm>
              <a:off x="4848823" y="1815112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35" name="Conector recto de flecha 34"/>
            <p:cNvCxnSpPr/>
            <p:nvPr/>
          </p:nvCxnSpPr>
          <p:spPr>
            <a:xfrm>
              <a:off x="5183587" y="2266380"/>
              <a:ext cx="110224" cy="782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H="1">
              <a:off x="4875368" y="2256853"/>
              <a:ext cx="110224" cy="782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o 87"/>
          <p:cNvGrpSpPr/>
          <p:nvPr/>
        </p:nvGrpSpPr>
        <p:grpSpPr>
          <a:xfrm>
            <a:off x="8066612" y="2668783"/>
            <a:ext cx="2787104" cy="1073289"/>
            <a:chOff x="6474504" y="2402083"/>
            <a:chExt cx="2787104" cy="1073289"/>
          </a:xfrm>
        </p:grpSpPr>
        <p:sp>
          <p:nvSpPr>
            <p:cNvPr id="37" name="Rectángulo 36"/>
            <p:cNvSpPr/>
            <p:nvPr/>
          </p:nvSpPr>
          <p:spPr>
            <a:xfrm>
              <a:off x="8816620" y="301966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264978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39" name="Flecha abajo 38"/>
            <p:cNvSpPr/>
            <p:nvPr/>
          </p:nvSpPr>
          <p:spPr>
            <a:xfrm>
              <a:off x="6613202" y="2407444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Flecha abajo 39"/>
            <p:cNvSpPr/>
            <p:nvPr/>
          </p:nvSpPr>
          <p:spPr>
            <a:xfrm>
              <a:off x="8955317" y="2402083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6474505" y="3030384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42" name="Flecha abajo 41"/>
            <p:cNvSpPr/>
            <p:nvPr/>
          </p:nvSpPr>
          <p:spPr>
            <a:xfrm>
              <a:off x="7403646" y="2425085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43" name="Conector recto de flecha 42"/>
            <p:cNvCxnSpPr/>
            <p:nvPr/>
          </p:nvCxnSpPr>
          <p:spPr>
            <a:xfrm flipH="1">
              <a:off x="6919493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angular 43"/>
            <p:cNvCxnSpPr>
              <a:stCxn id="37" idx="2"/>
              <a:endCxn id="41" idx="2"/>
            </p:cNvCxnSpPr>
            <p:nvPr/>
          </p:nvCxnSpPr>
          <p:spPr>
            <a:xfrm rot="5400000">
              <a:off x="7862697" y="2298954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angular 44"/>
            <p:cNvCxnSpPr>
              <a:stCxn id="41" idx="1"/>
              <a:endCxn id="37" idx="3"/>
            </p:cNvCxnSpPr>
            <p:nvPr/>
          </p:nvCxnSpPr>
          <p:spPr>
            <a:xfrm rot="10800000" flipH="1">
              <a:off x="6474504" y="3242158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6919493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 flipH="1">
              <a:off x="7709966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7709966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ángulo 48"/>
            <p:cNvSpPr/>
            <p:nvPr/>
          </p:nvSpPr>
          <p:spPr>
            <a:xfrm>
              <a:off x="8040799" y="3019663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 flipH="1">
              <a:off x="8491016" y="3204892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/>
            <p:nvPr/>
          </p:nvCxnSpPr>
          <p:spPr>
            <a:xfrm>
              <a:off x="8491016" y="3385121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/>
          <p:cNvGrpSpPr/>
          <p:nvPr/>
        </p:nvGrpSpPr>
        <p:grpSpPr>
          <a:xfrm>
            <a:off x="4702448" y="4473514"/>
            <a:ext cx="2787104" cy="1073289"/>
            <a:chOff x="4280843" y="4787839"/>
            <a:chExt cx="2787104" cy="1073289"/>
          </a:xfrm>
        </p:grpSpPr>
        <p:sp>
          <p:nvSpPr>
            <p:cNvPr id="71" name="Rectángulo 70"/>
            <p:cNvSpPr/>
            <p:nvPr/>
          </p:nvSpPr>
          <p:spPr>
            <a:xfrm>
              <a:off x="6622959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5071317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s-CO" dirty="0"/>
            </a:p>
          </p:txBody>
        </p:sp>
        <p:sp>
          <p:nvSpPr>
            <p:cNvPr id="73" name="Flecha abajo 72"/>
            <p:cNvSpPr/>
            <p:nvPr/>
          </p:nvSpPr>
          <p:spPr>
            <a:xfrm>
              <a:off x="4419541" y="4793200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F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Flecha abajo 73"/>
            <p:cNvSpPr/>
            <p:nvPr/>
          </p:nvSpPr>
          <p:spPr>
            <a:xfrm>
              <a:off x="6761656" y="4787839"/>
              <a:ext cx="167594" cy="59894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4280844" y="5416140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s-CO" dirty="0"/>
            </a:p>
          </p:txBody>
        </p:sp>
        <p:sp>
          <p:nvSpPr>
            <p:cNvPr id="76" name="Flecha abajo 75"/>
            <p:cNvSpPr/>
            <p:nvPr/>
          </p:nvSpPr>
          <p:spPr>
            <a:xfrm>
              <a:off x="5985835" y="4787839"/>
              <a:ext cx="167594" cy="598948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/>
                <a:t>C</a:t>
              </a:r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 flipH="1">
              <a:off x="4725832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angular 77"/>
            <p:cNvCxnSpPr>
              <a:stCxn id="71" idx="2"/>
              <a:endCxn id="75" idx="2"/>
            </p:cNvCxnSpPr>
            <p:nvPr/>
          </p:nvCxnSpPr>
          <p:spPr>
            <a:xfrm rot="5400000">
              <a:off x="5669036" y="4684710"/>
              <a:ext cx="10721" cy="2342115"/>
            </a:xfrm>
            <a:prstGeom prst="bentConnector3">
              <a:avLst>
                <a:gd name="adj1" fmla="val 2232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r 78"/>
            <p:cNvCxnSpPr>
              <a:stCxn id="75" idx="1"/>
              <a:endCxn id="71" idx="3"/>
            </p:cNvCxnSpPr>
            <p:nvPr/>
          </p:nvCxnSpPr>
          <p:spPr>
            <a:xfrm rot="10800000" flipH="1">
              <a:off x="4280843" y="5627914"/>
              <a:ext cx="2787103" cy="10721"/>
            </a:xfrm>
            <a:prstGeom prst="bentConnector5">
              <a:avLst>
                <a:gd name="adj1" fmla="val -8202"/>
                <a:gd name="adj2" fmla="val -5909523"/>
                <a:gd name="adj3" fmla="val 1082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>
              <a:off x="4725832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/>
            <p:cNvCxnSpPr/>
            <p:nvPr/>
          </p:nvCxnSpPr>
          <p:spPr>
            <a:xfrm flipH="1">
              <a:off x="551630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>
              <a:off x="551630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 82"/>
            <p:cNvSpPr/>
            <p:nvPr/>
          </p:nvSpPr>
          <p:spPr>
            <a:xfrm>
              <a:off x="5847138" y="5405419"/>
              <a:ext cx="444988" cy="444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</a:p>
          </p:txBody>
        </p:sp>
        <p:cxnSp>
          <p:nvCxnSpPr>
            <p:cNvPr id="84" name="Conector recto de flecha 83"/>
            <p:cNvCxnSpPr/>
            <p:nvPr/>
          </p:nvCxnSpPr>
          <p:spPr>
            <a:xfrm flipH="1">
              <a:off x="6297355" y="5590648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/>
            <p:nvPr/>
          </p:nvCxnSpPr>
          <p:spPr>
            <a:xfrm>
              <a:off x="6297355" y="5770877"/>
              <a:ext cx="345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Flecha derecha 89"/>
          <p:cNvSpPr/>
          <p:nvPr/>
        </p:nvSpPr>
        <p:spPr>
          <a:xfrm>
            <a:off x="3851791" y="3363485"/>
            <a:ext cx="436508" cy="21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Flecha derecha 90"/>
          <p:cNvSpPr/>
          <p:nvPr/>
        </p:nvSpPr>
        <p:spPr>
          <a:xfrm>
            <a:off x="7195023" y="3363485"/>
            <a:ext cx="436508" cy="21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Flecha derecha 91"/>
          <p:cNvSpPr/>
          <p:nvPr/>
        </p:nvSpPr>
        <p:spPr>
          <a:xfrm rot="7559877">
            <a:off x="7633924" y="4500909"/>
            <a:ext cx="436508" cy="21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CuadroTexto 92"/>
          <p:cNvSpPr txBox="1"/>
          <p:nvPr/>
        </p:nvSpPr>
        <p:spPr>
          <a:xfrm>
            <a:off x="0" y="6457890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Como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 no es igual a ‘</a:t>
            </a:r>
            <a:r>
              <a:rPr lang="es-CO" sz="2000" dirty="0" err="1" smtClean="0"/>
              <a:t>last</a:t>
            </a:r>
            <a:r>
              <a:rPr lang="es-CO" sz="2000" dirty="0" smtClean="0"/>
              <a:t>’ solo muevo ‘</a:t>
            </a:r>
            <a:r>
              <a:rPr lang="es-CO" sz="2000" dirty="0" err="1" smtClean="0"/>
              <a:t>current</a:t>
            </a:r>
            <a:r>
              <a:rPr lang="es-CO" sz="2000" dirty="0" smtClean="0"/>
              <a:t>’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572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Metodo</a:t>
            </a:r>
            <a:r>
              <a:rPr lang="es-CO" dirty="0" smtClean="0"/>
              <a:t> </a:t>
            </a:r>
            <a:r>
              <a:rPr lang="es-CO" dirty="0" err="1" smtClean="0"/>
              <a:t>insertAtFirst</a:t>
            </a:r>
            <a:r>
              <a:rPr lang="es-CO" dirty="0" smtClean="0"/>
              <a:t>()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Inserta </a:t>
            </a:r>
            <a:r>
              <a:rPr lang="es-CO" dirty="0"/>
              <a:t>donde se encuentre el apuntador </a:t>
            </a:r>
            <a:r>
              <a:rPr lang="es-CO" dirty="0" smtClean="0"/>
              <a:t>‘</a:t>
            </a:r>
            <a:r>
              <a:rPr lang="es-CO" dirty="0" err="1" smtClean="0"/>
              <a:t>first</a:t>
            </a:r>
            <a:r>
              <a:rPr lang="es-CO" dirty="0" smtClean="0"/>
              <a:t>’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00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1148</Words>
  <Application>Microsoft Office PowerPoint</Application>
  <PresentationFormat>Panorámica</PresentationFormat>
  <Paragraphs>666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Metodo insert()</vt:lpstr>
      <vt:lpstr>Presentación de PowerPoint</vt:lpstr>
      <vt:lpstr>Presentación de PowerPoint</vt:lpstr>
      <vt:lpstr>Presentación de PowerPoint</vt:lpstr>
      <vt:lpstr>Presentación de PowerPoint</vt:lpstr>
      <vt:lpstr>Metodo insertAtFirst()</vt:lpstr>
      <vt:lpstr>Presentación de PowerPoint</vt:lpstr>
      <vt:lpstr>Presentación de PowerPoint</vt:lpstr>
      <vt:lpstr>Presentación de PowerPoint</vt:lpstr>
      <vt:lpstr>Metodo insertAtLast()</vt:lpstr>
      <vt:lpstr>Presentación de PowerPoint</vt:lpstr>
      <vt:lpstr>Presentación de PowerPoint</vt:lpstr>
      <vt:lpstr>Presentación de PowerPoint</vt:lpstr>
      <vt:lpstr>Metodo remove()</vt:lpstr>
      <vt:lpstr>Presentación de PowerPoint</vt:lpstr>
      <vt:lpstr>Presentación de PowerPoint</vt:lpstr>
      <vt:lpstr>Presentación de PowerPoint</vt:lpstr>
      <vt:lpstr>Presentación de PowerPoint</vt:lpstr>
      <vt:lpstr>Metodo remove(iterator *it)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Metodo removeFirst()</vt:lpstr>
      <vt:lpstr>Presentación de PowerPoint</vt:lpstr>
      <vt:lpstr>Presentación de PowerPoint</vt:lpstr>
      <vt:lpstr>Presentación de PowerPoint</vt:lpstr>
      <vt:lpstr>Metodo removeLast()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Sanchez</dc:creator>
  <cp:lastModifiedBy>Juan Sanchez</cp:lastModifiedBy>
  <cp:revision>81</cp:revision>
  <dcterms:created xsi:type="dcterms:W3CDTF">2016-02-29T16:38:22Z</dcterms:created>
  <dcterms:modified xsi:type="dcterms:W3CDTF">2016-03-29T21:49:46Z</dcterms:modified>
</cp:coreProperties>
</file>