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3" r:id="rId2"/>
    <p:sldId id="325" r:id="rId3"/>
    <p:sldId id="329" r:id="rId4"/>
    <p:sldId id="355" r:id="rId5"/>
    <p:sldId id="346" r:id="rId6"/>
    <p:sldId id="330" r:id="rId7"/>
    <p:sldId id="331" r:id="rId8"/>
    <p:sldId id="332" r:id="rId9"/>
    <p:sldId id="333" r:id="rId10"/>
    <p:sldId id="334" r:id="rId11"/>
    <p:sldId id="359" r:id="rId12"/>
    <p:sldId id="360" r:id="rId13"/>
    <p:sldId id="372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78993" autoAdjust="0"/>
  </p:normalViewPr>
  <p:slideViewPr>
    <p:cSldViewPr snapToGrid="0" snapToObjects="1">
      <p:cViewPr varScale="1">
        <p:scale>
          <a:sx n="116" d="100"/>
          <a:sy n="116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27/04/2017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5780" y="2481982"/>
            <a:ext cx="8446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Este proyecto tiene como fin, implementar una </a:t>
            </a:r>
            <a:r>
              <a:rPr lang="es-ES" sz="2800" dirty="0" smtClean="0">
                <a:cs typeface="Arial" panose="020B0604020202020204" pitchFamily="34" charset="0"/>
              </a:rPr>
              <a:t>pagina web visible desde dispositivos electrónicos (Celulares, Pc, Tablet), </a:t>
            </a:r>
            <a:r>
              <a:rPr lang="es-ES" sz="2800" dirty="0">
                <a:cs typeface="Arial" panose="020B0604020202020204" pitchFamily="34" charset="0"/>
              </a:rPr>
              <a:t>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33450" y="0"/>
            <a:ext cx="109823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8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6605" y="2564070"/>
            <a:ext cx="7562850" cy="2676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Hardware: </a:t>
            </a:r>
            <a:endParaRPr lang="es-CO" sz="2800" b="1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Servidor </a:t>
            </a:r>
            <a:r>
              <a:rPr lang="es-CO" sz="2800" dirty="0">
                <a:cs typeface="Arial" panose="020B0604020202020204" pitchFamily="34" charset="0"/>
              </a:rPr>
              <a:t>de </a:t>
            </a:r>
            <a:r>
              <a:rPr lang="es-CO" sz="2800" dirty="0" smtClean="0">
                <a:cs typeface="Arial" panose="020B0604020202020204" pitchFamily="34" charset="0"/>
              </a:rPr>
              <a:t>almacenamiento: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Procesador.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Disco duro.</a:t>
            </a:r>
            <a:endParaRPr lang="es-CO" sz="2800" dirty="0"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>
                <a:cs typeface="Arial" panose="020B0604020202020204" pitchFamily="34" charset="0"/>
              </a:rPr>
              <a:t>Memoria </a:t>
            </a:r>
            <a:r>
              <a:rPr lang="es-CO" sz="2800" dirty="0" smtClean="0">
                <a:cs typeface="Arial" panose="020B0604020202020204" pitchFamily="34" charset="0"/>
              </a:rPr>
              <a:t>RAM.</a:t>
            </a:r>
          </a:p>
          <a:p>
            <a:pPr algn="l"/>
            <a:endParaRPr lang="es-CO" sz="2800" dirty="0" smtClean="0"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Pagina Web.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Base de datos.(Actualizar a SQL server).</a:t>
            </a:r>
            <a:endParaRPr lang="es-CO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0453" y="2710419"/>
            <a:ext cx="5885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/>
              <a:t>Cambiar el </a:t>
            </a:r>
            <a:r>
              <a:rPr lang="es-ES" sz="4000" dirty="0" smtClean="0"/>
              <a:t>estándar </a:t>
            </a:r>
            <a:r>
              <a:rPr lang="es-ES" sz="4000" dirty="0"/>
              <a:t>de los Diagramas (Casos de uso, clases)</a:t>
            </a:r>
          </a:p>
        </p:txBody>
      </p:sp>
    </p:spTree>
    <p:extLst>
      <p:ext uri="{BB962C8B-B14F-4D97-AF65-F5344CB8AC3E}">
        <p14:creationId xmlns:p14="http://schemas.microsoft.com/office/powerpoint/2010/main" val="334138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CORRECCION </a:t>
            </a:r>
            <a:r>
              <a:rPr lang="es-ES" dirty="0"/>
              <a:t>DE TECNICAS DE LEVANTAMIENTO DE </a:t>
            </a:r>
            <a:r>
              <a:rPr lang="es-ES" dirty="0" smtClean="0"/>
              <a:t>INFORMACION (Santiago)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55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67354" y="3170193"/>
            <a:ext cx="6878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 Mapa de procesos (Cambiar el de Flujo)</a:t>
            </a:r>
          </a:p>
        </p:txBody>
      </p:sp>
    </p:spTree>
    <p:extLst>
      <p:ext uri="{BB962C8B-B14F-4D97-AF65-F5344CB8AC3E}">
        <p14:creationId xmlns:p14="http://schemas.microsoft.com/office/powerpoint/2010/main" val="20377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36356" y="3105835"/>
            <a:ext cx="5910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/>
              <a:t>Corregir diagrama de </a:t>
            </a:r>
            <a:r>
              <a:rPr lang="es-ES" sz="3600" dirty="0" smtClean="0"/>
              <a:t>distribución </a:t>
            </a:r>
            <a:r>
              <a:rPr lang="es-ES" sz="3600" dirty="0"/>
              <a:t>y de </a:t>
            </a:r>
            <a:r>
              <a:rPr lang="es-ES" sz="3600" dirty="0" smtClean="0"/>
              <a:t>componentes </a:t>
            </a:r>
            <a:r>
              <a:rPr lang="es-ES" sz="3600" dirty="0"/>
              <a:t>con su respectivo </a:t>
            </a:r>
            <a:r>
              <a:rPr lang="es-ES" sz="3600" dirty="0" smtClean="0"/>
              <a:t>estándar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320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03108" y="3351426"/>
            <a:ext cx="5291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Informe de </a:t>
            </a:r>
            <a:r>
              <a:rPr lang="es-ES" sz="3200" dirty="0" smtClean="0"/>
              <a:t>migración </a:t>
            </a:r>
            <a:r>
              <a:rPr lang="es-ES" sz="3200" dirty="0"/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174493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42302" y="2866937"/>
            <a:ext cx="60918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/>
              <a:t>Plan de instalación, plan de respaldo y plan </a:t>
            </a:r>
          </a:p>
          <a:p>
            <a:r>
              <a:rPr lang="es-ES" sz="4400" dirty="0"/>
              <a:t>de migración</a:t>
            </a:r>
          </a:p>
        </p:txBody>
      </p:sp>
    </p:spTree>
    <p:extLst>
      <p:ext uri="{BB962C8B-B14F-4D97-AF65-F5344CB8AC3E}">
        <p14:creationId xmlns:p14="http://schemas.microsoft.com/office/powerpoint/2010/main" val="298422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57331" y="3183924"/>
            <a:ext cx="4368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/>
              <a:t>Contratos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123828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50541" y="2136339"/>
            <a:ext cx="6339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Documentación de las pruebas</a:t>
            </a:r>
          </a:p>
          <a:p>
            <a:r>
              <a:rPr lang="es-ES" sz="2800" dirty="0"/>
              <a:t>	</a:t>
            </a:r>
            <a:r>
              <a:rPr lang="es-ES" sz="2800" b="1" dirty="0"/>
              <a:t>a. </a:t>
            </a:r>
            <a:r>
              <a:rPr lang="es-ES" sz="2800" dirty="0"/>
              <a:t>Plan de capacitación para la implementación del nuevo</a:t>
            </a:r>
          </a:p>
          <a:p>
            <a:r>
              <a:rPr lang="es-ES" sz="2800" dirty="0"/>
              <a:t>	sistema de información</a:t>
            </a:r>
          </a:p>
          <a:p>
            <a:r>
              <a:rPr lang="es-ES" sz="2800" dirty="0"/>
              <a:t>	</a:t>
            </a:r>
            <a:r>
              <a:rPr lang="es-ES" sz="2800" b="1" dirty="0"/>
              <a:t>b. </a:t>
            </a:r>
            <a:r>
              <a:rPr lang="es-ES" sz="2800" dirty="0"/>
              <a:t>Distribución física de los equipos de hardware y el</a:t>
            </a:r>
          </a:p>
          <a:p>
            <a:r>
              <a:rPr lang="es-ES" sz="2800" dirty="0"/>
              <a:t>	software necesario para implementar el sistema de</a:t>
            </a:r>
          </a:p>
          <a:p>
            <a:r>
              <a:rPr lang="es-ES" sz="2800" dirty="0"/>
              <a:t>	información.</a:t>
            </a:r>
          </a:p>
        </p:txBody>
      </p:sp>
    </p:spTree>
    <p:extLst>
      <p:ext uri="{BB962C8B-B14F-4D97-AF65-F5344CB8AC3E}">
        <p14:creationId xmlns:p14="http://schemas.microsoft.com/office/powerpoint/2010/main" val="424036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910174" y="1733155"/>
            <a:ext cx="5953739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9253" y="3096053"/>
            <a:ext cx="8204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/>
              <a:t> Manuales de usuario y </a:t>
            </a:r>
            <a:r>
              <a:rPr lang="es-ES" sz="3600" dirty="0" smtClean="0"/>
              <a:t>técnico </a:t>
            </a:r>
            <a:r>
              <a:rPr lang="es-ES" sz="3600" dirty="0"/>
              <a:t>Completos.</a:t>
            </a:r>
          </a:p>
        </p:txBody>
      </p:sp>
    </p:spTree>
    <p:extLst>
      <p:ext uri="{BB962C8B-B14F-4D97-AF65-F5344CB8AC3E}">
        <p14:creationId xmlns:p14="http://schemas.microsoft.com/office/powerpoint/2010/main" val="98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2967335"/>
            <a:ext cx="5515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Cuadro comparativo de los diferente</a:t>
            </a:r>
          </a:p>
          <a:p>
            <a:r>
              <a:rPr lang="es-ES" sz="3200" dirty="0"/>
              <a:t>proveedores donde se obtendrá el hardware y</a:t>
            </a:r>
          </a:p>
          <a:p>
            <a:r>
              <a:rPr lang="es-ES" sz="3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2764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3847" y="1409347"/>
            <a:ext cx="77888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Pruebas: Utilizando una técnica que se acople</a:t>
            </a:r>
          </a:p>
          <a:p>
            <a:r>
              <a:rPr lang="es-ES" sz="2800" dirty="0"/>
              <a:t>	a la herramienta tecnológica según el lenguaje de</a:t>
            </a:r>
          </a:p>
          <a:p>
            <a:r>
              <a:rPr lang="es-ES" sz="2800" dirty="0"/>
              <a:t>	programación utilizado</a:t>
            </a:r>
          </a:p>
          <a:p>
            <a:endParaRPr lang="es-ES" sz="2800" dirty="0"/>
          </a:p>
          <a:p>
            <a:r>
              <a:rPr lang="es-ES" sz="2800" b="1" dirty="0"/>
              <a:t>	Técnicas:</a:t>
            </a:r>
          </a:p>
          <a:p>
            <a:r>
              <a:rPr lang="es-ES" sz="2800" dirty="0"/>
              <a:t>	-Pruebas unitarias -Pruebas de humo</a:t>
            </a:r>
          </a:p>
          <a:p>
            <a:endParaRPr lang="es-ES" sz="2800" dirty="0"/>
          </a:p>
          <a:p>
            <a:r>
              <a:rPr lang="es-ES" sz="2800" dirty="0"/>
              <a:t>	-Pruebas caja negra -Pruebas regresión</a:t>
            </a:r>
          </a:p>
          <a:p>
            <a:endParaRPr lang="es-ES" sz="2800" dirty="0"/>
          </a:p>
          <a:p>
            <a:r>
              <a:rPr lang="es-ES" sz="2800" dirty="0"/>
              <a:t>	-Pruebas caja blanca -Pruebas del sistema</a:t>
            </a:r>
          </a:p>
          <a:p>
            <a:endParaRPr lang="es-ES" sz="2800" dirty="0"/>
          </a:p>
          <a:p>
            <a:r>
              <a:rPr lang="es-ES" sz="2800" dirty="0"/>
              <a:t>	-Pruebas funcionales -Pruebas de stress</a:t>
            </a:r>
          </a:p>
        </p:txBody>
      </p:sp>
    </p:spTree>
    <p:extLst>
      <p:ext uri="{BB962C8B-B14F-4D97-AF65-F5344CB8AC3E}">
        <p14:creationId xmlns:p14="http://schemas.microsoft.com/office/powerpoint/2010/main" val="3289031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0454" y="2045204"/>
            <a:ext cx="6627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Pruebas de desempeño:</a:t>
            </a:r>
          </a:p>
          <a:p>
            <a:endParaRPr lang="es-ES" sz="2400" dirty="0"/>
          </a:p>
          <a:p>
            <a:r>
              <a:rPr lang="es-ES" sz="2400" dirty="0"/>
              <a:t>	-Pruebas de integridad de datos y bases de</a:t>
            </a:r>
          </a:p>
          <a:p>
            <a:r>
              <a:rPr lang="es-ES" sz="2400" dirty="0"/>
              <a:t>	datos</a:t>
            </a:r>
          </a:p>
          <a:p>
            <a:endParaRPr lang="es-ES" sz="2400" dirty="0"/>
          </a:p>
          <a:p>
            <a:r>
              <a:rPr lang="es-ES" sz="2400" dirty="0"/>
              <a:t>	-Pruebas de seguridad y control de acceso</a:t>
            </a:r>
          </a:p>
          <a:p>
            <a:endParaRPr lang="es-ES" sz="2400" dirty="0"/>
          </a:p>
          <a:p>
            <a:r>
              <a:rPr lang="es-ES" sz="2400" dirty="0"/>
              <a:t>	-Pruebas de GUI(Interfaces graficas de</a:t>
            </a:r>
          </a:p>
          <a:p>
            <a:r>
              <a:rPr lang="es-ES" sz="2400" dirty="0"/>
              <a:t>	usuario)</a:t>
            </a:r>
          </a:p>
          <a:p>
            <a:endParaRPr lang="es-ES" sz="2400" dirty="0"/>
          </a:p>
          <a:p>
            <a:r>
              <a:rPr lang="es-ES" sz="2400" dirty="0"/>
              <a:t>	- Para Metodología SCRUM: Pruebas de TDD y</a:t>
            </a:r>
          </a:p>
          <a:p>
            <a:r>
              <a:rPr lang="es-ES" sz="2400" dirty="0"/>
              <a:t>	BDD</a:t>
            </a:r>
          </a:p>
        </p:txBody>
      </p:sp>
    </p:spTree>
    <p:extLst>
      <p:ext uri="{BB962C8B-B14F-4D97-AF65-F5344CB8AC3E}">
        <p14:creationId xmlns:p14="http://schemas.microsoft.com/office/powerpoint/2010/main" val="29388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49394" y="2337654"/>
            <a:ext cx="55646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Implementación del diagrama de distribución</a:t>
            </a:r>
          </a:p>
          <a:p>
            <a:endParaRPr lang="es-ES" sz="2800" dirty="0"/>
          </a:p>
          <a:p>
            <a:r>
              <a:rPr lang="es-ES" sz="2800" dirty="0"/>
              <a:t>	- Despliegue de la aplicación en un servidor</a:t>
            </a:r>
          </a:p>
          <a:p>
            <a:r>
              <a:rPr lang="es-ES" sz="2800" dirty="0"/>
              <a:t>	dependiendo del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084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cs typeface="Arial" panose="020B0604020202020204" pitchFamily="34" charset="0"/>
              </a:rPr>
              <a:t>S.A.N.F</a:t>
            </a:r>
            <a:r>
              <a:rPr lang="es-CO" sz="8000" b="1" dirty="0">
                <a:cs typeface="Arial" panose="020B0604020202020204" pitchFamily="34" charset="0"/>
              </a:rPr>
              <a:t/>
            </a:r>
            <a:br>
              <a:rPr lang="es-CO" sz="8000" b="1" dirty="0">
                <a:cs typeface="Arial" panose="020B0604020202020204" pitchFamily="34" charset="0"/>
              </a:rPr>
            </a:br>
            <a:r>
              <a:rPr lang="es-CO" sz="8000" b="1" dirty="0"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Este proyecto tiene como fin implementar un </a:t>
            </a:r>
            <a:r>
              <a:rPr lang="es-CO" sz="2800" dirty="0" smtClean="0">
                <a:cs typeface="Arial" panose="020B0604020202020204" pitchFamily="34" charset="0"/>
              </a:rPr>
              <a:t>sistema de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información </a:t>
            </a:r>
            <a:r>
              <a:rPr lang="es-CO" sz="2800" dirty="0" smtClean="0">
                <a:cs typeface="Arial" panose="020B0604020202020204" pitchFamily="34" charset="0"/>
              </a:rPr>
              <a:t>que </a:t>
            </a:r>
            <a:r>
              <a:rPr lang="es-CO" sz="2800" dirty="0" smtClean="0">
                <a:cs typeface="Arial" panose="020B0604020202020204" pitchFamily="34" charset="0"/>
              </a:rPr>
              <a:t>permita </a:t>
            </a:r>
            <a:r>
              <a:rPr lang="es-CO" sz="2800" dirty="0">
                <a:cs typeface="Arial" panose="020B0604020202020204" pitchFamily="34" charset="0"/>
              </a:rPr>
              <a:t>ordenar </a:t>
            </a:r>
            <a:r>
              <a:rPr lang="es-CO" sz="2800" dirty="0" smtClean="0">
                <a:cs typeface="Arial" panose="020B0604020202020204" pitchFamily="34" charset="0"/>
              </a:rPr>
              <a:t>y pagar </a:t>
            </a:r>
            <a:r>
              <a:rPr lang="es-CO" sz="2800" dirty="0">
                <a:cs typeface="Arial" panose="020B0604020202020204" pitchFamily="34" charset="0"/>
              </a:rPr>
              <a:t>de forma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efectiva </a:t>
            </a:r>
            <a:r>
              <a:rPr lang="es-CO" sz="2800" dirty="0">
                <a:cs typeface="Arial" panose="020B0604020202020204" pitchFamily="34" charset="0"/>
              </a:rPr>
              <a:t>los consumos realizados </a:t>
            </a:r>
            <a:r>
              <a:rPr lang="es-CO" sz="2800" dirty="0" smtClean="0">
                <a:cs typeface="Arial" panose="020B0604020202020204" pitchFamily="34" charset="0"/>
              </a:rPr>
              <a:t>por </a:t>
            </a:r>
            <a:r>
              <a:rPr lang="es-CO" sz="2800" dirty="0">
                <a:cs typeface="Arial" panose="020B0604020202020204" pitchFamily="34" charset="0"/>
              </a:rPr>
              <a:t>parte de los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usuarios </a:t>
            </a:r>
            <a:r>
              <a:rPr lang="es-CO" sz="2800" dirty="0">
                <a:cs typeface="Arial" panose="020B0604020202020204" pitchFamily="34" charset="0"/>
              </a:rPr>
              <a:t>en los diferentes </a:t>
            </a:r>
            <a:r>
              <a:rPr lang="es-CO" sz="2800" dirty="0" smtClean="0">
                <a:cs typeface="Arial" panose="020B0604020202020204" pitchFamily="34" charset="0"/>
              </a:rPr>
              <a:t>establecimientos </a:t>
            </a:r>
            <a:r>
              <a:rPr lang="es-CO" sz="2800" dirty="0">
                <a:cs typeface="Arial" panose="020B0604020202020204" pitchFamily="34" charset="0"/>
              </a:rPr>
              <a:t>del sector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gastronómico, (Restaurantes</a:t>
            </a:r>
            <a:r>
              <a:rPr lang="es-CO" sz="2800" dirty="0">
                <a:cs typeface="Arial" panose="020B0604020202020204" pitchFamily="34" charset="0"/>
              </a:rPr>
              <a:t>). </a:t>
            </a:r>
            <a:r>
              <a:rPr lang="es-CO" sz="2800" dirty="0" smtClean="0">
                <a:cs typeface="Arial" panose="020B0604020202020204" pitchFamily="34" charset="0"/>
              </a:rPr>
              <a:t>El objetivo </a:t>
            </a:r>
            <a:r>
              <a:rPr lang="es-CO" sz="2800" dirty="0" smtClean="0">
                <a:cs typeface="Arial" panose="020B0604020202020204" pitchFamily="34" charset="0"/>
              </a:rPr>
              <a:t>es </a:t>
            </a:r>
            <a:r>
              <a:rPr lang="es-CO" sz="2800" dirty="0">
                <a:cs typeface="Arial" panose="020B0604020202020204" pitchFamily="34" charset="0"/>
              </a:rPr>
              <a:t>que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dichos </a:t>
            </a:r>
            <a:r>
              <a:rPr lang="es-CO" sz="2800" dirty="0">
                <a:cs typeface="Arial" panose="020B0604020202020204" pitchFamily="34" charset="0"/>
              </a:rPr>
              <a:t>usuarios ordenen su pedido por </a:t>
            </a:r>
            <a:r>
              <a:rPr lang="es-CO" sz="2800" dirty="0" smtClean="0">
                <a:cs typeface="Arial" panose="020B0604020202020204" pitchFamily="34" charset="0"/>
              </a:rPr>
              <a:t>medio </a:t>
            </a:r>
            <a:r>
              <a:rPr lang="es-CO" sz="2800" dirty="0">
                <a:cs typeface="Arial" panose="020B0604020202020204" pitchFamily="34" charset="0"/>
              </a:rPr>
              <a:t>de un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dispositivo electrónico (</a:t>
            </a:r>
            <a:r>
              <a:rPr lang="es-CO" sz="2800" dirty="0">
                <a:cs typeface="Arial" panose="020B0604020202020204" pitchFamily="34" charset="0"/>
              </a:rPr>
              <a:t>Celular, Tablet, Pc</a:t>
            </a:r>
            <a:r>
              <a:rPr lang="es-CO" sz="2800" dirty="0" smtClean="0">
                <a:cs typeface="Arial" panose="020B0604020202020204" pitchFamily="34" charset="0"/>
              </a:rPr>
              <a:t>), permitiendo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así </a:t>
            </a:r>
            <a:r>
              <a:rPr lang="es-CO" sz="2800" dirty="0">
                <a:cs typeface="Arial" panose="020B0604020202020204" pitchFamily="34" charset="0"/>
              </a:rPr>
              <a:t>el </a:t>
            </a:r>
            <a:r>
              <a:rPr lang="es-CO" sz="2800" dirty="0" smtClean="0">
                <a:cs typeface="Arial" panose="020B0604020202020204" pitchFamily="34" charset="0"/>
              </a:rPr>
              <a:t>ahorro de </a:t>
            </a:r>
            <a:r>
              <a:rPr lang="es-CO" sz="2800" dirty="0">
                <a:cs typeface="Arial" panose="020B0604020202020204" pitchFamily="34" charset="0"/>
              </a:rPr>
              <a:t>tiempo y la fila que se genera para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realizar estos procesos. Por otra parte </a:t>
            </a:r>
            <a:r>
              <a:rPr lang="es-CO" sz="2800" dirty="0" smtClean="0">
                <a:cs typeface="Arial" panose="020B0604020202020204" pitchFamily="34" charset="0"/>
              </a:rPr>
              <a:t>agiliza la </a:t>
            </a:r>
            <a:r>
              <a:rPr lang="es-CO" sz="2800" dirty="0" smtClean="0">
                <a:cs typeface="Arial" panose="020B0604020202020204" pitchFamily="34" charset="0"/>
              </a:rPr>
              <a:t>atención,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los tiempos </a:t>
            </a:r>
            <a:r>
              <a:rPr lang="es-CO" sz="2800" dirty="0">
                <a:cs typeface="Arial" panose="020B0604020202020204" pitchFamily="34" charset="0"/>
              </a:rPr>
              <a:t>de respuesta  y el </a:t>
            </a:r>
            <a:r>
              <a:rPr lang="es-CO" sz="2800" dirty="0" smtClean="0"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54381" y="839064"/>
            <a:ext cx="7665894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Implementar un sistema de información que permita </a:t>
            </a: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los tiempos de espera </a:t>
            </a:r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973" y="546936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cs typeface="Arial" panose="020B0604020202020204" pitchFamily="34" charset="0"/>
              </a:rPr>
              <a:t>a </a:t>
            </a:r>
            <a:r>
              <a:rPr lang="es-CO" sz="2800" dirty="0"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R</a:t>
            </a:r>
            <a:r>
              <a:rPr lang="es-CO" sz="2800" dirty="0" smtClean="0">
                <a:cs typeface="Arial" panose="020B0604020202020204" pitchFamily="34" charset="0"/>
              </a:rPr>
              <a:t>educir </a:t>
            </a:r>
            <a:r>
              <a:rPr lang="es-CO" sz="2800" dirty="0">
                <a:cs typeface="Arial" panose="020B0604020202020204" pitchFamily="34" charset="0"/>
              </a:rPr>
              <a:t>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2932" y="-488693"/>
            <a:ext cx="81510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PLANTEAMIENTO DEL </a:t>
            </a:r>
            <a:r>
              <a:rPr lang="es-ES" sz="8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PROBLEMA</a:t>
            </a:r>
          </a:p>
          <a:p>
            <a:endParaRPr lang="es-419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endParaRPr lang="es-ES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0273" y="3096649"/>
            <a:ext cx="8588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En el sector gastronómico no existe actualmente un método de pago práctico y efectivo que </a:t>
            </a:r>
            <a:r>
              <a:rPr lang="es-ES" sz="2800" dirty="0" smtClean="0">
                <a:cs typeface="Arial" panose="020B0604020202020204" pitchFamily="34" charset="0"/>
              </a:rPr>
              <a:t>brinde un </a:t>
            </a:r>
            <a:r>
              <a:rPr lang="es-ES" sz="2800" dirty="0">
                <a:cs typeface="Arial" panose="020B0604020202020204" pitchFamily="34" charset="0"/>
              </a:rPr>
              <a:t>ahorro de </a:t>
            </a:r>
            <a:r>
              <a:rPr lang="es-ES" sz="2800" dirty="0" smtClean="0">
                <a:cs typeface="Arial" panose="020B0604020202020204" pitchFamily="34" charset="0"/>
              </a:rPr>
              <a:t>tiempo para </a:t>
            </a:r>
            <a:r>
              <a:rPr lang="es-ES" sz="2800" dirty="0">
                <a:cs typeface="Arial" panose="020B0604020202020204" pitchFamily="34" charset="0"/>
              </a:rPr>
              <a:t>el usuario al momento de cancelar su cuenta, lo cuál genera congestión en los establecimientos por largas filas que dichos usuarios deben hacer para </a:t>
            </a:r>
            <a:r>
              <a:rPr lang="es-ES" sz="2800" dirty="0" smtClean="0">
                <a:cs typeface="Arial" panose="020B0604020202020204" pitchFamily="34" charset="0"/>
              </a:rPr>
              <a:t>cancelar lo </a:t>
            </a:r>
            <a:r>
              <a:rPr lang="es-ES" sz="2800" dirty="0"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74476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8618" y="2813730"/>
            <a:ext cx="8397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cs typeface="Arial" panose="020B0604020202020204" pitchFamily="34" charset="0"/>
              </a:rPr>
              <a:t>acerca </a:t>
            </a:r>
            <a:r>
              <a:rPr lang="es-CO" sz="2800" dirty="0">
                <a:cs typeface="Arial" panose="020B0604020202020204" pitchFamily="34" charset="0"/>
              </a:rPr>
              <a:t>de la problemática y solución que se le pueda dar a la </a:t>
            </a:r>
            <a:r>
              <a:rPr lang="es-CO" sz="2800" dirty="0" smtClean="0">
                <a:cs typeface="Arial" panose="020B0604020202020204" pitchFamily="34" charset="0"/>
              </a:rPr>
              <a:t>idea. También </a:t>
            </a:r>
            <a:r>
              <a:rPr lang="es-CO" sz="2800" dirty="0">
                <a:cs typeface="Arial" panose="020B0604020202020204" pitchFamily="34" charset="0"/>
              </a:rPr>
              <a:t>se quiere lograr la creación de una herramienta innovadora y practica para los usuarios con cuestión al diseño, y como producto final </a:t>
            </a:r>
            <a:r>
              <a:rPr lang="es-ES" sz="2800" dirty="0">
                <a:cs typeface="Arial" panose="020B0604020202020204" pitchFamily="34" charset="0"/>
              </a:rPr>
              <a:t>implementarla tanto en establecimientos gastronómicos (Restaurantes) como en diferentes sitios comerciales, haciendo más fácil la forma de pagar diferentes productos y servicios</a:t>
            </a:r>
            <a:r>
              <a:rPr lang="es-ES" sz="2800" dirty="0"/>
              <a:t>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532</Words>
  <Application>Microsoft Office PowerPoint</Application>
  <PresentationFormat>Presentación en pantalla (4:3)</PresentationFormat>
  <Paragraphs>113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348</cp:revision>
  <dcterms:created xsi:type="dcterms:W3CDTF">2014-06-25T16:18:26Z</dcterms:created>
  <dcterms:modified xsi:type="dcterms:W3CDTF">2017-04-27T16:51:15Z</dcterms:modified>
</cp:coreProperties>
</file>