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1"/>
  </p:notesMasterIdLst>
  <p:sldIdLst>
    <p:sldId id="256" r:id="rId2"/>
    <p:sldId id="259" r:id="rId3"/>
    <p:sldId id="266" r:id="rId4"/>
    <p:sldId id="269" r:id="rId5"/>
    <p:sldId id="265" r:id="rId6"/>
    <p:sldId id="270" r:id="rId7"/>
    <p:sldId id="301" r:id="rId8"/>
    <p:sldId id="262" r:id="rId9"/>
    <p:sldId id="302" r:id="rId10"/>
    <p:sldId id="267" r:id="rId11"/>
    <p:sldId id="305" r:id="rId12"/>
    <p:sldId id="304" r:id="rId13"/>
    <p:sldId id="309" r:id="rId14"/>
    <p:sldId id="303" r:id="rId15"/>
    <p:sldId id="306" r:id="rId16"/>
    <p:sldId id="307" r:id="rId17"/>
    <p:sldId id="308" r:id="rId18"/>
    <p:sldId id="310" r:id="rId19"/>
    <p:sldId id="264" r:id="rId20"/>
  </p:sldIdLst>
  <p:sldSz cx="9144000" cy="5143500" type="screen16x9"/>
  <p:notesSz cx="6858000" cy="9144000"/>
  <p:embeddedFontLst>
    <p:embeddedFont>
      <p:font typeface="Lexend Deca" panose="020B0604020202020204" charset="0"/>
      <p:regular r:id="rId22"/>
      <p:bold r:id="rId23"/>
    </p:embeddedFont>
    <p:embeddedFont>
      <p:font typeface="Lexend Deca Medium" panose="020B0604020202020204" charset="0"/>
      <p:regular r:id="rId24"/>
      <p:bold r:id="rId25"/>
    </p:embeddedFont>
    <p:embeddedFont>
      <p:font typeface="Metrophobic" panose="020B0604020202020204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818E8B-BA03-4EFC-BDF7-E050C0129ABF}" v="1085" dt="2022-08-20T04:08:02.354"/>
    <p1510:client id="{F7F8F9CE-AFFD-464E-9908-9235B9C392F0}" v="430" dt="2022-08-20T03:25:40.371"/>
  </p1510:revLst>
</p1510:revInfo>
</file>

<file path=ppt/tableStyles.xml><?xml version="1.0" encoding="utf-8"?>
<a:tblStyleLst xmlns:a="http://schemas.openxmlformats.org/drawingml/2006/main" def="{AA3F16BC-184F-4B19-9E7A-083C5EF44D0A}">
  <a:tblStyle styleId="{AA3F16BC-184F-4B19-9E7A-083C5EF44D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Pablo Nieto Uribe" userId="3d2aebee451f261a" providerId="LiveId" clId="{A7818E8B-BA03-4EFC-BDF7-E050C0129ABF}"/>
    <pc:docChg chg="undo redo custSel addSld delSld modSld sldOrd delMainMaster">
      <pc:chgData name="Juan Pablo Nieto Uribe" userId="3d2aebee451f261a" providerId="LiveId" clId="{A7818E8B-BA03-4EFC-BDF7-E050C0129ABF}" dt="2022-08-20T04:09:05.363" v="1181" actId="20577"/>
      <pc:docMkLst>
        <pc:docMk/>
      </pc:docMkLst>
      <pc:sldChg chg="addSp modSp mod">
        <pc:chgData name="Juan Pablo Nieto Uribe" userId="3d2aebee451f261a" providerId="LiveId" clId="{A7818E8B-BA03-4EFC-BDF7-E050C0129ABF}" dt="2022-08-20T01:11:51.737" v="25" actId="164"/>
        <pc:sldMkLst>
          <pc:docMk/>
          <pc:sldMk cId="0" sldId="256"/>
        </pc:sldMkLst>
        <pc:spChg chg="mod">
          <ac:chgData name="Juan Pablo Nieto Uribe" userId="3d2aebee451f261a" providerId="LiveId" clId="{A7818E8B-BA03-4EFC-BDF7-E050C0129ABF}" dt="2022-08-20T01:11:34.485" v="21" actId="164"/>
          <ac:spMkLst>
            <pc:docMk/>
            <pc:sldMk cId="0" sldId="256"/>
            <ac:spMk id="55" creationId="{0D77A308-BF54-4C84-A207-48FBCAC50E69}"/>
          </ac:spMkLst>
        </pc:spChg>
        <pc:spChg chg="mod">
          <ac:chgData name="Juan Pablo Nieto Uribe" userId="3d2aebee451f261a" providerId="LiveId" clId="{A7818E8B-BA03-4EFC-BDF7-E050C0129ABF}" dt="2022-08-20T00:29:10.924" v="7" actId="207"/>
          <ac:spMkLst>
            <pc:docMk/>
            <pc:sldMk cId="0" sldId="256"/>
            <ac:spMk id="198" creationId="{00000000-0000-0000-0000-000000000000}"/>
          </ac:spMkLst>
        </pc:spChg>
        <pc:grpChg chg="add mod">
          <ac:chgData name="Juan Pablo Nieto Uribe" userId="3d2aebee451f261a" providerId="LiveId" clId="{A7818E8B-BA03-4EFC-BDF7-E050C0129ABF}" dt="2022-08-20T01:11:51.737" v="25" actId="164"/>
          <ac:grpSpMkLst>
            <pc:docMk/>
            <pc:sldMk cId="0" sldId="256"/>
            <ac:grpSpMk id="2" creationId="{ED9337F2-8B46-99FA-EBA9-3A188E662373}"/>
          </ac:grpSpMkLst>
        </pc:grpChg>
        <pc:grpChg chg="add mod">
          <ac:chgData name="Juan Pablo Nieto Uribe" userId="3d2aebee451f261a" providerId="LiveId" clId="{A7818E8B-BA03-4EFC-BDF7-E050C0129ABF}" dt="2022-08-20T01:11:51.737" v="25" actId="164"/>
          <ac:grpSpMkLst>
            <pc:docMk/>
            <pc:sldMk cId="0" sldId="256"/>
            <ac:grpSpMk id="3" creationId="{031ED53C-F6F1-B3AA-6AE9-9CB474429629}"/>
          </ac:grpSpMkLst>
        </pc:grpChg>
        <pc:grpChg chg="mod">
          <ac:chgData name="Juan Pablo Nieto Uribe" userId="3d2aebee451f261a" providerId="LiveId" clId="{A7818E8B-BA03-4EFC-BDF7-E050C0129ABF}" dt="2022-08-20T01:11:34.485" v="21" actId="164"/>
          <ac:grpSpMkLst>
            <pc:docMk/>
            <pc:sldMk cId="0" sldId="256"/>
            <ac:grpSpMk id="215" creationId="{00000000-0000-0000-0000-000000000000}"/>
          </ac:grpSpMkLst>
        </pc:grpChg>
        <pc:picChg chg="mod">
          <ac:chgData name="Juan Pablo Nieto Uribe" userId="3d2aebee451f261a" providerId="LiveId" clId="{A7818E8B-BA03-4EFC-BDF7-E050C0129ABF}" dt="2022-08-20T01:11:34.485" v="21" actId="164"/>
          <ac:picMkLst>
            <pc:docMk/>
            <pc:sldMk cId="0" sldId="256"/>
            <ac:picMk id="5" creationId="{B93EB164-0FF8-4016-B6AE-88E2C3F3448C}"/>
          </ac:picMkLst>
        </pc:picChg>
        <pc:cxnChg chg="mod">
          <ac:chgData name="Juan Pablo Nieto Uribe" userId="3d2aebee451f261a" providerId="LiveId" clId="{A7818E8B-BA03-4EFC-BDF7-E050C0129ABF}" dt="2022-08-20T01:11:51.737" v="25" actId="164"/>
          <ac:cxnSpMkLst>
            <pc:docMk/>
            <pc:sldMk cId="0" sldId="256"/>
            <ac:cxnSpMk id="54" creationId="{DA01C72D-54F3-40A6-AC5C-6DD0C3F3A4B3}"/>
          </ac:cxnSpMkLst>
        </pc:cxnChg>
      </pc:sldChg>
      <pc:sldChg chg="del ord">
        <pc:chgData name="Juan Pablo Nieto Uribe" userId="3d2aebee451f261a" providerId="LiveId" clId="{A7818E8B-BA03-4EFC-BDF7-E050C0129ABF}" dt="2022-08-20T02:11:12.730" v="785" actId="2696"/>
        <pc:sldMkLst>
          <pc:docMk/>
          <pc:sldMk cId="0" sldId="257"/>
        </pc:sldMkLst>
      </pc:sldChg>
      <pc:sldChg chg="addSp delSp modSp del mod ord modNotes">
        <pc:chgData name="Juan Pablo Nieto Uribe" userId="3d2aebee451f261a" providerId="LiveId" clId="{A7818E8B-BA03-4EFC-BDF7-E050C0129ABF}" dt="2022-08-20T02:11:15.361" v="786" actId="2696"/>
        <pc:sldMkLst>
          <pc:docMk/>
          <pc:sldMk cId="0" sldId="258"/>
        </pc:sldMkLst>
        <pc:spChg chg="mod">
          <ac:chgData name="Juan Pablo Nieto Uribe" userId="3d2aebee451f261a" providerId="LiveId" clId="{A7818E8B-BA03-4EFC-BDF7-E050C0129ABF}" dt="2022-08-20T01:32:13.558" v="710"/>
          <ac:spMkLst>
            <pc:docMk/>
            <pc:sldMk cId="0" sldId="258"/>
            <ac:spMk id="6" creationId="{FD10D72B-B0C7-5327-5456-C74C5605B340}"/>
          </ac:spMkLst>
        </pc:spChg>
        <pc:spChg chg="mod">
          <ac:chgData name="Juan Pablo Nieto Uribe" userId="3d2aebee451f261a" providerId="LiveId" clId="{A7818E8B-BA03-4EFC-BDF7-E050C0129ABF}" dt="2022-08-20T01:32:13.558" v="710"/>
          <ac:spMkLst>
            <pc:docMk/>
            <pc:sldMk cId="0" sldId="258"/>
            <ac:spMk id="7" creationId="{48068829-051D-7532-1357-14DEC37A3285}"/>
          </ac:spMkLst>
        </pc:spChg>
        <pc:spChg chg="mod">
          <ac:chgData name="Juan Pablo Nieto Uribe" userId="3d2aebee451f261a" providerId="LiveId" clId="{A7818E8B-BA03-4EFC-BDF7-E050C0129ABF}" dt="2022-08-20T01:32:13.558" v="710"/>
          <ac:spMkLst>
            <pc:docMk/>
            <pc:sldMk cId="0" sldId="258"/>
            <ac:spMk id="8" creationId="{423DEF0D-565C-E322-D4FB-63ABE4806906}"/>
          </ac:spMkLst>
        </pc:spChg>
        <pc:spChg chg="mod">
          <ac:chgData name="Juan Pablo Nieto Uribe" userId="3d2aebee451f261a" providerId="LiveId" clId="{A7818E8B-BA03-4EFC-BDF7-E050C0129ABF}" dt="2022-08-20T01:32:13.558" v="710"/>
          <ac:spMkLst>
            <pc:docMk/>
            <pc:sldMk cId="0" sldId="258"/>
            <ac:spMk id="9" creationId="{C72ACD99-8855-5965-6050-DC5E0023F371}"/>
          </ac:spMkLst>
        </pc:spChg>
        <pc:spChg chg="mod">
          <ac:chgData name="Juan Pablo Nieto Uribe" userId="3d2aebee451f261a" providerId="LiveId" clId="{A7818E8B-BA03-4EFC-BDF7-E050C0129ABF}" dt="2022-08-20T01:32:13.558" v="710"/>
          <ac:spMkLst>
            <pc:docMk/>
            <pc:sldMk cId="0" sldId="258"/>
            <ac:spMk id="10" creationId="{1734F9CB-C16A-5542-F98A-77DF1F5364BA}"/>
          </ac:spMkLst>
        </pc:spChg>
        <pc:spChg chg="mod">
          <ac:chgData name="Juan Pablo Nieto Uribe" userId="3d2aebee451f261a" providerId="LiveId" clId="{A7818E8B-BA03-4EFC-BDF7-E050C0129ABF}" dt="2022-08-20T01:32:13.558" v="710"/>
          <ac:spMkLst>
            <pc:docMk/>
            <pc:sldMk cId="0" sldId="258"/>
            <ac:spMk id="11" creationId="{DDE0352C-A7D5-AB0D-A95D-760C7CE4A9BD}"/>
          </ac:spMkLst>
        </pc:spChg>
        <pc:spChg chg="mod">
          <ac:chgData name="Juan Pablo Nieto Uribe" userId="3d2aebee451f261a" providerId="LiveId" clId="{A7818E8B-BA03-4EFC-BDF7-E050C0129ABF}" dt="2022-08-20T01:32:13.558" v="710"/>
          <ac:spMkLst>
            <pc:docMk/>
            <pc:sldMk cId="0" sldId="258"/>
            <ac:spMk id="12" creationId="{C7FC596D-52B2-D23E-2137-B5A0059C9EC2}"/>
          </ac:spMkLst>
        </pc:spChg>
        <pc:spChg chg="mod">
          <ac:chgData name="Juan Pablo Nieto Uribe" userId="3d2aebee451f261a" providerId="LiveId" clId="{A7818E8B-BA03-4EFC-BDF7-E050C0129ABF}" dt="2022-08-20T01:32:13.558" v="710"/>
          <ac:spMkLst>
            <pc:docMk/>
            <pc:sldMk cId="0" sldId="258"/>
            <ac:spMk id="18" creationId="{983A2A3A-1D62-F120-46B1-9C4CF52946B0}"/>
          </ac:spMkLst>
        </pc:spChg>
        <pc:spChg chg="mod">
          <ac:chgData name="Juan Pablo Nieto Uribe" userId="3d2aebee451f261a" providerId="LiveId" clId="{A7818E8B-BA03-4EFC-BDF7-E050C0129ABF}" dt="2022-08-20T01:32:13.558" v="710"/>
          <ac:spMkLst>
            <pc:docMk/>
            <pc:sldMk cId="0" sldId="258"/>
            <ac:spMk id="19" creationId="{90B1D45E-01FF-AC4F-15F4-11A4256FE346}"/>
          </ac:spMkLst>
        </pc:spChg>
        <pc:spChg chg="mod">
          <ac:chgData name="Juan Pablo Nieto Uribe" userId="3d2aebee451f261a" providerId="LiveId" clId="{A7818E8B-BA03-4EFC-BDF7-E050C0129ABF}" dt="2022-08-20T01:32:13.558" v="710"/>
          <ac:spMkLst>
            <pc:docMk/>
            <pc:sldMk cId="0" sldId="258"/>
            <ac:spMk id="20" creationId="{3086156E-9FC3-CD8B-ACD8-1663926F4C3A}"/>
          </ac:spMkLst>
        </pc:spChg>
        <pc:spChg chg="mod">
          <ac:chgData name="Juan Pablo Nieto Uribe" userId="3d2aebee451f261a" providerId="LiveId" clId="{A7818E8B-BA03-4EFC-BDF7-E050C0129ABF}" dt="2022-08-20T01:32:13.558" v="710"/>
          <ac:spMkLst>
            <pc:docMk/>
            <pc:sldMk cId="0" sldId="258"/>
            <ac:spMk id="21" creationId="{5B5B1229-022F-64BF-203B-A0D4F739AE37}"/>
          </ac:spMkLst>
        </pc:spChg>
        <pc:spChg chg="mod">
          <ac:chgData name="Juan Pablo Nieto Uribe" userId="3d2aebee451f261a" providerId="LiveId" clId="{A7818E8B-BA03-4EFC-BDF7-E050C0129ABF}" dt="2022-08-20T01:32:13.558" v="710"/>
          <ac:spMkLst>
            <pc:docMk/>
            <pc:sldMk cId="0" sldId="258"/>
            <ac:spMk id="22" creationId="{5B3DE275-85E1-77A2-2035-BD868EFDA516}"/>
          </ac:spMkLst>
        </pc:spChg>
        <pc:spChg chg="mod">
          <ac:chgData name="Juan Pablo Nieto Uribe" userId="3d2aebee451f261a" providerId="LiveId" clId="{A7818E8B-BA03-4EFC-BDF7-E050C0129ABF}" dt="2022-08-20T01:32:13.558" v="710"/>
          <ac:spMkLst>
            <pc:docMk/>
            <pc:sldMk cId="0" sldId="258"/>
            <ac:spMk id="23" creationId="{4BFA3C60-E7F1-8E24-6AC3-578702A75468}"/>
          </ac:spMkLst>
        </pc:spChg>
        <pc:spChg chg="mod">
          <ac:chgData name="Juan Pablo Nieto Uribe" userId="3d2aebee451f261a" providerId="LiveId" clId="{A7818E8B-BA03-4EFC-BDF7-E050C0129ABF}" dt="2022-08-20T01:32:13.558" v="710"/>
          <ac:spMkLst>
            <pc:docMk/>
            <pc:sldMk cId="0" sldId="258"/>
            <ac:spMk id="24" creationId="{4BC32E8F-9FD4-81C9-8309-EACCFA953071}"/>
          </ac:spMkLst>
        </pc:spChg>
        <pc:spChg chg="mod">
          <ac:chgData name="Juan Pablo Nieto Uribe" userId="3d2aebee451f261a" providerId="LiveId" clId="{A7818E8B-BA03-4EFC-BDF7-E050C0129ABF}" dt="2022-08-20T01:32:13.558" v="710"/>
          <ac:spMkLst>
            <pc:docMk/>
            <pc:sldMk cId="0" sldId="258"/>
            <ac:spMk id="25" creationId="{5FCC14C1-5D06-F199-E07E-E008488600C5}"/>
          </ac:spMkLst>
        </pc:spChg>
        <pc:spChg chg="mod">
          <ac:chgData name="Juan Pablo Nieto Uribe" userId="3d2aebee451f261a" providerId="LiveId" clId="{A7818E8B-BA03-4EFC-BDF7-E050C0129ABF}" dt="2022-08-20T01:32:13.558" v="710"/>
          <ac:spMkLst>
            <pc:docMk/>
            <pc:sldMk cId="0" sldId="258"/>
            <ac:spMk id="26" creationId="{8249CA9B-F135-12DF-4D1E-58312920832F}"/>
          </ac:spMkLst>
        </pc:spChg>
        <pc:spChg chg="mod">
          <ac:chgData name="Juan Pablo Nieto Uribe" userId="3d2aebee451f261a" providerId="LiveId" clId="{A7818E8B-BA03-4EFC-BDF7-E050C0129ABF}" dt="2022-08-20T01:32:13.558" v="710"/>
          <ac:spMkLst>
            <pc:docMk/>
            <pc:sldMk cId="0" sldId="258"/>
            <ac:spMk id="27" creationId="{E8B6A156-AB9D-F1EF-C68F-FE3059832246}"/>
          </ac:spMkLst>
        </pc:spChg>
        <pc:spChg chg="mod">
          <ac:chgData name="Juan Pablo Nieto Uribe" userId="3d2aebee451f261a" providerId="LiveId" clId="{A7818E8B-BA03-4EFC-BDF7-E050C0129ABF}" dt="2022-08-20T01:32:13.558" v="710"/>
          <ac:spMkLst>
            <pc:docMk/>
            <pc:sldMk cId="0" sldId="258"/>
            <ac:spMk id="28" creationId="{C5DE0C87-13A0-0EAB-1422-6C30C4184443}"/>
          </ac:spMkLst>
        </pc:spChg>
        <pc:spChg chg="mod">
          <ac:chgData name="Juan Pablo Nieto Uribe" userId="3d2aebee451f261a" providerId="LiveId" clId="{A7818E8B-BA03-4EFC-BDF7-E050C0129ABF}" dt="2022-08-20T01:32:13.558" v="710"/>
          <ac:spMkLst>
            <pc:docMk/>
            <pc:sldMk cId="0" sldId="258"/>
            <ac:spMk id="29" creationId="{7DDDA17B-3E81-619A-8DB6-C62C112709C9}"/>
          </ac:spMkLst>
        </pc:spChg>
        <pc:spChg chg="mod">
          <ac:chgData name="Juan Pablo Nieto Uribe" userId="3d2aebee451f261a" providerId="LiveId" clId="{A7818E8B-BA03-4EFC-BDF7-E050C0129ABF}" dt="2022-08-20T01:32:13.558" v="710"/>
          <ac:spMkLst>
            <pc:docMk/>
            <pc:sldMk cId="0" sldId="258"/>
            <ac:spMk id="30" creationId="{DC161599-CCCF-4FF1-6049-1F491752ABD7}"/>
          </ac:spMkLst>
        </pc:spChg>
        <pc:grpChg chg="add mod">
          <ac:chgData name="Juan Pablo Nieto Uribe" userId="3d2aebee451f261a" providerId="LiveId" clId="{A7818E8B-BA03-4EFC-BDF7-E050C0129ABF}" dt="2022-08-20T01:32:13.558" v="710"/>
          <ac:grpSpMkLst>
            <pc:docMk/>
            <pc:sldMk cId="0" sldId="258"/>
            <ac:grpSpMk id="2" creationId="{8399C189-8C0B-251A-0010-4EE0D91E9205}"/>
          </ac:grpSpMkLst>
        </pc:grpChg>
        <pc:grpChg chg="mod">
          <ac:chgData name="Juan Pablo Nieto Uribe" userId="3d2aebee451f261a" providerId="LiveId" clId="{A7818E8B-BA03-4EFC-BDF7-E050C0129ABF}" dt="2022-08-20T01:32:13.558" v="710"/>
          <ac:grpSpMkLst>
            <pc:docMk/>
            <pc:sldMk cId="0" sldId="258"/>
            <ac:grpSpMk id="3" creationId="{A3EF9517-2C23-9DC2-D42A-89B1818F9F83}"/>
          </ac:grpSpMkLst>
        </pc:grpChg>
        <pc:grpChg chg="mod">
          <ac:chgData name="Juan Pablo Nieto Uribe" userId="3d2aebee451f261a" providerId="LiveId" clId="{A7818E8B-BA03-4EFC-BDF7-E050C0129ABF}" dt="2022-08-20T01:32:13.558" v="710"/>
          <ac:grpSpMkLst>
            <pc:docMk/>
            <pc:sldMk cId="0" sldId="258"/>
            <ac:grpSpMk id="13" creationId="{8B9309CF-A5C8-DEAA-BAE5-57F1A6C7421C}"/>
          </ac:grpSpMkLst>
        </pc:grpChg>
        <pc:grpChg chg="mod">
          <ac:chgData name="Juan Pablo Nieto Uribe" userId="3d2aebee451f261a" providerId="LiveId" clId="{A7818E8B-BA03-4EFC-BDF7-E050C0129ABF}" dt="2022-08-20T01:32:13.558" v="710"/>
          <ac:grpSpMkLst>
            <pc:docMk/>
            <pc:sldMk cId="0" sldId="258"/>
            <ac:grpSpMk id="14" creationId="{ED626CCA-2794-23F8-A33A-2A2255410CC0}"/>
          </ac:grpSpMkLst>
        </pc:grpChg>
        <pc:grpChg chg="mod">
          <ac:chgData name="Juan Pablo Nieto Uribe" userId="3d2aebee451f261a" providerId="LiveId" clId="{A7818E8B-BA03-4EFC-BDF7-E050C0129ABF}" dt="2022-08-20T01:32:13.558" v="710"/>
          <ac:grpSpMkLst>
            <pc:docMk/>
            <pc:sldMk cId="0" sldId="258"/>
            <ac:grpSpMk id="15" creationId="{5FA34939-DB1B-A443-24A8-095B893595FB}"/>
          </ac:grpSpMkLst>
        </pc:grpChg>
        <pc:grpChg chg="del">
          <ac:chgData name="Juan Pablo Nieto Uribe" userId="3d2aebee451f261a" providerId="LiveId" clId="{A7818E8B-BA03-4EFC-BDF7-E050C0129ABF}" dt="2022-08-20T01:32:13.128" v="709" actId="478"/>
          <ac:grpSpMkLst>
            <pc:docMk/>
            <pc:sldMk cId="0" sldId="258"/>
            <ac:grpSpMk id="302" creationId="{00000000-0000-0000-0000-000000000000}"/>
          </ac:grpSpMkLst>
        </pc:grpChg>
        <pc:picChg chg="mod">
          <ac:chgData name="Juan Pablo Nieto Uribe" userId="3d2aebee451f261a" providerId="LiveId" clId="{A7818E8B-BA03-4EFC-BDF7-E050C0129ABF}" dt="2022-08-20T01:32:13.558" v="710"/>
          <ac:picMkLst>
            <pc:docMk/>
            <pc:sldMk cId="0" sldId="258"/>
            <ac:picMk id="5" creationId="{3261557A-4C56-29CB-ABF3-6F05E1BC28AC}"/>
          </ac:picMkLst>
        </pc:picChg>
        <pc:cxnChg chg="mod">
          <ac:chgData name="Juan Pablo Nieto Uribe" userId="3d2aebee451f261a" providerId="LiveId" clId="{A7818E8B-BA03-4EFC-BDF7-E050C0129ABF}" dt="2022-08-20T01:32:13.558" v="710"/>
          <ac:cxnSpMkLst>
            <pc:docMk/>
            <pc:sldMk cId="0" sldId="258"/>
            <ac:cxnSpMk id="4" creationId="{CBF55976-E1AE-FB5B-34B3-AA400C3ACBAD}"/>
          </ac:cxnSpMkLst>
        </pc:cxnChg>
        <pc:cxnChg chg="mod">
          <ac:chgData name="Juan Pablo Nieto Uribe" userId="3d2aebee451f261a" providerId="LiveId" clId="{A7818E8B-BA03-4EFC-BDF7-E050C0129ABF}" dt="2022-08-20T01:32:13.558" v="710"/>
          <ac:cxnSpMkLst>
            <pc:docMk/>
            <pc:sldMk cId="0" sldId="258"/>
            <ac:cxnSpMk id="16" creationId="{F71615C5-CFE8-B2E3-5DAE-C7839BF02F2A}"/>
          </ac:cxnSpMkLst>
        </pc:cxnChg>
        <pc:cxnChg chg="mod">
          <ac:chgData name="Juan Pablo Nieto Uribe" userId="3d2aebee451f261a" providerId="LiveId" clId="{A7818E8B-BA03-4EFC-BDF7-E050C0129ABF}" dt="2022-08-20T01:32:13.558" v="710"/>
          <ac:cxnSpMkLst>
            <pc:docMk/>
            <pc:sldMk cId="0" sldId="258"/>
            <ac:cxnSpMk id="17" creationId="{312B875A-0C5D-9282-6B3F-747908E9089A}"/>
          </ac:cxnSpMkLst>
        </pc:cxnChg>
      </pc:sldChg>
      <pc:sldChg chg="addSp delSp modSp mod ord">
        <pc:chgData name="Juan Pablo Nieto Uribe" userId="3d2aebee451f261a" providerId="LiveId" clId="{A7818E8B-BA03-4EFC-BDF7-E050C0129ABF}" dt="2022-08-20T01:11:55.064" v="26"/>
        <pc:sldMkLst>
          <pc:docMk/>
          <pc:sldMk cId="0" sldId="259"/>
        </pc:sldMkLst>
        <pc:spChg chg="mod">
          <ac:chgData name="Juan Pablo Nieto Uribe" userId="3d2aebee451f261a" providerId="LiveId" clId="{A7818E8B-BA03-4EFC-BDF7-E050C0129ABF}" dt="2022-08-20T01:11:42.233" v="23"/>
          <ac:spMkLst>
            <pc:docMk/>
            <pc:sldMk cId="0" sldId="259"/>
            <ac:spMk id="5" creationId="{20AD9268-F014-BCC1-839A-0D6443830B30}"/>
          </ac:spMkLst>
        </pc:spChg>
        <pc:spChg chg="mod">
          <ac:chgData name="Juan Pablo Nieto Uribe" userId="3d2aebee451f261a" providerId="LiveId" clId="{A7818E8B-BA03-4EFC-BDF7-E050C0129ABF}" dt="2022-08-20T01:11:42.233" v="23"/>
          <ac:spMkLst>
            <pc:docMk/>
            <pc:sldMk cId="0" sldId="259"/>
            <ac:spMk id="6" creationId="{CF52BAD6-EAFF-DBA2-C729-85CB500106DF}"/>
          </ac:spMkLst>
        </pc:spChg>
        <pc:spChg chg="mod">
          <ac:chgData name="Juan Pablo Nieto Uribe" userId="3d2aebee451f261a" providerId="LiveId" clId="{A7818E8B-BA03-4EFC-BDF7-E050C0129ABF}" dt="2022-08-20T01:11:42.233" v="23"/>
          <ac:spMkLst>
            <pc:docMk/>
            <pc:sldMk cId="0" sldId="259"/>
            <ac:spMk id="7" creationId="{5ACF8802-F7B9-618E-71CD-AE7CF8D663DE}"/>
          </ac:spMkLst>
        </pc:spChg>
        <pc:spChg chg="mod">
          <ac:chgData name="Juan Pablo Nieto Uribe" userId="3d2aebee451f261a" providerId="LiveId" clId="{A7818E8B-BA03-4EFC-BDF7-E050C0129ABF}" dt="2022-08-20T01:11:42.233" v="23"/>
          <ac:spMkLst>
            <pc:docMk/>
            <pc:sldMk cId="0" sldId="259"/>
            <ac:spMk id="8" creationId="{1847DB47-31DA-F351-14A9-757EA77ECEC9}"/>
          </ac:spMkLst>
        </pc:spChg>
        <pc:spChg chg="mod">
          <ac:chgData name="Juan Pablo Nieto Uribe" userId="3d2aebee451f261a" providerId="LiveId" clId="{A7818E8B-BA03-4EFC-BDF7-E050C0129ABF}" dt="2022-08-20T01:11:42.233" v="23"/>
          <ac:spMkLst>
            <pc:docMk/>
            <pc:sldMk cId="0" sldId="259"/>
            <ac:spMk id="12" creationId="{9D400A95-78A1-D4DC-44D1-EDD2803473FD}"/>
          </ac:spMkLst>
        </pc:spChg>
        <pc:spChg chg="mod">
          <ac:chgData name="Juan Pablo Nieto Uribe" userId="3d2aebee451f261a" providerId="LiveId" clId="{A7818E8B-BA03-4EFC-BDF7-E050C0129ABF}" dt="2022-08-20T01:11:42.233" v="23"/>
          <ac:spMkLst>
            <pc:docMk/>
            <pc:sldMk cId="0" sldId="259"/>
            <ac:spMk id="13" creationId="{DAC1B86D-FE6D-DD7F-0518-33264332A2E9}"/>
          </ac:spMkLst>
        </pc:spChg>
        <pc:spChg chg="mod">
          <ac:chgData name="Juan Pablo Nieto Uribe" userId="3d2aebee451f261a" providerId="LiveId" clId="{A7818E8B-BA03-4EFC-BDF7-E050C0129ABF}" dt="2022-08-20T01:11:42.233" v="23"/>
          <ac:spMkLst>
            <pc:docMk/>
            <pc:sldMk cId="0" sldId="259"/>
            <ac:spMk id="14" creationId="{7AAD5708-497F-98B8-67D2-78205B0FEF3C}"/>
          </ac:spMkLst>
        </pc:spChg>
        <pc:spChg chg="mod">
          <ac:chgData name="Juan Pablo Nieto Uribe" userId="3d2aebee451f261a" providerId="LiveId" clId="{A7818E8B-BA03-4EFC-BDF7-E050C0129ABF}" dt="2022-08-20T01:11:42.233" v="23"/>
          <ac:spMkLst>
            <pc:docMk/>
            <pc:sldMk cId="0" sldId="259"/>
            <ac:spMk id="17" creationId="{3D4C1D1E-7B0C-367C-CE3B-44C9EE2B428F}"/>
          </ac:spMkLst>
        </pc:spChg>
        <pc:spChg chg="mod">
          <ac:chgData name="Juan Pablo Nieto Uribe" userId="3d2aebee451f261a" providerId="LiveId" clId="{A7818E8B-BA03-4EFC-BDF7-E050C0129ABF}" dt="2022-08-20T01:11:42.233" v="23"/>
          <ac:spMkLst>
            <pc:docMk/>
            <pc:sldMk cId="0" sldId="259"/>
            <ac:spMk id="18" creationId="{7C6DA77C-11EC-CB9F-76AB-D2548BE2365A}"/>
          </ac:spMkLst>
        </pc:spChg>
        <pc:spChg chg="mod">
          <ac:chgData name="Juan Pablo Nieto Uribe" userId="3d2aebee451f261a" providerId="LiveId" clId="{A7818E8B-BA03-4EFC-BDF7-E050C0129ABF}" dt="2022-08-20T01:11:42.233" v="23"/>
          <ac:spMkLst>
            <pc:docMk/>
            <pc:sldMk cId="0" sldId="259"/>
            <ac:spMk id="19" creationId="{A912B268-ACC3-908F-4CC6-922B54229936}"/>
          </ac:spMkLst>
        </pc:spChg>
        <pc:spChg chg="mod">
          <ac:chgData name="Juan Pablo Nieto Uribe" userId="3d2aebee451f261a" providerId="LiveId" clId="{A7818E8B-BA03-4EFC-BDF7-E050C0129ABF}" dt="2022-08-20T01:11:42.233" v="23"/>
          <ac:spMkLst>
            <pc:docMk/>
            <pc:sldMk cId="0" sldId="259"/>
            <ac:spMk id="20" creationId="{57041FC7-4976-8A74-A33F-FDF7C1AB3769}"/>
          </ac:spMkLst>
        </pc:spChg>
        <pc:spChg chg="mod">
          <ac:chgData name="Juan Pablo Nieto Uribe" userId="3d2aebee451f261a" providerId="LiveId" clId="{A7818E8B-BA03-4EFC-BDF7-E050C0129ABF}" dt="2022-08-20T01:11:42.233" v="23"/>
          <ac:spMkLst>
            <pc:docMk/>
            <pc:sldMk cId="0" sldId="259"/>
            <ac:spMk id="21" creationId="{4AA4FB0B-4005-9ED3-8F4E-AD0ABF4AE893}"/>
          </ac:spMkLst>
        </pc:spChg>
        <pc:spChg chg="mod">
          <ac:chgData name="Juan Pablo Nieto Uribe" userId="3d2aebee451f261a" providerId="LiveId" clId="{A7818E8B-BA03-4EFC-BDF7-E050C0129ABF}" dt="2022-08-20T01:11:42.233" v="23"/>
          <ac:spMkLst>
            <pc:docMk/>
            <pc:sldMk cId="0" sldId="259"/>
            <ac:spMk id="22" creationId="{8D4A42D8-2771-9D43-D68D-2B36B11D1021}"/>
          </ac:spMkLst>
        </pc:spChg>
        <pc:spChg chg="mod">
          <ac:chgData name="Juan Pablo Nieto Uribe" userId="3d2aebee451f261a" providerId="LiveId" clId="{A7818E8B-BA03-4EFC-BDF7-E050C0129ABF}" dt="2022-08-20T01:11:42.233" v="23"/>
          <ac:spMkLst>
            <pc:docMk/>
            <pc:sldMk cId="0" sldId="259"/>
            <ac:spMk id="23" creationId="{328B8364-80D6-596B-8A94-3F79702492C4}"/>
          </ac:spMkLst>
        </pc:spChg>
        <pc:spChg chg="mod">
          <ac:chgData name="Juan Pablo Nieto Uribe" userId="3d2aebee451f261a" providerId="LiveId" clId="{A7818E8B-BA03-4EFC-BDF7-E050C0129ABF}" dt="2022-08-20T01:11:42.233" v="23"/>
          <ac:spMkLst>
            <pc:docMk/>
            <pc:sldMk cId="0" sldId="259"/>
            <ac:spMk id="24" creationId="{7089E250-C09C-8F3D-A8E9-2D82D0D0809C}"/>
          </ac:spMkLst>
        </pc:spChg>
        <pc:spChg chg="mod">
          <ac:chgData name="Juan Pablo Nieto Uribe" userId="3d2aebee451f261a" providerId="LiveId" clId="{A7818E8B-BA03-4EFC-BDF7-E050C0129ABF}" dt="2022-08-20T01:11:42.233" v="23"/>
          <ac:spMkLst>
            <pc:docMk/>
            <pc:sldMk cId="0" sldId="259"/>
            <ac:spMk id="25" creationId="{D90E1262-221E-4B34-2593-BBAA227C3F4A}"/>
          </ac:spMkLst>
        </pc:spChg>
        <pc:spChg chg="mod">
          <ac:chgData name="Juan Pablo Nieto Uribe" userId="3d2aebee451f261a" providerId="LiveId" clId="{A7818E8B-BA03-4EFC-BDF7-E050C0129ABF}" dt="2022-08-20T01:11:42.233" v="23"/>
          <ac:spMkLst>
            <pc:docMk/>
            <pc:sldMk cId="0" sldId="259"/>
            <ac:spMk id="26" creationId="{BEA933D4-98AD-8562-3CA7-33E29A05BFEB}"/>
          </ac:spMkLst>
        </pc:spChg>
        <pc:spChg chg="mod">
          <ac:chgData name="Juan Pablo Nieto Uribe" userId="3d2aebee451f261a" providerId="LiveId" clId="{A7818E8B-BA03-4EFC-BDF7-E050C0129ABF}" dt="2022-08-20T01:11:42.233" v="23"/>
          <ac:spMkLst>
            <pc:docMk/>
            <pc:sldMk cId="0" sldId="259"/>
            <ac:spMk id="27" creationId="{B619C6DC-1220-8101-A9CC-F6225BC2BE86}"/>
          </ac:spMkLst>
        </pc:spChg>
        <pc:spChg chg="mod">
          <ac:chgData name="Juan Pablo Nieto Uribe" userId="3d2aebee451f261a" providerId="LiveId" clId="{A7818E8B-BA03-4EFC-BDF7-E050C0129ABF}" dt="2022-08-20T01:11:42.233" v="23"/>
          <ac:spMkLst>
            <pc:docMk/>
            <pc:sldMk cId="0" sldId="259"/>
            <ac:spMk id="28" creationId="{16AD141C-0172-C8E6-ED25-D69A8C8B1D6D}"/>
          </ac:spMkLst>
        </pc:spChg>
        <pc:spChg chg="mod">
          <ac:chgData name="Juan Pablo Nieto Uribe" userId="3d2aebee451f261a" providerId="LiveId" clId="{A7818E8B-BA03-4EFC-BDF7-E050C0129ABF}" dt="2022-08-20T01:11:42.233" v="23"/>
          <ac:spMkLst>
            <pc:docMk/>
            <pc:sldMk cId="0" sldId="259"/>
            <ac:spMk id="29" creationId="{3BD54C3F-9C6E-9AEF-CA6F-F962EF5D1679}"/>
          </ac:spMkLst>
        </pc:spChg>
        <pc:spChg chg="mod">
          <ac:chgData name="Juan Pablo Nieto Uribe" userId="3d2aebee451f261a" providerId="LiveId" clId="{A7818E8B-BA03-4EFC-BDF7-E050C0129ABF}" dt="2022-08-20T01:11:55.064" v="26"/>
          <ac:spMkLst>
            <pc:docMk/>
            <pc:sldMk cId="0" sldId="259"/>
            <ac:spMk id="35" creationId="{5724DF9F-BEF0-6838-D030-895D8115E4E3}"/>
          </ac:spMkLst>
        </pc:spChg>
        <pc:spChg chg="mod">
          <ac:chgData name="Juan Pablo Nieto Uribe" userId="3d2aebee451f261a" providerId="LiveId" clId="{A7818E8B-BA03-4EFC-BDF7-E050C0129ABF}" dt="2022-08-20T01:11:55.064" v="26"/>
          <ac:spMkLst>
            <pc:docMk/>
            <pc:sldMk cId="0" sldId="259"/>
            <ac:spMk id="36" creationId="{4EFC82A1-203D-626C-CFC6-54DD8D953E67}"/>
          </ac:spMkLst>
        </pc:spChg>
        <pc:spChg chg="mod">
          <ac:chgData name="Juan Pablo Nieto Uribe" userId="3d2aebee451f261a" providerId="LiveId" clId="{A7818E8B-BA03-4EFC-BDF7-E050C0129ABF}" dt="2022-08-20T01:11:55.064" v="26"/>
          <ac:spMkLst>
            <pc:docMk/>
            <pc:sldMk cId="0" sldId="259"/>
            <ac:spMk id="37" creationId="{11CDB739-494D-A366-FC5D-31A426DA2BDC}"/>
          </ac:spMkLst>
        </pc:spChg>
        <pc:spChg chg="mod">
          <ac:chgData name="Juan Pablo Nieto Uribe" userId="3d2aebee451f261a" providerId="LiveId" clId="{A7818E8B-BA03-4EFC-BDF7-E050C0129ABF}" dt="2022-08-20T01:11:55.064" v="26"/>
          <ac:spMkLst>
            <pc:docMk/>
            <pc:sldMk cId="0" sldId="259"/>
            <ac:spMk id="38" creationId="{8D4ADD30-A25C-090C-D781-C6EA88666495}"/>
          </ac:spMkLst>
        </pc:spChg>
        <pc:spChg chg="mod">
          <ac:chgData name="Juan Pablo Nieto Uribe" userId="3d2aebee451f261a" providerId="LiveId" clId="{A7818E8B-BA03-4EFC-BDF7-E050C0129ABF}" dt="2022-08-20T01:11:55.064" v="26"/>
          <ac:spMkLst>
            <pc:docMk/>
            <pc:sldMk cId="0" sldId="259"/>
            <ac:spMk id="42" creationId="{8F4593C5-C55F-2CEA-6DE4-763A2F3882DD}"/>
          </ac:spMkLst>
        </pc:spChg>
        <pc:spChg chg="mod">
          <ac:chgData name="Juan Pablo Nieto Uribe" userId="3d2aebee451f261a" providerId="LiveId" clId="{A7818E8B-BA03-4EFC-BDF7-E050C0129ABF}" dt="2022-08-20T01:11:55.064" v="26"/>
          <ac:spMkLst>
            <pc:docMk/>
            <pc:sldMk cId="0" sldId="259"/>
            <ac:spMk id="43" creationId="{446E369E-E2BC-F0CE-90DC-53CEE8D15638}"/>
          </ac:spMkLst>
        </pc:spChg>
        <pc:spChg chg="mod">
          <ac:chgData name="Juan Pablo Nieto Uribe" userId="3d2aebee451f261a" providerId="LiveId" clId="{A7818E8B-BA03-4EFC-BDF7-E050C0129ABF}" dt="2022-08-20T01:11:55.064" v="26"/>
          <ac:spMkLst>
            <pc:docMk/>
            <pc:sldMk cId="0" sldId="259"/>
            <ac:spMk id="44" creationId="{08569E62-3A29-1312-4699-61F6730BFA88}"/>
          </ac:spMkLst>
        </pc:spChg>
        <pc:spChg chg="mod">
          <ac:chgData name="Juan Pablo Nieto Uribe" userId="3d2aebee451f261a" providerId="LiveId" clId="{A7818E8B-BA03-4EFC-BDF7-E050C0129ABF}" dt="2022-08-20T01:11:55.064" v="26"/>
          <ac:spMkLst>
            <pc:docMk/>
            <pc:sldMk cId="0" sldId="259"/>
            <ac:spMk id="47" creationId="{A7071151-1160-6C59-EFB8-15577DC45382}"/>
          </ac:spMkLst>
        </pc:spChg>
        <pc:spChg chg="mod">
          <ac:chgData name="Juan Pablo Nieto Uribe" userId="3d2aebee451f261a" providerId="LiveId" clId="{A7818E8B-BA03-4EFC-BDF7-E050C0129ABF}" dt="2022-08-20T01:11:55.064" v="26"/>
          <ac:spMkLst>
            <pc:docMk/>
            <pc:sldMk cId="0" sldId="259"/>
            <ac:spMk id="48" creationId="{CAAC738E-79AB-67D8-FA97-2D4F3A37E885}"/>
          </ac:spMkLst>
        </pc:spChg>
        <pc:spChg chg="mod">
          <ac:chgData name="Juan Pablo Nieto Uribe" userId="3d2aebee451f261a" providerId="LiveId" clId="{A7818E8B-BA03-4EFC-BDF7-E050C0129ABF}" dt="2022-08-20T01:11:55.064" v="26"/>
          <ac:spMkLst>
            <pc:docMk/>
            <pc:sldMk cId="0" sldId="259"/>
            <ac:spMk id="49" creationId="{E6F5472A-32EB-694C-674B-26F6BCE23A84}"/>
          </ac:spMkLst>
        </pc:spChg>
        <pc:spChg chg="mod">
          <ac:chgData name="Juan Pablo Nieto Uribe" userId="3d2aebee451f261a" providerId="LiveId" clId="{A7818E8B-BA03-4EFC-BDF7-E050C0129ABF}" dt="2022-08-20T01:11:55.064" v="26"/>
          <ac:spMkLst>
            <pc:docMk/>
            <pc:sldMk cId="0" sldId="259"/>
            <ac:spMk id="50" creationId="{BDACDB24-FA40-7B31-C358-0884E33FBE77}"/>
          </ac:spMkLst>
        </pc:spChg>
        <pc:spChg chg="mod">
          <ac:chgData name="Juan Pablo Nieto Uribe" userId="3d2aebee451f261a" providerId="LiveId" clId="{A7818E8B-BA03-4EFC-BDF7-E050C0129ABF}" dt="2022-08-20T01:11:55.064" v="26"/>
          <ac:spMkLst>
            <pc:docMk/>
            <pc:sldMk cId="0" sldId="259"/>
            <ac:spMk id="51" creationId="{3F6D0438-1AEB-ABC9-6619-C915A4F64B2D}"/>
          </ac:spMkLst>
        </pc:spChg>
        <pc:spChg chg="mod">
          <ac:chgData name="Juan Pablo Nieto Uribe" userId="3d2aebee451f261a" providerId="LiveId" clId="{A7818E8B-BA03-4EFC-BDF7-E050C0129ABF}" dt="2022-08-20T01:11:55.064" v="26"/>
          <ac:spMkLst>
            <pc:docMk/>
            <pc:sldMk cId="0" sldId="259"/>
            <ac:spMk id="52" creationId="{85FE0CD0-9A04-5633-846C-C041F39B329B}"/>
          </ac:spMkLst>
        </pc:spChg>
        <pc:spChg chg="mod">
          <ac:chgData name="Juan Pablo Nieto Uribe" userId="3d2aebee451f261a" providerId="LiveId" clId="{A7818E8B-BA03-4EFC-BDF7-E050C0129ABF}" dt="2022-08-20T01:11:55.064" v="26"/>
          <ac:spMkLst>
            <pc:docMk/>
            <pc:sldMk cId="0" sldId="259"/>
            <ac:spMk id="53" creationId="{68F6DF63-9C0F-2683-E30A-7C27662F5363}"/>
          </ac:spMkLst>
        </pc:spChg>
        <pc:spChg chg="mod">
          <ac:chgData name="Juan Pablo Nieto Uribe" userId="3d2aebee451f261a" providerId="LiveId" clId="{A7818E8B-BA03-4EFC-BDF7-E050C0129ABF}" dt="2022-08-20T01:11:55.064" v="26"/>
          <ac:spMkLst>
            <pc:docMk/>
            <pc:sldMk cId="0" sldId="259"/>
            <ac:spMk id="54" creationId="{27CEBA17-9820-A296-E3D7-EE5B58B23E95}"/>
          </ac:spMkLst>
        </pc:spChg>
        <pc:spChg chg="mod">
          <ac:chgData name="Juan Pablo Nieto Uribe" userId="3d2aebee451f261a" providerId="LiveId" clId="{A7818E8B-BA03-4EFC-BDF7-E050C0129ABF}" dt="2022-08-20T01:11:55.064" v="26"/>
          <ac:spMkLst>
            <pc:docMk/>
            <pc:sldMk cId="0" sldId="259"/>
            <ac:spMk id="55" creationId="{85EED3B4-5BCD-D9D2-8A94-C7F0757C61D0}"/>
          </ac:spMkLst>
        </pc:spChg>
        <pc:spChg chg="mod">
          <ac:chgData name="Juan Pablo Nieto Uribe" userId="3d2aebee451f261a" providerId="LiveId" clId="{A7818E8B-BA03-4EFC-BDF7-E050C0129ABF}" dt="2022-08-20T01:11:55.064" v="26"/>
          <ac:spMkLst>
            <pc:docMk/>
            <pc:sldMk cId="0" sldId="259"/>
            <ac:spMk id="56" creationId="{BB4C9D18-6C9B-5D8D-2D97-C339BF7A1104}"/>
          </ac:spMkLst>
        </pc:spChg>
        <pc:spChg chg="mod">
          <ac:chgData name="Juan Pablo Nieto Uribe" userId="3d2aebee451f261a" providerId="LiveId" clId="{A7818E8B-BA03-4EFC-BDF7-E050C0129ABF}" dt="2022-08-20T01:11:55.064" v="26"/>
          <ac:spMkLst>
            <pc:docMk/>
            <pc:sldMk cId="0" sldId="259"/>
            <ac:spMk id="57" creationId="{E5B998E8-9664-DCFF-AB71-F8B2B491070B}"/>
          </ac:spMkLst>
        </pc:spChg>
        <pc:spChg chg="mod">
          <ac:chgData name="Juan Pablo Nieto Uribe" userId="3d2aebee451f261a" providerId="LiveId" clId="{A7818E8B-BA03-4EFC-BDF7-E050C0129ABF}" dt="2022-08-20T01:11:55.064" v="26"/>
          <ac:spMkLst>
            <pc:docMk/>
            <pc:sldMk cId="0" sldId="259"/>
            <ac:spMk id="58" creationId="{EA26CF63-C770-0FE9-48FD-19BD76AB55B7}"/>
          </ac:spMkLst>
        </pc:spChg>
        <pc:spChg chg="mod">
          <ac:chgData name="Juan Pablo Nieto Uribe" userId="3d2aebee451f261a" providerId="LiveId" clId="{A7818E8B-BA03-4EFC-BDF7-E050C0129ABF}" dt="2022-08-20T01:11:55.064" v="26"/>
          <ac:spMkLst>
            <pc:docMk/>
            <pc:sldMk cId="0" sldId="259"/>
            <ac:spMk id="59" creationId="{753B300F-2970-3D82-F5AD-6AD51CF56220}"/>
          </ac:spMkLst>
        </pc:spChg>
        <pc:spChg chg="mod">
          <ac:chgData name="Juan Pablo Nieto Uribe" userId="3d2aebee451f261a" providerId="LiveId" clId="{A7818E8B-BA03-4EFC-BDF7-E050C0129ABF}" dt="2022-08-20T01:09:07.127" v="15" actId="14100"/>
          <ac:spMkLst>
            <pc:docMk/>
            <pc:sldMk cId="0" sldId="259"/>
            <ac:spMk id="352" creationId="{00000000-0000-0000-0000-000000000000}"/>
          </ac:spMkLst>
        </pc:spChg>
        <pc:grpChg chg="add del mod">
          <ac:chgData name="Juan Pablo Nieto Uribe" userId="3d2aebee451f261a" providerId="LiveId" clId="{A7818E8B-BA03-4EFC-BDF7-E050C0129ABF}" dt="2022-08-20T01:11:45.172" v="24"/>
          <ac:grpSpMkLst>
            <pc:docMk/>
            <pc:sldMk cId="0" sldId="259"/>
            <ac:grpSpMk id="2" creationId="{0946610E-FD8B-9AFC-9A00-637B0FF2611A}"/>
          </ac:grpSpMkLst>
        </pc:grpChg>
        <pc:grpChg chg="mod">
          <ac:chgData name="Juan Pablo Nieto Uribe" userId="3d2aebee451f261a" providerId="LiveId" clId="{A7818E8B-BA03-4EFC-BDF7-E050C0129ABF}" dt="2022-08-20T01:11:42.233" v="23"/>
          <ac:grpSpMkLst>
            <pc:docMk/>
            <pc:sldMk cId="0" sldId="259"/>
            <ac:grpSpMk id="3" creationId="{87AAF8C7-24ED-DAAF-46C3-B73AABB5A746}"/>
          </ac:grpSpMkLst>
        </pc:grpChg>
        <pc:grpChg chg="mod">
          <ac:chgData name="Juan Pablo Nieto Uribe" userId="3d2aebee451f261a" providerId="LiveId" clId="{A7818E8B-BA03-4EFC-BDF7-E050C0129ABF}" dt="2022-08-20T01:11:42.233" v="23"/>
          <ac:grpSpMkLst>
            <pc:docMk/>
            <pc:sldMk cId="0" sldId="259"/>
            <ac:grpSpMk id="9" creationId="{4F816F7C-0B8F-BEE3-2658-EC29CB270C75}"/>
          </ac:grpSpMkLst>
        </pc:grpChg>
        <pc:grpChg chg="mod">
          <ac:chgData name="Juan Pablo Nieto Uribe" userId="3d2aebee451f261a" providerId="LiveId" clId="{A7818E8B-BA03-4EFC-BDF7-E050C0129ABF}" dt="2022-08-20T01:11:42.233" v="23"/>
          <ac:grpSpMkLst>
            <pc:docMk/>
            <pc:sldMk cId="0" sldId="259"/>
            <ac:grpSpMk id="10" creationId="{10AE5BA1-724C-D435-FA16-367EE4D97942}"/>
          </ac:grpSpMkLst>
        </pc:grpChg>
        <pc:grpChg chg="mod">
          <ac:chgData name="Juan Pablo Nieto Uribe" userId="3d2aebee451f261a" providerId="LiveId" clId="{A7818E8B-BA03-4EFC-BDF7-E050C0129ABF}" dt="2022-08-20T01:11:42.233" v="23"/>
          <ac:grpSpMkLst>
            <pc:docMk/>
            <pc:sldMk cId="0" sldId="259"/>
            <ac:grpSpMk id="11" creationId="{B0C591A0-AE50-8967-750B-C7CB341888DC}"/>
          </ac:grpSpMkLst>
        </pc:grpChg>
        <pc:grpChg chg="add mod">
          <ac:chgData name="Juan Pablo Nieto Uribe" userId="3d2aebee451f261a" providerId="LiveId" clId="{A7818E8B-BA03-4EFC-BDF7-E050C0129ABF}" dt="2022-08-20T01:11:55.064" v="26"/>
          <ac:grpSpMkLst>
            <pc:docMk/>
            <pc:sldMk cId="0" sldId="259"/>
            <ac:grpSpMk id="30" creationId="{FB3C6E69-426A-E9FD-0F0E-9F528636EE95}"/>
          </ac:grpSpMkLst>
        </pc:grpChg>
        <pc:grpChg chg="mod">
          <ac:chgData name="Juan Pablo Nieto Uribe" userId="3d2aebee451f261a" providerId="LiveId" clId="{A7818E8B-BA03-4EFC-BDF7-E050C0129ABF}" dt="2022-08-20T01:11:55.064" v="26"/>
          <ac:grpSpMkLst>
            <pc:docMk/>
            <pc:sldMk cId="0" sldId="259"/>
            <ac:grpSpMk id="32" creationId="{61E9CC72-315B-75CC-ABFB-06ECEE43D5E0}"/>
          </ac:grpSpMkLst>
        </pc:grpChg>
        <pc:grpChg chg="mod">
          <ac:chgData name="Juan Pablo Nieto Uribe" userId="3d2aebee451f261a" providerId="LiveId" clId="{A7818E8B-BA03-4EFC-BDF7-E050C0129ABF}" dt="2022-08-20T01:11:55.064" v="26"/>
          <ac:grpSpMkLst>
            <pc:docMk/>
            <pc:sldMk cId="0" sldId="259"/>
            <ac:grpSpMk id="33" creationId="{46A12202-7F63-0C10-9445-AB273A4482ED}"/>
          </ac:grpSpMkLst>
        </pc:grpChg>
        <pc:grpChg chg="mod">
          <ac:chgData name="Juan Pablo Nieto Uribe" userId="3d2aebee451f261a" providerId="LiveId" clId="{A7818E8B-BA03-4EFC-BDF7-E050C0129ABF}" dt="2022-08-20T01:11:55.064" v="26"/>
          <ac:grpSpMkLst>
            <pc:docMk/>
            <pc:sldMk cId="0" sldId="259"/>
            <ac:grpSpMk id="39" creationId="{176496D0-362E-D000-A2A0-5934EB312EA3}"/>
          </ac:grpSpMkLst>
        </pc:grpChg>
        <pc:grpChg chg="mod">
          <ac:chgData name="Juan Pablo Nieto Uribe" userId="3d2aebee451f261a" providerId="LiveId" clId="{A7818E8B-BA03-4EFC-BDF7-E050C0129ABF}" dt="2022-08-20T01:11:55.064" v="26"/>
          <ac:grpSpMkLst>
            <pc:docMk/>
            <pc:sldMk cId="0" sldId="259"/>
            <ac:grpSpMk id="40" creationId="{5822C951-A70D-813A-A75B-A0A2B9323E4B}"/>
          </ac:grpSpMkLst>
        </pc:grpChg>
        <pc:grpChg chg="mod">
          <ac:chgData name="Juan Pablo Nieto Uribe" userId="3d2aebee451f261a" providerId="LiveId" clId="{A7818E8B-BA03-4EFC-BDF7-E050C0129ABF}" dt="2022-08-20T01:11:55.064" v="26"/>
          <ac:grpSpMkLst>
            <pc:docMk/>
            <pc:sldMk cId="0" sldId="259"/>
            <ac:grpSpMk id="41" creationId="{1F9C1C41-AEBD-8378-86FB-C63BA63C3FB9}"/>
          </ac:grpSpMkLst>
        </pc:grpChg>
        <pc:grpChg chg="mod">
          <ac:chgData name="Juan Pablo Nieto Uribe" userId="3d2aebee451f261a" providerId="LiveId" clId="{A7818E8B-BA03-4EFC-BDF7-E050C0129ABF}" dt="2022-08-20T01:09:00.840" v="14" actId="1076"/>
          <ac:grpSpMkLst>
            <pc:docMk/>
            <pc:sldMk cId="0" sldId="259"/>
            <ac:grpSpMk id="353" creationId="{00000000-0000-0000-0000-000000000000}"/>
          </ac:grpSpMkLst>
        </pc:grpChg>
        <pc:grpChg chg="del">
          <ac:chgData name="Juan Pablo Nieto Uribe" userId="3d2aebee451f261a" providerId="LiveId" clId="{A7818E8B-BA03-4EFC-BDF7-E050C0129ABF}" dt="2022-08-20T01:11:41.706" v="22" actId="478"/>
          <ac:grpSpMkLst>
            <pc:docMk/>
            <pc:sldMk cId="0" sldId="259"/>
            <ac:grpSpMk id="366" creationId="{00000000-0000-0000-0000-000000000000}"/>
          </ac:grpSpMkLst>
        </pc:grpChg>
        <pc:picChg chg="mod">
          <ac:chgData name="Juan Pablo Nieto Uribe" userId="3d2aebee451f261a" providerId="LiveId" clId="{A7818E8B-BA03-4EFC-BDF7-E050C0129ABF}" dt="2022-08-20T01:11:42.233" v="23"/>
          <ac:picMkLst>
            <pc:docMk/>
            <pc:sldMk cId="0" sldId="259"/>
            <ac:picMk id="4" creationId="{D6F4D49E-C7DD-512E-6A3E-4034325B2EB7}"/>
          </ac:picMkLst>
        </pc:picChg>
        <pc:picChg chg="mod">
          <ac:chgData name="Juan Pablo Nieto Uribe" userId="3d2aebee451f261a" providerId="LiveId" clId="{A7818E8B-BA03-4EFC-BDF7-E050C0129ABF}" dt="2022-08-20T01:11:55.064" v="26"/>
          <ac:picMkLst>
            <pc:docMk/>
            <pc:sldMk cId="0" sldId="259"/>
            <ac:picMk id="34" creationId="{773FE2D4-0237-B296-7A57-0AD6080D9F78}"/>
          </ac:picMkLst>
        </pc:picChg>
        <pc:cxnChg chg="mod">
          <ac:chgData name="Juan Pablo Nieto Uribe" userId="3d2aebee451f261a" providerId="LiveId" clId="{A7818E8B-BA03-4EFC-BDF7-E050C0129ABF}" dt="2022-08-20T01:11:42.233" v="23"/>
          <ac:cxnSpMkLst>
            <pc:docMk/>
            <pc:sldMk cId="0" sldId="259"/>
            <ac:cxnSpMk id="15" creationId="{081CBCF9-7F9E-CAFA-8FEE-AE0E1B682EDC}"/>
          </ac:cxnSpMkLst>
        </pc:cxnChg>
        <pc:cxnChg chg="mod">
          <ac:chgData name="Juan Pablo Nieto Uribe" userId="3d2aebee451f261a" providerId="LiveId" clId="{A7818E8B-BA03-4EFC-BDF7-E050C0129ABF}" dt="2022-08-20T01:11:42.233" v="23"/>
          <ac:cxnSpMkLst>
            <pc:docMk/>
            <pc:sldMk cId="0" sldId="259"/>
            <ac:cxnSpMk id="16" creationId="{3F7ECEC0-1AF7-A6BF-A77C-CA0F1CD26484}"/>
          </ac:cxnSpMkLst>
        </pc:cxnChg>
        <pc:cxnChg chg="mod">
          <ac:chgData name="Juan Pablo Nieto Uribe" userId="3d2aebee451f261a" providerId="LiveId" clId="{A7818E8B-BA03-4EFC-BDF7-E050C0129ABF}" dt="2022-08-20T01:11:55.064" v="26"/>
          <ac:cxnSpMkLst>
            <pc:docMk/>
            <pc:sldMk cId="0" sldId="259"/>
            <ac:cxnSpMk id="31" creationId="{2A3DF2FD-156D-DB67-D605-199D63D4BEA2}"/>
          </ac:cxnSpMkLst>
        </pc:cxnChg>
        <pc:cxnChg chg="mod">
          <ac:chgData name="Juan Pablo Nieto Uribe" userId="3d2aebee451f261a" providerId="LiveId" clId="{A7818E8B-BA03-4EFC-BDF7-E050C0129ABF}" dt="2022-08-20T01:11:55.064" v="26"/>
          <ac:cxnSpMkLst>
            <pc:docMk/>
            <pc:sldMk cId="0" sldId="259"/>
            <ac:cxnSpMk id="45" creationId="{354789AB-BB59-6AC2-9298-550483BF38C0}"/>
          </ac:cxnSpMkLst>
        </pc:cxnChg>
        <pc:cxnChg chg="mod">
          <ac:chgData name="Juan Pablo Nieto Uribe" userId="3d2aebee451f261a" providerId="LiveId" clId="{A7818E8B-BA03-4EFC-BDF7-E050C0129ABF}" dt="2022-08-20T01:11:55.064" v="26"/>
          <ac:cxnSpMkLst>
            <pc:docMk/>
            <pc:sldMk cId="0" sldId="259"/>
            <ac:cxnSpMk id="46" creationId="{58CE2CCB-15D2-A750-2609-E5780A448A3F}"/>
          </ac:cxnSpMkLst>
        </pc:cxnChg>
      </pc:sldChg>
      <pc:sldChg chg="del">
        <pc:chgData name="Juan Pablo Nieto Uribe" userId="3d2aebee451f261a" providerId="LiveId" clId="{A7818E8B-BA03-4EFC-BDF7-E050C0129ABF}" dt="2022-08-20T04:02:40.898" v="1130" actId="2696"/>
        <pc:sldMkLst>
          <pc:docMk/>
          <pc:sldMk cId="0" sldId="260"/>
        </pc:sldMkLst>
      </pc:sldChg>
      <pc:sldChg chg="del">
        <pc:chgData name="Juan Pablo Nieto Uribe" userId="3d2aebee451f261a" providerId="LiveId" clId="{A7818E8B-BA03-4EFC-BDF7-E050C0129ABF}" dt="2022-08-20T04:02:43.225" v="1131" actId="2696"/>
        <pc:sldMkLst>
          <pc:docMk/>
          <pc:sldMk cId="0" sldId="261"/>
        </pc:sldMkLst>
      </pc:sldChg>
      <pc:sldChg chg="addSp delSp modSp mod ord">
        <pc:chgData name="Juan Pablo Nieto Uribe" userId="3d2aebee451f261a" providerId="LiveId" clId="{A7818E8B-BA03-4EFC-BDF7-E050C0129ABF}" dt="2022-08-20T03:34:40.342" v="870" actId="478"/>
        <pc:sldMkLst>
          <pc:docMk/>
          <pc:sldMk cId="0" sldId="262"/>
        </pc:sldMkLst>
        <pc:spChg chg="add del mod">
          <ac:chgData name="Juan Pablo Nieto Uribe" userId="3d2aebee451f261a" providerId="LiveId" clId="{A7818E8B-BA03-4EFC-BDF7-E050C0129ABF}" dt="2022-08-20T03:34:21.666" v="865" actId="478"/>
          <ac:spMkLst>
            <pc:docMk/>
            <pc:sldMk cId="0" sldId="262"/>
            <ac:spMk id="3" creationId="{474997CE-D9ED-B62D-3C8A-49CFDEDE5BEB}"/>
          </ac:spMkLst>
        </pc:spChg>
        <pc:spChg chg="add del mod">
          <ac:chgData name="Juan Pablo Nieto Uribe" userId="3d2aebee451f261a" providerId="LiveId" clId="{A7818E8B-BA03-4EFC-BDF7-E050C0129ABF}" dt="2022-08-20T03:34:25.506" v="866" actId="478"/>
          <ac:spMkLst>
            <pc:docMk/>
            <pc:sldMk cId="0" sldId="262"/>
            <ac:spMk id="5" creationId="{1FDBE465-A1E5-B076-9C30-A194ACA1964A}"/>
          </ac:spMkLst>
        </pc:spChg>
        <pc:spChg chg="add del mod">
          <ac:chgData name="Juan Pablo Nieto Uribe" userId="3d2aebee451f261a" providerId="LiveId" clId="{A7818E8B-BA03-4EFC-BDF7-E050C0129ABF}" dt="2022-08-20T03:34:31.635" v="868" actId="478"/>
          <ac:spMkLst>
            <pc:docMk/>
            <pc:sldMk cId="0" sldId="262"/>
            <ac:spMk id="7" creationId="{03AA8DF6-6354-A394-54FF-E8D25968E927}"/>
          </ac:spMkLst>
        </pc:spChg>
        <pc:spChg chg="add del mod">
          <ac:chgData name="Juan Pablo Nieto Uribe" userId="3d2aebee451f261a" providerId="LiveId" clId="{A7818E8B-BA03-4EFC-BDF7-E050C0129ABF}" dt="2022-08-20T03:34:40.342" v="870" actId="478"/>
          <ac:spMkLst>
            <pc:docMk/>
            <pc:sldMk cId="0" sldId="262"/>
            <ac:spMk id="9" creationId="{171997CB-31CA-EF4C-3E2E-DDE1E80B3428}"/>
          </ac:spMkLst>
        </pc:spChg>
        <pc:spChg chg="del">
          <ac:chgData name="Juan Pablo Nieto Uribe" userId="3d2aebee451f261a" providerId="LiveId" clId="{A7818E8B-BA03-4EFC-BDF7-E050C0129ABF}" dt="2022-08-20T02:13:26.455" v="820" actId="478"/>
          <ac:spMkLst>
            <pc:docMk/>
            <pc:sldMk cId="0" sldId="262"/>
            <ac:spMk id="528" creationId="{00000000-0000-0000-0000-000000000000}"/>
          </ac:spMkLst>
        </pc:spChg>
        <pc:spChg chg="del">
          <ac:chgData name="Juan Pablo Nieto Uribe" userId="3d2aebee451f261a" providerId="LiveId" clId="{A7818E8B-BA03-4EFC-BDF7-E050C0129ABF}" dt="2022-08-20T03:34:29.231" v="867" actId="478"/>
          <ac:spMkLst>
            <pc:docMk/>
            <pc:sldMk cId="0" sldId="262"/>
            <ac:spMk id="530" creationId="{00000000-0000-0000-0000-000000000000}"/>
          </ac:spMkLst>
        </pc:spChg>
        <pc:spChg chg="del">
          <ac:chgData name="Juan Pablo Nieto Uribe" userId="3d2aebee451f261a" providerId="LiveId" clId="{A7818E8B-BA03-4EFC-BDF7-E050C0129ABF}" dt="2022-08-20T03:34:38.124" v="869" actId="478"/>
          <ac:spMkLst>
            <pc:docMk/>
            <pc:sldMk cId="0" sldId="262"/>
            <ac:spMk id="532" creationId="{00000000-0000-0000-0000-000000000000}"/>
          </ac:spMkLst>
        </pc:spChg>
        <pc:spChg chg="mod">
          <ac:chgData name="Juan Pablo Nieto Uribe" userId="3d2aebee451f261a" providerId="LiveId" clId="{A7818E8B-BA03-4EFC-BDF7-E050C0129ABF}" dt="2022-08-20T01:16:51.131" v="75" actId="14100"/>
          <ac:spMkLst>
            <pc:docMk/>
            <pc:sldMk cId="0" sldId="262"/>
            <ac:spMk id="575" creationId="{00000000-0000-0000-0000-000000000000}"/>
          </ac:spMkLst>
        </pc:spChg>
      </pc:sldChg>
      <pc:sldChg chg="del">
        <pc:chgData name="Juan Pablo Nieto Uribe" userId="3d2aebee451f261a" providerId="LiveId" clId="{A7818E8B-BA03-4EFC-BDF7-E050C0129ABF}" dt="2022-08-20T04:02:45.478" v="1132" actId="2696"/>
        <pc:sldMkLst>
          <pc:docMk/>
          <pc:sldMk cId="0" sldId="263"/>
        </pc:sldMkLst>
      </pc:sldChg>
      <pc:sldChg chg="addSp delSp modSp mod">
        <pc:chgData name="Juan Pablo Nieto Uribe" userId="3d2aebee451f261a" providerId="LiveId" clId="{A7818E8B-BA03-4EFC-BDF7-E050C0129ABF}" dt="2022-08-20T04:03:01.386" v="1137" actId="478"/>
        <pc:sldMkLst>
          <pc:docMk/>
          <pc:sldMk cId="0" sldId="264"/>
        </pc:sldMkLst>
        <pc:spChg chg="add del mod">
          <ac:chgData name="Juan Pablo Nieto Uribe" userId="3d2aebee451f261a" providerId="LiveId" clId="{A7818E8B-BA03-4EFC-BDF7-E050C0129ABF}" dt="2022-08-20T04:03:01.386" v="1137" actId="478"/>
          <ac:spMkLst>
            <pc:docMk/>
            <pc:sldMk cId="0" sldId="264"/>
            <ac:spMk id="3" creationId="{D3FE7B92-C76F-7A57-DFED-D912BA2A008E}"/>
          </ac:spMkLst>
        </pc:spChg>
        <pc:spChg chg="del">
          <ac:chgData name="Juan Pablo Nieto Uribe" userId="3d2aebee451f261a" providerId="LiveId" clId="{A7818E8B-BA03-4EFC-BDF7-E050C0129ABF}" dt="2022-08-20T04:02:54.868" v="1133" actId="478"/>
          <ac:spMkLst>
            <pc:docMk/>
            <pc:sldMk cId="0" sldId="264"/>
            <ac:spMk id="697" creationId="{00000000-0000-0000-0000-000000000000}"/>
          </ac:spMkLst>
        </pc:spChg>
        <pc:spChg chg="del">
          <ac:chgData name="Juan Pablo Nieto Uribe" userId="3d2aebee451f261a" providerId="LiveId" clId="{A7818E8B-BA03-4EFC-BDF7-E050C0129ABF}" dt="2022-08-20T04:02:56.210" v="1134" actId="478"/>
          <ac:spMkLst>
            <pc:docMk/>
            <pc:sldMk cId="0" sldId="264"/>
            <ac:spMk id="698" creationId="{00000000-0000-0000-0000-000000000000}"/>
          </ac:spMkLst>
        </pc:spChg>
        <pc:spChg chg="del">
          <ac:chgData name="Juan Pablo Nieto Uribe" userId="3d2aebee451f261a" providerId="LiveId" clId="{A7818E8B-BA03-4EFC-BDF7-E050C0129ABF}" dt="2022-08-20T04:03:00.008" v="1136" actId="478"/>
          <ac:spMkLst>
            <pc:docMk/>
            <pc:sldMk cId="0" sldId="264"/>
            <ac:spMk id="699" creationId="{00000000-0000-0000-0000-000000000000}"/>
          </ac:spMkLst>
        </pc:spChg>
        <pc:grpChg chg="del">
          <ac:chgData name="Juan Pablo Nieto Uribe" userId="3d2aebee451f261a" providerId="LiveId" clId="{A7818E8B-BA03-4EFC-BDF7-E050C0129ABF}" dt="2022-08-20T04:02:58.076" v="1135" actId="478"/>
          <ac:grpSpMkLst>
            <pc:docMk/>
            <pc:sldMk cId="0" sldId="264"/>
            <ac:grpSpMk id="700" creationId="{00000000-0000-0000-0000-000000000000}"/>
          </ac:grpSpMkLst>
        </pc:grpChg>
      </pc:sldChg>
      <pc:sldChg chg="addSp delSp modSp mod ord modNotes">
        <pc:chgData name="Juan Pablo Nieto Uribe" userId="3d2aebee451f261a" providerId="LiveId" clId="{A7818E8B-BA03-4EFC-BDF7-E050C0129ABF}" dt="2022-08-20T02:12:19.791" v="819" actId="478"/>
        <pc:sldMkLst>
          <pc:docMk/>
          <pc:sldMk cId="0" sldId="265"/>
        </pc:sldMkLst>
        <pc:spChg chg="add del mod">
          <ac:chgData name="Juan Pablo Nieto Uribe" userId="3d2aebee451f261a" providerId="LiveId" clId="{A7818E8B-BA03-4EFC-BDF7-E050C0129ABF}" dt="2022-08-20T01:31:52.560" v="707" actId="478"/>
          <ac:spMkLst>
            <pc:docMk/>
            <pc:sldMk cId="0" sldId="265"/>
            <ac:spMk id="5" creationId="{B0E8799B-EB91-3A4E-B62E-948ECDF69F7A}"/>
          </ac:spMkLst>
        </pc:spChg>
        <pc:spChg chg="mod">
          <ac:chgData name="Juan Pablo Nieto Uribe" userId="3d2aebee451f261a" providerId="LiveId" clId="{A7818E8B-BA03-4EFC-BDF7-E050C0129ABF}" dt="2022-08-20T01:32:17.645" v="711"/>
          <ac:spMkLst>
            <pc:docMk/>
            <pc:sldMk cId="0" sldId="265"/>
            <ac:spMk id="10" creationId="{75367812-AA46-D41D-0B69-60E32224C92F}"/>
          </ac:spMkLst>
        </pc:spChg>
        <pc:spChg chg="mod">
          <ac:chgData name="Juan Pablo Nieto Uribe" userId="3d2aebee451f261a" providerId="LiveId" clId="{A7818E8B-BA03-4EFC-BDF7-E050C0129ABF}" dt="2022-08-20T01:32:17.645" v="711"/>
          <ac:spMkLst>
            <pc:docMk/>
            <pc:sldMk cId="0" sldId="265"/>
            <ac:spMk id="11" creationId="{2A0B1DFB-2864-DABF-CF7C-673586173A94}"/>
          </ac:spMkLst>
        </pc:spChg>
        <pc:spChg chg="mod">
          <ac:chgData name="Juan Pablo Nieto Uribe" userId="3d2aebee451f261a" providerId="LiveId" clId="{A7818E8B-BA03-4EFC-BDF7-E050C0129ABF}" dt="2022-08-20T01:32:17.645" v="711"/>
          <ac:spMkLst>
            <pc:docMk/>
            <pc:sldMk cId="0" sldId="265"/>
            <ac:spMk id="12" creationId="{146663A4-3980-13AB-5942-3AB6AF33D67C}"/>
          </ac:spMkLst>
        </pc:spChg>
        <pc:spChg chg="mod">
          <ac:chgData name="Juan Pablo Nieto Uribe" userId="3d2aebee451f261a" providerId="LiveId" clId="{A7818E8B-BA03-4EFC-BDF7-E050C0129ABF}" dt="2022-08-20T01:32:17.645" v="711"/>
          <ac:spMkLst>
            <pc:docMk/>
            <pc:sldMk cId="0" sldId="265"/>
            <ac:spMk id="13" creationId="{CC5D5D45-2E30-FD5A-1E26-9131313FA3BD}"/>
          </ac:spMkLst>
        </pc:spChg>
        <pc:spChg chg="mod">
          <ac:chgData name="Juan Pablo Nieto Uribe" userId="3d2aebee451f261a" providerId="LiveId" clId="{A7818E8B-BA03-4EFC-BDF7-E050C0129ABF}" dt="2022-08-20T01:32:17.645" v="711"/>
          <ac:spMkLst>
            <pc:docMk/>
            <pc:sldMk cId="0" sldId="265"/>
            <ac:spMk id="14" creationId="{0C095BBC-F4C2-EBC6-33ED-28C148A3969D}"/>
          </ac:spMkLst>
        </pc:spChg>
        <pc:spChg chg="mod">
          <ac:chgData name="Juan Pablo Nieto Uribe" userId="3d2aebee451f261a" providerId="LiveId" clId="{A7818E8B-BA03-4EFC-BDF7-E050C0129ABF}" dt="2022-08-20T01:32:17.645" v="711"/>
          <ac:spMkLst>
            <pc:docMk/>
            <pc:sldMk cId="0" sldId="265"/>
            <ac:spMk id="15" creationId="{23AA5664-D020-3FBD-A801-4B4C8AB4F881}"/>
          </ac:spMkLst>
        </pc:spChg>
        <pc:spChg chg="mod">
          <ac:chgData name="Juan Pablo Nieto Uribe" userId="3d2aebee451f261a" providerId="LiveId" clId="{A7818E8B-BA03-4EFC-BDF7-E050C0129ABF}" dt="2022-08-20T01:32:17.645" v="711"/>
          <ac:spMkLst>
            <pc:docMk/>
            <pc:sldMk cId="0" sldId="265"/>
            <ac:spMk id="16" creationId="{84DB0CF5-3043-1B8A-4114-A6D2E9F2AA41}"/>
          </ac:spMkLst>
        </pc:spChg>
        <pc:spChg chg="mod">
          <ac:chgData name="Juan Pablo Nieto Uribe" userId="3d2aebee451f261a" providerId="LiveId" clId="{A7818E8B-BA03-4EFC-BDF7-E050C0129ABF}" dt="2022-08-20T01:32:17.645" v="711"/>
          <ac:spMkLst>
            <pc:docMk/>
            <pc:sldMk cId="0" sldId="265"/>
            <ac:spMk id="22" creationId="{CB6A6157-B85C-5352-447C-095822A70118}"/>
          </ac:spMkLst>
        </pc:spChg>
        <pc:spChg chg="mod">
          <ac:chgData name="Juan Pablo Nieto Uribe" userId="3d2aebee451f261a" providerId="LiveId" clId="{A7818E8B-BA03-4EFC-BDF7-E050C0129ABF}" dt="2022-08-20T01:32:17.645" v="711"/>
          <ac:spMkLst>
            <pc:docMk/>
            <pc:sldMk cId="0" sldId="265"/>
            <ac:spMk id="23" creationId="{1C03E786-A6C3-5A69-845A-74A303179389}"/>
          </ac:spMkLst>
        </pc:spChg>
        <pc:spChg chg="mod">
          <ac:chgData name="Juan Pablo Nieto Uribe" userId="3d2aebee451f261a" providerId="LiveId" clId="{A7818E8B-BA03-4EFC-BDF7-E050C0129ABF}" dt="2022-08-20T01:32:17.645" v="711"/>
          <ac:spMkLst>
            <pc:docMk/>
            <pc:sldMk cId="0" sldId="265"/>
            <ac:spMk id="24" creationId="{4B9FA060-29B9-7F57-3B5E-B1021612438F}"/>
          </ac:spMkLst>
        </pc:spChg>
        <pc:spChg chg="mod">
          <ac:chgData name="Juan Pablo Nieto Uribe" userId="3d2aebee451f261a" providerId="LiveId" clId="{A7818E8B-BA03-4EFC-BDF7-E050C0129ABF}" dt="2022-08-20T01:32:17.645" v="711"/>
          <ac:spMkLst>
            <pc:docMk/>
            <pc:sldMk cId="0" sldId="265"/>
            <ac:spMk id="25" creationId="{98D9F3F8-5823-81E4-6A04-4DF45168192A}"/>
          </ac:spMkLst>
        </pc:spChg>
        <pc:spChg chg="mod">
          <ac:chgData name="Juan Pablo Nieto Uribe" userId="3d2aebee451f261a" providerId="LiveId" clId="{A7818E8B-BA03-4EFC-BDF7-E050C0129ABF}" dt="2022-08-20T01:32:17.645" v="711"/>
          <ac:spMkLst>
            <pc:docMk/>
            <pc:sldMk cId="0" sldId="265"/>
            <ac:spMk id="26" creationId="{F703FB13-0C23-7DFE-8735-6B7C95634AC5}"/>
          </ac:spMkLst>
        </pc:spChg>
        <pc:spChg chg="mod">
          <ac:chgData name="Juan Pablo Nieto Uribe" userId="3d2aebee451f261a" providerId="LiveId" clId="{A7818E8B-BA03-4EFC-BDF7-E050C0129ABF}" dt="2022-08-20T01:32:17.645" v="711"/>
          <ac:spMkLst>
            <pc:docMk/>
            <pc:sldMk cId="0" sldId="265"/>
            <ac:spMk id="27" creationId="{3B90E187-F838-7DB6-964B-7D9983D1BAF5}"/>
          </ac:spMkLst>
        </pc:spChg>
        <pc:spChg chg="mod">
          <ac:chgData name="Juan Pablo Nieto Uribe" userId="3d2aebee451f261a" providerId="LiveId" clId="{A7818E8B-BA03-4EFC-BDF7-E050C0129ABF}" dt="2022-08-20T01:32:17.645" v="711"/>
          <ac:spMkLst>
            <pc:docMk/>
            <pc:sldMk cId="0" sldId="265"/>
            <ac:spMk id="28" creationId="{85A62C43-AA16-E516-4885-CDCD60BFBD73}"/>
          </ac:spMkLst>
        </pc:spChg>
        <pc:spChg chg="mod">
          <ac:chgData name="Juan Pablo Nieto Uribe" userId="3d2aebee451f261a" providerId="LiveId" clId="{A7818E8B-BA03-4EFC-BDF7-E050C0129ABF}" dt="2022-08-20T01:32:17.645" v="711"/>
          <ac:spMkLst>
            <pc:docMk/>
            <pc:sldMk cId="0" sldId="265"/>
            <ac:spMk id="29" creationId="{FDCB3AE2-E2E4-9AB4-52B6-9C2DC1830EF1}"/>
          </ac:spMkLst>
        </pc:spChg>
        <pc:spChg chg="mod">
          <ac:chgData name="Juan Pablo Nieto Uribe" userId="3d2aebee451f261a" providerId="LiveId" clId="{A7818E8B-BA03-4EFC-BDF7-E050C0129ABF}" dt="2022-08-20T01:32:17.645" v="711"/>
          <ac:spMkLst>
            <pc:docMk/>
            <pc:sldMk cId="0" sldId="265"/>
            <ac:spMk id="30" creationId="{DC163F25-5164-038B-BDEC-077A1C20C719}"/>
          </ac:spMkLst>
        </pc:spChg>
        <pc:spChg chg="mod">
          <ac:chgData name="Juan Pablo Nieto Uribe" userId="3d2aebee451f261a" providerId="LiveId" clId="{A7818E8B-BA03-4EFC-BDF7-E050C0129ABF}" dt="2022-08-20T01:32:17.645" v="711"/>
          <ac:spMkLst>
            <pc:docMk/>
            <pc:sldMk cId="0" sldId="265"/>
            <ac:spMk id="31" creationId="{31BDCC51-B2B5-342B-0DA6-5F3CCA17FE6C}"/>
          </ac:spMkLst>
        </pc:spChg>
        <pc:spChg chg="mod">
          <ac:chgData name="Juan Pablo Nieto Uribe" userId="3d2aebee451f261a" providerId="LiveId" clId="{A7818E8B-BA03-4EFC-BDF7-E050C0129ABF}" dt="2022-08-20T01:32:17.645" v="711"/>
          <ac:spMkLst>
            <pc:docMk/>
            <pc:sldMk cId="0" sldId="265"/>
            <ac:spMk id="32" creationId="{0CC5F896-04F6-61C0-BEB9-8130D14097A6}"/>
          </ac:spMkLst>
        </pc:spChg>
        <pc:spChg chg="mod">
          <ac:chgData name="Juan Pablo Nieto Uribe" userId="3d2aebee451f261a" providerId="LiveId" clId="{A7818E8B-BA03-4EFC-BDF7-E050C0129ABF}" dt="2022-08-20T01:32:17.645" v="711"/>
          <ac:spMkLst>
            <pc:docMk/>
            <pc:sldMk cId="0" sldId="265"/>
            <ac:spMk id="33" creationId="{BBA2A210-4256-39DA-81B7-5861A8CC9712}"/>
          </ac:spMkLst>
        </pc:spChg>
        <pc:spChg chg="mod">
          <ac:chgData name="Juan Pablo Nieto Uribe" userId="3d2aebee451f261a" providerId="LiveId" clId="{A7818E8B-BA03-4EFC-BDF7-E050C0129ABF}" dt="2022-08-20T01:32:17.645" v="711"/>
          <ac:spMkLst>
            <pc:docMk/>
            <pc:sldMk cId="0" sldId="265"/>
            <ac:spMk id="34" creationId="{F08C32B2-386A-AA4B-2947-4099773C5865}"/>
          </ac:spMkLst>
        </pc:spChg>
        <pc:spChg chg="add del mod">
          <ac:chgData name="Juan Pablo Nieto Uribe" userId="3d2aebee451f261a" providerId="LiveId" clId="{A7818E8B-BA03-4EFC-BDF7-E050C0129ABF}" dt="2022-08-20T01:38:28.174" v="742" actId="478"/>
          <ac:spMkLst>
            <pc:docMk/>
            <pc:sldMk cId="0" sldId="265"/>
            <ac:spMk id="40" creationId="{E2C787A4-8CB0-CAB7-2EAD-97D4663CEA55}"/>
          </ac:spMkLst>
        </pc:spChg>
        <pc:spChg chg="add del mod">
          <ac:chgData name="Juan Pablo Nieto Uribe" userId="3d2aebee451f261a" providerId="LiveId" clId="{A7818E8B-BA03-4EFC-BDF7-E050C0129ABF}" dt="2022-08-20T01:38:32.236" v="744" actId="478"/>
          <ac:spMkLst>
            <pc:docMk/>
            <pc:sldMk cId="0" sldId="265"/>
            <ac:spMk id="42" creationId="{ED7469F3-8705-C5E0-F49A-C8D9C282D5CE}"/>
          </ac:spMkLst>
        </pc:spChg>
        <pc:spChg chg="add del mod">
          <ac:chgData name="Juan Pablo Nieto Uribe" userId="3d2aebee451f261a" providerId="LiveId" clId="{A7818E8B-BA03-4EFC-BDF7-E050C0129ABF}" dt="2022-08-20T01:39:19.833" v="762" actId="478"/>
          <ac:spMkLst>
            <pc:docMk/>
            <pc:sldMk cId="0" sldId="265"/>
            <ac:spMk id="44" creationId="{9B25AF09-C809-E8C4-F0BE-1086040083E2}"/>
          </ac:spMkLst>
        </pc:spChg>
        <pc:spChg chg="add del mod">
          <ac:chgData name="Juan Pablo Nieto Uribe" userId="3d2aebee451f261a" providerId="LiveId" clId="{A7818E8B-BA03-4EFC-BDF7-E050C0129ABF}" dt="2022-08-20T01:39:16.553" v="761" actId="478"/>
          <ac:spMkLst>
            <pc:docMk/>
            <pc:sldMk cId="0" sldId="265"/>
            <ac:spMk id="46" creationId="{647008CB-C867-633A-37DD-DDB59175F145}"/>
          </ac:spMkLst>
        </pc:spChg>
        <pc:spChg chg="add del mod">
          <ac:chgData name="Juan Pablo Nieto Uribe" userId="3d2aebee451f261a" providerId="LiveId" clId="{A7818E8B-BA03-4EFC-BDF7-E050C0129ABF}" dt="2022-08-20T01:40:08.918" v="780" actId="478"/>
          <ac:spMkLst>
            <pc:docMk/>
            <pc:sldMk cId="0" sldId="265"/>
            <ac:spMk id="50" creationId="{81445CBE-E677-0739-D2B3-C50163195BDB}"/>
          </ac:spMkLst>
        </pc:spChg>
        <pc:spChg chg="add del mod">
          <ac:chgData name="Juan Pablo Nieto Uribe" userId="3d2aebee451f261a" providerId="LiveId" clId="{A7818E8B-BA03-4EFC-BDF7-E050C0129ABF}" dt="2022-08-20T02:12:19.791" v="819" actId="478"/>
          <ac:spMkLst>
            <pc:docMk/>
            <pc:sldMk cId="0" sldId="265"/>
            <ac:spMk id="56" creationId="{7EA7A9A5-2222-366A-AB22-8A45834F4D2B}"/>
          </ac:spMkLst>
        </pc:spChg>
        <pc:spChg chg="mod">
          <ac:chgData name="Juan Pablo Nieto Uribe" userId="3d2aebee451f261a" providerId="LiveId" clId="{A7818E8B-BA03-4EFC-BDF7-E050C0129ABF}" dt="2022-08-20T01:30:18.729" v="688" actId="14100"/>
          <ac:spMkLst>
            <pc:docMk/>
            <pc:sldMk cId="0" sldId="265"/>
            <ac:spMk id="708" creationId="{00000000-0000-0000-0000-000000000000}"/>
          </ac:spMkLst>
        </pc:spChg>
        <pc:spChg chg="del">
          <ac:chgData name="Juan Pablo Nieto Uribe" userId="3d2aebee451f261a" providerId="LiveId" clId="{A7818E8B-BA03-4EFC-BDF7-E050C0129ABF}" dt="2022-08-20T01:39:03.847" v="759" actId="478"/>
          <ac:spMkLst>
            <pc:docMk/>
            <pc:sldMk cId="0" sldId="265"/>
            <ac:spMk id="709" creationId="{00000000-0000-0000-0000-000000000000}"/>
          </ac:spMkLst>
        </pc:spChg>
        <pc:spChg chg="del">
          <ac:chgData name="Juan Pablo Nieto Uribe" userId="3d2aebee451f261a" providerId="LiveId" clId="{A7818E8B-BA03-4EFC-BDF7-E050C0129ABF}" dt="2022-08-20T01:40:04.236" v="779" actId="478"/>
          <ac:spMkLst>
            <pc:docMk/>
            <pc:sldMk cId="0" sldId="265"/>
            <ac:spMk id="710" creationId="{00000000-0000-0000-0000-000000000000}"/>
          </ac:spMkLst>
        </pc:spChg>
        <pc:spChg chg="add del mod">
          <ac:chgData name="Juan Pablo Nieto Uribe" userId="3d2aebee451f261a" providerId="LiveId" clId="{A7818E8B-BA03-4EFC-BDF7-E050C0129ABF}" dt="2022-08-20T01:39:32.020" v="771" actId="20577"/>
          <ac:spMkLst>
            <pc:docMk/>
            <pc:sldMk cId="0" sldId="265"/>
            <ac:spMk id="711" creationId="{00000000-0000-0000-0000-000000000000}"/>
          </ac:spMkLst>
        </pc:spChg>
        <pc:spChg chg="mod">
          <ac:chgData name="Juan Pablo Nieto Uribe" userId="3d2aebee451f261a" providerId="LiveId" clId="{A7818E8B-BA03-4EFC-BDF7-E050C0129ABF}" dt="2022-08-20T02:12:05.240" v="813" actId="20577"/>
          <ac:spMkLst>
            <pc:docMk/>
            <pc:sldMk cId="0" sldId="265"/>
            <ac:spMk id="712" creationId="{00000000-0000-0000-0000-000000000000}"/>
          </ac:spMkLst>
        </pc:spChg>
        <pc:spChg chg="del">
          <ac:chgData name="Juan Pablo Nieto Uribe" userId="3d2aebee451f261a" providerId="LiveId" clId="{A7818E8B-BA03-4EFC-BDF7-E050C0129ABF}" dt="2022-08-20T02:12:17.707" v="818" actId="478"/>
          <ac:spMkLst>
            <pc:docMk/>
            <pc:sldMk cId="0" sldId="265"/>
            <ac:spMk id="713" creationId="{00000000-0000-0000-0000-000000000000}"/>
          </ac:spMkLst>
        </pc:spChg>
        <pc:spChg chg="del">
          <ac:chgData name="Juan Pablo Nieto Uribe" userId="3d2aebee451f261a" providerId="LiveId" clId="{A7818E8B-BA03-4EFC-BDF7-E050C0129ABF}" dt="2022-08-20T01:31:51.088" v="706" actId="478"/>
          <ac:spMkLst>
            <pc:docMk/>
            <pc:sldMk cId="0" sldId="265"/>
            <ac:spMk id="715" creationId="{00000000-0000-0000-0000-000000000000}"/>
          </ac:spMkLst>
        </pc:spChg>
        <pc:spChg chg="mod">
          <ac:chgData name="Juan Pablo Nieto Uribe" userId="3d2aebee451f261a" providerId="LiveId" clId="{A7818E8B-BA03-4EFC-BDF7-E050C0129ABF}" dt="2022-08-20T01:31:49.261" v="705" actId="20577"/>
          <ac:spMkLst>
            <pc:docMk/>
            <pc:sldMk cId="0" sldId="265"/>
            <ac:spMk id="716" creationId="{00000000-0000-0000-0000-000000000000}"/>
          </ac:spMkLst>
        </pc:spChg>
        <pc:spChg chg="del">
          <ac:chgData name="Juan Pablo Nieto Uribe" userId="3d2aebee451f261a" providerId="LiveId" clId="{A7818E8B-BA03-4EFC-BDF7-E050C0129ABF}" dt="2022-08-20T01:38:26.475" v="741" actId="478"/>
          <ac:spMkLst>
            <pc:docMk/>
            <pc:sldMk cId="0" sldId="265"/>
            <ac:spMk id="717" creationId="{00000000-0000-0000-0000-000000000000}"/>
          </ac:spMkLst>
        </pc:spChg>
        <pc:spChg chg="mod">
          <ac:chgData name="Juan Pablo Nieto Uribe" userId="3d2aebee451f261a" providerId="LiveId" clId="{A7818E8B-BA03-4EFC-BDF7-E050C0129ABF}" dt="2022-08-20T01:35:28.212" v="734" actId="20577"/>
          <ac:spMkLst>
            <pc:docMk/>
            <pc:sldMk cId="0" sldId="265"/>
            <ac:spMk id="718" creationId="{00000000-0000-0000-0000-000000000000}"/>
          </ac:spMkLst>
        </pc:spChg>
        <pc:spChg chg="del">
          <ac:chgData name="Juan Pablo Nieto Uribe" userId="3d2aebee451f261a" providerId="LiveId" clId="{A7818E8B-BA03-4EFC-BDF7-E050C0129ABF}" dt="2022-08-20T01:38:31.040" v="743" actId="478"/>
          <ac:spMkLst>
            <pc:docMk/>
            <pc:sldMk cId="0" sldId="265"/>
            <ac:spMk id="719" creationId="{00000000-0000-0000-0000-000000000000}"/>
          </ac:spMkLst>
        </pc:spChg>
        <pc:spChg chg="mod">
          <ac:chgData name="Juan Pablo Nieto Uribe" userId="3d2aebee451f261a" providerId="LiveId" clId="{A7818E8B-BA03-4EFC-BDF7-E050C0129ABF}" dt="2022-08-20T01:38:38.101" v="756" actId="20577"/>
          <ac:spMkLst>
            <pc:docMk/>
            <pc:sldMk cId="0" sldId="265"/>
            <ac:spMk id="720" creationId="{00000000-0000-0000-0000-000000000000}"/>
          </ac:spMkLst>
        </pc:spChg>
        <pc:spChg chg="del">
          <ac:chgData name="Juan Pablo Nieto Uribe" userId="3d2aebee451f261a" providerId="LiveId" clId="{A7818E8B-BA03-4EFC-BDF7-E050C0129ABF}" dt="2022-08-20T01:31:40.493" v="692" actId="478"/>
          <ac:spMkLst>
            <pc:docMk/>
            <pc:sldMk cId="0" sldId="265"/>
            <ac:spMk id="747" creationId="{00000000-0000-0000-0000-000000000000}"/>
          </ac:spMkLst>
        </pc:spChg>
        <pc:spChg chg="del">
          <ac:chgData name="Juan Pablo Nieto Uribe" userId="3d2aebee451f261a" providerId="LiveId" clId="{A7818E8B-BA03-4EFC-BDF7-E050C0129ABF}" dt="2022-08-20T01:34:31.337" v="712" actId="478"/>
          <ac:spMkLst>
            <pc:docMk/>
            <pc:sldMk cId="0" sldId="265"/>
            <ac:spMk id="748" creationId="{00000000-0000-0000-0000-000000000000}"/>
          </ac:spMkLst>
        </pc:spChg>
        <pc:spChg chg="del">
          <ac:chgData name="Juan Pablo Nieto Uribe" userId="3d2aebee451f261a" providerId="LiveId" clId="{A7818E8B-BA03-4EFC-BDF7-E050C0129ABF}" dt="2022-08-20T01:35:01.405" v="718" actId="478"/>
          <ac:spMkLst>
            <pc:docMk/>
            <pc:sldMk cId="0" sldId="265"/>
            <ac:spMk id="749" creationId="{00000000-0000-0000-0000-000000000000}"/>
          </ac:spMkLst>
        </pc:spChg>
        <pc:spChg chg="del">
          <ac:chgData name="Juan Pablo Nieto Uribe" userId="3d2aebee451f261a" providerId="LiveId" clId="{A7818E8B-BA03-4EFC-BDF7-E050C0129ABF}" dt="2022-08-20T01:39:01.672" v="758" actId="478"/>
          <ac:spMkLst>
            <pc:docMk/>
            <pc:sldMk cId="0" sldId="265"/>
            <ac:spMk id="750" creationId="{00000000-0000-0000-0000-000000000000}"/>
          </ac:spMkLst>
        </pc:spChg>
        <pc:spChg chg="del">
          <ac:chgData name="Juan Pablo Nieto Uribe" userId="3d2aebee451f261a" providerId="LiveId" clId="{A7818E8B-BA03-4EFC-BDF7-E050C0129ABF}" dt="2022-08-20T01:40:00.650" v="777" actId="478"/>
          <ac:spMkLst>
            <pc:docMk/>
            <pc:sldMk cId="0" sldId="265"/>
            <ac:spMk id="751" creationId="{00000000-0000-0000-0000-000000000000}"/>
          </ac:spMkLst>
        </pc:spChg>
        <pc:spChg chg="del">
          <ac:chgData name="Juan Pablo Nieto Uribe" userId="3d2aebee451f261a" providerId="LiveId" clId="{A7818E8B-BA03-4EFC-BDF7-E050C0129ABF}" dt="2022-08-20T02:12:06.940" v="814" actId="478"/>
          <ac:spMkLst>
            <pc:docMk/>
            <pc:sldMk cId="0" sldId="265"/>
            <ac:spMk id="752" creationId="{00000000-0000-0000-0000-000000000000}"/>
          </ac:spMkLst>
        </pc:spChg>
        <pc:spChg chg="del">
          <ac:chgData name="Juan Pablo Nieto Uribe" userId="3d2aebee451f261a" providerId="LiveId" clId="{A7818E8B-BA03-4EFC-BDF7-E050C0129ABF}" dt="2022-08-20T01:39:21.748" v="763" actId="478"/>
          <ac:spMkLst>
            <pc:docMk/>
            <pc:sldMk cId="0" sldId="265"/>
            <ac:spMk id="809" creationId="{00000000-0000-0000-0000-000000000000}"/>
          </ac:spMkLst>
        </pc:spChg>
        <pc:spChg chg="del">
          <ac:chgData name="Juan Pablo Nieto Uribe" userId="3d2aebee451f261a" providerId="LiveId" clId="{A7818E8B-BA03-4EFC-BDF7-E050C0129ABF}" dt="2022-08-20T01:35:31.750" v="735" actId="478"/>
          <ac:spMkLst>
            <pc:docMk/>
            <pc:sldMk cId="0" sldId="265"/>
            <ac:spMk id="813" creationId="{00000000-0000-0000-0000-000000000000}"/>
          </ac:spMkLst>
        </pc:spChg>
        <pc:spChg chg="del">
          <ac:chgData name="Juan Pablo Nieto Uribe" userId="3d2aebee451f261a" providerId="LiveId" clId="{A7818E8B-BA03-4EFC-BDF7-E050C0129ABF}" dt="2022-08-20T01:40:02.405" v="778" actId="478"/>
          <ac:spMkLst>
            <pc:docMk/>
            <pc:sldMk cId="0" sldId="265"/>
            <ac:spMk id="817" creationId="{00000000-0000-0000-0000-000000000000}"/>
          </ac:spMkLst>
        </pc:spChg>
        <pc:spChg chg="del">
          <ac:chgData name="Juan Pablo Nieto Uribe" userId="3d2aebee451f261a" providerId="LiveId" clId="{A7818E8B-BA03-4EFC-BDF7-E050C0129ABF}" dt="2022-08-20T01:35:34.053" v="736" actId="478"/>
          <ac:spMkLst>
            <pc:docMk/>
            <pc:sldMk cId="0" sldId="265"/>
            <ac:spMk id="821" creationId="{00000000-0000-0000-0000-000000000000}"/>
          </ac:spMkLst>
        </pc:spChg>
        <pc:spChg chg="del">
          <ac:chgData name="Juan Pablo Nieto Uribe" userId="3d2aebee451f261a" providerId="LiveId" clId="{A7818E8B-BA03-4EFC-BDF7-E050C0129ABF}" dt="2022-08-20T01:38:24.339" v="740" actId="478"/>
          <ac:spMkLst>
            <pc:docMk/>
            <pc:sldMk cId="0" sldId="265"/>
            <ac:spMk id="829" creationId="{00000000-0000-0000-0000-000000000000}"/>
          </ac:spMkLst>
        </pc:spChg>
        <pc:grpChg chg="add mod">
          <ac:chgData name="Juan Pablo Nieto Uribe" userId="3d2aebee451f261a" providerId="LiveId" clId="{A7818E8B-BA03-4EFC-BDF7-E050C0129ABF}" dt="2022-08-20T01:32:17.645" v="711"/>
          <ac:grpSpMkLst>
            <pc:docMk/>
            <pc:sldMk cId="0" sldId="265"/>
            <ac:grpSpMk id="6" creationId="{DA9B2028-836A-A454-AAE1-9C8DFDFF7ED6}"/>
          </ac:grpSpMkLst>
        </pc:grpChg>
        <pc:grpChg chg="mod">
          <ac:chgData name="Juan Pablo Nieto Uribe" userId="3d2aebee451f261a" providerId="LiveId" clId="{A7818E8B-BA03-4EFC-BDF7-E050C0129ABF}" dt="2022-08-20T01:32:17.645" v="711"/>
          <ac:grpSpMkLst>
            <pc:docMk/>
            <pc:sldMk cId="0" sldId="265"/>
            <ac:grpSpMk id="7" creationId="{F5D66C8C-70DC-DAE1-9CCA-6A211AAC7160}"/>
          </ac:grpSpMkLst>
        </pc:grpChg>
        <pc:grpChg chg="mod">
          <ac:chgData name="Juan Pablo Nieto Uribe" userId="3d2aebee451f261a" providerId="LiveId" clId="{A7818E8B-BA03-4EFC-BDF7-E050C0129ABF}" dt="2022-08-20T01:32:17.645" v="711"/>
          <ac:grpSpMkLst>
            <pc:docMk/>
            <pc:sldMk cId="0" sldId="265"/>
            <ac:grpSpMk id="17" creationId="{9AF10528-6D42-A8B4-0DA5-CF95AA0D6376}"/>
          </ac:grpSpMkLst>
        </pc:grpChg>
        <pc:grpChg chg="mod">
          <ac:chgData name="Juan Pablo Nieto Uribe" userId="3d2aebee451f261a" providerId="LiveId" clId="{A7818E8B-BA03-4EFC-BDF7-E050C0129ABF}" dt="2022-08-20T01:32:17.645" v="711"/>
          <ac:grpSpMkLst>
            <pc:docMk/>
            <pc:sldMk cId="0" sldId="265"/>
            <ac:grpSpMk id="18" creationId="{ABDD4783-0812-BDA0-968F-FA63DD5E78DE}"/>
          </ac:grpSpMkLst>
        </pc:grpChg>
        <pc:grpChg chg="mod">
          <ac:chgData name="Juan Pablo Nieto Uribe" userId="3d2aebee451f261a" providerId="LiveId" clId="{A7818E8B-BA03-4EFC-BDF7-E050C0129ABF}" dt="2022-08-20T01:32:17.645" v="711"/>
          <ac:grpSpMkLst>
            <pc:docMk/>
            <pc:sldMk cId="0" sldId="265"/>
            <ac:grpSpMk id="19" creationId="{E3D540B2-B8D0-4A7E-179C-59916377927F}"/>
          </ac:grpSpMkLst>
        </pc:grpChg>
        <pc:grpChg chg="del">
          <ac:chgData name="Juan Pablo Nieto Uribe" userId="3d2aebee451f261a" providerId="LiveId" clId="{A7818E8B-BA03-4EFC-BDF7-E050C0129ABF}" dt="2022-08-20T01:31:58.059" v="708" actId="478"/>
          <ac:grpSpMkLst>
            <pc:docMk/>
            <pc:sldMk cId="0" sldId="265"/>
            <ac:grpSpMk id="721" creationId="{00000000-0000-0000-0000-000000000000}"/>
          </ac:grpSpMkLst>
        </pc:grpChg>
        <pc:grpChg chg="del">
          <ac:chgData name="Juan Pablo Nieto Uribe" userId="3d2aebee451f261a" providerId="LiveId" clId="{A7818E8B-BA03-4EFC-BDF7-E050C0129ABF}" dt="2022-08-20T01:34:32.517" v="713" actId="478"/>
          <ac:grpSpMkLst>
            <pc:docMk/>
            <pc:sldMk cId="0" sldId="265"/>
            <ac:grpSpMk id="753" creationId="{00000000-0000-0000-0000-000000000000}"/>
          </ac:grpSpMkLst>
        </pc:grpChg>
        <pc:grpChg chg="del">
          <ac:chgData name="Juan Pablo Nieto Uribe" userId="3d2aebee451f261a" providerId="LiveId" clId="{A7818E8B-BA03-4EFC-BDF7-E050C0129ABF}" dt="2022-08-20T01:35:00.102" v="717" actId="478"/>
          <ac:grpSpMkLst>
            <pc:docMk/>
            <pc:sldMk cId="0" sldId="265"/>
            <ac:grpSpMk id="763" creationId="{00000000-0000-0000-0000-000000000000}"/>
          </ac:grpSpMkLst>
        </pc:grpChg>
        <pc:grpChg chg="del">
          <ac:chgData name="Juan Pablo Nieto Uribe" userId="3d2aebee451f261a" providerId="LiveId" clId="{A7818E8B-BA03-4EFC-BDF7-E050C0129ABF}" dt="2022-08-20T01:40:52.345" v="784" actId="478"/>
          <ac:grpSpMkLst>
            <pc:docMk/>
            <pc:sldMk cId="0" sldId="265"/>
            <ac:grpSpMk id="771" creationId="{00000000-0000-0000-0000-000000000000}"/>
          </ac:grpSpMkLst>
        </pc:grpChg>
        <pc:grpChg chg="del">
          <ac:chgData name="Juan Pablo Nieto Uribe" userId="3d2aebee451f261a" providerId="LiveId" clId="{A7818E8B-BA03-4EFC-BDF7-E050C0129ABF}" dt="2022-08-20T01:39:00.635" v="757" actId="478"/>
          <ac:grpSpMkLst>
            <pc:docMk/>
            <pc:sldMk cId="0" sldId="265"/>
            <ac:grpSpMk id="782" creationId="{00000000-0000-0000-0000-000000000000}"/>
          </ac:grpSpMkLst>
        </pc:grpChg>
        <pc:grpChg chg="del">
          <ac:chgData name="Juan Pablo Nieto Uribe" userId="3d2aebee451f261a" providerId="LiveId" clId="{A7818E8B-BA03-4EFC-BDF7-E050C0129ABF}" dt="2022-08-20T01:39:59.478" v="776" actId="478"/>
          <ac:grpSpMkLst>
            <pc:docMk/>
            <pc:sldMk cId="0" sldId="265"/>
            <ac:grpSpMk id="788" creationId="{00000000-0000-0000-0000-000000000000}"/>
          </ac:grpSpMkLst>
        </pc:grpChg>
        <pc:grpChg chg="del">
          <ac:chgData name="Juan Pablo Nieto Uribe" userId="3d2aebee451f261a" providerId="LiveId" clId="{A7818E8B-BA03-4EFC-BDF7-E050C0129ABF}" dt="2022-08-20T01:31:24.916" v="690" actId="478"/>
          <ac:grpSpMkLst>
            <pc:docMk/>
            <pc:sldMk cId="0" sldId="265"/>
            <ac:grpSpMk id="797" creationId="{00000000-0000-0000-0000-000000000000}"/>
          </ac:grpSpMkLst>
        </pc:grpChg>
        <pc:picChg chg="add mod">
          <ac:chgData name="Juan Pablo Nieto Uribe" userId="3d2aebee451f261a" providerId="LiveId" clId="{A7818E8B-BA03-4EFC-BDF7-E050C0129ABF}" dt="2022-08-20T01:39:57.622" v="775" actId="12788"/>
          <ac:picMkLst>
            <pc:docMk/>
            <pc:sldMk cId="0" sldId="265"/>
            <ac:picMk id="3" creationId="{3101CA14-1169-555D-8D26-66DFA2227C99}"/>
          </ac:picMkLst>
        </pc:picChg>
        <pc:picChg chg="mod">
          <ac:chgData name="Juan Pablo Nieto Uribe" userId="3d2aebee451f261a" providerId="LiveId" clId="{A7818E8B-BA03-4EFC-BDF7-E050C0129ABF}" dt="2022-08-20T01:32:17.645" v="711"/>
          <ac:picMkLst>
            <pc:docMk/>
            <pc:sldMk cId="0" sldId="265"/>
            <ac:picMk id="9" creationId="{B4A3FFFF-26CA-B31F-9C3D-FD7B03B17D82}"/>
          </ac:picMkLst>
        </pc:picChg>
        <pc:picChg chg="add mod">
          <ac:chgData name="Juan Pablo Nieto Uribe" userId="3d2aebee451f261a" providerId="LiveId" clId="{A7818E8B-BA03-4EFC-BDF7-E050C0129ABF}" dt="2022-08-20T01:39:57.622" v="775" actId="12788"/>
          <ac:picMkLst>
            <pc:docMk/>
            <pc:sldMk cId="0" sldId="265"/>
            <ac:picMk id="36" creationId="{E884972D-B967-805A-E757-9F7B5E8CC595}"/>
          </ac:picMkLst>
        </pc:picChg>
        <pc:picChg chg="add mod">
          <ac:chgData name="Juan Pablo Nieto Uribe" userId="3d2aebee451f261a" providerId="LiveId" clId="{A7818E8B-BA03-4EFC-BDF7-E050C0129ABF}" dt="2022-08-20T01:39:57.622" v="775" actId="12788"/>
          <ac:picMkLst>
            <pc:docMk/>
            <pc:sldMk cId="0" sldId="265"/>
            <ac:picMk id="38" creationId="{4ED25D96-58C8-4155-8BA5-11FF7DC542AD}"/>
          </ac:picMkLst>
        </pc:picChg>
        <pc:picChg chg="add mod">
          <ac:chgData name="Juan Pablo Nieto Uribe" userId="3d2aebee451f261a" providerId="LiveId" clId="{A7818E8B-BA03-4EFC-BDF7-E050C0129ABF}" dt="2022-08-20T01:39:51.992" v="774" actId="1076"/>
          <ac:picMkLst>
            <pc:docMk/>
            <pc:sldMk cId="0" sldId="265"/>
            <ac:picMk id="48" creationId="{A2433DD9-99B8-C79C-AC35-B9EBDB00CED9}"/>
          </ac:picMkLst>
        </pc:picChg>
        <pc:picChg chg="add mod">
          <ac:chgData name="Juan Pablo Nieto Uribe" userId="3d2aebee451f261a" providerId="LiveId" clId="{A7818E8B-BA03-4EFC-BDF7-E050C0129ABF}" dt="2022-08-20T01:40:46.566" v="783" actId="1076"/>
          <ac:picMkLst>
            <pc:docMk/>
            <pc:sldMk cId="0" sldId="265"/>
            <ac:picMk id="52" creationId="{3AA52FE4-1AF4-54FB-C085-34B1D70EA0DF}"/>
          </ac:picMkLst>
        </pc:picChg>
        <pc:picChg chg="add mod">
          <ac:chgData name="Juan Pablo Nieto Uribe" userId="3d2aebee451f261a" providerId="LiveId" clId="{A7818E8B-BA03-4EFC-BDF7-E050C0129ABF}" dt="2022-08-20T02:12:15.723" v="817" actId="1076"/>
          <ac:picMkLst>
            <pc:docMk/>
            <pc:sldMk cId="0" sldId="265"/>
            <ac:picMk id="54" creationId="{155C2CBB-F575-DAB2-7D6B-53CBBC41E4CA}"/>
          </ac:picMkLst>
        </pc:picChg>
        <pc:cxnChg chg="mod">
          <ac:chgData name="Juan Pablo Nieto Uribe" userId="3d2aebee451f261a" providerId="LiveId" clId="{A7818E8B-BA03-4EFC-BDF7-E050C0129ABF}" dt="2022-08-20T01:32:17.645" v="711"/>
          <ac:cxnSpMkLst>
            <pc:docMk/>
            <pc:sldMk cId="0" sldId="265"/>
            <ac:cxnSpMk id="8" creationId="{770A8D78-4080-27B1-2401-69FAF461C8D1}"/>
          </ac:cxnSpMkLst>
        </pc:cxnChg>
        <pc:cxnChg chg="mod">
          <ac:chgData name="Juan Pablo Nieto Uribe" userId="3d2aebee451f261a" providerId="LiveId" clId="{A7818E8B-BA03-4EFC-BDF7-E050C0129ABF}" dt="2022-08-20T01:32:17.645" v="711"/>
          <ac:cxnSpMkLst>
            <pc:docMk/>
            <pc:sldMk cId="0" sldId="265"/>
            <ac:cxnSpMk id="20" creationId="{646B2ABB-4501-CBF0-EE84-527C49C59269}"/>
          </ac:cxnSpMkLst>
        </pc:cxnChg>
        <pc:cxnChg chg="mod">
          <ac:chgData name="Juan Pablo Nieto Uribe" userId="3d2aebee451f261a" providerId="LiveId" clId="{A7818E8B-BA03-4EFC-BDF7-E050C0129ABF}" dt="2022-08-20T01:32:17.645" v="711"/>
          <ac:cxnSpMkLst>
            <pc:docMk/>
            <pc:sldMk cId="0" sldId="265"/>
            <ac:cxnSpMk id="21" creationId="{CED60009-440D-47F2-397E-1637AC050C26}"/>
          </ac:cxnSpMkLst>
        </pc:cxnChg>
      </pc:sldChg>
      <pc:sldChg chg="addSp modSp mod ord modNotes">
        <pc:chgData name="Juan Pablo Nieto Uribe" userId="3d2aebee451f261a" providerId="LiveId" clId="{A7818E8B-BA03-4EFC-BDF7-E050C0129ABF}" dt="2022-08-20T01:29:21.819" v="649" actId="164"/>
        <pc:sldMkLst>
          <pc:docMk/>
          <pc:sldMk cId="0" sldId="266"/>
        </pc:sldMkLst>
        <pc:spChg chg="mod">
          <ac:chgData name="Juan Pablo Nieto Uribe" userId="3d2aebee451f261a" providerId="LiveId" clId="{A7818E8B-BA03-4EFC-BDF7-E050C0129ABF}" dt="2022-08-20T01:26:00.295" v="485" actId="20577"/>
          <ac:spMkLst>
            <pc:docMk/>
            <pc:sldMk cId="0" sldId="266"/>
            <ac:spMk id="834" creationId="{00000000-0000-0000-0000-000000000000}"/>
          </ac:spMkLst>
        </pc:spChg>
        <pc:spChg chg="mod">
          <ac:chgData name="Juan Pablo Nieto Uribe" userId="3d2aebee451f261a" providerId="LiveId" clId="{A7818E8B-BA03-4EFC-BDF7-E050C0129ABF}" dt="2022-08-20T01:21:38.035" v="133" actId="20577"/>
          <ac:spMkLst>
            <pc:docMk/>
            <pc:sldMk cId="0" sldId="266"/>
            <ac:spMk id="835" creationId="{00000000-0000-0000-0000-000000000000}"/>
          </ac:spMkLst>
        </pc:spChg>
        <pc:spChg chg="mod">
          <ac:chgData name="Juan Pablo Nieto Uribe" userId="3d2aebee451f261a" providerId="LiveId" clId="{A7818E8B-BA03-4EFC-BDF7-E050C0129ABF}" dt="2022-08-20T01:25:23.831" v="374" actId="20577"/>
          <ac:spMkLst>
            <pc:docMk/>
            <pc:sldMk cId="0" sldId="266"/>
            <ac:spMk id="836" creationId="{00000000-0000-0000-0000-000000000000}"/>
          </ac:spMkLst>
        </pc:spChg>
        <pc:spChg chg="mod">
          <ac:chgData name="Juan Pablo Nieto Uribe" userId="3d2aebee451f261a" providerId="LiveId" clId="{A7818E8B-BA03-4EFC-BDF7-E050C0129ABF}" dt="2022-08-20T01:20:43.035" v="110" actId="20577"/>
          <ac:spMkLst>
            <pc:docMk/>
            <pc:sldMk cId="0" sldId="266"/>
            <ac:spMk id="837" creationId="{00000000-0000-0000-0000-000000000000}"/>
          </ac:spMkLst>
        </pc:spChg>
        <pc:spChg chg="mod">
          <ac:chgData name="Juan Pablo Nieto Uribe" userId="3d2aebee451f261a" providerId="LiveId" clId="{A7818E8B-BA03-4EFC-BDF7-E050C0129ABF}" dt="2022-08-20T01:22:26.652" v="210" actId="20577"/>
          <ac:spMkLst>
            <pc:docMk/>
            <pc:sldMk cId="0" sldId="266"/>
            <ac:spMk id="838" creationId="{00000000-0000-0000-0000-000000000000}"/>
          </ac:spMkLst>
        </pc:spChg>
        <pc:spChg chg="mod">
          <ac:chgData name="Juan Pablo Nieto Uribe" userId="3d2aebee451f261a" providerId="LiveId" clId="{A7818E8B-BA03-4EFC-BDF7-E050C0129ABF}" dt="2022-08-20T01:25:28.026" v="382" actId="20577"/>
          <ac:spMkLst>
            <pc:docMk/>
            <pc:sldMk cId="0" sldId="266"/>
            <ac:spMk id="839" creationId="{00000000-0000-0000-0000-000000000000}"/>
          </ac:spMkLst>
        </pc:spChg>
        <pc:spChg chg="mod">
          <ac:chgData name="Juan Pablo Nieto Uribe" userId="3d2aebee451f261a" providerId="LiveId" clId="{A7818E8B-BA03-4EFC-BDF7-E050C0129ABF}" dt="2022-08-20T01:21:43.806" v="149" actId="20577"/>
          <ac:spMkLst>
            <pc:docMk/>
            <pc:sldMk cId="0" sldId="266"/>
            <ac:spMk id="840" creationId="{00000000-0000-0000-0000-000000000000}"/>
          </ac:spMkLst>
        </pc:spChg>
        <pc:spChg chg="mod">
          <ac:chgData name="Juan Pablo Nieto Uribe" userId="3d2aebee451f261a" providerId="LiveId" clId="{A7818E8B-BA03-4EFC-BDF7-E050C0129ABF}" dt="2022-08-20T01:26:08.422" v="515" actId="20577"/>
          <ac:spMkLst>
            <pc:docMk/>
            <pc:sldMk cId="0" sldId="266"/>
            <ac:spMk id="841" creationId="{00000000-0000-0000-0000-000000000000}"/>
          </ac:spMkLst>
        </pc:spChg>
        <pc:spChg chg="mod">
          <ac:chgData name="Juan Pablo Nieto Uribe" userId="3d2aebee451f261a" providerId="LiveId" clId="{A7818E8B-BA03-4EFC-BDF7-E050C0129ABF}" dt="2022-08-20T01:24:17.798" v="278" actId="20577"/>
          <ac:spMkLst>
            <pc:docMk/>
            <pc:sldMk cId="0" sldId="266"/>
            <ac:spMk id="842" creationId="{00000000-0000-0000-0000-000000000000}"/>
          </ac:spMkLst>
        </pc:spChg>
        <pc:spChg chg="mod">
          <ac:chgData name="Juan Pablo Nieto Uribe" userId="3d2aebee451f261a" providerId="LiveId" clId="{A7818E8B-BA03-4EFC-BDF7-E050C0129ABF}" dt="2022-08-20T01:25:35.164" v="407" actId="20577"/>
          <ac:spMkLst>
            <pc:docMk/>
            <pc:sldMk cId="0" sldId="266"/>
            <ac:spMk id="843" creationId="{00000000-0000-0000-0000-000000000000}"/>
          </ac:spMkLst>
        </pc:spChg>
        <pc:spChg chg="mod">
          <ac:chgData name="Juan Pablo Nieto Uribe" userId="3d2aebee451f261a" providerId="LiveId" clId="{A7818E8B-BA03-4EFC-BDF7-E050C0129ABF}" dt="2022-08-20T01:21:56.624" v="164" actId="20577"/>
          <ac:spMkLst>
            <pc:docMk/>
            <pc:sldMk cId="0" sldId="266"/>
            <ac:spMk id="844" creationId="{00000000-0000-0000-0000-000000000000}"/>
          </ac:spMkLst>
        </pc:spChg>
        <pc:spChg chg="mod">
          <ac:chgData name="Juan Pablo Nieto Uribe" userId="3d2aebee451f261a" providerId="LiveId" clId="{A7818E8B-BA03-4EFC-BDF7-E050C0129ABF}" dt="2022-08-20T01:26:27.185" v="542" actId="20577"/>
          <ac:spMkLst>
            <pc:docMk/>
            <pc:sldMk cId="0" sldId="266"/>
            <ac:spMk id="845" creationId="{00000000-0000-0000-0000-000000000000}"/>
          </ac:spMkLst>
        </pc:spChg>
        <pc:spChg chg="mod">
          <ac:chgData name="Juan Pablo Nieto Uribe" userId="3d2aebee451f261a" providerId="LiveId" clId="{A7818E8B-BA03-4EFC-BDF7-E050C0129ABF}" dt="2022-08-20T01:24:24.371" v="297" actId="20577"/>
          <ac:spMkLst>
            <pc:docMk/>
            <pc:sldMk cId="0" sldId="266"/>
            <ac:spMk id="846" creationId="{00000000-0000-0000-0000-000000000000}"/>
          </ac:spMkLst>
        </pc:spChg>
        <pc:spChg chg="mod">
          <ac:chgData name="Juan Pablo Nieto Uribe" userId="3d2aebee451f261a" providerId="LiveId" clId="{A7818E8B-BA03-4EFC-BDF7-E050C0129ABF}" dt="2022-08-20T01:25:44.802" v="431" actId="20577"/>
          <ac:spMkLst>
            <pc:docMk/>
            <pc:sldMk cId="0" sldId="266"/>
            <ac:spMk id="847" creationId="{00000000-0000-0000-0000-000000000000}"/>
          </ac:spMkLst>
        </pc:spChg>
        <pc:spChg chg="mod">
          <ac:chgData name="Juan Pablo Nieto Uribe" userId="3d2aebee451f261a" providerId="LiveId" clId="{A7818E8B-BA03-4EFC-BDF7-E050C0129ABF}" dt="2022-08-20T01:22:01.628" v="176" actId="20577"/>
          <ac:spMkLst>
            <pc:docMk/>
            <pc:sldMk cId="0" sldId="266"/>
            <ac:spMk id="848" creationId="{00000000-0000-0000-0000-000000000000}"/>
          </ac:spMkLst>
        </pc:spChg>
        <pc:spChg chg="mod">
          <ac:chgData name="Juan Pablo Nieto Uribe" userId="3d2aebee451f261a" providerId="LiveId" clId="{A7818E8B-BA03-4EFC-BDF7-E050C0129ABF}" dt="2022-08-20T01:25:16.482" v="347" actId="20577"/>
          <ac:spMkLst>
            <pc:docMk/>
            <pc:sldMk cId="0" sldId="266"/>
            <ac:spMk id="849" creationId="{00000000-0000-0000-0000-000000000000}"/>
          </ac:spMkLst>
        </pc:spChg>
        <pc:spChg chg="mod">
          <ac:chgData name="Juan Pablo Nieto Uribe" userId="3d2aebee451f261a" providerId="LiveId" clId="{A7818E8B-BA03-4EFC-BDF7-E050C0129ABF}" dt="2022-08-20T01:24:30.323" v="313" actId="20577"/>
          <ac:spMkLst>
            <pc:docMk/>
            <pc:sldMk cId="0" sldId="266"/>
            <ac:spMk id="850" creationId="{00000000-0000-0000-0000-000000000000}"/>
          </ac:spMkLst>
        </pc:spChg>
        <pc:spChg chg="mod">
          <ac:chgData name="Juan Pablo Nieto Uribe" userId="3d2aebee451f261a" providerId="LiveId" clId="{A7818E8B-BA03-4EFC-BDF7-E050C0129ABF}" dt="2022-08-20T01:25:53.726" v="456" actId="20577"/>
          <ac:spMkLst>
            <pc:docMk/>
            <pc:sldMk cId="0" sldId="266"/>
            <ac:spMk id="851" creationId="{00000000-0000-0000-0000-000000000000}"/>
          </ac:spMkLst>
        </pc:spChg>
        <pc:spChg chg="mod">
          <ac:chgData name="Juan Pablo Nieto Uribe" userId="3d2aebee451f261a" providerId="LiveId" clId="{A7818E8B-BA03-4EFC-BDF7-E050C0129ABF}" dt="2022-08-20T01:22:11.124" v="197" actId="20577"/>
          <ac:spMkLst>
            <pc:docMk/>
            <pc:sldMk cId="0" sldId="266"/>
            <ac:spMk id="852" creationId="{00000000-0000-0000-0000-000000000000}"/>
          </ac:spMkLst>
        </pc:spChg>
        <pc:spChg chg="mod">
          <ac:chgData name="Juan Pablo Nieto Uribe" userId="3d2aebee451f261a" providerId="LiveId" clId="{A7818E8B-BA03-4EFC-BDF7-E050C0129ABF}" dt="2022-08-20T01:26:33.817" v="552" actId="20577"/>
          <ac:spMkLst>
            <pc:docMk/>
            <pc:sldMk cId="0" sldId="266"/>
            <ac:spMk id="853" creationId="{00000000-0000-0000-0000-000000000000}"/>
          </ac:spMkLst>
        </pc:spChg>
        <pc:spChg chg="mod">
          <ac:chgData name="Juan Pablo Nieto Uribe" userId="3d2aebee451f261a" providerId="LiveId" clId="{A7818E8B-BA03-4EFC-BDF7-E050C0129ABF}" dt="2022-08-20T01:25:02.979" v="323" actId="207"/>
          <ac:spMkLst>
            <pc:docMk/>
            <pc:sldMk cId="0" sldId="266"/>
            <ac:spMk id="854" creationId="{00000000-0000-0000-0000-000000000000}"/>
          </ac:spMkLst>
        </pc:spChg>
        <pc:grpChg chg="add mod">
          <ac:chgData name="Juan Pablo Nieto Uribe" userId="3d2aebee451f261a" providerId="LiveId" clId="{A7818E8B-BA03-4EFC-BDF7-E050C0129ABF}" dt="2022-08-20T01:29:21.819" v="649" actId="164"/>
          <ac:grpSpMkLst>
            <pc:docMk/>
            <pc:sldMk cId="0" sldId="266"/>
            <ac:grpSpMk id="4" creationId="{4617D8F7-DA2C-B7C2-AF20-A19A8C7C0421}"/>
          </ac:grpSpMkLst>
        </pc:grpChg>
        <pc:grpChg chg="mod">
          <ac:chgData name="Juan Pablo Nieto Uribe" userId="3d2aebee451f261a" providerId="LiveId" clId="{A7818E8B-BA03-4EFC-BDF7-E050C0129ABF}" dt="2022-08-20T01:29:21.819" v="649" actId="164"/>
          <ac:grpSpMkLst>
            <pc:docMk/>
            <pc:sldMk cId="0" sldId="266"/>
            <ac:grpSpMk id="865" creationId="{00000000-0000-0000-0000-000000000000}"/>
          </ac:grpSpMkLst>
        </pc:grpChg>
        <pc:picChg chg="add mod">
          <ac:chgData name="Juan Pablo Nieto Uribe" userId="3d2aebee451f261a" providerId="LiveId" clId="{A7818E8B-BA03-4EFC-BDF7-E050C0129ABF}" dt="2022-08-20T01:29:21.819" v="649" actId="164"/>
          <ac:picMkLst>
            <pc:docMk/>
            <pc:sldMk cId="0" sldId="266"/>
            <ac:picMk id="3" creationId="{59BEAEC3-05A8-590A-E680-246C55C5A39C}"/>
          </ac:picMkLst>
        </pc:picChg>
        <pc:cxnChg chg="add mod">
          <ac:chgData name="Juan Pablo Nieto Uribe" userId="3d2aebee451f261a" providerId="LiveId" clId="{A7818E8B-BA03-4EFC-BDF7-E050C0129ABF}" dt="2022-08-20T01:29:21.819" v="649" actId="164"/>
          <ac:cxnSpMkLst>
            <pc:docMk/>
            <pc:sldMk cId="0" sldId="266"/>
            <ac:cxnSpMk id="2" creationId="{11ACA3A3-474E-7CE7-40BD-F89E55D51DD8}"/>
          </ac:cxnSpMkLst>
        </pc:cxnChg>
      </pc:sldChg>
      <pc:sldChg chg="del">
        <pc:chgData name="Juan Pablo Nieto Uribe" userId="3d2aebee451f261a" providerId="LiveId" clId="{A7818E8B-BA03-4EFC-BDF7-E050C0129ABF}" dt="2022-08-20T04:03:05.600" v="1138" actId="2696"/>
        <pc:sldMkLst>
          <pc:docMk/>
          <pc:sldMk cId="0" sldId="268"/>
        </pc:sldMkLst>
      </pc:sldChg>
      <pc:sldChg chg="addSp delSp modSp mod ord modNotes">
        <pc:chgData name="Juan Pablo Nieto Uribe" userId="3d2aebee451f261a" providerId="LiveId" clId="{A7818E8B-BA03-4EFC-BDF7-E050C0129ABF}" dt="2022-08-20T01:28:13.526" v="643" actId="20577"/>
        <pc:sldMkLst>
          <pc:docMk/>
          <pc:sldMk cId="0" sldId="269"/>
        </pc:sldMkLst>
        <pc:spChg chg="mod">
          <ac:chgData name="Juan Pablo Nieto Uribe" userId="3d2aebee451f261a" providerId="LiveId" clId="{A7818E8B-BA03-4EFC-BDF7-E050C0129ABF}" dt="2022-08-20T01:27:12.472" v="559"/>
          <ac:spMkLst>
            <pc:docMk/>
            <pc:sldMk cId="0" sldId="269"/>
            <ac:spMk id="7" creationId="{49AF6D57-D27E-59C8-DEA2-283BBDCE2354}"/>
          </ac:spMkLst>
        </pc:spChg>
        <pc:spChg chg="mod">
          <ac:chgData name="Juan Pablo Nieto Uribe" userId="3d2aebee451f261a" providerId="LiveId" clId="{A7818E8B-BA03-4EFC-BDF7-E050C0129ABF}" dt="2022-08-20T01:27:12.472" v="559"/>
          <ac:spMkLst>
            <pc:docMk/>
            <pc:sldMk cId="0" sldId="269"/>
            <ac:spMk id="8" creationId="{A543BDDF-DDC5-26E1-8376-05F3A122F86B}"/>
          </ac:spMkLst>
        </pc:spChg>
        <pc:spChg chg="mod">
          <ac:chgData name="Juan Pablo Nieto Uribe" userId="3d2aebee451f261a" providerId="LiveId" clId="{A7818E8B-BA03-4EFC-BDF7-E050C0129ABF}" dt="2022-08-20T01:27:12.472" v="559"/>
          <ac:spMkLst>
            <pc:docMk/>
            <pc:sldMk cId="0" sldId="269"/>
            <ac:spMk id="9" creationId="{0FA30A9D-AC6B-2333-20FB-A83D9C4D15FF}"/>
          </ac:spMkLst>
        </pc:spChg>
        <pc:spChg chg="mod">
          <ac:chgData name="Juan Pablo Nieto Uribe" userId="3d2aebee451f261a" providerId="LiveId" clId="{A7818E8B-BA03-4EFC-BDF7-E050C0129ABF}" dt="2022-08-20T01:27:12.472" v="559"/>
          <ac:spMkLst>
            <pc:docMk/>
            <pc:sldMk cId="0" sldId="269"/>
            <ac:spMk id="10" creationId="{5E6B95BC-1ECE-754A-E8F0-3A7D5E3195A3}"/>
          </ac:spMkLst>
        </pc:spChg>
        <pc:spChg chg="mod">
          <ac:chgData name="Juan Pablo Nieto Uribe" userId="3d2aebee451f261a" providerId="LiveId" clId="{A7818E8B-BA03-4EFC-BDF7-E050C0129ABF}" dt="2022-08-20T01:27:12.472" v="559"/>
          <ac:spMkLst>
            <pc:docMk/>
            <pc:sldMk cId="0" sldId="269"/>
            <ac:spMk id="14" creationId="{3A74CA1C-EF95-D280-B9F8-837AD63C6A2C}"/>
          </ac:spMkLst>
        </pc:spChg>
        <pc:spChg chg="mod">
          <ac:chgData name="Juan Pablo Nieto Uribe" userId="3d2aebee451f261a" providerId="LiveId" clId="{A7818E8B-BA03-4EFC-BDF7-E050C0129ABF}" dt="2022-08-20T01:27:12.472" v="559"/>
          <ac:spMkLst>
            <pc:docMk/>
            <pc:sldMk cId="0" sldId="269"/>
            <ac:spMk id="15" creationId="{B5C25E0E-DD3F-1903-AE53-69DF595FAAF1}"/>
          </ac:spMkLst>
        </pc:spChg>
        <pc:spChg chg="mod">
          <ac:chgData name="Juan Pablo Nieto Uribe" userId="3d2aebee451f261a" providerId="LiveId" clId="{A7818E8B-BA03-4EFC-BDF7-E050C0129ABF}" dt="2022-08-20T01:27:12.472" v="559"/>
          <ac:spMkLst>
            <pc:docMk/>
            <pc:sldMk cId="0" sldId="269"/>
            <ac:spMk id="16" creationId="{CFC9860D-9D51-9737-A12D-0E2146657438}"/>
          </ac:spMkLst>
        </pc:spChg>
        <pc:spChg chg="mod">
          <ac:chgData name="Juan Pablo Nieto Uribe" userId="3d2aebee451f261a" providerId="LiveId" clId="{A7818E8B-BA03-4EFC-BDF7-E050C0129ABF}" dt="2022-08-20T01:27:12.472" v="559"/>
          <ac:spMkLst>
            <pc:docMk/>
            <pc:sldMk cId="0" sldId="269"/>
            <ac:spMk id="19" creationId="{FB87979C-829D-586B-70DF-113AC6AE84FA}"/>
          </ac:spMkLst>
        </pc:spChg>
        <pc:spChg chg="mod">
          <ac:chgData name="Juan Pablo Nieto Uribe" userId="3d2aebee451f261a" providerId="LiveId" clId="{A7818E8B-BA03-4EFC-BDF7-E050C0129ABF}" dt="2022-08-20T01:27:12.472" v="559"/>
          <ac:spMkLst>
            <pc:docMk/>
            <pc:sldMk cId="0" sldId="269"/>
            <ac:spMk id="20" creationId="{C6FA3E23-9DF5-C731-A82A-C0D5037387C2}"/>
          </ac:spMkLst>
        </pc:spChg>
        <pc:spChg chg="mod">
          <ac:chgData name="Juan Pablo Nieto Uribe" userId="3d2aebee451f261a" providerId="LiveId" clId="{A7818E8B-BA03-4EFC-BDF7-E050C0129ABF}" dt="2022-08-20T01:27:12.472" v="559"/>
          <ac:spMkLst>
            <pc:docMk/>
            <pc:sldMk cId="0" sldId="269"/>
            <ac:spMk id="21" creationId="{62809DE9-71CE-F19A-2A52-CA08D6740466}"/>
          </ac:spMkLst>
        </pc:spChg>
        <pc:spChg chg="mod">
          <ac:chgData name="Juan Pablo Nieto Uribe" userId="3d2aebee451f261a" providerId="LiveId" clId="{A7818E8B-BA03-4EFC-BDF7-E050C0129ABF}" dt="2022-08-20T01:27:12.472" v="559"/>
          <ac:spMkLst>
            <pc:docMk/>
            <pc:sldMk cId="0" sldId="269"/>
            <ac:spMk id="22" creationId="{C726A26B-29D4-260C-EAC1-0D8C2677E230}"/>
          </ac:spMkLst>
        </pc:spChg>
        <pc:spChg chg="mod">
          <ac:chgData name="Juan Pablo Nieto Uribe" userId="3d2aebee451f261a" providerId="LiveId" clId="{A7818E8B-BA03-4EFC-BDF7-E050C0129ABF}" dt="2022-08-20T01:27:12.472" v="559"/>
          <ac:spMkLst>
            <pc:docMk/>
            <pc:sldMk cId="0" sldId="269"/>
            <ac:spMk id="23" creationId="{5702B260-BBB8-3D26-C137-450F9F029209}"/>
          </ac:spMkLst>
        </pc:spChg>
        <pc:spChg chg="mod">
          <ac:chgData name="Juan Pablo Nieto Uribe" userId="3d2aebee451f261a" providerId="LiveId" clId="{A7818E8B-BA03-4EFC-BDF7-E050C0129ABF}" dt="2022-08-20T01:27:12.472" v="559"/>
          <ac:spMkLst>
            <pc:docMk/>
            <pc:sldMk cId="0" sldId="269"/>
            <ac:spMk id="24" creationId="{4906A8A1-563B-C3B7-1BB0-3152F500C8C7}"/>
          </ac:spMkLst>
        </pc:spChg>
        <pc:spChg chg="mod">
          <ac:chgData name="Juan Pablo Nieto Uribe" userId="3d2aebee451f261a" providerId="LiveId" clId="{A7818E8B-BA03-4EFC-BDF7-E050C0129ABF}" dt="2022-08-20T01:27:12.472" v="559"/>
          <ac:spMkLst>
            <pc:docMk/>
            <pc:sldMk cId="0" sldId="269"/>
            <ac:spMk id="25" creationId="{5ABD346A-A977-B5ED-46E6-7661BA45D9EB}"/>
          </ac:spMkLst>
        </pc:spChg>
        <pc:spChg chg="mod">
          <ac:chgData name="Juan Pablo Nieto Uribe" userId="3d2aebee451f261a" providerId="LiveId" clId="{A7818E8B-BA03-4EFC-BDF7-E050C0129ABF}" dt="2022-08-20T01:27:12.472" v="559"/>
          <ac:spMkLst>
            <pc:docMk/>
            <pc:sldMk cId="0" sldId="269"/>
            <ac:spMk id="26" creationId="{F5EA4859-B85F-1E07-8EB3-2532DE4C5322}"/>
          </ac:spMkLst>
        </pc:spChg>
        <pc:spChg chg="mod">
          <ac:chgData name="Juan Pablo Nieto Uribe" userId="3d2aebee451f261a" providerId="LiveId" clId="{A7818E8B-BA03-4EFC-BDF7-E050C0129ABF}" dt="2022-08-20T01:27:12.472" v="559"/>
          <ac:spMkLst>
            <pc:docMk/>
            <pc:sldMk cId="0" sldId="269"/>
            <ac:spMk id="27" creationId="{EE67A9EF-A90F-2FA8-0D90-3935DC9FC68E}"/>
          </ac:spMkLst>
        </pc:spChg>
        <pc:spChg chg="mod">
          <ac:chgData name="Juan Pablo Nieto Uribe" userId="3d2aebee451f261a" providerId="LiveId" clId="{A7818E8B-BA03-4EFC-BDF7-E050C0129ABF}" dt="2022-08-20T01:27:12.472" v="559"/>
          <ac:spMkLst>
            <pc:docMk/>
            <pc:sldMk cId="0" sldId="269"/>
            <ac:spMk id="28" creationId="{44796A82-D2DF-EAE0-A2CD-526E263541C1}"/>
          </ac:spMkLst>
        </pc:spChg>
        <pc:spChg chg="mod">
          <ac:chgData name="Juan Pablo Nieto Uribe" userId="3d2aebee451f261a" providerId="LiveId" clId="{A7818E8B-BA03-4EFC-BDF7-E050C0129ABF}" dt="2022-08-20T01:27:12.472" v="559"/>
          <ac:spMkLst>
            <pc:docMk/>
            <pc:sldMk cId="0" sldId="269"/>
            <ac:spMk id="29" creationId="{76376C25-5607-9126-E033-B90A68C5F1D8}"/>
          </ac:spMkLst>
        </pc:spChg>
        <pc:spChg chg="mod">
          <ac:chgData name="Juan Pablo Nieto Uribe" userId="3d2aebee451f261a" providerId="LiveId" clId="{A7818E8B-BA03-4EFC-BDF7-E050C0129ABF}" dt="2022-08-20T01:27:12.472" v="559"/>
          <ac:spMkLst>
            <pc:docMk/>
            <pc:sldMk cId="0" sldId="269"/>
            <ac:spMk id="30" creationId="{D189F418-2717-1C3B-62A4-00B03BDDD9A2}"/>
          </ac:spMkLst>
        </pc:spChg>
        <pc:spChg chg="mod">
          <ac:chgData name="Juan Pablo Nieto Uribe" userId="3d2aebee451f261a" providerId="LiveId" clId="{A7818E8B-BA03-4EFC-BDF7-E050C0129ABF}" dt="2022-08-20T01:27:12.472" v="559"/>
          <ac:spMkLst>
            <pc:docMk/>
            <pc:sldMk cId="0" sldId="269"/>
            <ac:spMk id="31" creationId="{CDDC3534-0006-AF22-B23E-AF31FF79CD68}"/>
          </ac:spMkLst>
        </pc:spChg>
        <pc:spChg chg="mod">
          <ac:chgData name="Juan Pablo Nieto Uribe" userId="3d2aebee451f261a" providerId="LiveId" clId="{A7818E8B-BA03-4EFC-BDF7-E050C0129ABF}" dt="2022-08-20T01:28:13.526" v="643" actId="20577"/>
          <ac:spMkLst>
            <pc:docMk/>
            <pc:sldMk cId="0" sldId="269"/>
            <ac:spMk id="1038" creationId="{00000000-0000-0000-0000-000000000000}"/>
          </ac:spMkLst>
        </pc:spChg>
        <pc:spChg chg="mod">
          <ac:chgData name="Juan Pablo Nieto Uribe" userId="3d2aebee451f261a" providerId="LiveId" clId="{A7818E8B-BA03-4EFC-BDF7-E050C0129ABF}" dt="2022-08-20T01:27:42.091" v="562" actId="20577"/>
          <ac:spMkLst>
            <pc:docMk/>
            <pc:sldMk cId="0" sldId="269"/>
            <ac:spMk id="1039" creationId="{00000000-0000-0000-0000-000000000000}"/>
          </ac:spMkLst>
        </pc:spChg>
        <pc:spChg chg="del">
          <ac:chgData name="Juan Pablo Nieto Uribe" userId="3d2aebee451f261a" providerId="LiveId" clId="{A7818E8B-BA03-4EFC-BDF7-E050C0129ABF}" dt="2022-08-20T01:26:57.851" v="557" actId="478"/>
          <ac:spMkLst>
            <pc:docMk/>
            <pc:sldMk cId="0" sldId="269"/>
            <ac:spMk id="1070" creationId="{00000000-0000-0000-0000-000000000000}"/>
          </ac:spMkLst>
        </pc:spChg>
        <pc:grpChg chg="add mod">
          <ac:chgData name="Juan Pablo Nieto Uribe" userId="3d2aebee451f261a" providerId="LiveId" clId="{A7818E8B-BA03-4EFC-BDF7-E050C0129ABF}" dt="2022-08-20T01:27:12.472" v="559"/>
          <ac:grpSpMkLst>
            <pc:docMk/>
            <pc:sldMk cId="0" sldId="269"/>
            <ac:grpSpMk id="2" creationId="{C4D03CC7-77B5-7D16-933E-D057B680001D}"/>
          </ac:grpSpMkLst>
        </pc:grpChg>
        <pc:grpChg chg="mod">
          <ac:chgData name="Juan Pablo Nieto Uribe" userId="3d2aebee451f261a" providerId="LiveId" clId="{A7818E8B-BA03-4EFC-BDF7-E050C0129ABF}" dt="2022-08-20T01:27:12.472" v="559"/>
          <ac:grpSpMkLst>
            <pc:docMk/>
            <pc:sldMk cId="0" sldId="269"/>
            <ac:grpSpMk id="4" creationId="{4C2200B0-7C87-B498-32F3-DF002F82A5BD}"/>
          </ac:grpSpMkLst>
        </pc:grpChg>
        <pc:grpChg chg="mod">
          <ac:chgData name="Juan Pablo Nieto Uribe" userId="3d2aebee451f261a" providerId="LiveId" clId="{A7818E8B-BA03-4EFC-BDF7-E050C0129ABF}" dt="2022-08-20T01:27:12.472" v="559"/>
          <ac:grpSpMkLst>
            <pc:docMk/>
            <pc:sldMk cId="0" sldId="269"/>
            <ac:grpSpMk id="5" creationId="{5AEABBEA-8EC5-441A-B48E-3A8D24004B70}"/>
          </ac:grpSpMkLst>
        </pc:grpChg>
        <pc:grpChg chg="mod">
          <ac:chgData name="Juan Pablo Nieto Uribe" userId="3d2aebee451f261a" providerId="LiveId" clId="{A7818E8B-BA03-4EFC-BDF7-E050C0129ABF}" dt="2022-08-20T01:27:12.472" v="559"/>
          <ac:grpSpMkLst>
            <pc:docMk/>
            <pc:sldMk cId="0" sldId="269"/>
            <ac:grpSpMk id="11" creationId="{90F8770B-E20E-0411-864D-BC0EFC735C95}"/>
          </ac:grpSpMkLst>
        </pc:grpChg>
        <pc:grpChg chg="mod">
          <ac:chgData name="Juan Pablo Nieto Uribe" userId="3d2aebee451f261a" providerId="LiveId" clId="{A7818E8B-BA03-4EFC-BDF7-E050C0129ABF}" dt="2022-08-20T01:27:12.472" v="559"/>
          <ac:grpSpMkLst>
            <pc:docMk/>
            <pc:sldMk cId="0" sldId="269"/>
            <ac:grpSpMk id="12" creationId="{7E88E3FF-8138-C710-E968-BEDA79332940}"/>
          </ac:grpSpMkLst>
        </pc:grpChg>
        <pc:grpChg chg="mod">
          <ac:chgData name="Juan Pablo Nieto Uribe" userId="3d2aebee451f261a" providerId="LiveId" clId="{A7818E8B-BA03-4EFC-BDF7-E050C0129ABF}" dt="2022-08-20T01:27:12.472" v="559"/>
          <ac:grpSpMkLst>
            <pc:docMk/>
            <pc:sldMk cId="0" sldId="269"/>
            <ac:grpSpMk id="13" creationId="{7D9159AF-4ECC-CDA1-9B59-6E633F9E80F7}"/>
          </ac:grpSpMkLst>
        </pc:grpChg>
        <pc:grpChg chg="del">
          <ac:chgData name="Juan Pablo Nieto Uribe" userId="3d2aebee451f261a" providerId="LiveId" clId="{A7818E8B-BA03-4EFC-BDF7-E050C0129ABF}" dt="2022-08-20T01:27:00.973" v="558" actId="478"/>
          <ac:grpSpMkLst>
            <pc:docMk/>
            <pc:sldMk cId="0" sldId="269"/>
            <ac:grpSpMk id="1040" creationId="{00000000-0000-0000-0000-000000000000}"/>
          </ac:grpSpMkLst>
        </pc:grpChg>
        <pc:picChg chg="mod">
          <ac:chgData name="Juan Pablo Nieto Uribe" userId="3d2aebee451f261a" providerId="LiveId" clId="{A7818E8B-BA03-4EFC-BDF7-E050C0129ABF}" dt="2022-08-20T01:27:12.472" v="559"/>
          <ac:picMkLst>
            <pc:docMk/>
            <pc:sldMk cId="0" sldId="269"/>
            <ac:picMk id="6" creationId="{053E6D95-0AEC-4A6D-38C7-E6A868472B4C}"/>
          </ac:picMkLst>
        </pc:picChg>
        <pc:cxnChg chg="mod">
          <ac:chgData name="Juan Pablo Nieto Uribe" userId="3d2aebee451f261a" providerId="LiveId" clId="{A7818E8B-BA03-4EFC-BDF7-E050C0129ABF}" dt="2022-08-20T01:27:12.472" v="559"/>
          <ac:cxnSpMkLst>
            <pc:docMk/>
            <pc:sldMk cId="0" sldId="269"/>
            <ac:cxnSpMk id="3" creationId="{213EF33E-8275-5354-B4E9-4AB61111278B}"/>
          </ac:cxnSpMkLst>
        </pc:cxnChg>
        <pc:cxnChg chg="mod">
          <ac:chgData name="Juan Pablo Nieto Uribe" userId="3d2aebee451f261a" providerId="LiveId" clId="{A7818E8B-BA03-4EFC-BDF7-E050C0129ABF}" dt="2022-08-20T01:27:12.472" v="559"/>
          <ac:cxnSpMkLst>
            <pc:docMk/>
            <pc:sldMk cId="0" sldId="269"/>
            <ac:cxnSpMk id="17" creationId="{B48D094A-BD74-B163-EBA1-CE8BBF98FB2F}"/>
          </ac:cxnSpMkLst>
        </pc:cxnChg>
        <pc:cxnChg chg="mod">
          <ac:chgData name="Juan Pablo Nieto Uribe" userId="3d2aebee451f261a" providerId="LiveId" clId="{A7818E8B-BA03-4EFC-BDF7-E050C0129ABF}" dt="2022-08-20T01:27:12.472" v="559"/>
          <ac:cxnSpMkLst>
            <pc:docMk/>
            <pc:sldMk cId="0" sldId="269"/>
            <ac:cxnSpMk id="18" creationId="{2197496E-D56F-C0CC-B8E8-EC45F0671765}"/>
          </ac:cxnSpMkLst>
        </pc:cxnChg>
      </pc:sldChg>
      <pc:sldChg chg="addSp delSp modSp mod ord">
        <pc:chgData name="Juan Pablo Nieto Uribe" userId="3d2aebee451f261a" providerId="LiveId" clId="{A7818E8B-BA03-4EFC-BDF7-E050C0129ABF}" dt="2022-08-20T03:50:02.589" v="1105" actId="1076"/>
        <pc:sldMkLst>
          <pc:docMk/>
          <pc:sldMk cId="0" sldId="270"/>
        </pc:sldMkLst>
        <pc:spChg chg="add del mod">
          <ac:chgData name="Juan Pablo Nieto Uribe" userId="3d2aebee451f261a" providerId="LiveId" clId="{A7818E8B-BA03-4EFC-BDF7-E050C0129ABF}" dt="2022-08-20T03:49:36.307" v="1094" actId="478"/>
          <ac:spMkLst>
            <pc:docMk/>
            <pc:sldMk cId="0" sldId="270"/>
            <ac:spMk id="3" creationId="{4867C02D-3DA1-35EA-A3F5-4DA37929C126}"/>
          </ac:spMkLst>
        </pc:spChg>
        <pc:spChg chg="add del mod">
          <ac:chgData name="Juan Pablo Nieto Uribe" userId="3d2aebee451f261a" providerId="LiveId" clId="{A7818E8B-BA03-4EFC-BDF7-E050C0129ABF}" dt="2022-08-20T03:49:40.917" v="1097" actId="478"/>
          <ac:spMkLst>
            <pc:docMk/>
            <pc:sldMk cId="0" sldId="270"/>
            <ac:spMk id="5" creationId="{7204B7D3-E780-EAB1-331F-3D02F5EC94FD}"/>
          </ac:spMkLst>
        </pc:spChg>
        <pc:spChg chg="mod">
          <ac:chgData name="Juan Pablo Nieto Uribe" userId="3d2aebee451f261a" providerId="LiveId" clId="{A7818E8B-BA03-4EFC-BDF7-E050C0129ABF}" dt="2022-08-20T03:49:56.177" v="1102"/>
          <ac:spMkLst>
            <pc:docMk/>
            <pc:sldMk cId="0" sldId="270"/>
            <ac:spMk id="13" creationId="{AF246D7E-29AC-6E4F-6123-606668F41AAB}"/>
          </ac:spMkLst>
        </pc:spChg>
        <pc:spChg chg="mod">
          <ac:chgData name="Juan Pablo Nieto Uribe" userId="3d2aebee451f261a" providerId="LiveId" clId="{A7818E8B-BA03-4EFC-BDF7-E050C0129ABF}" dt="2022-08-20T03:49:56.177" v="1102"/>
          <ac:spMkLst>
            <pc:docMk/>
            <pc:sldMk cId="0" sldId="270"/>
            <ac:spMk id="14" creationId="{DCA425EE-BD43-7064-C55E-2DA9300BD878}"/>
          </ac:spMkLst>
        </pc:spChg>
        <pc:spChg chg="mod">
          <ac:chgData name="Juan Pablo Nieto Uribe" userId="3d2aebee451f261a" providerId="LiveId" clId="{A7818E8B-BA03-4EFC-BDF7-E050C0129ABF}" dt="2022-08-20T03:49:56.177" v="1102"/>
          <ac:spMkLst>
            <pc:docMk/>
            <pc:sldMk cId="0" sldId="270"/>
            <ac:spMk id="15" creationId="{815A0822-992E-06CD-2612-74526449B9C8}"/>
          </ac:spMkLst>
        </pc:spChg>
        <pc:spChg chg="mod">
          <ac:chgData name="Juan Pablo Nieto Uribe" userId="3d2aebee451f261a" providerId="LiveId" clId="{A7818E8B-BA03-4EFC-BDF7-E050C0129ABF}" dt="2022-08-20T03:49:56.177" v="1102"/>
          <ac:spMkLst>
            <pc:docMk/>
            <pc:sldMk cId="0" sldId="270"/>
            <ac:spMk id="16" creationId="{4584B5C9-B02F-522F-5A79-CF752D9E7701}"/>
          </ac:spMkLst>
        </pc:spChg>
        <pc:spChg chg="mod">
          <ac:chgData name="Juan Pablo Nieto Uribe" userId="3d2aebee451f261a" providerId="LiveId" clId="{A7818E8B-BA03-4EFC-BDF7-E050C0129ABF}" dt="2022-08-20T03:49:56.177" v="1102"/>
          <ac:spMkLst>
            <pc:docMk/>
            <pc:sldMk cId="0" sldId="270"/>
            <ac:spMk id="20" creationId="{7328A8C9-EAD8-0CCD-A74D-DF20724E1EF0}"/>
          </ac:spMkLst>
        </pc:spChg>
        <pc:spChg chg="mod">
          <ac:chgData name="Juan Pablo Nieto Uribe" userId="3d2aebee451f261a" providerId="LiveId" clId="{A7818E8B-BA03-4EFC-BDF7-E050C0129ABF}" dt="2022-08-20T03:49:56.177" v="1102"/>
          <ac:spMkLst>
            <pc:docMk/>
            <pc:sldMk cId="0" sldId="270"/>
            <ac:spMk id="21" creationId="{AE955BBC-B829-2F53-A015-A9A08A90AA8E}"/>
          </ac:spMkLst>
        </pc:spChg>
        <pc:spChg chg="mod">
          <ac:chgData name="Juan Pablo Nieto Uribe" userId="3d2aebee451f261a" providerId="LiveId" clId="{A7818E8B-BA03-4EFC-BDF7-E050C0129ABF}" dt="2022-08-20T03:49:56.177" v="1102"/>
          <ac:spMkLst>
            <pc:docMk/>
            <pc:sldMk cId="0" sldId="270"/>
            <ac:spMk id="22" creationId="{86266F19-FBFE-87F1-C9BD-AD2823336ABA}"/>
          </ac:spMkLst>
        </pc:spChg>
        <pc:spChg chg="mod">
          <ac:chgData name="Juan Pablo Nieto Uribe" userId="3d2aebee451f261a" providerId="LiveId" clId="{A7818E8B-BA03-4EFC-BDF7-E050C0129ABF}" dt="2022-08-20T03:49:56.177" v="1102"/>
          <ac:spMkLst>
            <pc:docMk/>
            <pc:sldMk cId="0" sldId="270"/>
            <ac:spMk id="25" creationId="{EE1FAEB9-CA47-59D4-6427-61A61DF3956F}"/>
          </ac:spMkLst>
        </pc:spChg>
        <pc:spChg chg="mod">
          <ac:chgData name="Juan Pablo Nieto Uribe" userId="3d2aebee451f261a" providerId="LiveId" clId="{A7818E8B-BA03-4EFC-BDF7-E050C0129ABF}" dt="2022-08-20T03:49:56.177" v="1102"/>
          <ac:spMkLst>
            <pc:docMk/>
            <pc:sldMk cId="0" sldId="270"/>
            <ac:spMk id="26" creationId="{86BFC9D6-7082-4E06-DD0C-312B6F3C1C2E}"/>
          </ac:spMkLst>
        </pc:spChg>
        <pc:spChg chg="mod">
          <ac:chgData name="Juan Pablo Nieto Uribe" userId="3d2aebee451f261a" providerId="LiveId" clId="{A7818E8B-BA03-4EFC-BDF7-E050C0129ABF}" dt="2022-08-20T03:49:56.177" v="1102"/>
          <ac:spMkLst>
            <pc:docMk/>
            <pc:sldMk cId="0" sldId="270"/>
            <ac:spMk id="27" creationId="{AC9EA69F-6299-0894-43C6-41557A3C2CB1}"/>
          </ac:spMkLst>
        </pc:spChg>
        <pc:spChg chg="mod">
          <ac:chgData name="Juan Pablo Nieto Uribe" userId="3d2aebee451f261a" providerId="LiveId" clId="{A7818E8B-BA03-4EFC-BDF7-E050C0129ABF}" dt="2022-08-20T03:49:56.177" v="1102"/>
          <ac:spMkLst>
            <pc:docMk/>
            <pc:sldMk cId="0" sldId="270"/>
            <ac:spMk id="28" creationId="{B6DBBE9B-B3C0-F06C-D5E2-0B9B2B797552}"/>
          </ac:spMkLst>
        </pc:spChg>
        <pc:spChg chg="mod">
          <ac:chgData name="Juan Pablo Nieto Uribe" userId="3d2aebee451f261a" providerId="LiveId" clId="{A7818E8B-BA03-4EFC-BDF7-E050C0129ABF}" dt="2022-08-20T03:49:56.177" v="1102"/>
          <ac:spMkLst>
            <pc:docMk/>
            <pc:sldMk cId="0" sldId="270"/>
            <ac:spMk id="29" creationId="{E8E8F52D-C3DF-5242-9B72-1968394262C7}"/>
          </ac:spMkLst>
        </pc:spChg>
        <pc:spChg chg="mod">
          <ac:chgData name="Juan Pablo Nieto Uribe" userId="3d2aebee451f261a" providerId="LiveId" clId="{A7818E8B-BA03-4EFC-BDF7-E050C0129ABF}" dt="2022-08-20T03:49:56.177" v="1102"/>
          <ac:spMkLst>
            <pc:docMk/>
            <pc:sldMk cId="0" sldId="270"/>
            <ac:spMk id="30" creationId="{94F99232-CD9B-6125-C961-99A5678DA8A1}"/>
          </ac:spMkLst>
        </pc:spChg>
        <pc:spChg chg="mod">
          <ac:chgData name="Juan Pablo Nieto Uribe" userId="3d2aebee451f261a" providerId="LiveId" clId="{A7818E8B-BA03-4EFC-BDF7-E050C0129ABF}" dt="2022-08-20T03:49:56.177" v="1102"/>
          <ac:spMkLst>
            <pc:docMk/>
            <pc:sldMk cId="0" sldId="270"/>
            <ac:spMk id="31" creationId="{8108ABA0-BFA3-CD8C-4997-33D680B4A705}"/>
          </ac:spMkLst>
        </pc:spChg>
        <pc:spChg chg="mod">
          <ac:chgData name="Juan Pablo Nieto Uribe" userId="3d2aebee451f261a" providerId="LiveId" clId="{A7818E8B-BA03-4EFC-BDF7-E050C0129ABF}" dt="2022-08-20T03:49:56.177" v="1102"/>
          <ac:spMkLst>
            <pc:docMk/>
            <pc:sldMk cId="0" sldId="270"/>
            <ac:spMk id="32" creationId="{3E5B3F37-86BB-D38B-A35D-633545C3DD00}"/>
          </ac:spMkLst>
        </pc:spChg>
        <pc:spChg chg="mod">
          <ac:chgData name="Juan Pablo Nieto Uribe" userId="3d2aebee451f261a" providerId="LiveId" clId="{A7818E8B-BA03-4EFC-BDF7-E050C0129ABF}" dt="2022-08-20T03:49:56.177" v="1102"/>
          <ac:spMkLst>
            <pc:docMk/>
            <pc:sldMk cId="0" sldId="270"/>
            <ac:spMk id="33" creationId="{185E530F-E4CB-1E00-7BA4-7155D09E0B0B}"/>
          </ac:spMkLst>
        </pc:spChg>
        <pc:spChg chg="mod">
          <ac:chgData name="Juan Pablo Nieto Uribe" userId="3d2aebee451f261a" providerId="LiveId" clId="{A7818E8B-BA03-4EFC-BDF7-E050C0129ABF}" dt="2022-08-20T03:49:56.177" v="1102"/>
          <ac:spMkLst>
            <pc:docMk/>
            <pc:sldMk cId="0" sldId="270"/>
            <ac:spMk id="34" creationId="{E7627CB9-65A7-42A4-7960-18CFCDDF4CB6}"/>
          </ac:spMkLst>
        </pc:spChg>
        <pc:spChg chg="mod">
          <ac:chgData name="Juan Pablo Nieto Uribe" userId="3d2aebee451f261a" providerId="LiveId" clId="{A7818E8B-BA03-4EFC-BDF7-E050C0129ABF}" dt="2022-08-20T03:49:56.177" v="1102"/>
          <ac:spMkLst>
            <pc:docMk/>
            <pc:sldMk cId="0" sldId="270"/>
            <ac:spMk id="35" creationId="{1C31272B-9499-2917-0A9C-9950643920AA}"/>
          </ac:spMkLst>
        </pc:spChg>
        <pc:spChg chg="mod">
          <ac:chgData name="Juan Pablo Nieto Uribe" userId="3d2aebee451f261a" providerId="LiveId" clId="{A7818E8B-BA03-4EFC-BDF7-E050C0129ABF}" dt="2022-08-20T03:49:56.177" v="1102"/>
          <ac:spMkLst>
            <pc:docMk/>
            <pc:sldMk cId="0" sldId="270"/>
            <ac:spMk id="36" creationId="{5526AB91-B3A4-603F-487A-1F1895D48ADE}"/>
          </ac:spMkLst>
        </pc:spChg>
        <pc:spChg chg="mod">
          <ac:chgData name="Juan Pablo Nieto Uribe" userId="3d2aebee451f261a" providerId="LiveId" clId="{A7818E8B-BA03-4EFC-BDF7-E050C0129ABF}" dt="2022-08-20T03:49:56.177" v="1102"/>
          <ac:spMkLst>
            <pc:docMk/>
            <pc:sldMk cId="0" sldId="270"/>
            <ac:spMk id="37" creationId="{BDD959E4-1396-CBA1-8ADA-9E7FC71F3E76}"/>
          </ac:spMkLst>
        </pc:spChg>
        <pc:spChg chg="del">
          <ac:chgData name="Juan Pablo Nieto Uribe" userId="3d2aebee451f261a" providerId="LiveId" clId="{A7818E8B-BA03-4EFC-BDF7-E050C0129ABF}" dt="2022-08-20T03:49:38.205" v="1095" actId="478"/>
          <ac:spMkLst>
            <pc:docMk/>
            <pc:sldMk cId="0" sldId="270"/>
            <ac:spMk id="1092" creationId="{00000000-0000-0000-0000-000000000000}"/>
          </ac:spMkLst>
        </pc:spChg>
        <pc:spChg chg="del">
          <ac:chgData name="Juan Pablo Nieto Uribe" userId="3d2aebee451f261a" providerId="LiveId" clId="{A7818E8B-BA03-4EFC-BDF7-E050C0129ABF}" dt="2022-08-20T03:49:33.985" v="1093" actId="478"/>
          <ac:spMkLst>
            <pc:docMk/>
            <pc:sldMk cId="0" sldId="270"/>
            <ac:spMk id="1093" creationId="{00000000-0000-0000-0000-000000000000}"/>
          </ac:spMkLst>
        </pc:spChg>
        <pc:spChg chg="del">
          <ac:chgData name="Juan Pablo Nieto Uribe" userId="3d2aebee451f261a" providerId="LiveId" clId="{A7818E8B-BA03-4EFC-BDF7-E050C0129ABF}" dt="2022-08-20T03:49:39.504" v="1096" actId="478"/>
          <ac:spMkLst>
            <pc:docMk/>
            <pc:sldMk cId="0" sldId="270"/>
            <ac:spMk id="1126" creationId="{00000000-0000-0000-0000-000000000000}"/>
          </ac:spMkLst>
        </pc:spChg>
        <pc:grpChg chg="add mod">
          <ac:chgData name="Juan Pablo Nieto Uribe" userId="3d2aebee451f261a" providerId="LiveId" clId="{A7818E8B-BA03-4EFC-BDF7-E050C0129ABF}" dt="2022-08-20T03:49:56.177" v="1102"/>
          <ac:grpSpMkLst>
            <pc:docMk/>
            <pc:sldMk cId="0" sldId="270"/>
            <ac:grpSpMk id="8" creationId="{91CA3C3D-8681-FF18-3A74-0E702ACFC8CC}"/>
          </ac:grpSpMkLst>
        </pc:grpChg>
        <pc:grpChg chg="mod">
          <ac:chgData name="Juan Pablo Nieto Uribe" userId="3d2aebee451f261a" providerId="LiveId" clId="{A7818E8B-BA03-4EFC-BDF7-E050C0129ABF}" dt="2022-08-20T03:49:56.177" v="1102"/>
          <ac:grpSpMkLst>
            <pc:docMk/>
            <pc:sldMk cId="0" sldId="270"/>
            <ac:grpSpMk id="10" creationId="{11FD885E-001D-A7CE-8C4C-D1ED11470B05}"/>
          </ac:grpSpMkLst>
        </pc:grpChg>
        <pc:grpChg chg="mod">
          <ac:chgData name="Juan Pablo Nieto Uribe" userId="3d2aebee451f261a" providerId="LiveId" clId="{A7818E8B-BA03-4EFC-BDF7-E050C0129ABF}" dt="2022-08-20T03:49:56.177" v="1102"/>
          <ac:grpSpMkLst>
            <pc:docMk/>
            <pc:sldMk cId="0" sldId="270"/>
            <ac:grpSpMk id="11" creationId="{6F812CE2-ED8B-619A-FC0C-B793637703E8}"/>
          </ac:grpSpMkLst>
        </pc:grpChg>
        <pc:grpChg chg="mod">
          <ac:chgData name="Juan Pablo Nieto Uribe" userId="3d2aebee451f261a" providerId="LiveId" clId="{A7818E8B-BA03-4EFC-BDF7-E050C0129ABF}" dt="2022-08-20T03:49:56.177" v="1102"/>
          <ac:grpSpMkLst>
            <pc:docMk/>
            <pc:sldMk cId="0" sldId="270"/>
            <ac:grpSpMk id="17" creationId="{E4C47976-32DA-DE5F-14F0-81A1EC8B7241}"/>
          </ac:grpSpMkLst>
        </pc:grpChg>
        <pc:grpChg chg="mod">
          <ac:chgData name="Juan Pablo Nieto Uribe" userId="3d2aebee451f261a" providerId="LiveId" clId="{A7818E8B-BA03-4EFC-BDF7-E050C0129ABF}" dt="2022-08-20T03:49:56.177" v="1102"/>
          <ac:grpSpMkLst>
            <pc:docMk/>
            <pc:sldMk cId="0" sldId="270"/>
            <ac:grpSpMk id="18" creationId="{84A5238F-CCF9-EC77-3C85-46726635A5D4}"/>
          </ac:grpSpMkLst>
        </pc:grpChg>
        <pc:grpChg chg="mod">
          <ac:chgData name="Juan Pablo Nieto Uribe" userId="3d2aebee451f261a" providerId="LiveId" clId="{A7818E8B-BA03-4EFC-BDF7-E050C0129ABF}" dt="2022-08-20T03:49:56.177" v="1102"/>
          <ac:grpSpMkLst>
            <pc:docMk/>
            <pc:sldMk cId="0" sldId="270"/>
            <ac:grpSpMk id="19" creationId="{2CE78629-653B-0B8F-9CBA-4702C0E8AA3A}"/>
          </ac:grpSpMkLst>
        </pc:grpChg>
        <pc:grpChg chg="del">
          <ac:chgData name="Juan Pablo Nieto Uribe" userId="3d2aebee451f261a" providerId="LiveId" clId="{A7818E8B-BA03-4EFC-BDF7-E050C0129ABF}" dt="2022-08-20T03:49:55.682" v="1101" actId="478"/>
          <ac:grpSpMkLst>
            <pc:docMk/>
            <pc:sldMk cId="0" sldId="270"/>
            <ac:grpSpMk id="1094" creationId="{00000000-0000-0000-0000-000000000000}"/>
          </ac:grpSpMkLst>
        </pc:grpChg>
        <pc:picChg chg="add mod">
          <ac:chgData name="Juan Pablo Nieto Uribe" userId="3d2aebee451f261a" providerId="LiveId" clId="{A7818E8B-BA03-4EFC-BDF7-E050C0129ABF}" dt="2022-08-20T03:50:02.589" v="1105" actId="1076"/>
          <ac:picMkLst>
            <pc:docMk/>
            <pc:sldMk cId="0" sldId="270"/>
            <ac:picMk id="7" creationId="{469AC6AC-F9C2-8EBF-9ADB-1C9E524D1D87}"/>
          </ac:picMkLst>
        </pc:picChg>
        <pc:picChg chg="mod">
          <ac:chgData name="Juan Pablo Nieto Uribe" userId="3d2aebee451f261a" providerId="LiveId" clId="{A7818E8B-BA03-4EFC-BDF7-E050C0129ABF}" dt="2022-08-20T03:49:56.177" v="1102"/>
          <ac:picMkLst>
            <pc:docMk/>
            <pc:sldMk cId="0" sldId="270"/>
            <ac:picMk id="12" creationId="{668B61C0-AF30-E611-EFD7-0159850AB8EF}"/>
          </ac:picMkLst>
        </pc:picChg>
        <pc:picChg chg="del">
          <ac:chgData name="Juan Pablo Nieto Uribe" userId="3d2aebee451f261a" providerId="LiveId" clId="{A7818E8B-BA03-4EFC-BDF7-E050C0129ABF}" dt="2022-08-20T03:49:32.234" v="1092" actId="478"/>
          <ac:picMkLst>
            <pc:docMk/>
            <pc:sldMk cId="0" sldId="270"/>
            <ac:picMk id="1125" creationId="{00000000-0000-0000-0000-000000000000}"/>
          </ac:picMkLst>
        </pc:picChg>
        <pc:cxnChg chg="mod">
          <ac:chgData name="Juan Pablo Nieto Uribe" userId="3d2aebee451f261a" providerId="LiveId" clId="{A7818E8B-BA03-4EFC-BDF7-E050C0129ABF}" dt="2022-08-20T03:49:56.177" v="1102"/>
          <ac:cxnSpMkLst>
            <pc:docMk/>
            <pc:sldMk cId="0" sldId="270"/>
            <ac:cxnSpMk id="9" creationId="{41A09EC0-7DA5-23A9-D26D-565AA6DDD010}"/>
          </ac:cxnSpMkLst>
        </pc:cxnChg>
        <pc:cxnChg chg="mod">
          <ac:chgData name="Juan Pablo Nieto Uribe" userId="3d2aebee451f261a" providerId="LiveId" clId="{A7818E8B-BA03-4EFC-BDF7-E050C0129ABF}" dt="2022-08-20T03:49:56.177" v="1102"/>
          <ac:cxnSpMkLst>
            <pc:docMk/>
            <pc:sldMk cId="0" sldId="270"/>
            <ac:cxnSpMk id="23" creationId="{0B41044F-6A80-0EB0-F568-59849F6F34DB}"/>
          </ac:cxnSpMkLst>
        </pc:cxnChg>
        <pc:cxnChg chg="mod">
          <ac:chgData name="Juan Pablo Nieto Uribe" userId="3d2aebee451f261a" providerId="LiveId" clId="{A7818E8B-BA03-4EFC-BDF7-E050C0129ABF}" dt="2022-08-20T03:49:56.177" v="1102"/>
          <ac:cxnSpMkLst>
            <pc:docMk/>
            <pc:sldMk cId="0" sldId="270"/>
            <ac:cxnSpMk id="24" creationId="{84E83C92-EEF3-7659-1393-37186BCCF67E}"/>
          </ac:cxnSpMkLst>
        </pc:cxnChg>
      </pc:sldChg>
      <pc:sldChg chg="del">
        <pc:chgData name="Juan Pablo Nieto Uribe" userId="3d2aebee451f261a" providerId="LiveId" clId="{A7818E8B-BA03-4EFC-BDF7-E050C0129ABF}" dt="2022-08-20T04:03:08.199" v="1139" actId="2696"/>
        <pc:sldMkLst>
          <pc:docMk/>
          <pc:sldMk cId="0" sldId="271"/>
        </pc:sldMkLst>
      </pc:sldChg>
      <pc:sldChg chg="del">
        <pc:chgData name="Juan Pablo Nieto Uribe" userId="3d2aebee451f261a" providerId="LiveId" clId="{A7818E8B-BA03-4EFC-BDF7-E050C0129ABF}" dt="2022-08-20T04:03:10.177" v="1140" actId="2696"/>
        <pc:sldMkLst>
          <pc:docMk/>
          <pc:sldMk cId="0" sldId="272"/>
        </pc:sldMkLst>
      </pc:sldChg>
      <pc:sldChg chg="add del">
        <pc:chgData name="Juan Pablo Nieto Uribe" userId="3d2aebee451f261a" providerId="LiveId" clId="{A7818E8B-BA03-4EFC-BDF7-E050C0129ABF}" dt="2022-08-20T04:04:15.949" v="1147" actId="2696"/>
        <pc:sldMkLst>
          <pc:docMk/>
          <pc:sldMk cId="0" sldId="273"/>
        </pc:sldMkLst>
      </pc:sldChg>
      <pc:sldChg chg="add del">
        <pc:chgData name="Juan Pablo Nieto Uribe" userId="3d2aebee451f261a" providerId="LiveId" clId="{A7818E8B-BA03-4EFC-BDF7-E050C0129ABF}" dt="2022-08-20T04:04:15.949" v="1147" actId="2696"/>
        <pc:sldMkLst>
          <pc:docMk/>
          <pc:sldMk cId="0" sldId="274"/>
        </pc:sldMkLst>
      </pc:sldChg>
      <pc:sldChg chg="add del">
        <pc:chgData name="Juan Pablo Nieto Uribe" userId="3d2aebee451f261a" providerId="LiveId" clId="{A7818E8B-BA03-4EFC-BDF7-E050C0129ABF}" dt="2022-08-20T04:04:15.949" v="1147" actId="2696"/>
        <pc:sldMkLst>
          <pc:docMk/>
          <pc:sldMk cId="0" sldId="275"/>
        </pc:sldMkLst>
      </pc:sldChg>
      <pc:sldChg chg="add del">
        <pc:chgData name="Juan Pablo Nieto Uribe" userId="3d2aebee451f261a" providerId="LiveId" clId="{A7818E8B-BA03-4EFC-BDF7-E050C0129ABF}" dt="2022-08-20T04:04:15.949" v="1147" actId="2696"/>
        <pc:sldMkLst>
          <pc:docMk/>
          <pc:sldMk cId="0" sldId="276"/>
        </pc:sldMkLst>
      </pc:sldChg>
      <pc:sldChg chg="add del">
        <pc:chgData name="Juan Pablo Nieto Uribe" userId="3d2aebee451f261a" providerId="LiveId" clId="{A7818E8B-BA03-4EFC-BDF7-E050C0129ABF}" dt="2022-08-20T04:04:15.949" v="1147" actId="2696"/>
        <pc:sldMkLst>
          <pc:docMk/>
          <pc:sldMk cId="0" sldId="277"/>
        </pc:sldMkLst>
      </pc:sldChg>
      <pc:sldChg chg="add del">
        <pc:chgData name="Juan Pablo Nieto Uribe" userId="3d2aebee451f261a" providerId="LiveId" clId="{A7818E8B-BA03-4EFC-BDF7-E050C0129ABF}" dt="2022-08-20T04:04:15.949" v="1147" actId="2696"/>
        <pc:sldMkLst>
          <pc:docMk/>
          <pc:sldMk cId="0" sldId="278"/>
        </pc:sldMkLst>
      </pc:sldChg>
      <pc:sldChg chg="add del">
        <pc:chgData name="Juan Pablo Nieto Uribe" userId="3d2aebee451f261a" providerId="LiveId" clId="{A7818E8B-BA03-4EFC-BDF7-E050C0129ABF}" dt="2022-08-20T04:04:15.949" v="1147" actId="2696"/>
        <pc:sldMkLst>
          <pc:docMk/>
          <pc:sldMk cId="0" sldId="279"/>
        </pc:sldMkLst>
      </pc:sldChg>
      <pc:sldChg chg="add del">
        <pc:chgData name="Juan Pablo Nieto Uribe" userId="3d2aebee451f261a" providerId="LiveId" clId="{A7818E8B-BA03-4EFC-BDF7-E050C0129ABF}" dt="2022-08-20T04:04:15.949" v="1147" actId="2696"/>
        <pc:sldMkLst>
          <pc:docMk/>
          <pc:sldMk cId="0" sldId="280"/>
        </pc:sldMkLst>
      </pc:sldChg>
      <pc:sldChg chg="add del">
        <pc:chgData name="Juan Pablo Nieto Uribe" userId="3d2aebee451f261a" providerId="LiveId" clId="{A7818E8B-BA03-4EFC-BDF7-E050C0129ABF}" dt="2022-08-20T04:04:15.949" v="1147" actId="2696"/>
        <pc:sldMkLst>
          <pc:docMk/>
          <pc:sldMk cId="0" sldId="281"/>
        </pc:sldMkLst>
      </pc:sldChg>
      <pc:sldChg chg="add del">
        <pc:chgData name="Juan Pablo Nieto Uribe" userId="3d2aebee451f261a" providerId="LiveId" clId="{A7818E8B-BA03-4EFC-BDF7-E050C0129ABF}" dt="2022-08-20T04:04:15.949" v="1147" actId="2696"/>
        <pc:sldMkLst>
          <pc:docMk/>
          <pc:sldMk cId="0" sldId="282"/>
        </pc:sldMkLst>
      </pc:sldChg>
      <pc:sldChg chg="del">
        <pc:chgData name="Juan Pablo Nieto Uribe" userId="3d2aebee451f261a" providerId="LiveId" clId="{A7818E8B-BA03-4EFC-BDF7-E050C0129ABF}" dt="2022-08-20T04:06:39.742" v="1164" actId="2696"/>
        <pc:sldMkLst>
          <pc:docMk/>
          <pc:sldMk cId="0" sldId="283"/>
        </pc:sldMkLst>
      </pc:sldChg>
      <pc:sldChg chg="add del">
        <pc:chgData name="Juan Pablo Nieto Uribe" userId="3d2aebee451f261a" providerId="LiveId" clId="{A7818E8B-BA03-4EFC-BDF7-E050C0129ABF}" dt="2022-08-20T04:04:15.949" v="1147" actId="2696"/>
        <pc:sldMkLst>
          <pc:docMk/>
          <pc:sldMk cId="0" sldId="284"/>
        </pc:sldMkLst>
      </pc:sldChg>
      <pc:sldChg chg="add del">
        <pc:chgData name="Juan Pablo Nieto Uribe" userId="3d2aebee451f261a" providerId="LiveId" clId="{A7818E8B-BA03-4EFC-BDF7-E050C0129ABF}" dt="2022-08-20T04:04:15.949" v="1147" actId="2696"/>
        <pc:sldMkLst>
          <pc:docMk/>
          <pc:sldMk cId="0" sldId="285"/>
        </pc:sldMkLst>
      </pc:sldChg>
      <pc:sldChg chg="add del">
        <pc:chgData name="Juan Pablo Nieto Uribe" userId="3d2aebee451f261a" providerId="LiveId" clId="{A7818E8B-BA03-4EFC-BDF7-E050C0129ABF}" dt="2022-08-20T04:04:15.949" v="1147" actId="2696"/>
        <pc:sldMkLst>
          <pc:docMk/>
          <pc:sldMk cId="0" sldId="286"/>
        </pc:sldMkLst>
      </pc:sldChg>
      <pc:sldChg chg="add del">
        <pc:chgData name="Juan Pablo Nieto Uribe" userId="3d2aebee451f261a" providerId="LiveId" clId="{A7818E8B-BA03-4EFC-BDF7-E050C0129ABF}" dt="2022-08-20T04:04:15.949" v="1147" actId="2696"/>
        <pc:sldMkLst>
          <pc:docMk/>
          <pc:sldMk cId="0" sldId="287"/>
        </pc:sldMkLst>
      </pc:sldChg>
      <pc:sldChg chg="add del">
        <pc:chgData name="Juan Pablo Nieto Uribe" userId="3d2aebee451f261a" providerId="LiveId" clId="{A7818E8B-BA03-4EFC-BDF7-E050C0129ABF}" dt="2022-08-20T04:04:15.949" v="1147" actId="2696"/>
        <pc:sldMkLst>
          <pc:docMk/>
          <pc:sldMk cId="0" sldId="288"/>
        </pc:sldMkLst>
      </pc:sldChg>
      <pc:sldChg chg="add del">
        <pc:chgData name="Juan Pablo Nieto Uribe" userId="3d2aebee451f261a" providerId="LiveId" clId="{A7818E8B-BA03-4EFC-BDF7-E050C0129ABF}" dt="2022-08-20T04:04:15.949" v="1147" actId="2696"/>
        <pc:sldMkLst>
          <pc:docMk/>
          <pc:sldMk cId="0" sldId="289"/>
        </pc:sldMkLst>
      </pc:sldChg>
      <pc:sldChg chg="del">
        <pc:chgData name="Juan Pablo Nieto Uribe" userId="3d2aebee451f261a" providerId="LiveId" clId="{A7818E8B-BA03-4EFC-BDF7-E050C0129ABF}" dt="2022-08-20T04:06:39.742" v="1164" actId="2696"/>
        <pc:sldMkLst>
          <pc:docMk/>
          <pc:sldMk cId="0" sldId="290"/>
        </pc:sldMkLst>
      </pc:sldChg>
      <pc:sldChg chg="del">
        <pc:chgData name="Juan Pablo Nieto Uribe" userId="3d2aebee451f261a" providerId="LiveId" clId="{A7818E8B-BA03-4EFC-BDF7-E050C0129ABF}" dt="2022-08-20T04:06:39.742" v="1164" actId="2696"/>
        <pc:sldMkLst>
          <pc:docMk/>
          <pc:sldMk cId="0" sldId="291"/>
        </pc:sldMkLst>
      </pc:sldChg>
      <pc:sldChg chg="del">
        <pc:chgData name="Juan Pablo Nieto Uribe" userId="3d2aebee451f261a" providerId="LiveId" clId="{A7818E8B-BA03-4EFC-BDF7-E050C0129ABF}" dt="2022-08-20T04:06:39.742" v="1164" actId="2696"/>
        <pc:sldMkLst>
          <pc:docMk/>
          <pc:sldMk cId="0" sldId="292"/>
        </pc:sldMkLst>
      </pc:sldChg>
      <pc:sldChg chg="del">
        <pc:chgData name="Juan Pablo Nieto Uribe" userId="3d2aebee451f261a" providerId="LiveId" clId="{A7818E8B-BA03-4EFC-BDF7-E050C0129ABF}" dt="2022-08-20T04:06:39.742" v="1164" actId="2696"/>
        <pc:sldMkLst>
          <pc:docMk/>
          <pc:sldMk cId="0" sldId="293"/>
        </pc:sldMkLst>
      </pc:sldChg>
      <pc:sldChg chg="del">
        <pc:chgData name="Juan Pablo Nieto Uribe" userId="3d2aebee451f261a" providerId="LiveId" clId="{A7818E8B-BA03-4EFC-BDF7-E050C0129ABF}" dt="2022-08-20T04:06:39.742" v="1164" actId="2696"/>
        <pc:sldMkLst>
          <pc:docMk/>
          <pc:sldMk cId="0" sldId="294"/>
        </pc:sldMkLst>
      </pc:sldChg>
      <pc:sldChg chg="del">
        <pc:chgData name="Juan Pablo Nieto Uribe" userId="3d2aebee451f261a" providerId="LiveId" clId="{A7818E8B-BA03-4EFC-BDF7-E050C0129ABF}" dt="2022-08-20T04:06:39.742" v="1164" actId="2696"/>
        <pc:sldMkLst>
          <pc:docMk/>
          <pc:sldMk cId="0" sldId="295"/>
        </pc:sldMkLst>
      </pc:sldChg>
      <pc:sldChg chg="del">
        <pc:chgData name="Juan Pablo Nieto Uribe" userId="3d2aebee451f261a" providerId="LiveId" clId="{A7818E8B-BA03-4EFC-BDF7-E050C0129ABF}" dt="2022-08-20T04:06:39.742" v="1164" actId="2696"/>
        <pc:sldMkLst>
          <pc:docMk/>
          <pc:sldMk cId="0" sldId="296"/>
        </pc:sldMkLst>
      </pc:sldChg>
      <pc:sldChg chg="del">
        <pc:chgData name="Juan Pablo Nieto Uribe" userId="3d2aebee451f261a" providerId="LiveId" clId="{A7818E8B-BA03-4EFC-BDF7-E050C0129ABF}" dt="2022-08-20T04:06:39.742" v="1164" actId="2696"/>
        <pc:sldMkLst>
          <pc:docMk/>
          <pc:sldMk cId="0" sldId="297"/>
        </pc:sldMkLst>
      </pc:sldChg>
      <pc:sldChg chg="del">
        <pc:chgData name="Juan Pablo Nieto Uribe" userId="3d2aebee451f261a" providerId="LiveId" clId="{A7818E8B-BA03-4EFC-BDF7-E050C0129ABF}" dt="2022-08-20T04:06:39.742" v="1164" actId="2696"/>
        <pc:sldMkLst>
          <pc:docMk/>
          <pc:sldMk cId="0" sldId="298"/>
        </pc:sldMkLst>
      </pc:sldChg>
      <pc:sldChg chg="del">
        <pc:chgData name="Juan Pablo Nieto Uribe" userId="3d2aebee451f261a" providerId="LiveId" clId="{A7818E8B-BA03-4EFC-BDF7-E050C0129ABF}" dt="2022-08-20T04:06:39.742" v="1164" actId="2696"/>
        <pc:sldMkLst>
          <pc:docMk/>
          <pc:sldMk cId="0" sldId="299"/>
        </pc:sldMkLst>
      </pc:sldChg>
      <pc:sldChg chg="del">
        <pc:chgData name="Juan Pablo Nieto Uribe" userId="3d2aebee451f261a" providerId="LiveId" clId="{A7818E8B-BA03-4EFC-BDF7-E050C0129ABF}" dt="2022-08-20T04:06:39.742" v="1164" actId="2696"/>
        <pc:sldMkLst>
          <pc:docMk/>
          <pc:sldMk cId="0" sldId="300"/>
        </pc:sldMkLst>
      </pc:sldChg>
      <pc:sldChg chg="addSp delSp modSp mod">
        <pc:chgData name="Juan Pablo Nieto Uribe" userId="3d2aebee451f261a" providerId="LiveId" clId="{A7818E8B-BA03-4EFC-BDF7-E050C0129ABF}" dt="2022-08-20T01:29:04.495" v="647"/>
        <pc:sldMkLst>
          <pc:docMk/>
          <pc:sldMk cId="2899135112" sldId="301"/>
        </pc:sldMkLst>
        <pc:spChg chg="mod">
          <ac:chgData name="Juan Pablo Nieto Uribe" userId="3d2aebee451f261a" providerId="LiveId" clId="{A7818E8B-BA03-4EFC-BDF7-E050C0129ABF}" dt="2022-08-20T01:14:38.825" v="28"/>
          <ac:spMkLst>
            <pc:docMk/>
            <pc:sldMk cId="2899135112" sldId="301"/>
            <ac:spMk id="7" creationId="{0CD726C4-4248-2B6B-F740-9EFF61DA67C8}"/>
          </ac:spMkLst>
        </pc:spChg>
        <pc:spChg chg="mod">
          <ac:chgData name="Juan Pablo Nieto Uribe" userId="3d2aebee451f261a" providerId="LiveId" clId="{A7818E8B-BA03-4EFC-BDF7-E050C0129ABF}" dt="2022-08-20T01:14:38.825" v="28"/>
          <ac:spMkLst>
            <pc:docMk/>
            <pc:sldMk cId="2899135112" sldId="301"/>
            <ac:spMk id="8" creationId="{F1B45D44-E085-4A76-A482-D6B12DCC109A}"/>
          </ac:spMkLst>
        </pc:spChg>
        <pc:spChg chg="mod">
          <ac:chgData name="Juan Pablo Nieto Uribe" userId="3d2aebee451f261a" providerId="LiveId" clId="{A7818E8B-BA03-4EFC-BDF7-E050C0129ABF}" dt="2022-08-20T01:14:38.825" v="28"/>
          <ac:spMkLst>
            <pc:docMk/>
            <pc:sldMk cId="2899135112" sldId="301"/>
            <ac:spMk id="9" creationId="{4E636F9F-DF97-D187-82C5-B5CD4116D632}"/>
          </ac:spMkLst>
        </pc:spChg>
        <pc:spChg chg="mod">
          <ac:chgData name="Juan Pablo Nieto Uribe" userId="3d2aebee451f261a" providerId="LiveId" clId="{A7818E8B-BA03-4EFC-BDF7-E050C0129ABF}" dt="2022-08-20T01:14:38.825" v="28"/>
          <ac:spMkLst>
            <pc:docMk/>
            <pc:sldMk cId="2899135112" sldId="301"/>
            <ac:spMk id="10" creationId="{876C5437-B0BA-859C-BA5E-1C59E4F7989B}"/>
          </ac:spMkLst>
        </pc:spChg>
        <pc:spChg chg="mod">
          <ac:chgData name="Juan Pablo Nieto Uribe" userId="3d2aebee451f261a" providerId="LiveId" clId="{A7818E8B-BA03-4EFC-BDF7-E050C0129ABF}" dt="2022-08-20T01:14:38.825" v="28"/>
          <ac:spMkLst>
            <pc:docMk/>
            <pc:sldMk cId="2899135112" sldId="301"/>
            <ac:spMk id="14" creationId="{32439A70-B423-0FDC-904B-4C3770FE8ADC}"/>
          </ac:spMkLst>
        </pc:spChg>
        <pc:spChg chg="mod">
          <ac:chgData name="Juan Pablo Nieto Uribe" userId="3d2aebee451f261a" providerId="LiveId" clId="{A7818E8B-BA03-4EFC-BDF7-E050C0129ABF}" dt="2022-08-20T01:14:38.825" v="28"/>
          <ac:spMkLst>
            <pc:docMk/>
            <pc:sldMk cId="2899135112" sldId="301"/>
            <ac:spMk id="15" creationId="{902C5649-0D22-EE43-F7AE-2E582B5A732D}"/>
          </ac:spMkLst>
        </pc:spChg>
        <pc:spChg chg="mod">
          <ac:chgData name="Juan Pablo Nieto Uribe" userId="3d2aebee451f261a" providerId="LiveId" clId="{A7818E8B-BA03-4EFC-BDF7-E050C0129ABF}" dt="2022-08-20T01:14:38.825" v="28"/>
          <ac:spMkLst>
            <pc:docMk/>
            <pc:sldMk cId="2899135112" sldId="301"/>
            <ac:spMk id="16" creationId="{C83CC447-85AD-52AE-76D0-21BE52878DC7}"/>
          </ac:spMkLst>
        </pc:spChg>
        <pc:spChg chg="mod">
          <ac:chgData name="Juan Pablo Nieto Uribe" userId="3d2aebee451f261a" providerId="LiveId" clId="{A7818E8B-BA03-4EFC-BDF7-E050C0129ABF}" dt="2022-08-20T01:14:38.825" v="28"/>
          <ac:spMkLst>
            <pc:docMk/>
            <pc:sldMk cId="2899135112" sldId="301"/>
            <ac:spMk id="19" creationId="{D9956386-1346-9A30-62B5-E66C6CA8763F}"/>
          </ac:spMkLst>
        </pc:spChg>
        <pc:spChg chg="mod">
          <ac:chgData name="Juan Pablo Nieto Uribe" userId="3d2aebee451f261a" providerId="LiveId" clId="{A7818E8B-BA03-4EFC-BDF7-E050C0129ABF}" dt="2022-08-20T01:14:38.825" v="28"/>
          <ac:spMkLst>
            <pc:docMk/>
            <pc:sldMk cId="2899135112" sldId="301"/>
            <ac:spMk id="20" creationId="{6966FDFC-2FC1-702B-1CE2-60C44E3ADA9D}"/>
          </ac:spMkLst>
        </pc:spChg>
        <pc:spChg chg="mod">
          <ac:chgData name="Juan Pablo Nieto Uribe" userId="3d2aebee451f261a" providerId="LiveId" clId="{A7818E8B-BA03-4EFC-BDF7-E050C0129ABF}" dt="2022-08-20T01:14:38.825" v="28"/>
          <ac:spMkLst>
            <pc:docMk/>
            <pc:sldMk cId="2899135112" sldId="301"/>
            <ac:spMk id="21" creationId="{E11BAAA4-7F0E-1A2D-F7E7-5D1FAF57AE05}"/>
          </ac:spMkLst>
        </pc:spChg>
        <pc:spChg chg="mod">
          <ac:chgData name="Juan Pablo Nieto Uribe" userId="3d2aebee451f261a" providerId="LiveId" clId="{A7818E8B-BA03-4EFC-BDF7-E050C0129ABF}" dt="2022-08-20T01:14:38.825" v="28"/>
          <ac:spMkLst>
            <pc:docMk/>
            <pc:sldMk cId="2899135112" sldId="301"/>
            <ac:spMk id="22" creationId="{1CE962B0-354D-A14A-8DE9-2E33FADCC263}"/>
          </ac:spMkLst>
        </pc:spChg>
        <pc:spChg chg="mod">
          <ac:chgData name="Juan Pablo Nieto Uribe" userId="3d2aebee451f261a" providerId="LiveId" clId="{A7818E8B-BA03-4EFC-BDF7-E050C0129ABF}" dt="2022-08-20T01:14:38.825" v="28"/>
          <ac:spMkLst>
            <pc:docMk/>
            <pc:sldMk cId="2899135112" sldId="301"/>
            <ac:spMk id="23" creationId="{AFF19242-3FC8-6772-5B47-D1FBF7B4D62E}"/>
          </ac:spMkLst>
        </pc:spChg>
        <pc:spChg chg="mod">
          <ac:chgData name="Juan Pablo Nieto Uribe" userId="3d2aebee451f261a" providerId="LiveId" clId="{A7818E8B-BA03-4EFC-BDF7-E050C0129ABF}" dt="2022-08-20T01:14:38.825" v="28"/>
          <ac:spMkLst>
            <pc:docMk/>
            <pc:sldMk cId="2899135112" sldId="301"/>
            <ac:spMk id="24" creationId="{E6627740-A5BC-D034-8D5D-578074C39AA1}"/>
          </ac:spMkLst>
        </pc:spChg>
        <pc:spChg chg="mod">
          <ac:chgData name="Juan Pablo Nieto Uribe" userId="3d2aebee451f261a" providerId="LiveId" clId="{A7818E8B-BA03-4EFC-BDF7-E050C0129ABF}" dt="2022-08-20T01:14:38.825" v="28"/>
          <ac:spMkLst>
            <pc:docMk/>
            <pc:sldMk cId="2899135112" sldId="301"/>
            <ac:spMk id="25" creationId="{C715A74A-5D4C-8A99-60B6-14D78C8AD46F}"/>
          </ac:spMkLst>
        </pc:spChg>
        <pc:spChg chg="mod">
          <ac:chgData name="Juan Pablo Nieto Uribe" userId="3d2aebee451f261a" providerId="LiveId" clId="{A7818E8B-BA03-4EFC-BDF7-E050C0129ABF}" dt="2022-08-20T01:14:38.825" v="28"/>
          <ac:spMkLst>
            <pc:docMk/>
            <pc:sldMk cId="2899135112" sldId="301"/>
            <ac:spMk id="26" creationId="{7E118B3A-DB31-B043-4F21-1943D43D1E26}"/>
          </ac:spMkLst>
        </pc:spChg>
        <pc:spChg chg="mod">
          <ac:chgData name="Juan Pablo Nieto Uribe" userId="3d2aebee451f261a" providerId="LiveId" clId="{A7818E8B-BA03-4EFC-BDF7-E050C0129ABF}" dt="2022-08-20T01:14:38.825" v="28"/>
          <ac:spMkLst>
            <pc:docMk/>
            <pc:sldMk cId="2899135112" sldId="301"/>
            <ac:spMk id="27" creationId="{06BFC098-63C8-4C97-6A20-8F7FE3E28AF6}"/>
          </ac:spMkLst>
        </pc:spChg>
        <pc:spChg chg="mod">
          <ac:chgData name="Juan Pablo Nieto Uribe" userId="3d2aebee451f261a" providerId="LiveId" clId="{A7818E8B-BA03-4EFC-BDF7-E050C0129ABF}" dt="2022-08-20T01:14:38.825" v="28"/>
          <ac:spMkLst>
            <pc:docMk/>
            <pc:sldMk cId="2899135112" sldId="301"/>
            <ac:spMk id="28" creationId="{5D1D2725-F3DA-9155-A7BF-0036642733DE}"/>
          </ac:spMkLst>
        </pc:spChg>
        <pc:spChg chg="mod">
          <ac:chgData name="Juan Pablo Nieto Uribe" userId="3d2aebee451f261a" providerId="LiveId" clId="{A7818E8B-BA03-4EFC-BDF7-E050C0129ABF}" dt="2022-08-20T01:14:38.825" v="28"/>
          <ac:spMkLst>
            <pc:docMk/>
            <pc:sldMk cId="2899135112" sldId="301"/>
            <ac:spMk id="29" creationId="{2A633340-C5EC-5349-8A7A-76B7D1CF79EF}"/>
          </ac:spMkLst>
        </pc:spChg>
        <pc:spChg chg="mod">
          <ac:chgData name="Juan Pablo Nieto Uribe" userId="3d2aebee451f261a" providerId="LiveId" clId="{A7818E8B-BA03-4EFC-BDF7-E050C0129ABF}" dt="2022-08-20T01:14:38.825" v="28"/>
          <ac:spMkLst>
            <pc:docMk/>
            <pc:sldMk cId="2899135112" sldId="301"/>
            <ac:spMk id="30" creationId="{94669392-C884-22F0-F6A4-2DE6919E6DAE}"/>
          </ac:spMkLst>
        </pc:spChg>
        <pc:spChg chg="mod">
          <ac:chgData name="Juan Pablo Nieto Uribe" userId="3d2aebee451f261a" providerId="LiveId" clId="{A7818E8B-BA03-4EFC-BDF7-E050C0129ABF}" dt="2022-08-20T01:14:38.825" v="28"/>
          <ac:spMkLst>
            <pc:docMk/>
            <pc:sldMk cId="2899135112" sldId="301"/>
            <ac:spMk id="31" creationId="{890D6B85-D631-3E81-9850-A0C32DF18882}"/>
          </ac:spMkLst>
        </pc:spChg>
        <pc:spChg chg="mod">
          <ac:chgData name="Juan Pablo Nieto Uribe" userId="3d2aebee451f261a" providerId="LiveId" clId="{A7818E8B-BA03-4EFC-BDF7-E050C0129ABF}" dt="2022-08-20T01:17:31.917" v="83" actId="20577"/>
          <ac:spMkLst>
            <pc:docMk/>
            <pc:sldMk cId="2899135112" sldId="301"/>
            <ac:spMk id="350" creationId="{00000000-0000-0000-0000-000000000000}"/>
          </ac:spMkLst>
        </pc:spChg>
        <pc:grpChg chg="add mod">
          <ac:chgData name="Juan Pablo Nieto Uribe" userId="3d2aebee451f261a" providerId="LiveId" clId="{A7818E8B-BA03-4EFC-BDF7-E050C0129ABF}" dt="2022-08-20T01:14:38.825" v="28"/>
          <ac:grpSpMkLst>
            <pc:docMk/>
            <pc:sldMk cId="2899135112" sldId="301"/>
            <ac:grpSpMk id="2" creationId="{CC2CA841-EEB9-DADF-F0EA-5FF152B1D726}"/>
          </ac:grpSpMkLst>
        </pc:grpChg>
        <pc:grpChg chg="mod">
          <ac:chgData name="Juan Pablo Nieto Uribe" userId="3d2aebee451f261a" providerId="LiveId" clId="{A7818E8B-BA03-4EFC-BDF7-E050C0129ABF}" dt="2022-08-20T01:14:38.825" v="28"/>
          <ac:grpSpMkLst>
            <pc:docMk/>
            <pc:sldMk cId="2899135112" sldId="301"/>
            <ac:grpSpMk id="4" creationId="{59B59782-46FC-DCD6-3428-DB63CCC7BD18}"/>
          </ac:grpSpMkLst>
        </pc:grpChg>
        <pc:grpChg chg="mod">
          <ac:chgData name="Juan Pablo Nieto Uribe" userId="3d2aebee451f261a" providerId="LiveId" clId="{A7818E8B-BA03-4EFC-BDF7-E050C0129ABF}" dt="2022-08-20T01:14:38.825" v="28"/>
          <ac:grpSpMkLst>
            <pc:docMk/>
            <pc:sldMk cId="2899135112" sldId="301"/>
            <ac:grpSpMk id="5" creationId="{61ACD9F2-8A2F-820C-953D-3F6C8DED950E}"/>
          </ac:grpSpMkLst>
        </pc:grpChg>
        <pc:grpChg chg="mod">
          <ac:chgData name="Juan Pablo Nieto Uribe" userId="3d2aebee451f261a" providerId="LiveId" clId="{A7818E8B-BA03-4EFC-BDF7-E050C0129ABF}" dt="2022-08-20T01:14:38.825" v="28"/>
          <ac:grpSpMkLst>
            <pc:docMk/>
            <pc:sldMk cId="2899135112" sldId="301"/>
            <ac:grpSpMk id="11" creationId="{A8211053-E75B-E65E-F221-A0580D68B0E0}"/>
          </ac:grpSpMkLst>
        </pc:grpChg>
        <pc:grpChg chg="mod">
          <ac:chgData name="Juan Pablo Nieto Uribe" userId="3d2aebee451f261a" providerId="LiveId" clId="{A7818E8B-BA03-4EFC-BDF7-E050C0129ABF}" dt="2022-08-20T01:14:38.825" v="28"/>
          <ac:grpSpMkLst>
            <pc:docMk/>
            <pc:sldMk cId="2899135112" sldId="301"/>
            <ac:grpSpMk id="12" creationId="{EADC76A9-9BD8-D833-25F5-1E46CAD9D6E6}"/>
          </ac:grpSpMkLst>
        </pc:grpChg>
        <pc:grpChg chg="mod">
          <ac:chgData name="Juan Pablo Nieto Uribe" userId="3d2aebee451f261a" providerId="LiveId" clId="{A7818E8B-BA03-4EFC-BDF7-E050C0129ABF}" dt="2022-08-20T01:14:38.825" v="28"/>
          <ac:grpSpMkLst>
            <pc:docMk/>
            <pc:sldMk cId="2899135112" sldId="301"/>
            <ac:grpSpMk id="13" creationId="{004EF5C7-C76D-E7BC-12FE-17AA54158738}"/>
          </ac:grpSpMkLst>
        </pc:grpChg>
        <pc:grpChg chg="del">
          <ac:chgData name="Juan Pablo Nieto Uribe" userId="3d2aebee451f261a" providerId="LiveId" clId="{A7818E8B-BA03-4EFC-BDF7-E050C0129ABF}" dt="2022-08-20T01:14:38.440" v="27" actId="478"/>
          <ac:grpSpMkLst>
            <pc:docMk/>
            <pc:sldMk cId="2899135112" sldId="301"/>
            <ac:grpSpMk id="366" creationId="{00000000-0000-0000-0000-000000000000}"/>
          </ac:grpSpMkLst>
        </pc:grpChg>
        <pc:picChg chg="mod">
          <ac:chgData name="Juan Pablo Nieto Uribe" userId="3d2aebee451f261a" providerId="LiveId" clId="{A7818E8B-BA03-4EFC-BDF7-E050C0129ABF}" dt="2022-08-20T01:14:38.825" v="28"/>
          <ac:picMkLst>
            <pc:docMk/>
            <pc:sldMk cId="2899135112" sldId="301"/>
            <ac:picMk id="6" creationId="{CF991FAB-E25E-B05A-3C00-BBED6DF1BFC5}"/>
          </ac:picMkLst>
        </pc:picChg>
        <pc:picChg chg="add del mod">
          <ac:chgData name="Juan Pablo Nieto Uribe" userId="3d2aebee451f261a" providerId="LiveId" clId="{A7818E8B-BA03-4EFC-BDF7-E050C0129ABF}" dt="2022-08-20T01:29:04.495" v="647"/>
          <ac:picMkLst>
            <pc:docMk/>
            <pc:sldMk cId="2899135112" sldId="301"/>
            <ac:picMk id="32" creationId="{FBBF9DCE-B517-9E82-B251-19F5458B2EF5}"/>
          </ac:picMkLst>
        </pc:picChg>
        <pc:cxnChg chg="mod">
          <ac:chgData name="Juan Pablo Nieto Uribe" userId="3d2aebee451f261a" providerId="LiveId" clId="{A7818E8B-BA03-4EFC-BDF7-E050C0129ABF}" dt="2022-08-20T01:14:38.825" v="28"/>
          <ac:cxnSpMkLst>
            <pc:docMk/>
            <pc:sldMk cId="2899135112" sldId="301"/>
            <ac:cxnSpMk id="3" creationId="{013E826C-8847-C59D-0ADC-4AAD4127A32B}"/>
          </ac:cxnSpMkLst>
        </pc:cxnChg>
        <pc:cxnChg chg="mod">
          <ac:chgData name="Juan Pablo Nieto Uribe" userId="3d2aebee451f261a" providerId="LiveId" clId="{A7818E8B-BA03-4EFC-BDF7-E050C0129ABF}" dt="2022-08-20T01:14:38.825" v="28"/>
          <ac:cxnSpMkLst>
            <pc:docMk/>
            <pc:sldMk cId="2899135112" sldId="301"/>
            <ac:cxnSpMk id="17" creationId="{CD66BAF2-3CCE-992E-89E5-AD103A37CF93}"/>
          </ac:cxnSpMkLst>
        </pc:cxnChg>
        <pc:cxnChg chg="mod">
          <ac:chgData name="Juan Pablo Nieto Uribe" userId="3d2aebee451f261a" providerId="LiveId" clId="{A7818E8B-BA03-4EFC-BDF7-E050C0129ABF}" dt="2022-08-20T01:14:38.825" v="28"/>
          <ac:cxnSpMkLst>
            <pc:docMk/>
            <pc:sldMk cId="2899135112" sldId="301"/>
            <ac:cxnSpMk id="18" creationId="{8ADB2246-DC48-65F7-2387-362A9F8F12FF}"/>
          </ac:cxnSpMkLst>
        </pc:cxnChg>
      </pc:sldChg>
      <pc:sldChg chg="addSp delSp modSp add mod">
        <pc:chgData name="Juan Pablo Nieto Uribe" userId="3d2aebee451f261a" providerId="LiveId" clId="{A7818E8B-BA03-4EFC-BDF7-E050C0129ABF}" dt="2022-08-20T01:14:52.945" v="39" actId="20577"/>
        <pc:sldMkLst>
          <pc:docMk/>
          <pc:sldMk cId="2004472313" sldId="302"/>
        </pc:sldMkLst>
        <pc:spChg chg="mod">
          <ac:chgData name="Juan Pablo Nieto Uribe" userId="3d2aebee451f261a" providerId="LiveId" clId="{A7818E8B-BA03-4EFC-BDF7-E050C0129ABF}" dt="2022-08-20T01:14:45.685" v="30"/>
          <ac:spMkLst>
            <pc:docMk/>
            <pc:sldMk cId="2004472313" sldId="302"/>
            <ac:spMk id="7" creationId="{2628B37D-27CC-7D5F-ABA3-FFE7B033A394}"/>
          </ac:spMkLst>
        </pc:spChg>
        <pc:spChg chg="mod">
          <ac:chgData name="Juan Pablo Nieto Uribe" userId="3d2aebee451f261a" providerId="LiveId" clId="{A7818E8B-BA03-4EFC-BDF7-E050C0129ABF}" dt="2022-08-20T01:14:45.685" v="30"/>
          <ac:spMkLst>
            <pc:docMk/>
            <pc:sldMk cId="2004472313" sldId="302"/>
            <ac:spMk id="8" creationId="{4B41D78C-340F-1F47-48AB-F5B9EAC628C3}"/>
          </ac:spMkLst>
        </pc:spChg>
        <pc:spChg chg="mod">
          <ac:chgData name="Juan Pablo Nieto Uribe" userId="3d2aebee451f261a" providerId="LiveId" clId="{A7818E8B-BA03-4EFC-BDF7-E050C0129ABF}" dt="2022-08-20T01:14:45.685" v="30"/>
          <ac:spMkLst>
            <pc:docMk/>
            <pc:sldMk cId="2004472313" sldId="302"/>
            <ac:spMk id="9" creationId="{DAEB5618-A9A7-A222-775A-AD2C8A2253DB}"/>
          </ac:spMkLst>
        </pc:spChg>
        <pc:spChg chg="mod">
          <ac:chgData name="Juan Pablo Nieto Uribe" userId="3d2aebee451f261a" providerId="LiveId" clId="{A7818E8B-BA03-4EFC-BDF7-E050C0129ABF}" dt="2022-08-20T01:14:45.685" v="30"/>
          <ac:spMkLst>
            <pc:docMk/>
            <pc:sldMk cId="2004472313" sldId="302"/>
            <ac:spMk id="10" creationId="{8CD0A40D-DC0F-928C-4418-7767DED03794}"/>
          </ac:spMkLst>
        </pc:spChg>
        <pc:spChg chg="mod">
          <ac:chgData name="Juan Pablo Nieto Uribe" userId="3d2aebee451f261a" providerId="LiveId" clId="{A7818E8B-BA03-4EFC-BDF7-E050C0129ABF}" dt="2022-08-20T01:14:45.685" v="30"/>
          <ac:spMkLst>
            <pc:docMk/>
            <pc:sldMk cId="2004472313" sldId="302"/>
            <ac:spMk id="14" creationId="{40C0B2E5-4F46-2361-9139-0DFAEEBAD1CD}"/>
          </ac:spMkLst>
        </pc:spChg>
        <pc:spChg chg="mod">
          <ac:chgData name="Juan Pablo Nieto Uribe" userId="3d2aebee451f261a" providerId="LiveId" clId="{A7818E8B-BA03-4EFC-BDF7-E050C0129ABF}" dt="2022-08-20T01:14:45.685" v="30"/>
          <ac:spMkLst>
            <pc:docMk/>
            <pc:sldMk cId="2004472313" sldId="302"/>
            <ac:spMk id="15" creationId="{C13C46A7-70F4-CD4D-7192-668B4888ADEB}"/>
          </ac:spMkLst>
        </pc:spChg>
        <pc:spChg chg="mod">
          <ac:chgData name="Juan Pablo Nieto Uribe" userId="3d2aebee451f261a" providerId="LiveId" clId="{A7818E8B-BA03-4EFC-BDF7-E050C0129ABF}" dt="2022-08-20T01:14:45.685" v="30"/>
          <ac:spMkLst>
            <pc:docMk/>
            <pc:sldMk cId="2004472313" sldId="302"/>
            <ac:spMk id="16" creationId="{6DF0F5E9-211B-84DB-B9D2-45D09DE9E9DA}"/>
          </ac:spMkLst>
        </pc:spChg>
        <pc:spChg chg="mod">
          <ac:chgData name="Juan Pablo Nieto Uribe" userId="3d2aebee451f261a" providerId="LiveId" clId="{A7818E8B-BA03-4EFC-BDF7-E050C0129ABF}" dt="2022-08-20T01:14:45.685" v="30"/>
          <ac:spMkLst>
            <pc:docMk/>
            <pc:sldMk cId="2004472313" sldId="302"/>
            <ac:spMk id="19" creationId="{B6BFB4B8-A350-6894-2444-00F2510398A9}"/>
          </ac:spMkLst>
        </pc:spChg>
        <pc:spChg chg="mod">
          <ac:chgData name="Juan Pablo Nieto Uribe" userId="3d2aebee451f261a" providerId="LiveId" clId="{A7818E8B-BA03-4EFC-BDF7-E050C0129ABF}" dt="2022-08-20T01:14:45.685" v="30"/>
          <ac:spMkLst>
            <pc:docMk/>
            <pc:sldMk cId="2004472313" sldId="302"/>
            <ac:spMk id="20" creationId="{287EADFE-1929-6F42-F209-1A8C8900DD72}"/>
          </ac:spMkLst>
        </pc:spChg>
        <pc:spChg chg="mod">
          <ac:chgData name="Juan Pablo Nieto Uribe" userId="3d2aebee451f261a" providerId="LiveId" clId="{A7818E8B-BA03-4EFC-BDF7-E050C0129ABF}" dt="2022-08-20T01:14:45.685" v="30"/>
          <ac:spMkLst>
            <pc:docMk/>
            <pc:sldMk cId="2004472313" sldId="302"/>
            <ac:spMk id="21" creationId="{C5D86B04-A8CA-2B6E-836D-BC915FDFEF93}"/>
          </ac:spMkLst>
        </pc:spChg>
        <pc:spChg chg="mod">
          <ac:chgData name="Juan Pablo Nieto Uribe" userId="3d2aebee451f261a" providerId="LiveId" clId="{A7818E8B-BA03-4EFC-BDF7-E050C0129ABF}" dt="2022-08-20T01:14:45.685" v="30"/>
          <ac:spMkLst>
            <pc:docMk/>
            <pc:sldMk cId="2004472313" sldId="302"/>
            <ac:spMk id="22" creationId="{BFFA9218-0564-745A-1343-90EEDC538393}"/>
          </ac:spMkLst>
        </pc:spChg>
        <pc:spChg chg="mod">
          <ac:chgData name="Juan Pablo Nieto Uribe" userId="3d2aebee451f261a" providerId="LiveId" clId="{A7818E8B-BA03-4EFC-BDF7-E050C0129ABF}" dt="2022-08-20T01:14:45.685" v="30"/>
          <ac:spMkLst>
            <pc:docMk/>
            <pc:sldMk cId="2004472313" sldId="302"/>
            <ac:spMk id="23" creationId="{17339B2C-35F2-2ECC-2814-3E3B9665E9A7}"/>
          </ac:spMkLst>
        </pc:spChg>
        <pc:spChg chg="mod">
          <ac:chgData name="Juan Pablo Nieto Uribe" userId="3d2aebee451f261a" providerId="LiveId" clId="{A7818E8B-BA03-4EFC-BDF7-E050C0129ABF}" dt="2022-08-20T01:14:45.685" v="30"/>
          <ac:spMkLst>
            <pc:docMk/>
            <pc:sldMk cId="2004472313" sldId="302"/>
            <ac:spMk id="24" creationId="{66F91827-107A-9F30-7ABF-336B12E6FD46}"/>
          </ac:spMkLst>
        </pc:spChg>
        <pc:spChg chg="mod">
          <ac:chgData name="Juan Pablo Nieto Uribe" userId="3d2aebee451f261a" providerId="LiveId" clId="{A7818E8B-BA03-4EFC-BDF7-E050C0129ABF}" dt="2022-08-20T01:14:45.685" v="30"/>
          <ac:spMkLst>
            <pc:docMk/>
            <pc:sldMk cId="2004472313" sldId="302"/>
            <ac:spMk id="25" creationId="{CD584B5A-32C4-A7EB-1663-59C1B493F8B6}"/>
          </ac:spMkLst>
        </pc:spChg>
        <pc:spChg chg="mod">
          <ac:chgData name="Juan Pablo Nieto Uribe" userId="3d2aebee451f261a" providerId="LiveId" clId="{A7818E8B-BA03-4EFC-BDF7-E050C0129ABF}" dt="2022-08-20T01:14:45.685" v="30"/>
          <ac:spMkLst>
            <pc:docMk/>
            <pc:sldMk cId="2004472313" sldId="302"/>
            <ac:spMk id="26" creationId="{88FEB599-066C-A9B0-0377-953A03C0BCFD}"/>
          </ac:spMkLst>
        </pc:spChg>
        <pc:spChg chg="mod">
          <ac:chgData name="Juan Pablo Nieto Uribe" userId="3d2aebee451f261a" providerId="LiveId" clId="{A7818E8B-BA03-4EFC-BDF7-E050C0129ABF}" dt="2022-08-20T01:14:45.685" v="30"/>
          <ac:spMkLst>
            <pc:docMk/>
            <pc:sldMk cId="2004472313" sldId="302"/>
            <ac:spMk id="27" creationId="{7B4C655C-7E1B-B970-BE4B-2DEC8291CD1C}"/>
          </ac:spMkLst>
        </pc:spChg>
        <pc:spChg chg="mod">
          <ac:chgData name="Juan Pablo Nieto Uribe" userId="3d2aebee451f261a" providerId="LiveId" clId="{A7818E8B-BA03-4EFC-BDF7-E050C0129ABF}" dt="2022-08-20T01:14:45.685" v="30"/>
          <ac:spMkLst>
            <pc:docMk/>
            <pc:sldMk cId="2004472313" sldId="302"/>
            <ac:spMk id="28" creationId="{007DFE5B-9EA6-27FD-9AE0-D0C44A7E53BF}"/>
          </ac:spMkLst>
        </pc:spChg>
        <pc:spChg chg="mod">
          <ac:chgData name="Juan Pablo Nieto Uribe" userId="3d2aebee451f261a" providerId="LiveId" clId="{A7818E8B-BA03-4EFC-BDF7-E050C0129ABF}" dt="2022-08-20T01:14:45.685" v="30"/>
          <ac:spMkLst>
            <pc:docMk/>
            <pc:sldMk cId="2004472313" sldId="302"/>
            <ac:spMk id="29" creationId="{89D1EF9A-4C2C-105D-7725-A122F4569083}"/>
          </ac:spMkLst>
        </pc:spChg>
        <pc:spChg chg="mod">
          <ac:chgData name="Juan Pablo Nieto Uribe" userId="3d2aebee451f261a" providerId="LiveId" clId="{A7818E8B-BA03-4EFC-BDF7-E050C0129ABF}" dt="2022-08-20T01:14:45.685" v="30"/>
          <ac:spMkLst>
            <pc:docMk/>
            <pc:sldMk cId="2004472313" sldId="302"/>
            <ac:spMk id="30" creationId="{D0B37151-90CD-28FE-A81C-4E6BEA43F339}"/>
          </ac:spMkLst>
        </pc:spChg>
        <pc:spChg chg="mod">
          <ac:chgData name="Juan Pablo Nieto Uribe" userId="3d2aebee451f261a" providerId="LiveId" clId="{A7818E8B-BA03-4EFC-BDF7-E050C0129ABF}" dt="2022-08-20T01:14:45.685" v="30"/>
          <ac:spMkLst>
            <pc:docMk/>
            <pc:sldMk cId="2004472313" sldId="302"/>
            <ac:spMk id="31" creationId="{F878A809-43B2-F1A2-DFA7-B5C9A4367FA2}"/>
          </ac:spMkLst>
        </pc:spChg>
        <pc:spChg chg="mod">
          <ac:chgData name="Juan Pablo Nieto Uribe" userId="3d2aebee451f261a" providerId="LiveId" clId="{A7818E8B-BA03-4EFC-BDF7-E050C0129ABF}" dt="2022-08-20T01:14:49.236" v="32" actId="20577"/>
          <ac:spMkLst>
            <pc:docMk/>
            <pc:sldMk cId="2004472313" sldId="302"/>
            <ac:spMk id="349" creationId="{00000000-0000-0000-0000-000000000000}"/>
          </ac:spMkLst>
        </pc:spChg>
        <pc:spChg chg="mod">
          <ac:chgData name="Juan Pablo Nieto Uribe" userId="3d2aebee451f261a" providerId="LiveId" clId="{A7818E8B-BA03-4EFC-BDF7-E050C0129ABF}" dt="2022-08-20T01:14:52.945" v="39" actId="20577"/>
          <ac:spMkLst>
            <pc:docMk/>
            <pc:sldMk cId="2004472313" sldId="302"/>
            <ac:spMk id="350" creationId="{00000000-0000-0000-0000-000000000000}"/>
          </ac:spMkLst>
        </pc:spChg>
        <pc:grpChg chg="add mod">
          <ac:chgData name="Juan Pablo Nieto Uribe" userId="3d2aebee451f261a" providerId="LiveId" clId="{A7818E8B-BA03-4EFC-BDF7-E050C0129ABF}" dt="2022-08-20T01:14:45.685" v="30"/>
          <ac:grpSpMkLst>
            <pc:docMk/>
            <pc:sldMk cId="2004472313" sldId="302"/>
            <ac:grpSpMk id="2" creationId="{869D6BA7-CA4E-4B63-15A7-1785D41C0DE5}"/>
          </ac:grpSpMkLst>
        </pc:grpChg>
        <pc:grpChg chg="mod">
          <ac:chgData name="Juan Pablo Nieto Uribe" userId="3d2aebee451f261a" providerId="LiveId" clId="{A7818E8B-BA03-4EFC-BDF7-E050C0129ABF}" dt="2022-08-20T01:14:45.685" v="30"/>
          <ac:grpSpMkLst>
            <pc:docMk/>
            <pc:sldMk cId="2004472313" sldId="302"/>
            <ac:grpSpMk id="4" creationId="{F2FD5516-C0AE-AF81-6169-04606C4AB068}"/>
          </ac:grpSpMkLst>
        </pc:grpChg>
        <pc:grpChg chg="mod">
          <ac:chgData name="Juan Pablo Nieto Uribe" userId="3d2aebee451f261a" providerId="LiveId" clId="{A7818E8B-BA03-4EFC-BDF7-E050C0129ABF}" dt="2022-08-20T01:14:45.685" v="30"/>
          <ac:grpSpMkLst>
            <pc:docMk/>
            <pc:sldMk cId="2004472313" sldId="302"/>
            <ac:grpSpMk id="5" creationId="{F574DB2D-B224-ECD8-8F7D-A852810A7C3F}"/>
          </ac:grpSpMkLst>
        </pc:grpChg>
        <pc:grpChg chg="mod">
          <ac:chgData name="Juan Pablo Nieto Uribe" userId="3d2aebee451f261a" providerId="LiveId" clId="{A7818E8B-BA03-4EFC-BDF7-E050C0129ABF}" dt="2022-08-20T01:14:45.685" v="30"/>
          <ac:grpSpMkLst>
            <pc:docMk/>
            <pc:sldMk cId="2004472313" sldId="302"/>
            <ac:grpSpMk id="11" creationId="{007B7483-C89F-E99D-D5F2-FE9716CEDD05}"/>
          </ac:grpSpMkLst>
        </pc:grpChg>
        <pc:grpChg chg="mod">
          <ac:chgData name="Juan Pablo Nieto Uribe" userId="3d2aebee451f261a" providerId="LiveId" clId="{A7818E8B-BA03-4EFC-BDF7-E050C0129ABF}" dt="2022-08-20T01:14:45.685" v="30"/>
          <ac:grpSpMkLst>
            <pc:docMk/>
            <pc:sldMk cId="2004472313" sldId="302"/>
            <ac:grpSpMk id="12" creationId="{54946F57-A2AE-120B-45E8-3FC7550C61D9}"/>
          </ac:grpSpMkLst>
        </pc:grpChg>
        <pc:grpChg chg="mod">
          <ac:chgData name="Juan Pablo Nieto Uribe" userId="3d2aebee451f261a" providerId="LiveId" clId="{A7818E8B-BA03-4EFC-BDF7-E050C0129ABF}" dt="2022-08-20T01:14:45.685" v="30"/>
          <ac:grpSpMkLst>
            <pc:docMk/>
            <pc:sldMk cId="2004472313" sldId="302"/>
            <ac:grpSpMk id="13" creationId="{ABB4385F-CAC9-B92F-B712-8B15FE28BE0B}"/>
          </ac:grpSpMkLst>
        </pc:grpChg>
        <pc:grpChg chg="del">
          <ac:chgData name="Juan Pablo Nieto Uribe" userId="3d2aebee451f261a" providerId="LiveId" clId="{A7818E8B-BA03-4EFC-BDF7-E050C0129ABF}" dt="2022-08-20T01:14:45.421" v="29" actId="478"/>
          <ac:grpSpMkLst>
            <pc:docMk/>
            <pc:sldMk cId="2004472313" sldId="302"/>
            <ac:grpSpMk id="366" creationId="{00000000-0000-0000-0000-000000000000}"/>
          </ac:grpSpMkLst>
        </pc:grpChg>
        <pc:picChg chg="mod">
          <ac:chgData name="Juan Pablo Nieto Uribe" userId="3d2aebee451f261a" providerId="LiveId" clId="{A7818E8B-BA03-4EFC-BDF7-E050C0129ABF}" dt="2022-08-20T01:14:45.685" v="30"/>
          <ac:picMkLst>
            <pc:docMk/>
            <pc:sldMk cId="2004472313" sldId="302"/>
            <ac:picMk id="6" creationId="{837BE5F3-65E4-E1DA-9521-4FC348CBD92A}"/>
          </ac:picMkLst>
        </pc:picChg>
        <pc:cxnChg chg="mod">
          <ac:chgData name="Juan Pablo Nieto Uribe" userId="3d2aebee451f261a" providerId="LiveId" clId="{A7818E8B-BA03-4EFC-BDF7-E050C0129ABF}" dt="2022-08-20T01:14:45.685" v="30"/>
          <ac:cxnSpMkLst>
            <pc:docMk/>
            <pc:sldMk cId="2004472313" sldId="302"/>
            <ac:cxnSpMk id="3" creationId="{6DA149E1-D37F-086A-BB8F-AEEBA2ADE507}"/>
          </ac:cxnSpMkLst>
        </pc:cxnChg>
        <pc:cxnChg chg="mod">
          <ac:chgData name="Juan Pablo Nieto Uribe" userId="3d2aebee451f261a" providerId="LiveId" clId="{A7818E8B-BA03-4EFC-BDF7-E050C0129ABF}" dt="2022-08-20T01:14:45.685" v="30"/>
          <ac:cxnSpMkLst>
            <pc:docMk/>
            <pc:sldMk cId="2004472313" sldId="302"/>
            <ac:cxnSpMk id="17" creationId="{A28FA678-2BAE-4491-A252-061E187D6B1D}"/>
          </ac:cxnSpMkLst>
        </pc:cxnChg>
        <pc:cxnChg chg="mod">
          <ac:chgData name="Juan Pablo Nieto Uribe" userId="3d2aebee451f261a" providerId="LiveId" clId="{A7818E8B-BA03-4EFC-BDF7-E050C0129ABF}" dt="2022-08-20T01:14:45.685" v="30"/>
          <ac:cxnSpMkLst>
            <pc:docMk/>
            <pc:sldMk cId="2004472313" sldId="302"/>
            <ac:cxnSpMk id="18" creationId="{5014A73C-A51A-BA57-C7B0-F49E6380A2EA}"/>
          </ac:cxnSpMkLst>
        </pc:cxnChg>
      </pc:sldChg>
      <pc:sldChg chg="modSp add mod">
        <pc:chgData name="Juan Pablo Nieto Uribe" userId="3d2aebee451f261a" providerId="LiveId" clId="{A7818E8B-BA03-4EFC-BDF7-E050C0129ABF}" dt="2022-08-20T01:15:25.336" v="52" actId="20577"/>
        <pc:sldMkLst>
          <pc:docMk/>
          <pc:sldMk cId="1766530231" sldId="303"/>
        </pc:sldMkLst>
        <pc:spChg chg="mod">
          <ac:chgData name="Juan Pablo Nieto Uribe" userId="3d2aebee451f261a" providerId="LiveId" clId="{A7818E8B-BA03-4EFC-BDF7-E050C0129ABF}" dt="2022-08-20T01:15:16.965" v="42" actId="20577"/>
          <ac:spMkLst>
            <pc:docMk/>
            <pc:sldMk cId="1766530231" sldId="303"/>
            <ac:spMk id="349" creationId="{00000000-0000-0000-0000-000000000000}"/>
          </ac:spMkLst>
        </pc:spChg>
        <pc:spChg chg="mod">
          <ac:chgData name="Juan Pablo Nieto Uribe" userId="3d2aebee451f261a" providerId="LiveId" clId="{A7818E8B-BA03-4EFC-BDF7-E050C0129ABF}" dt="2022-08-20T01:15:25.336" v="52" actId="20577"/>
          <ac:spMkLst>
            <pc:docMk/>
            <pc:sldMk cId="1766530231" sldId="303"/>
            <ac:spMk id="350" creationId="{00000000-0000-0000-0000-000000000000}"/>
          </ac:spMkLst>
        </pc:spChg>
      </pc:sldChg>
      <pc:sldChg chg="addSp delSp modSp mod">
        <pc:chgData name="Juan Pablo Nieto Uribe" userId="3d2aebee451f261a" providerId="LiveId" clId="{A7818E8B-BA03-4EFC-BDF7-E050C0129ABF}" dt="2022-08-20T04:07:57.997" v="1173"/>
        <pc:sldMkLst>
          <pc:docMk/>
          <pc:sldMk cId="1741984931" sldId="306"/>
        </pc:sldMkLst>
        <pc:spChg chg="mod">
          <ac:chgData name="Juan Pablo Nieto Uribe" userId="3d2aebee451f261a" providerId="LiveId" clId="{A7818E8B-BA03-4EFC-BDF7-E050C0129ABF}" dt="2022-08-20T03:59:39.015" v="1107" actId="1076"/>
          <ac:spMkLst>
            <pc:docMk/>
            <pc:sldMk cId="1741984931" sldId="306"/>
            <ac:spMk id="36" creationId="{1C9E5B30-1C89-0978-12B0-64A2BA341F4D}"/>
          </ac:spMkLst>
        </pc:spChg>
        <pc:spChg chg="mod">
          <ac:chgData name="Juan Pablo Nieto Uribe" userId="3d2aebee451f261a" providerId="LiveId" clId="{A7818E8B-BA03-4EFC-BDF7-E050C0129ABF}" dt="2022-08-20T04:02:12.753" v="1122"/>
          <ac:spMkLst>
            <pc:docMk/>
            <pc:sldMk cId="1741984931" sldId="306"/>
            <ac:spMk id="38" creationId="{017568C8-A65C-8F52-0C5A-F837166A7EAB}"/>
          </ac:spMkLst>
        </pc:spChg>
        <pc:spChg chg="mod">
          <ac:chgData name="Juan Pablo Nieto Uribe" userId="3d2aebee451f261a" providerId="LiveId" clId="{A7818E8B-BA03-4EFC-BDF7-E050C0129ABF}" dt="2022-08-20T04:02:12.753" v="1122"/>
          <ac:spMkLst>
            <pc:docMk/>
            <pc:sldMk cId="1741984931" sldId="306"/>
            <ac:spMk id="39" creationId="{F801E0CE-1CAB-73A8-AE87-4B6C37251E41}"/>
          </ac:spMkLst>
        </pc:spChg>
        <pc:spChg chg="mod">
          <ac:chgData name="Juan Pablo Nieto Uribe" userId="3d2aebee451f261a" providerId="LiveId" clId="{A7818E8B-BA03-4EFC-BDF7-E050C0129ABF}" dt="2022-08-20T04:02:12.753" v="1122"/>
          <ac:spMkLst>
            <pc:docMk/>
            <pc:sldMk cId="1741984931" sldId="306"/>
            <ac:spMk id="40" creationId="{CE6BFF37-E52F-C730-B2B9-036A7DF60DFE}"/>
          </ac:spMkLst>
        </pc:spChg>
        <pc:spChg chg="mod">
          <ac:chgData name="Juan Pablo Nieto Uribe" userId="3d2aebee451f261a" providerId="LiveId" clId="{A7818E8B-BA03-4EFC-BDF7-E050C0129ABF}" dt="2022-08-20T04:02:12.753" v="1122"/>
          <ac:spMkLst>
            <pc:docMk/>
            <pc:sldMk cId="1741984931" sldId="306"/>
            <ac:spMk id="41" creationId="{82C1CD9E-C5FE-0DAD-5EC1-B68A1C7D498B}"/>
          </ac:spMkLst>
        </pc:spChg>
        <pc:spChg chg="mod">
          <ac:chgData name="Juan Pablo Nieto Uribe" userId="3d2aebee451f261a" providerId="LiveId" clId="{A7818E8B-BA03-4EFC-BDF7-E050C0129ABF}" dt="2022-08-20T04:02:12.753" v="1122"/>
          <ac:spMkLst>
            <pc:docMk/>
            <pc:sldMk cId="1741984931" sldId="306"/>
            <ac:spMk id="42" creationId="{22FC2E3E-D56F-AE8D-0475-F7EFA313847C}"/>
          </ac:spMkLst>
        </pc:spChg>
        <pc:spChg chg="mod">
          <ac:chgData name="Juan Pablo Nieto Uribe" userId="3d2aebee451f261a" providerId="LiveId" clId="{A7818E8B-BA03-4EFC-BDF7-E050C0129ABF}" dt="2022-08-20T04:02:12.753" v="1122"/>
          <ac:spMkLst>
            <pc:docMk/>
            <pc:sldMk cId="1741984931" sldId="306"/>
            <ac:spMk id="43" creationId="{AAF9914B-8B87-292F-C2FA-A778D32756EE}"/>
          </ac:spMkLst>
        </pc:spChg>
        <pc:spChg chg="mod">
          <ac:chgData name="Juan Pablo Nieto Uribe" userId="3d2aebee451f261a" providerId="LiveId" clId="{A7818E8B-BA03-4EFC-BDF7-E050C0129ABF}" dt="2022-08-20T04:02:12.753" v="1122"/>
          <ac:spMkLst>
            <pc:docMk/>
            <pc:sldMk cId="1741984931" sldId="306"/>
            <ac:spMk id="44" creationId="{0E043856-0CBC-2A18-DC53-9CF26D28A485}"/>
          </ac:spMkLst>
        </pc:spChg>
        <pc:spChg chg="mod">
          <ac:chgData name="Juan Pablo Nieto Uribe" userId="3d2aebee451f261a" providerId="LiveId" clId="{A7818E8B-BA03-4EFC-BDF7-E050C0129ABF}" dt="2022-08-20T04:02:12.753" v="1122"/>
          <ac:spMkLst>
            <pc:docMk/>
            <pc:sldMk cId="1741984931" sldId="306"/>
            <ac:spMk id="45" creationId="{E825C251-3FAE-3A7E-8411-2FC9295B4B82}"/>
          </ac:spMkLst>
        </pc:spChg>
        <pc:spChg chg="mod">
          <ac:chgData name="Juan Pablo Nieto Uribe" userId="3d2aebee451f261a" providerId="LiveId" clId="{A7818E8B-BA03-4EFC-BDF7-E050C0129ABF}" dt="2022-08-20T04:02:12.753" v="1122"/>
          <ac:spMkLst>
            <pc:docMk/>
            <pc:sldMk cId="1741984931" sldId="306"/>
            <ac:spMk id="46" creationId="{28D1C4FF-169F-E893-935A-3C019E2D7FD3}"/>
          </ac:spMkLst>
        </pc:spChg>
        <pc:spChg chg="mod">
          <ac:chgData name="Juan Pablo Nieto Uribe" userId="3d2aebee451f261a" providerId="LiveId" clId="{A7818E8B-BA03-4EFC-BDF7-E050C0129ABF}" dt="2022-08-20T04:02:12.753" v="1122"/>
          <ac:spMkLst>
            <pc:docMk/>
            <pc:sldMk cId="1741984931" sldId="306"/>
            <ac:spMk id="47" creationId="{B49FE48A-C943-5666-EA39-9F54B99CFF8E}"/>
          </ac:spMkLst>
        </pc:spChg>
        <pc:spChg chg="mod">
          <ac:chgData name="Juan Pablo Nieto Uribe" userId="3d2aebee451f261a" providerId="LiveId" clId="{A7818E8B-BA03-4EFC-BDF7-E050C0129ABF}" dt="2022-08-20T04:02:12.753" v="1122"/>
          <ac:spMkLst>
            <pc:docMk/>
            <pc:sldMk cId="1741984931" sldId="306"/>
            <ac:spMk id="48" creationId="{44B77300-BFE9-89DD-E2C8-F0DEFB822E64}"/>
          </ac:spMkLst>
        </pc:spChg>
        <pc:spChg chg="mod">
          <ac:chgData name="Juan Pablo Nieto Uribe" userId="3d2aebee451f261a" providerId="LiveId" clId="{A7818E8B-BA03-4EFC-BDF7-E050C0129ABF}" dt="2022-08-20T04:02:12.753" v="1122"/>
          <ac:spMkLst>
            <pc:docMk/>
            <pc:sldMk cId="1741984931" sldId="306"/>
            <ac:spMk id="49" creationId="{0ECFD21B-1E5A-B139-74A8-906CDF30D16D}"/>
          </ac:spMkLst>
        </pc:spChg>
        <pc:spChg chg="mod">
          <ac:chgData name="Juan Pablo Nieto Uribe" userId="3d2aebee451f261a" providerId="LiveId" clId="{A7818E8B-BA03-4EFC-BDF7-E050C0129ABF}" dt="2022-08-20T04:02:28.526" v="1126"/>
          <ac:spMkLst>
            <pc:docMk/>
            <pc:sldMk cId="1741984931" sldId="306"/>
            <ac:spMk id="54" creationId="{DCA979E7-DDFB-29B1-8F87-3E68E55F3B81}"/>
          </ac:spMkLst>
        </pc:spChg>
        <pc:spChg chg="mod">
          <ac:chgData name="Juan Pablo Nieto Uribe" userId="3d2aebee451f261a" providerId="LiveId" clId="{A7818E8B-BA03-4EFC-BDF7-E050C0129ABF}" dt="2022-08-20T04:02:28.526" v="1126"/>
          <ac:spMkLst>
            <pc:docMk/>
            <pc:sldMk cId="1741984931" sldId="306"/>
            <ac:spMk id="55" creationId="{06B2D577-19AF-6001-BA49-7B14A8B4B329}"/>
          </ac:spMkLst>
        </pc:spChg>
        <pc:spChg chg="mod">
          <ac:chgData name="Juan Pablo Nieto Uribe" userId="3d2aebee451f261a" providerId="LiveId" clId="{A7818E8B-BA03-4EFC-BDF7-E050C0129ABF}" dt="2022-08-20T04:02:28.526" v="1126"/>
          <ac:spMkLst>
            <pc:docMk/>
            <pc:sldMk cId="1741984931" sldId="306"/>
            <ac:spMk id="56" creationId="{1C9DB252-45AC-7A5B-0497-40850692913C}"/>
          </ac:spMkLst>
        </pc:spChg>
        <pc:spChg chg="mod">
          <ac:chgData name="Juan Pablo Nieto Uribe" userId="3d2aebee451f261a" providerId="LiveId" clId="{A7818E8B-BA03-4EFC-BDF7-E050C0129ABF}" dt="2022-08-20T04:02:28.526" v="1126"/>
          <ac:spMkLst>
            <pc:docMk/>
            <pc:sldMk cId="1741984931" sldId="306"/>
            <ac:spMk id="57" creationId="{44A982EA-5FD0-FD06-18A4-11E9973E2099}"/>
          </ac:spMkLst>
        </pc:spChg>
        <pc:spChg chg="mod">
          <ac:chgData name="Juan Pablo Nieto Uribe" userId="3d2aebee451f261a" providerId="LiveId" clId="{A7818E8B-BA03-4EFC-BDF7-E050C0129ABF}" dt="2022-08-20T04:02:28.526" v="1126"/>
          <ac:spMkLst>
            <pc:docMk/>
            <pc:sldMk cId="1741984931" sldId="306"/>
            <ac:spMk id="58" creationId="{A6801D3D-CB0D-6D9A-66E4-B6C08910E0A1}"/>
          </ac:spMkLst>
        </pc:spChg>
        <pc:spChg chg="mod">
          <ac:chgData name="Juan Pablo Nieto Uribe" userId="3d2aebee451f261a" providerId="LiveId" clId="{A7818E8B-BA03-4EFC-BDF7-E050C0129ABF}" dt="2022-08-20T04:02:28.526" v="1126"/>
          <ac:spMkLst>
            <pc:docMk/>
            <pc:sldMk cId="1741984931" sldId="306"/>
            <ac:spMk id="59" creationId="{44FFE8D4-1200-970E-CF73-A0D6F72352AD}"/>
          </ac:spMkLst>
        </pc:spChg>
        <pc:spChg chg="mod">
          <ac:chgData name="Juan Pablo Nieto Uribe" userId="3d2aebee451f261a" providerId="LiveId" clId="{A7818E8B-BA03-4EFC-BDF7-E050C0129ABF}" dt="2022-08-20T04:02:28.526" v="1126"/>
          <ac:spMkLst>
            <pc:docMk/>
            <pc:sldMk cId="1741984931" sldId="306"/>
            <ac:spMk id="60" creationId="{2E553B9A-5830-5BAC-B60E-7B0AF5844F08}"/>
          </ac:spMkLst>
        </pc:spChg>
        <pc:spChg chg="mod">
          <ac:chgData name="Juan Pablo Nieto Uribe" userId="3d2aebee451f261a" providerId="LiveId" clId="{A7818E8B-BA03-4EFC-BDF7-E050C0129ABF}" dt="2022-08-20T04:02:28.526" v="1126"/>
          <ac:spMkLst>
            <pc:docMk/>
            <pc:sldMk cId="1741984931" sldId="306"/>
            <ac:spMk id="61" creationId="{775BB901-0F0E-5FD7-638A-2720B08A324B}"/>
          </ac:spMkLst>
        </pc:spChg>
        <pc:spChg chg="mod">
          <ac:chgData name="Juan Pablo Nieto Uribe" userId="3d2aebee451f261a" providerId="LiveId" clId="{A7818E8B-BA03-4EFC-BDF7-E050C0129ABF}" dt="2022-08-20T04:02:28.526" v="1126"/>
          <ac:spMkLst>
            <pc:docMk/>
            <pc:sldMk cId="1741984931" sldId="306"/>
            <ac:spMk id="62" creationId="{65C5BB1D-4147-8259-3301-37CAE8F9AC61}"/>
          </ac:spMkLst>
        </pc:spChg>
        <pc:spChg chg="mod">
          <ac:chgData name="Juan Pablo Nieto Uribe" userId="3d2aebee451f261a" providerId="LiveId" clId="{A7818E8B-BA03-4EFC-BDF7-E050C0129ABF}" dt="2022-08-20T04:02:28.526" v="1126"/>
          <ac:spMkLst>
            <pc:docMk/>
            <pc:sldMk cId="1741984931" sldId="306"/>
            <ac:spMk id="63" creationId="{7E3C83FF-98C0-4B44-D00E-80F99089E6F1}"/>
          </ac:spMkLst>
        </pc:spChg>
        <pc:spChg chg="mod">
          <ac:chgData name="Juan Pablo Nieto Uribe" userId="3d2aebee451f261a" providerId="LiveId" clId="{A7818E8B-BA03-4EFC-BDF7-E050C0129ABF}" dt="2022-08-20T04:02:28.526" v="1126"/>
          <ac:spMkLst>
            <pc:docMk/>
            <pc:sldMk cId="1741984931" sldId="306"/>
            <ac:spMk id="896" creationId="{0FC88A08-710B-6F64-2AB0-938A79C8C51D}"/>
          </ac:spMkLst>
        </pc:spChg>
        <pc:spChg chg="mod">
          <ac:chgData name="Juan Pablo Nieto Uribe" userId="3d2aebee451f261a" providerId="LiveId" clId="{A7818E8B-BA03-4EFC-BDF7-E050C0129ABF}" dt="2022-08-20T04:02:28.526" v="1126"/>
          <ac:spMkLst>
            <pc:docMk/>
            <pc:sldMk cId="1741984931" sldId="306"/>
            <ac:spMk id="897" creationId="{E68D5BB9-7DD2-3915-F4AF-74183B9C7EF3}"/>
          </ac:spMkLst>
        </pc:spChg>
        <pc:spChg chg="mod">
          <ac:chgData name="Juan Pablo Nieto Uribe" userId="3d2aebee451f261a" providerId="LiveId" clId="{A7818E8B-BA03-4EFC-BDF7-E050C0129ABF}" dt="2022-08-20T04:07:57.997" v="1173"/>
          <ac:spMkLst>
            <pc:docMk/>
            <pc:sldMk cId="1741984931" sldId="306"/>
            <ac:spMk id="902" creationId="{454D747F-61BA-E556-CD10-43A8A523C919}"/>
          </ac:spMkLst>
        </pc:spChg>
        <pc:spChg chg="mod">
          <ac:chgData name="Juan Pablo Nieto Uribe" userId="3d2aebee451f261a" providerId="LiveId" clId="{A7818E8B-BA03-4EFC-BDF7-E050C0129ABF}" dt="2022-08-20T04:07:57.997" v="1173"/>
          <ac:spMkLst>
            <pc:docMk/>
            <pc:sldMk cId="1741984931" sldId="306"/>
            <ac:spMk id="903" creationId="{8A0D4B54-5DFA-D4C1-DCE6-10F510DBAF81}"/>
          </ac:spMkLst>
        </pc:spChg>
        <pc:spChg chg="mod">
          <ac:chgData name="Juan Pablo Nieto Uribe" userId="3d2aebee451f261a" providerId="LiveId" clId="{A7818E8B-BA03-4EFC-BDF7-E050C0129ABF}" dt="2022-08-20T04:07:57.997" v="1173"/>
          <ac:spMkLst>
            <pc:docMk/>
            <pc:sldMk cId="1741984931" sldId="306"/>
            <ac:spMk id="904" creationId="{6EEC6990-1AD1-1E29-174F-A3DB6E7E7D16}"/>
          </ac:spMkLst>
        </pc:spChg>
        <pc:spChg chg="mod">
          <ac:chgData name="Juan Pablo Nieto Uribe" userId="3d2aebee451f261a" providerId="LiveId" clId="{A7818E8B-BA03-4EFC-BDF7-E050C0129ABF}" dt="2022-08-20T04:07:57.997" v="1173"/>
          <ac:spMkLst>
            <pc:docMk/>
            <pc:sldMk cId="1741984931" sldId="306"/>
            <ac:spMk id="905" creationId="{BE32E3A5-C4BA-CF4C-AA5E-942D45404807}"/>
          </ac:spMkLst>
        </pc:spChg>
        <pc:spChg chg="mod">
          <ac:chgData name="Juan Pablo Nieto Uribe" userId="3d2aebee451f261a" providerId="LiveId" clId="{A7818E8B-BA03-4EFC-BDF7-E050C0129ABF}" dt="2022-08-20T04:07:57.997" v="1173"/>
          <ac:spMkLst>
            <pc:docMk/>
            <pc:sldMk cId="1741984931" sldId="306"/>
            <ac:spMk id="906" creationId="{102A57F8-FE55-DD8D-C4F4-20A1DEB8DA4F}"/>
          </ac:spMkLst>
        </pc:spChg>
        <pc:spChg chg="mod">
          <ac:chgData name="Juan Pablo Nieto Uribe" userId="3d2aebee451f261a" providerId="LiveId" clId="{A7818E8B-BA03-4EFC-BDF7-E050C0129ABF}" dt="2022-08-20T04:07:57.997" v="1173"/>
          <ac:spMkLst>
            <pc:docMk/>
            <pc:sldMk cId="1741984931" sldId="306"/>
            <ac:spMk id="907" creationId="{5D026539-DE61-06D2-046A-0E1246580650}"/>
          </ac:spMkLst>
        </pc:spChg>
        <pc:spChg chg="mod">
          <ac:chgData name="Juan Pablo Nieto Uribe" userId="3d2aebee451f261a" providerId="LiveId" clId="{A7818E8B-BA03-4EFC-BDF7-E050C0129ABF}" dt="2022-08-20T04:07:57.997" v="1173"/>
          <ac:spMkLst>
            <pc:docMk/>
            <pc:sldMk cId="1741984931" sldId="306"/>
            <ac:spMk id="908" creationId="{01465428-B31E-E400-F066-67C1E56147CB}"/>
          </ac:spMkLst>
        </pc:spChg>
        <pc:spChg chg="mod">
          <ac:chgData name="Juan Pablo Nieto Uribe" userId="3d2aebee451f261a" providerId="LiveId" clId="{A7818E8B-BA03-4EFC-BDF7-E050C0129ABF}" dt="2022-08-20T04:07:57.997" v="1173"/>
          <ac:spMkLst>
            <pc:docMk/>
            <pc:sldMk cId="1741984931" sldId="306"/>
            <ac:spMk id="909" creationId="{64B3C1A6-57AA-1CB9-5ED2-13F677A6FA5E}"/>
          </ac:spMkLst>
        </pc:spChg>
        <pc:spChg chg="mod">
          <ac:chgData name="Juan Pablo Nieto Uribe" userId="3d2aebee451f261a" providerId="LiveId" clId="{A7818E8B-BA03-4EFC-BDF7-E050C0129ABF}" dt="2022-08-20T04:07:57.997" v="1173"/>
          <ac:spMkLst>
            <pc:docMk/>
            <pc:sldMk cId="1741984931" sldId="306"/>
            <ac:spMk id="910" creationId="{27354F69-2EB1-09F5-986F-8EED57EC4C7E}"/>
          </ac:spMkLst>
        </pc:spChg>
        <pc:spChg chg="mod">
          <ac:chgData name="Juan Pablo Nieto Uribe" userId="3d2aebee451f261a" providerId="LiveId" clId="{A7818E8B-BA03-4EFC-BDF7-E050C0129ABF}" dt="2022-08-20T04:07:57.997" v="1173"/>
          <ac:spMkLst>
            <pc:docMk/>
            <pc:sldMk cId="1741984931" sldId="306"/>
            <ac:spMk id="911" creationId="{A65EF5D6-6F9B-E4AC-9B39-070AD23B00ED}"/>
          </ac:spMkLst>
        </pc:spChg>
        <pc:spChg chg="mod">
          <ac:chgData name="Juan Pablo Nieto Uribe" userId="3d2aebee451f261a" providerId="LiveId" clId="{A7818E8B-BA03-4EFC-BDF7-E050C0129ABF}" dt="2022-08-20T04:07:57.997" v="1173"/>
          <ac:spMkLst>
            <pc:docMk/>
            <pc:sldMk cId="1741984931" sldId="306"/>
            <ac:spMk id="912" creationId="{A618AEC0-D4DF-BCC7-9E53-B63E0650DE47}"/>
          </ac:spMkLst>
        </pc:spChg>
        <pc:spChg chg="mod">
          <ac:chgData name="Juan Pablo Nieto Uribe" userId="3d2aebee451f261a" providerId="LiveId" clId="{A7818E8B-BA03-4EFC-BDF7-E050C0129ABF}" dt="2022-08-20T04:07:57.997" v="1173"/>
          <ac:spMkLst>
            <pc:docMk/>
            <pc:sldMk cId="1741984931" sldId="306"/>
            <ac:spMk id="913" creationId="{E6300B48-6EC1-7A8C-2411-0723B44CB5FE}"/>
          </ac:spMkLst>
        </pc:spChg>
        <pc:grpChg chg="add del mod">
          <ac:chgData name="Juan Pablo Nieto Uribe" userId="3d2aebee451f261a" providerId="LiveId" clId="{A7818E8B-BA03-4EFC-BDF7-E050C0129ABF}" dt="2022-08-20T04:02:28.078" v="1125" actId="478"/>
          <ac:grpSpMkLst>
            <pc:docMk/>
            <pc:sldMk cId="1741984931" sldId="306"/>
            <ac:grpSpMk id="2" creationId="{A05ECA8A-7179-6E1B-7795-38D3485F21A7}"/>
          </ac:grpSpMkLst>
        </pc:grpChg>
        <pc:grpChg chg="mod">
          <ac:chgData name="Juan Pablo Nieto Uribe" userId="3d2aebee451f261a" providerId="LiveId" clId="{A7818E8B-BA03-4EFC-BDF7-E050C0129ABF}" dt="2022-08-20T04:02:12.753" v="1122"/>
          <ac:grpSpMkLst>
            <pc:docMk/>
            <pc:sldMk cId="1741984931" sldId="306"/>
            <ac:grpSpMk id="3" creationId="{2E557676-2854-3E82-BF3B-DC47101AAF9C}"/>
          </ac:grpSpMkLst>
        </pc:grpChg>
        <pc:grpChg chg="mod">
          <ac:chgData name="Juan Pablo Nieto Uribe" userId="3d2aebee451f261a" providerId="LiveId" clId="{A7818E8B-BA03-4EFC-BDF7-E050C0129ABF}" dt="2022-08-20T04:02:12.753" v="1122"/>
          <ac:grpSpMkLst>
            <pc:docMk/>
            <pc:sldMk cId="1741984931" sldId="306"/>
            <ac:grpSpMk id="35" creationId="{E87EED15-3C8B-B929-2B0D-47A64F82D967}"/>
          </ac:grpSpMkLst>
        </pc:grpChg>
        <pc:grpChg chg="mod">
          <ac:chgData name="Juan Pablo Nieto Uribe" userId="3d2aebee451f261a" providerId="LiveId" clId="{A7818E8B-BA03-4EFC-BDF7-E050C0129ABF}" dt="2022-08-20T04:02:12.753" v="1122"/>
          <ac:grpSpMkLst>
            <pc:docMk/>
            <pc:sldMk cId="1741984931" sldId="306"/>
            <ac:grpSpMk id="37" creationId="{7D1646A9-7EEB-C081-0F89-AEF7ABE88430}"/>
          </ac:grpSpMkLst>
        </pc:grpChg>
        <pc:grpChg chg="add del mod">
          <ac:chgData name="Juan Pablo Nieto Uribe" userId="3d2aebee451f261a" providerId="LiveId" clId="{A7818E8B-BA03-4EFC-BDF7-E050C0129ABF}" dt="2022-08-20T04:07:57.727" v="1172" actId="478"/>
          <ac:grpSpMkLst>
            <pc:docMk/>
            <pc:sldMk cId="1741984931" sldId="306"/>
            <ac:grpSpMk id="50" creationId="{3BF9FCEA-FE3C-33B7-7C3E-6D13CA14E12A}"/>
          </ac:grpSpMkLst>
        </pc:grpChg>
        <pc:grpChg chg="mod">
          <ac:chgData name="Juan Pablo Nieto Uribe" userId="3d2aebee451f261a" providerId="LiveId" clId="{A7818E8B-BA03-4EFC-BDF7-E050C0129ABF}" dt="2022-08-20T04:02:28.526" v="1126"/>
          <ac:grpSpMkLst>
            <pc:docMk/>
            <pc:sldMk cId="1741984931" sldId="306"/>
            <ac:grpSpMk id="51" creationId="{563D73F1-C07E-F621-EDD9-BCFC8D4D9E91}"/>
          </ac:grpSpMkLst>
        </pc:grpChg>
        <pc:grpChg chg="mod">
          <ac:chgData name="Juan Pablo Nieto Uribe" userId="3d2aebee451f261a" providerId="LiveId" clId="{A7818E8B-BA03-4EFC-BDF7-E050C0129ABF}" dt="2022-08-20T04:02:28.526" v="1126"/>
          <ac:grpSpMkLst>
            <pc:docMk/>
            <pc:sldMk cId="1741984931" sldId="306"/>
            <ac:grpSpMk id="52" creationId="{B34BC72E-6B85-D818-F7AA-820E6B7DF143}"/>
          </ac:grpSpMkLst>
        </pc:grpChg>
        <pc:grpChg chg="mod">
          <ac:chgData name="Juan Pablo Nieto Uribe" userId="3d2aebee451f261a" providerId="LiveId" clId="{A7818E8B-BA03-4EFC-BDF7-E050C0129ABF}" dt="2022-08-20T04:02:28.526" v="1126"/>
          <ac:grpSpMkLst>
            <pc:docMk/>
            <pc:sldMk cId="1741984931" sldId="306"/>
            <ac:grpSpMk id="53" creationId="{45D7CC6C-3FD1-557F-B654-9BF9741FDB22}"/>
          </ac:grpSpMkLst>
        </pc:grpChg>
        <pc:grpChg chg="add mod">
          <ac:chgData name="Juan Pablo Nieto Uribe" userId="3d2aebee451f261a" providerId="LiveId" clId="{A7818E8B-BA03-4EFC-BDF7-E050C0129ABF}" dt="2022-08-20T04:07:57.997" v="1173"/>
          <ac:grpSpMkLst>
            <pc:docMk/>
            <pc:sldMk cId="1741984931" sldId="306"/>
            <ac:grpSpMk id="898" creationId="{92DE8D9B-77B4-A396-18BC-0AE8D3A1999A}"/>
          </ac:grpSpMkLst>
        </pc:grpChg>
        <pc:grpChg chg="mod">
          <ac:chgData name="Juan Pablo Nieto Uribe" userId="3d2aebee451f261a" providerId="LiveId" clId="{A7818E8B-BA03-4EFC-BDF7-E050C0129ABF}" dt="2022-08-20T04:07:57.997" v="1173"/>
          <ac:grpSpMkLst>
            <pc:docMk/>
            <pc:sldMk cId="1741984931" sldId="306"/>
            <ac:grpSpMk id="899" creationId="{D5FAA93E-FEC1-71D0-6BC0-0954B57AAFEC}"/>
          </ac:grpSpMkLst>
        </pc:grpChg>
        <pc:grpChg chg="mod">
          <ac:chgData name="Juan Pablo Nieto Uribe" userId="3d2aebee451f261a" providerId="LiveId" clId="{A7818E8B-BA03-4EFC-BDF7-E050C0129ABF}" dt="2022-08-20T04:07:57.997" v="1173"/>
          <ac:grpSpMkLst>
            <pc:docMk/>
            <pc:sldMk cId="1741984931" sldId="306"/>
            <ac:grpSpMk id="900" creationId="{78D23B26-8C51-DB16-6D7A-9A671E870E02}"/>
          </ac:grpSpMkLst>
        </pc:grpChg>
        <pc:grpChg chg="mod">
          <ac:chgData name="Juan Pablo Nieto Uribe" userId="3d2aebee451f261a" providerId="LiveId" clId="{A7818E8B-BA03-4EFC-BDF7-E050C0129ABF}" dt="2022-08-20T04:07:57.997" v="1173"/>
          <ac:grpSpMkLst>
            <pc:docMk/>
            <pc:sldMk cId="1741984931" sldId="306"/>
            <ac:grpSpMk id="901" creationId="{26B4DC94-6F0E-7317-81DB-9D71E4F3CFED}"/>
          </ac:grpSpMkLst>
        </pc:grpChg>
      </pc:sldChg>
      <pc:sldChg chg="addSp delSp modSp mod">
        <pc:chgData name="Juan Pablo Nieto Uribe" userId="3d2aebee451f261a" providerId="LiveId" clId="{A7818E8B-BA03-4EFC-BDF7-E050C0129ABF}" dt="2022-08-20T04:08:02.354" v="1175"/>
        <pc:sldMkLst>
          <pc:docMk/>
          <pc:sldMk cId="4003122987" sldId="307"/>
        </pc:sldMkLst>
        <pc:spChg chg="mod">
          <ac:chgData name="Juan Pablo Nieto Uribe" userId="3d2aebee451f261a" providerId="LiveId" clId="{A7818E8B-BA03-4EFC-BDF7-E050C0129ABF}" dt="2022-08-20T04:00:51.847" v="1114" actId="1076"/>
          <ac:spMkLst>
            <pc:docMk/>
            <pc:sldMk cId="4003122987" sldId="307"/>
            <ac:spMk id="36" creationId="{1C9E5B30-1C89-0978-12B0-64A2BA341F4D}"/>
          </ac:spMkLst>
        </pc:spChg>
        <pc:spChg chg="mod">
          <ac:chgData name="Juan Pablo Nieto Uribe" userId="3d2aebee451f261a" providerId="LiveId" clId="{A7818E8B-BA03-4EFC-BDF7-E050C0129ABF}" dt="2022-08-20T04:01:42.919" v="1118"/>
          <ac:spMkLst>
            <pc:docMk/>
            <pc:sldMk cId="4003122987" sldId="307"/>
            <ac:spMk id="38" creationId="{6E585AB5-6154-6078-96F6-A2D60172A72B}"/>
          </ac:spMkLst>
        </pc:spChg>
        <pc:spChg chg="mod">
          <ac:chgData name="Juan Pablo Nieto Uribe" userId="3d2aebee451f261a" providerId="LiveId" clId="{A7818E8B-BA03-4EFC-BDF7-E050C0129ABF}" dt="2022-08-20T04:01:42.919" v="1118"/>
          <ac:spMkLst>
            <pc:docMk/>
            <pc:sldMk cId="4003122987" sldId="307"/>
            <ac:spMk id="39" creationId="{C006DD5E-BB5E-55EA-A8C8-C667B8B32808}"/>
          </ac:spMkLst>
        </pc:spChg>
        <pc:spChg chg="mod">
          <ac:chgData name="Juan Pablo Nieto Uribe" userId="3d2aebee451f261a" providerId="LiveId" clId="{A7818E8B-BA03-4EFC-BDF7-E050C0129ABF}" dt="2022-08-20T04:01:42.919" v="1118"/>
          <ac:spMkLst>
            <pc:docMk/>
            <pc:sldMk cId="4003122987" sldId="307"/>
            <ac:spMk id="40" creationId="{4AF43942-B26D-D4CA-36A0-4E270809DB64}"/>
          </ac:spMkLst>
        </pc:spChg>
        <pc:spChg chg="mod">
          <ac:chgData name="Juan Pablo Nieto Uribe" userId="3d2aebee451f261a" providerId="LiveId" clId="{A7818E8B-BA03-4EFC-BDF7-E050C0129ABF}" dt="2022-08-20T04:01:42.919" v="1118"/>
          <ac:spMkLst>
            <pc:docMk/>
            <pc:sldMk cId="4003122987" sldId="307"/>
            <ac:spMk id="41" creationId="{03F6EE34-B904-5FA6-9C58-1696645D2AE2}"/>
          </ac:spMkLst>
        </pc:spChg>
        <pc:spChg chg="mod">
          <ac:chgData name="Juan Pablo Nieto Uribe" userId="3d2aebee451f261a" providerId="LiveId" clId="{A7818E8B-BA03-4EFC-BDF7-E050C0129ABF}" dt="2022-08-20T04:01:42.919" v="1118"/>
          <ac:spMkLst>
            <pc:docMk/>
            <pc:sldMk cId="4003122987" sldId="307"/>
            <ac:spMk id="42" creationId="{A9B4CBF5-81A2-51E2-685F-1040EC0E2466}"/>
          </ac:spMkLst>
        </pc:spChg>
        <pc:spChg chg="mod">
          <ac:chgData name="Juan Pablo Nieto Uribe" userId="3d2aebee451f261a" providerId="LiveId" clId="{A7818E8B-BA03-4EFC-BDF7-E050C0129ABF}" dt="2022-08-20T04:01:42.919" v="1118"/>
          <ac:spMkLst>
            <pc:docMk/>
            <pc:sldMk cId="4003122987" sldId="307"/>
            <ac:spMk id="43" creationId="{E1E8F30C-611A-4691-F7F0-6E30A533EEF6}"/>
          </ac:spMkLst>
        </pc:spChg>
        <pc:spChg chg="mod">
          <ac:chgData name="Juan Pablo Nieto Uribe" userId="3d2aebee451f261a" providerId="LiveId" clId="{A7818E8B-BA03-4EFC-BDF7-E050C0129ABF}" dt="2022-08-20T04:01:42.919" v="1118"/>
          <ac:spMkLst>
            <pc:docMk/>
            <pc:sldMk cId="4003122987" sldId="307"/>
            <ac:spMk id="44" creationId="{34EB0528-E4C6-1224-445D-0CB00ECE3CF6}"/>
          </ac:spMkLst>
        </pc:spChg>
        <pc:spChg chg="mod">
          <ac:chgData name="Juan Pablo Nieto Uribe" userId="3d2aebee451f261a" providerId="LiveId" clId="{A7818E8B-BA03-4EFC-BDF7-E050C0129ABF}" dt="2022-08-20T04:01:42.919" v="1118"/>
          <ac:spMkLst>
            <pc:docMk/>
            <pc:sldMk cId="4003122987" sldId="307"/>
            <ac:spMk id="45" creationId="{C73A74B8-450F-6BEB-3DBA-A6B1A9547AC7}"/>
          </ac:spMkLst>
        </pc:spChg>
        <pc:spChg chg="mod">
          <ac:chgData name="Juan Pablo Nieto Uribe" userId="3d2aebee451f261a" providerId="LiveId" clId="{A7818E8B-BA03-4EFC-BDF7-E050C0129ABF}" dt="2022-08-20T04:01:42.919" v="1118"/>
          <ac:spMkLst>
            <pc:docMk/>
            <pc:sldMk cId="4003122987" sldId="307"/>
            <ac:spMk id="46" creationId="{1B1DDCF4-C737-479F-A88B-E862E85D19CC}"/>
          </ac:spMkLst>
        </pc:spChg>
        <pc:spChg chg="mod">
          <ac:chgData name="Juan Pablo Nieto Uribe" userId="3d2aebee451f261a" providerId="LiveId" clId="{A7818E8B-BA03-4EFC-BDF7-E050C0129ABF}" dt="2022-08-20T04:01:42.919" v="1118"/>
          <ac:spMkLst>
            <pc:docMk/>
            <pc:sldMk cId="4003122987" sldId="307"/>
            <ac:spMk id="47" creationId="{CEC97989-3E41-FBAE-3587-59DE30B304B1}"/>
          </ac:spMkLst>
        </pc:spChg>
        <pc:spChg chg="mod">
          <ac:chgData name="Juan Pablo Nieto Uribe" userId="3d2aebee451f261a" providerId="LiveId" clId="{A7818E8B-BA03-4EFC-BDF7-E050C0129ABF}" dt="2022-08-20T04:01:42.919" v="1118"/>
          <ac:spMkLst>
            <pc:docMk/>
            <pc:sldMk cId="4003122987" sldId="307"/>
            <ac:spMk id="48" creationId="{7FBF735C-93B3-BDCF-7B7A-3BFD7EC6DF16}"/>
          </ac:spMkLst>
        </pc:spChg>
        <pc:spChg chg="mod">
          <ac:chgData name="Juan Pablo Nieto Uribe" userId="3d2aebee451f261a" providerId="LiveId" clId="{A7818E8B-BA03-4EFC-BDF7-E050C0129ABF}" dt="2022-08-20T04:01:42.919" v="1118"/>
          <ac:spMkLst>
            <pc:docMk/>
            <pc:sldMk cId="4003122987" sldId="307"/>
            <ac:spMk id="49" creationId="{D3F9EDC9-3D43-F27D-BCBF-7AA7327DC696}"/>
          </ac:spMkLst>
        </pc:spChg>
        <pc:spChg chg="mod">
          <ac:chgData name="Juan Pablo Nieto Uribe" userId="3d2aebee451f261a" providerId="LiveId" clId="{A7818E8B-BA03-4EFC-BDF7-E050C0129ABF}" dt="2022-08-20T04:02:30.502" v="1127"/>
          <ac:spMkLst>
            <pc:docMk/>
            <pc:sldMk cId="4003122987" sldId="307"/>
            <ac:spMk id="54" creationId="{9E21672E-26CD-FFB4-F25A-ADCBB0116456}"/>
          </ac:spMkLst>
        </pc:spChg>
        <pc:spChg chg="mod">
          <ac:chgData name="Juan Pablo Nieto Uribe" userId="3d2aebee451f261a" providerId="LiveId" clId="{A7818E8B-BA03-4EFC-BDF7-E050C0129ABF}" dt="2022-08-20T04:02:30.502" v="1127"/>
          <ac:spMkLst>
            <pc:docMk/>
            <pc:sldMk cId="4003122987" sldId="307"/>
            <ac:spMk id="55" creationId="{EF9CE71C-8666-217A-25FC-11C02E6981CF}"/>
          </ac:spMkLst>
        </pc:spChg>
        <pc:spChg chg="mod">
          <ac:chgData name="Juan Pablo Nieto Uribe" userId="3d2aebee451f261a" providerId="LiveId" clId="{A7818E8B-BA03-4EFC-BDF7-E050C0129ABF}" dt="2022-08-20T04:02:30.502" v="1127"/>
          <ac:spMkLst>
            <pc:docMk/>
            <pc:sldMk cId="4003122987" sldId="307"/>
            <ac:spMk id="56" creationId="{D8AD38C7-DC66-48DB-074F-10A09D3F5239}"/>
          </ac:spMkLst>
        </pc:spChg>
        <pc:spChg chg="mod">
          <ac:chgData name="Juan Pablo Nieto Uribe" userId="3d2aebee451f261a" providerId="LiveId" clId="{A7818E8B-BA03-4EFC-BDF7-E050C0129ABF}" dt="2022-08-20T04:02:30.502" v="1127"/>
          <ac:spMkLst>
            <pc:docMk/>
            <pc:sldMk cId="4003122987" sldId="307"/>
            <ac:spMk id="57" creationId="{9A856D0A-6C67-2F3B-1D5E-E584735AC887}"/>
          </ac:spMkLst>
        </pc:spChg>
        <pc:spChg chg="mod">
          <ac:chgData name="Juan Pablo Nieto Uribe" userId="3d2aebee451f261a" providerId="LiveId" clId="{A7818E8B-BA03-4EFC-BDF7-E050C0129ABF}" dt="2022-08-20T04:02:30.502" v="1127"/>
          <ac:spMkLst>
            <pc:docMk/>
            <pc:sldMk cId="4003122987" sldId="307"/>
            <ac:spMk id="58" creationId="{0D97E079-34D1-6B3E-1481-09BBACF00C99}"/>
          </ac:spMkLst>
        </pc:spChg>
        <pc:spChg chg="mod">
          <ac:chgData name="Juan Pablo Nieto Uribe" userId="3d2aebee451f261a" providerId="LiveId" clId="{A7818E8B-BA03-4EFC-BDF7-E050C0129ABF}" dt="2022-08-20T04:02:30.502" v="1127"/>
          <ac:spMkLst>
            <pc:docMk/>
            <pc:sldMk cId="4003122987" sldId="307"/>
            <ac:spMk id="59" creationId="{25C9826D-1C42-3AD2-2A15-FBA82E8C14E4}"/>
          </ac:spMkLst>
        </pc:spChg>
        <pc:spChg chg="mod">
          <ac:chgData name="Juan Pablo Nieto Uribe" userId="3d2aebee451f261a" providerId="LiveId" clId="{A7818E8B-BA03-4EFC-BDF7-E050C0129ABF}" dt="2022-08-20T04:02:30.502" v="1127"/>
          <ac:spMkLst>
            <pc:docMk/>
            <pc:sldMk cId="4003122987" sldId="307"/>
            <ac:spMk id="60" creationId="{C828281D-6940-1C27-AC9A-1A9233ADE171}"/>
          </ac:spMkLst>
        </pc:spChg>
        <pc:spChg chg="mod">
          <ac:chgData name="Juan Pablo Nieto Uribe" userId="3d2aebee451f261a" providerId="LiveId" clId="{A7818E8B-BA03-4EFC-BDF7-E050C0129ABF}" dt="2022-08-20T04:02:30.502" v="1127"/>
          <ac:spMkLst>
            <pc:docMk/>
            <pc:sldMk cId="4003122987" sldId="307"/>
            <ac:spMk id="61" creationId="{11E35334-CAF9-E0EC-2538-46CA6242246A}"/>
          </ac:spMkLst>
        </pc:spChg>
        <pc:spChg chg="mod">
          <ac:chgData name="Juan Pablo Nieto Uribe" userId="3d2aebee451f261a" providerId="LiveId" clId="{A7818E8B-BA03-4EFC-BDF7-E050C0129ABF}" dt="2022-08-20T04:02:30.502" v="1127"/>
          <ac:spMkLst>
            <pc:docMk/>
            <pc:sldMk cId="4003122987" sldId="307"/>
            <ac:spMk id="62" creationId="{C6D574A7-33CB-2B39-B86D-652B203BB637}"/>
          </ac:spMkLst>
        </pc:spChg>
        <pc:spChg chg="mod">
          <ac:chgData name="Juan Pablo Nieto Uribe" userId="3d2aebee451f261a" providerId="LiveId" clId="{A7818E8B-BA03-4EFC-BDF7-E050C0129ABF}" dt="2022-08-20T04:02:30.502" v="1127"/>
          <ac:spMkLst>
            <pc:docMk/>
            <pc:sldMk cId="4003122987" sldId="307"/>
            <ac:spMk id="63" creationId="{9B09D1F0-38DB-D30E-717D-D567315F2308}"/>
          </ac:spMkLst>
        </pc:spChg>
        <pc:spChg chg="mod">
          <ac:chgData name="Juan Pablo Nieto Uribe" userId="3d2aebee451f261a" providerId="LiveId" clId="{A7818E8B-BA03-4EFC-BDF7-E050C0129ABF}" dt="2022-08-20T04:02:30.502" v="1127"/>
          <ac:spMkLst>
            <pc:docMk/>
            <pc:sldMk cId="4003122987" sldId="307"/>
            <ac:spMk id="896" creationId="{2389B5C3-A2F0-9181-D420-3B31B16C5ABB}"/>
          </ac:spMkLst>
        </pc:spChg>
        <pc:spChg chg="mod">
          <ac:chgData name="Juan Pablo Nieto Uribe" userId="3d2aebee451f261a" providerId="LiveId" clId="{A7818E8B-BA03-4EFC-BDF7-E050C0129ABF}" dt="2022-08-20T04:02:30.502" v="1127"/>
          <ac:spMkLst>
            <pc:docMk/>
            <pc:sldMk cId="4003122987" sldId="307"/>
            <ac:spMk id="897" creationId="{8A60F7A8-610C-7567-8356-27472D949164}"/>
          </ac:spMkLst>
        </pc:spChg>
        <pc:spChg chg="mod">
          <ac:chgData name="Juan Pablo Nieto Uribe" userId="3d2aebee451f261a" providerId="LiveId" clId="{A7818E8B-BA03-4EFC-BDF7-E050C0129ABF}" dt="2022-08-20T04:08:02.354" v="1175"/>
          <ac:spMkLst>
            <pc:docMk/>
            <pc:sldMk cId="4003122987" sldId="307"/>
            <ac:spMk id="902" creationId="{E4C9C8BE-4B66-B295-8EE4-72EC289CDFD5}"/>
          </ac:spMkLst>
        </pc:spChg>
        <pc:spChg chg="mod">
          <ac:chgData name="Juan Pablo Nieto Uribe" userId="3d2aebee451f261a" providerId="LiveId" clId="{A7818E8B-BA03-4EFC-BDF7-E050C0129ABF}" dt="2022-08-20T04:08:02.354" v="1175"/>
          <ac:spMkLst>
            <pc:docMk/>
            <pc:sldMk cId="4003122987" sldId="307"/>
            <ac:spMk id="903" creationId="{045E172C-CAFF-0D38-AFF0-89F7DD2F4D97}"/>
          </ac:spMkLst>
        </pc:spChg>
        <pc:spChg chg="mod">
          <ac:chgData name="Juan Pablo Nieto Uribe" userId="3d2aebee451f261a" providerId="LiveId" clId="{A7818E8B-BA03-4EFC-BDF7-E050C0129ABF}" dt="2022-08-20T04:08:02.354" v="1175"/>
          <ac:spMkLst>
            <pc:docMk/>
            <pc:sldMk cId="4003122987" sldId="307"/>
            <ac:spMk id="904" creationId="{2F8E309A-511A-E84B-DAAE-6133FF362FC7}"/>
          </ac:spMkLst>
        </pc:spChg>
        <pc:spChg chg="mod">
          <ac:chgData name="Juan Pablo Nieto Uribe" userId="3d2aebee451f261a" providerId="LiveId" clId="{A7818E8B-BA03-4EFC-BDF7-E050C0129ABF}" dt="2022-08-20T04:08:02.354" v="1175"/>
          <ac:spMkLst>
            <pc:docMk/>
            <pc:sldMk cId="4003122987" sldId="307"/>
            <ac:spMk id="905" creationId="{83567A8A-17FA-70EA-65F7-9ED6FB39F666}"/>
          </ac:spMkLst>
        </pc:spChg>
        <pc:spChg chg="mod">
          <ac:chgData name="Juan Pablo Nieto Uribe" userId="3d2aebee451f261a" providerId="LiveId" clId="{A7818E8B-BA03-4EFC-BDF7-E050C0129ABF}" dt="2022-08-20T04:08:02.354" v="1175"/>
          <ac:spMkLst>
            <pc:docMk/>
            <pc:sldMk cId="4003122987" sldId="307"/>
            <ac:spMk id="906" creationId="{4BC6707C-C7F0-C149-5114-0F0E411D3726}"/>
          </ac:spMkLst>
        </pc:spChg>
        <pc:spChg chg="mod">
          <ac:chgData name="Juan Pablo Nieto Uribe" userId="3d2aebee451f261a" providerId="LiveId" clId="{A7818E8B-BA03-4EFC-BDF7-E050C0129ABF}" dt="2022-08-20T04:08:02.354" v="1175"/>
          <ac:spMkLst>
            <pc:docMk/>
            <pc:sldMk cId="4003122987" sldId="307"/>
            <ac:spMk id="907" creationId="{E5EAF522-6902-E068-180F-298A604D28B7}"/>
          </ac:spMkLst>
        </pc:spChg>
        <pc:spChg chg="mod">
          <ac:chgData name="Juan Pablo Nieto Uribe" userId="3d2aebee451f261a" providerId="LiveId" clId="{A7818E8B-BA03-4EFC-BDF7-E050C0129ABF}" dt="2022-08-20T04:08:02.354" v="1175"/>
          <ac:spMkLst>
            <pc:docMk/>
            <pc:sldMk cId="4003122987" sldId="307"/>
            <ac:spMk id="908" creationId="{997A3A57-C607-6620-6CDA-C2C6748F3CAE}"/>
          </ac:spMkLst>
        </pc:spChg>
        <pc:spChg chg="mod">
          <ac:chgData name="Juan Pablo Nieto Uribe" userId="3d2aebee451f261a" providerId="LiveId" clId="{A7818E8B-BA03-4EFC-BDF7-E050C0129ABF}" dt="2022-08-20T04:08:02.354" v="1175"/>
          <ac:spMkLst>
            <pc:docMk/>
            <pc:sldMk cId="4003122987" sldId="307"/>
            <ac:spMk id="909" creationId="{103DCF15-5D4F-CE32-9325-629A0B31101D}"/>
          </ac:spMkLst>
        </pc:spChg>
        <pc:spChg chg="mod">
          <ac:chgData name="Juan Pablo Nieto Uribe" userId="3d2aebee451f261a" providerId="LiveId" clId="{A7818E8B-BA03-4EFC-BDF7-E050C0129ABF}" dt="2022-08-20T04:08:02.354" v="1175"/>
          <ac:spMkLst>
            <pc:docMk/>
            <pc:sldMk cId="4003122987" sldId="307"/>
            <ac:spMk id="910" creationId="{3619B28E-7378-0828-D8DC-74D00A6D5D31}"/>
          </ac:spMkLst>
        </pc:spChg>
        <pc:spChg chg="mod">
          <ac:chgData name="Juan Pablo Nieto Uribe" userId="3d2aebee451f261a" providerId="LiveId" clId="{A7818E8B-BA03-4EFC-BDF7-E050C0129ABF}" dt="2022-08-20T04:08:02.354" v="1175"/>
          <ac:spMkLst>
            <pc:docMk/>
            <pc:sldMk cId="4003122987" sldId="307"/>
            <ac:spMk id="911" creationId="{D6B672C6-750D-46B4-4A3B-836485FCCA28}"/>
          </ac:spMkLst>
        </pc:spChg>
        <pc:spChg chg="mod">
          <ac:chgData name="Juan Pablo Nieto Uribe" userId="3d2aebee451f261a" providerId="LiveId" clId="{A7818E8B-BA03-4EFC-BDF7-E050C0129ABF}" dt="2022-08-20T04:08:02.354" v="1175"/>
          <ac:spMkLst>
            <pc:docMk/>
            <pc:sldMk cId="4003122987" sldId="307"/>
            <ac:spMk id="912" creationId="{261F88F3-53D6-EC35-9C25-704907A1A682}"/>
          </ac:spMkLst>
        </pc:spChg>
        <pc:spChg chg="mod">
          <ac:chgData name="Juan Pablo Nieto Uribe" userId="3d2aebee451f261a" providerId="LiveId" clId="{A7818E8B-BA03-4EFC-BDF7-E050C0129ABF}" dt="2022-08-20T04:08:02.354" v="1175"/>
          <ac:spMkLst>
            <pc:docMk/>
            <pc:sldMk cId="4003122987" sldId="307"/>
            <ac:spMk id="913" creationId="{588B23E2-F57D-4534-4D37-5D9F71398337}"/>
          </ac:spMkLst>
        </pc:spChg>
        <pc:grpChg chg="add del mod">
          <ac:chgData name="Juan Pablo Nieto Uribe" userId="3d2aebee451f261a" providerId="LiveId" clId="{A7818E8B-BA03-4EFC-BDF7-E050C0129ABF}" dt="2022-08-20T04:02:25.033" v="1124" actId="478"/>
          <ac:grpSpMkLst>
            <pc:docMk/>
            <pc:sldMk cId="4003122987" sldId="307"/>
            <ac:grpSpMk id="2" creationId="{B733BFEC-8E76-9CA6-B8CE-3C9DA5BF7DB9}"/>
          </ac:grpSpMkLst>
        </pc:grpChg>
        <pc:grpChg chg="mod">
          <ac:chgData name="Juan Pablo Nieto Uribe" userId="3d2aebee451f261a" providerId="LiveId" clId="{A7818E8B-BA03-4EFC-BDF7-E050C0129ABF}" dt="2022-08-20T04:01:42.919" v="1118"/>
          <ac:grpSpMkLst>
            <pc:docMk/>
            <pc:sldMk cId="4003122987" sldId="307"/>
            <ac:grpSpMk id="3" creationId="{6B5050D8-0133-7FDD-4BD3-F6E41E2A076B}"/>
          </ac:grpSpMkLst>
        </pc:grpChg>
        <pc:grpChg chg="mod">
          <ac:chgData name="Juan Pablo Nieto Uribe" userId="3d2aebee451f261a" providerId="LiveId" clId="{A7818E8B-BA03-4EFC-BDF7-E050C0129ABF}" dt="2022-08-20T04:01:42.919" v="1118"/>
          <ac:grpSpMkLst>
            <pc:docMk/>
            <pc:sldMk cId="4003122987" sldId="307"/>
            <ac:grpSpMk id="35" creationId="{40F527EB-E3B2-2C02-72AC-5AAE8078A4B6}"/>
          </ac:grpSpMkLst>
        </pc:grpChg>
        <pc:grpChg chg="mod">
          <ac:chgData name="Juan Pablo Nieto Uribe" userId="3d2aebee451f261a" providerId="LiveId" clId="{A7818E8B-BA03-4EFC-BDF7-E050C0129ABF}" dt="2022-08-20T04:01:42.919" v="1118"/>
          <ac:grpSpMkLst>
            <pc:docMk/>
            <pc:sldMk cId="4003122987" sldId="307"/>
            <ac:grpSpMk id="37" creationId="{8BD8D4D4-D46B-A93A-98AC-DA8CAF01BD94}"/>
          </ac:grpSpMkLst>
        </pc:grpChg>
        <pc:grpChg chg="add del mod">
          <ac:chgData name="Juan Pablo Nieto Uribe" userId="3d2aebee451f261a" providerId="LiveId" clId="{A7818E8B-BA03-4EFC-BDF7-E050C0129ABF}" dt="2022-08-20T04:08:02.122" v="1174" actId="478"/>
          <ac:grpSpMkLst>
            <pc:docMk/>
            <pc:sldMk cId="4003122987" sldId="307"/>
            <ac:grpSpMk id="50" creationId="{7F9A5966-B8DB-A2AF-3D16-584F5A89622F}"/>
          </ac:grpSpMkLst>
        </pc:grpChg>
        <pc:grpChg chg="mod">
          <ac:chgData name="Juan Pablo Nieto Uribe" userId="3d2aebee451f261a" providerId="LiveId" clId="{A7818E8B-BA03-4EFC-BDF7-E050C0129ABF}" dt="2022-08-20T04:02:30.502" v="1127"/>
          <ac:grpSpMkLst>
            <pc:docMk/>
            <pc:sldMk cId="4003122987" sldId="307"/>
            <ac:grpSpMk id="51" creationId="{552A5342-CA81-6E1B-6EF0-8F661F7E98DB}"/>
          </ac:grpSpMkLst>
        </pc:grpChg>
        <pc:grpChg chg="mod">
          <ac:chgData name="Juan Pablo Nieto Uribe" userId="3d2aebee451f261a" providerId="LiveId" clId="{A7818E8B-BA03-4EFC-BDF7-E050C0129ABF}" dt="2022-08-20T04:02:30.502" v="1127"/>
          <ac:grpSpMkLst>
            <pc:docMk/>
            <pc:sldMk cId="4003122987" sldId="307"/>
            <ac:grpSpMk id="52" creationId="{74CA7B6E-0DC3-C72E-2738-5DFB643FBA47}"/>
          </ac:grpSpMkLst>
        </pc:grpChg>
        <pc:grpChg chg="mod">
          <ac:chgData name="Juan Pablo Nieto Uribe" userId="3d2aebee451f261a" providerId="LiveId" clId="{A7818E8B-BA03-4EFC-BDF7-E050C0129ABF}" dt="2022-08-20T04:02:30.502" v="1127"/>
          <ac:grpSpMkLst>
            <pc:docMk/>
            <pc:sldMk cId="4003122987" sldId="307"/>
            <ac:grpSpMk id="53" creationId="{20B2889F-973F-6729-13B6-FF90B9C65909}"/>
          </ac:grpSpMkLst>
        </pc:grpChg>
        <pc:grpChg chg="add mod">
          <ac:chgData name="Juan Pablo Nieto Uribe" userId="3d2aebee451f261a" providerId="LiveId" clId="{A7818E8B-BA03-4EFC-BDF7-E050C0129ABF}" dt="2022-08-20T04:08:02.354" v="1175"/>
          <ac:grpSpMkLst>
            <pc:docMk/>
            <pc:sldMk cId="4003122987" sldId="307"/>
            <ac:grpSpMk id="898" creationId="{820CB5DD-C426-A314-4E37-44C933F74D34}"/>
          </ac:grpSpMkLst>
        </pc:grpChg>
        <pc:grpChg chg="mod">
          <ac:chgData name="Juan Pablo Nieto Uribe" userId="3d2aebee451f261a" providerId="LiveId" clId="{A7818E8B-BA03-4EFC-BDF7-E050C0129ABF}" dt="2022-08-20T04:08:02.354" v="1175"/>
          <ac:grpSpMkLst>
            <pc:docMk/>
            <pc:sldMk cId="4003122987" sldId="307"/>
            <ac:grpSpMk id="899" creationId="{4CF2AFD3-195D-4B45-C325-A49DE9BE860D}"/>
          </ac:grpSpMkLst>
        </pc:grpChg>
        <pc:grpChg chg="mod">
          <ac:chgData name="Juan Pablo Nieto Uribe" userId="3d2aebee451f261a" providerId="LiveId" clId="{A7818E8B-BA03-4EFC-BDF7-E050C0129ABF}" dt="2022-08-20T04:08:02.354" v="1175"/>
          <ac:grpSpMkLst>
            <pc:docMk/>
            <pc:sldMk cId="4003122987" sldId="307"/>
            <ac:grpSpMk id="900" creationId="{655F0591-635B-9E47-C3E5-A6571101C9F2}"/>
          </ac:grpSpMkLst>
        </pc:grpChg>
        <pc:grpChg chg="mod">
          <ac:chgData name="Juan Pablo Nieto Uribe" userId="3d2aebee451f261a" providerId="LiveId" clId="{A7818E8B-BA03-4EFC-BDF7-E050C0129ABF}" dt="2022-08-20T04:08:02.354" v="1175"/>
          <ac:grpSpMkLst>
            <pc:docMk/>
            <pc:sldMk cId="4003122987" sldId="307"/>
            <ac:grpSpMk id="901" creationId="{B5C0879F-A867-C2EA-A646-364C3CEEEB02}"/>
          </ac:grpSpMkLst>
        </pc:grpChg>
      </pc:sldChg>
      <pc:sldChg chg="addSp delSp modSp mod">
        <pc:chgData name="Juan Pablo Nieto Uribe" userId="3d2aebee451f261a" providerId="LiveId" clId="{A7818E8B-BA03-4EFC-BDF7-E050C0129ABF}" dt="2022-08-20T04:07:55.206" v="1171"/>
        <pc:sldMkLst>
          <pc:docMk/>
          <pc:sldMk cId="3738855132" sldId="308"/>
        </pc:sldMkLst>
        <pc:spChg chg="add del mod">
          <ac:chgData name="Juan Pablo Nieto Uribe" userId="3d2aebee451f261a" providerId="LiveId" clId="{A7818E8B-BA03-4EFC-BDF7-E050C0129ABF}" dt="2022-08-20T04:04:08.748" v="1145" actId="478"/>
          <ac:spMkLst>
            <pc:docMk/>
            <pc:sldMk cId="3738855132" sldId="308"/>
            <ac:spMk id="36" creationId="{1C9E5B30-1C89-0978-12B0-64A2BA341F4D}"/>
          </ac:spMkLst>
        </pc:spChg>
        <pc:spChg chg="mod">
          <ac:chgData name="Juan Pablo Nieto Uribe" userId="3d2aebee451f261a" providerId="LiveId" clId="{A7818E8B-BA03-4EFC-BDF7-E050C0129ABF}" dt="2022-08-20T04:01:34.507" v="1116"/>
          <ac:spMkLst>
            <pc:docMk/>
            <pc:sldMk cId="3738855132" sldId="308"/>
            <ac:spMk id="38" creationId="{52BCA4D7-3634-1ABE-AF1D-7C4C79E96869}"/>
          </ac:spMkLst>
        </pc:spChg>
        <pc:spChg chg="mod">
          <ac:chgData name="Juan Pablo Nieto Uribe" userId="3d2aebee451f261a" providerId="LiveId" clId="{A7818E8B-BA03-4EFC-BDF7-E050C0129ABF}" dt="2022-08-20T04:01:34.507" v="1116"/>
          <ac:spMkLst>
            <pc:docMk/>
            <pc:sldMk cId="3738855132" sldId="308"/>
            <ac:spMk id="39" creationId="{02157595-A835-8B60-4A44-2CAA698C353C}"/>
          </ac:spMkLst>
        </pc:spChg>
        <pc:spChg chg="mod">
          <ac:chgData name="Juan Pablo Nieto Uribe" userId="3d2aebee451f261a" providerId="LiveId" clId="{A7818E8B-BA03-4EFC-BDF7-E050C0129ABF}" dt="2022-08-20T04:01:34.507" v="1116"/>
          <ac:spMkLst>
            <pc:docMk/>
            <pc:sldMk cId="3738855132" sldId="308"/>
            <ac:spMk id="40" creationId="{2A53B06E-1505-F8AB-70DA-229F7C8482DD}"/>
          </ac:spMkLst>
        </pc:spChg>
        <pc:spChg chg="mod">
          <ac:chgData name="Juan Pablo Nieto Uribe" userId="3d2aebee451f261a" providerId="LiveId" clId="{A7818E8B-BA03-4EFC-BDF7-E050C0129ABF}" dt="2022-08-20T04:01:34.507" v="1116"/>
          <ac:spMkLst>
            <pc:docMk/>
            <pc:sldMk cId="3738855132" sldId="308"/>
            <ac:spMk id="41" creationId="{0692381D-2AC1-3CA4-8448-D4F26FDBE50A}"/>
          </ac:spMkLst>
        </pc:spChg>
        <pc:spChg chg="mod">
          <ac:chgData name="Juan Pablo Nieto Uribe" userId="3d2aebee451f261a" providerId="LiveId" clId="{A7818E8B-BA03-4EFC-BDF7-E050C0129ABF}" dt="2022-08-20T04:01:34.507" v="1116"/>
          <ac:spMkLst>
            <pc:docMk/>
            <pc:sldMk cId="3738855132" sldId="308"/>
            <ac:spMk id="42" creationId="{022C21A6-92EA-201A-AFE0-6EDF797A85EF}"/>
          </ac:spMkLst>
        </pc:spChg>
        <pc:spChg chg="mod">
          <ac:chgData name="Juan Pablo Nieto Uribe" userId="3d2aebee451f261a" providerId="LiveId" clId="{A7818E8B-BA03-4EFC-BDF7-E050C0129ABF}" dt="2022-08-20T04:01:34.507" v="1116"/>
          <ac:spMkLst>
            <pc:docMk/>
            <pc:sldMk cId="3738855132" sldId="308"/>
            <ac:spMk id="43" creationId="{25128181-BA41-E1BD-35A3-401E237F1F25}"/>
          </ac:spMkLst>
        </pc:spChg>
        <pc:spChg chg="mod">
          <ac:chgData name="Juan Pablo Nieto Uribe" userId="3d2aebee451f261a" providerId="LiveId" clId="{A7818E8B-BA03-4EFC-BDF7-E050C0129ABF}" dt="2022-08-20T04:01:34.507" v="1116"/>
          <ac:spMkLst>
            <pc:docMk/>
            <pc:sldMk cId="3738855132" sldId="308"/>
            <ac:spMk id="44" creationId="{68C6D0A7-3DC3-B72E-8BAC-DA2D675C4F1C}"/>
          </ac:spMkLst>
        </pc:spChg>
        <pc:spChg chg="mod">
          <ac:chgData name="Juan Pablo Nieto Uribe" userId="3d2aebee451f261a" providerId="LiveId" clId="{A7818E8B-BA03-4EFC-BDF7-E050C0129ABF}" dt="2022-08-20T04:01:34.507" v="1116"/>
          <ac:spMkLst>
            <pc:docMk/>
            <pc:sldMk cId="3738855132" sldId="308"/>
            <ac:spMk id="45" creationId="{E97FDB90-3575-C381-B28B-870EB651C289}"/>
          </ac:spMkLst>
        </pc:spChg>
        <pc:spChg chg="mod">
          <ac:chgData name="Juan Pablo Nieto Uribe" userId="3d2aebee451f261a" providerId="LiveId" clId="{A7818E8B-BA03-4EFC-BDF7-E050C0129ABF}" dt="2022-08-20T04:01:34.507" v="1116"/>
          <ac:spMkLst>
            <pc:docMk/>
            <pc:sldMk cId="3738855132" sldId="308"/>
            <ac:spMk id="46" creationId="{E3E6008A-B84A-3734-8F8C-D3AB18BDDD56}"/>
          </ac:spMkLst>
        </pc:spChg>
        <pc:spChg chg="mod">
          <ac:chgData name="Juan Pablo Nieto Uribe" userId="3d2aebee451f261a" providerId="LiveId" clId="{A7818E8B-BA03-4EFC-BDF7-E050C0129ABF}" dt="2022-08-20T04:01:34.507" v="1116"/>
          <ac:spMkLst>
            <pc:docMk/>
            <pc:sldMk cId="3738855132" sldId="308"/>
            <ac:spMk id="47" creationId="{061ED1A9-BCBC-D203-F48E-0488D8DD7520}"/>
          </ac:spMkLst>
        </pc:spChg>
        <pc:spChg chg="mod">
          <ac:chgData name="Juan Pablo Nieto Uribe" userId="3d2aebee451f261a" providerId="LiveId" clId="{A7818E8B-BA03-4EFC-BDF7-E050C0129ABF}" dt="2022-08-20T04:01:34.507" v="1116"/>
          <ac:spMkLst>
            <pc:docMk/>
            <pc:sldMk cId="3738855132" sldId="308"/>
            <ac:spMk id="48" creationId="{344AA94F-1EDA-BC29-AF8F-9406310BCE06}"/>
          </ac:spMkLst>
        </pc:spChg>
        <pc:spChg chg="mod">
          <ac:chgData name="Juan Pablo Nieto Uribe" userId="3d2aebee451f261a" providerId="LiveId" clId="{A7818E8B-BA03-4EFC-BDF7-E050C0129ABF}" dt="2022-08-20T04:01:34.507" v="1116"/>
          <ac:spMkLst>
            <pc:docMk/>
            <pc:sldMk cId="3738855132" sldId="308"/>
            <ac:spMk id="49" creationId="{41013F2C-7C00-FE74-E86C-8D41514A3E8B}"/>
          </ac:spMkLst>
        </pc:spChg>
        <pc:spChg chg="mod">
          <ac:chgData name="Juan Pablo Nieto Uribe" userId="3d2aebee451f261a" providerId="LiveId" clId="{A7818E8B-BA03-4EFC-BDF7-E050C0129ABF}" dt="2022-08-20T04:02:32.223" v="1128"/>
          <ac:spMkLst>
            <pc:docMk/>
            <pc:sldMk cId="3738855132" sldId="308"/>
            <ac:spMk id="54" creationId="{4CFD30A5-6D6B-8D82-C451-682360181135}"/>
          </ac:spMkLst>
        </pc:spChg>
        <pc:spChg chg="mod">
          <ac:chgData name="Juan Pablo Nieto Uribe" userId="3d2aebee451f261a" providerId="LiveId" clId="{A7818E8B-BA03-4EFC-BDF7-E050C0129ABF}" dt="2022-08-20T04:02:32.223" v="1128"/>
          <ac:spMkLst>
            <pc:docMk/>
            <pc:sldMk cId="3738855132" sldId="308"/>
            <ac:spMk id="55" creationId="{6F14BE04-0683-8430-3E7D-C63647000EB9}"/>
          </ac:spMkLst>
        </pc:spChg>
        <pc:spChg chg="mod">
          <ac:chgData name="Juan Pablo Nieto Uribe" userId="3d2aebee451f261a" providerId="LiveId" clId="{A7818E8B-BA03-4EFC-BDF7-E050C0129ABF}" dt="2022-08-20T04:02:32.223" v="1128"/>
          <ac:spMkLst>
            <pc:docMk/>
            <pc:sldMk cId="3738855132" sldId="308"/>
            <ac:spMk id="56" creationId="{B4928D65-2BF0-9A1B-8849-E1AD3BB9E582}"/>
          </ac:spMkLst>
        </pc:spChg>
        <pc:spChg chg="mod">
          <ac:chgData name="Juan Pablo Nieto Uribe" userId="3d2aebee451f261a" providerId="LiveId" clId="{A7818E8B-BA03-4EFC-BDF7-E050C0129ABF}" dt="2022-08-20T04:02:32.223" v="1128"/>
          <ac:spMkLst>
            <pc:docMk/>
            <pc:sldMk cId="3738855132" sldId="308"/>
            <ac:spMk id="57" creationId="{32803A6B-D42D-66F8-7757-17E51623B556}"/>
          </ac:spMkLst>
        </pc:spChg>
        <pc:spChg chg="mod">
          <ac:chgData name="Juan Pablo Nieto Uribe" userId="3d2aebee451f261a" providerId="LiveId" clId="{A7818E8B-BA03-4EFC-BDF7-E050C0129ABF}" dt="2022-08-20T04:02:32.223" v="1128"/>
          <ac:spMkLst>
            <pc:docMk/>
            <pc:sldMk cId="3738855132" sldId="308"/>
            <ac:spMk id="58" creationId="{459D9835-1308-EF04-0736-37C398218BD1}"/>
          </ac:spMkLst>
        </pc:spChg>
        <pc:spChg chg="mod">
          <ac:chgData name="Juan Pablo Nieto Uribe" userId="3d2aebee451f261a" providerId="LiveId" clId="{A7818E8B-BA03-4EFC-BDF7-E050C0129ABF}" dt="2022-08-20T04:02:32.223" v="1128"/>
          <ac:spMkLst>
            <pc:docMk/>
            <pc:sldMk cId="3738855132" sldId="308"/>
            <ac:spMk id="59" creationId="{8B867ED4-15F2-D7D3-E32F-86A25F2B9881}"/>
          </ac:spMkLst>
        </pc:spChg>
        <pc:spChg chg="mod">
          <ac:chgData name="Juan Pablo Nieto Uribe" userId="3d2aebee451f261a" providerId="LiveId" clId="{A7818E8B-BA03-4EFC-BDF7-E050C0129ABF}" dt="2022-08-20T04:02:32.223" v="1128"/>
          <ac:spMkLst>
            <pc:docMk/>
            <pc:sldMk cId="3738855132" sldId="308"/>
            <ac:spMk id="60" creationId="{BE2D09B9-0512-038D-CDF8-DBF08DA4F4F2}"/>
          </ac:spMkLst>
        </pc:spChg>
        <pc:spChg chg="mod">
          <ac:chgData name="Juan Pablo Nieto Uribe" userId="3d2aebee451f261a" providerId="LiveId" clId="{A7818E8B-BA03-4EFC-BDF7-E050C0129ABF}" dt="2022-08-20T04:02:32.223" v="1128"/>
          <ac:spMkLst>
            <pc:docMk/>
            <pc:sldMk cId="3738855132" sldId="308"/>
            <ac:spMk id="61" creationId="{006CC5FE-660B-CAE6-C193-BB33B0188BD7}"/>
          </ac:spMkLst>
        </pc:spChg>
        <pc:spChg chg="mod">
          <ac:chgData name="Juan Pablo Nieto Uribe" userId="3d2aebee451f261a" providerId="LiveId" clId="{A7818E8B-BA03-4EFC-BDF7-E050C0129ABF}" dt="2022-08-20T04:02:32.223" v="1128"/>
          <ac:spMkLst>
            <pc:docMk/>
            <pc:sldMk cId="3738855132" sldId="308"/>
            <ac:spMk id="62" creationId="{52750FA6-77EB-7323-068E-4341A3C8E5C3}"/>
          </ac:spMkLst>
        </pc:spChg>
        <pc:spChg chg="mod">
          <ac:chgData name="Juan Pablo Nieto Uribe" userId="3d2aebee451f261a" providerId="LiveId" clId="{A7818E8B-BA03-4EFC-BDF7-E050C0129ABF}" dt="2022-08-20T04:02:32.223" v="1128"/>
          <ac:spMkLst>
            <pc:docMk/>
            <pc:sldMk cId="3738855132" sldId="308"/>
            <ac:spMk id="63" creationId="{B72E6936-95D4-2087-CA61-E271FD608AFB}"/>
          </ac:spMkLst>
        </pc:spChg>
        <pc:spChg chg="mod">
          <ac:chgData name="Juan Pablo Nieto Uribe" userId="3d2aebee451f261a" providerId="LiveId" clId="{A7818E8B-BA03-4EFC-BDF7-E050C0129ABF}" dt="2022-08-20T04:02:32.223" v="1128"/>
          <ac:spMkLst>
            <pc:docMk/>
            <pc:sldMk cId="3738855132" sldId="308"/>
            <ac:spMk id="896" creationId="{4E327642-055F-0506-8027-41FC8A188DB6}"/>
          </ac:spMkLst>
        </pc:spChg>
        <pc:spChg chg="mod">
          <ac:chgData name="Juan Pablo Nieto Uribe" userId="3d2aebee451f261a" providerId="LiveId" clId="{A7818E8B-BA03-4EFC-BDF7-E050C0129ABF}" dt="2022-08-20T04:02:32.223" v="1128"/>
          <ac:spMkLst>
            <pc:docMk/>
            <pc:sldMk cId="3738855132" sldId="308"/>
            <ac:spMk id="897" creationId="{4CA1D2A1-1E08-6B51-A167-DCAFC753C1E0}"/>
          </ac:spMkLst>
        </pc:spChg>
        <pc:spChg chg="add del mod">
          <ac:chgData name="Juan Pablo Nieto Uribe" userId="3d2aebee451f261a" providerId="LiveId" clId="{A7818E8B-BA03-4EFC-BDF7-E050C0129ABF}" dt="2022-08-20T04:04:08.748" v="1145" actId="478"/>
          <ac:spMkLst>
            <pc:docMk/>
            <pc:sldMk cId="3738855132" sldId="308"/>
            <ac:spMk id="899" creationId="{D8DA9728-FFB6-FCB5-D88E-ED96B9ACDBF3}"/>
          </ac:spMkLst>
        </pc:spChg>
        <pc:spChg chg="mod">
          <ac:chgData name="Juan Pablo Nieto Uribe" userId="3d2aebee451f261a" providerId="LiveId" clId="{A7818E8B-BA03-4EFC-BDF7-E050C0129ABF}" dt="2022-08-20T04:07:55.206" v="1171"/>
          <ac:spMkLst>
            <pc:docMk/>
            <pc:sldMk cId="3738855132" sldId="308"/>
            <ac:spMk id="904" creationId="{0A99DDC2-8B2C-36B4-49F4-78EE825CDBB3}"/>
          </ac:spMkLst>
        </pc:spChg>
        <pc:spChg chg="mod">
          <ac:chgData name="Juan Pablo Nieto Uribe" userId="3d2aebee451f261a" providerId="LiveId" clId="{A7818E8B-BA03-4EFC-BDF7-E050C0129ABF}" dt="2022-08-20T04:07:55.206" v="1171"/>
          <ac:spMkLst>
            <pc:docMk/>
            <pc:sldMk cId="3738855132" sldId="308"/>
            <ac:spMk id="905" creationId="{4EC0B04E-84D3-C31D-8444-4CCA72DECD58}"/>
          </ac:spMkLst>
        </pc:spChg>
        <pc:spChg chg="mod">
          <ac:chgData name="Juan Pablo Nieto Uribe" userId="3d2aebee451f261a" providerId="LiveId" clId="{A7818E8B-BA03-4EFC-BDF7-E050C0129ABF}" dt="2022-08-20T04:07:55.206" v="1171"/>
          <ac:spMkLst>
            <pc:docMk/>
            <pc:sldMk cId="3738855132" sldId="308"/>
            <ac:spMk id="906" creationId="{764A1B39-4152-E255-8511-F060704E8DC8}"/>
          </ac:spMkLst>
        </pc:spChg>
        <pc:spChg chg="mod">
          <ac:chgData name="Juan Pablo Nieto Uribe" userId="3d2aebee451f261a" providerId="LiveId" clId="{A7818E8B-BA03-4EFC-BDF7-E050C0129ABF}" dt="2022-08-20T04:07:55.206" v="1171"/>
          <ac:spMkLst>
            <pc:docMk/>
            <pc:sldMk cId="3738855132" sldId="308"/>
            <ac:spMk id="907" creationId="{A9F2CD80-0DB6-B100-8B79-BAA71AF71279}"/>
          </ac:spMkLst>
        </pc:spChg>
        <pc:spChg chg="mod">
          <ac:chgData name="Juan Pablo Nieto Uribe" userId="3d2aebee451f261a" providerId="LiveId" clId="{A7818E8B-BA03-4EFC-BDF7-E050C0129ABF}" dt="2022-08-20T04:07:55.206" v="1171"/>
          <ac:spMkLst>
            <pc:docMk/>
            <pc:sldMk cId="3738855132" sldId="308"/>
            <ac:spMk id="908" creationId="{4EF3F9F2-5E67-A6A5-1F41-EBC3C0DA546E}"/>
          </ac:spMkLst>
        </pc:spChg>
        <pc:spChg chg="mod">
          <ac:chgData name="Juan Pablo Nieto Uribe" userId="3d2aebee451f261a" providerId="LiveId" clId="{A7818E8B-BA03-4EFC-BDF7-E050C0129ABF}" dt="2022-08-20T04:07:55.206" v="1171"/>
          <ac:spMkLst>
            <pc:docMk/>
            <pc:sldMk cId="3738855132" sldId="308"/>
            <ac:spMk id="909" creationId="{B792E084-5E63-16E1-AD4D-75823D3374F4}"/>
          </ac:spMkLst>
        </pc:spChg>
        <pc:spChg chg="mod">
          <ac:chgData name="Juan Pablo Nieto Uribe" userId="3d2aebee451f261a" providerId="LiveId" clId="{A7818E8B-BA03-4EFC-BDF7-E050C0129ABF}" dt="2022-08-20T04:07:55.206" v="1171"/>
          <ac:spMkLst>
            <pc:docMk/>
            <pc:sldMk cId="3738855132" sldId="308"/>
            <ac:spMk id="910" creationId="{CB591A27-7A85-0A15-AD16-08297B1CE73C}"/>
          </ac:spMkLst>
        </pc:spChg>
        <pc:spChg chg="mod">
          <ac:chgData name="Juan Pablo Nieto Uribe" userId="3d2aebee451f261a" providerId="LiveId" clId="{A7818E8B-BA03-4EFC-BDF7-E050C0129ABF}" dt="2022-08-20T04:07:55.206" v="1171"/>
          <ac:spMkLst>
            <pc:docMk/>
            <pc:sldMk cId="3738855132" sldId="308"/>
            <ac:spMk id="911" creationId="{3B54217A-332B-4F3E-5654-906DE87D7CE1}"/>
          </ac:spMkLst>
        </pc:spChg>
        <pc:spChg chg="mod">
          <ac:chgData name="Juan Pablo Nieto Uribe" userId="3d2aebee451f261a" providerId="LiveId" clId="{A7818E8B-BA03-4EFC-BDF7-E050C0129ABF}" dt="2022-08-20T04:07:55.206" v="1171"/>
          <ac:spMkLst>
            <pc:docMk/>
            <pc:sldMk cId="3738855132" sldId="308"/>
            <ac:spMk id="912" creationId="{6392F011-5AAD-B9BA-3D9E-1E73950B73CA}"/>
          </ac:spMkLst>
        </pc:spChg>
        <pc:spChg chg="mod">
          <ac:chgData name="Juan Pablo Nieto Uribe" userId="3d2aebee451f261a" providerId="LiveId" clId="{A7818E8B-BA03-4EFC-BDF7-E050C0129ABF}" dt="2022-08-20T04:07:55.206" v="1171"/>
          <ac:spMkLst>
            <pc:docMk/>
            <pc:sldMk cId="3738855132" sldId="308"/>
            <ac:spMk id="913" creationId="{6A6D23DC-1B3E-38BF-50A9-C4993F18FD5D}"/>
          </ac:spMkLst>
        </pc:spChg>
        <pc:spChg chg="mod">
          <ac:chgData name="Juan Pablo Nieto Uribe" userId="3d2aebee451f261a" providerId="LiveId" clId="{A7818E8B-BA03-4EFC-BDF7-E050C0129ABF}" dt="2022-08-20T04:07:55.206" v="1171"/>
          <ac:spMkLst>
            <pc:docMk/>
            <pc:sldMk cId="3738855132" sldId="308"/>
            <ac:spMk id="914" creationId="{82F34013-DBE9-F328-BDE9-0D1E0553272F}"/>
          </ac:spMkLst>
        </pc:spChg>
        <pc:spChg chg="mod">
          <ac:chgData name="Juan Pablo Nieto Uribe" userId="3d2aebee451f261a" providerId="LiveId" clId="{A7818E8B-BA03-4EFC-BDF7-E050C0129ABF}" dt="2022-08-20T04:07:55.206" v="1171"/>
          <ac:spMkLst>
            <pc:docMk/>
            <pc:sldMk cId="3738855132" sldId="308"/>
            <ac:spMk id="915" creationId="{FA2053F6-9CB4-BF96-F2FC-5FA9288E1260}"/>
          </ac:spMkLst>
        </pc:spChg>
        <pc:grpChg chg="add del mod">
          <ac:chgData name="Juan Pablo Nieto Uribe" userId="3d2aebee451f261a" providerId="LiveId" clId="{A7818E8B-BA03-4EFC-BDF7-E050C0129ABF}" dt="2022-08-20T04:01:49.927" v="1120" actId="478"/>
          <ac:grpSpMkLst>
            <pc:docMk/>
            <pc:sldMk cId="3738855132" sldId="308"/>
            <ac:grpSpMk id="2" creationId="{35135383-231A-482C-7A06-EFC5FD64FD11}"/>
          </ac:grpSpMkLst>
        </pc:grpChg>
        <pc:grpChg chg="mod">
          <ac:chgData name="Juan Pablo Nieto Uribe" userId="3d2aebee451f261a" providerId="LiveId" clId="{A7818E8B-BA03-4EFC-BDF7-E050C0129ABF}" dt="2022-08-20T04:01:34.507" v="1116"/>
          <ac:grpSpMkLst>
            <pc:docMk/>
            <pc:sldMk cId="3738855132" sldId="308"/>
            <ac:grpSpMk id="3" creationId="{E4A76BC6-5A80-D9AC-D6FC-776E341A9F84}"/>
          </ac:grpSpMkLst>
        </pc:grpChg>
        <pc:grpChg chg="mod">
          <ac:chgData name="Juan Pablo Nieto Uribe" userId="3d2aebee451f261a" providerId="LiveId" clId="{A7818E8B-BA03-4EFC-BDF7-E050C0129ABF}" dt="2022-08-20T04:01:34.507" v="1116"/>
          <ac:grpSpMkLst>
            <pc:docMk/>
            <pc:sldMk cId="3738855132" sldId="308"/>
            <ac:grpSpMk id="35" creationId="{E0EFDEC8-44FE-29D2-8786-9436360AD2BF}"/>
          </ac:grpSpMkLst>
        </pc:grpChg>
        <pc:grpChg chg="mod">
          <ac:chgData name="Juan Pablo Nieto Uribe" userId="3d2aebee451f261a" providerId="LiveId" clId="{A7818E8B-BA03-4EFC-BDF7-E050C0129ABF}" dt="2022-08-20T04:01:34.507" v="1116"/>
          <ac:grpSpMkLst>
            <pc:docMk/>
            <pc:sldMk cId="3738855132" sldId="308"/>
            <ac:grpSpMk id="37" creationId="{7C21437A-545E-5086-9C14-E431267E25C5}"/>
          </ac:grpSpMkLst>
        </pc:grpChg>
        <pc:grpChg chg="add del mod">
          <ac:chgData name="Juan Pablo Nieto Uribe" userId="3d2aebee451f261a" providerId="LiveId" clId="{A7818E8B-BA03-4EFC-BDF7-E050C0129ABF}" dt="2022-08-20T04:07:54.789" v="1170" actId="478"/>
          <ac:grpSpMkLst>
            <pc:docMk/>
            <pc:sldMk cId="3738855132" sldId="308"/>
            <ac:grpSpMk id="50" creationId="{06B8CF51-D316-4817-C871-44117D7D7BF2}"/>
          </ac:grpSpMkLst>
        </pc:grpChg>
        <pc:grpChg chg="mod">
          <ac:chgData name="Juan Pablo Nieto Uribe" userId="3d2aebee451f261a" providerId="LiveId" clId="{A7818E8B-BA03-4EFC-BDF7-E050C0129ABF}" dt="2022-08-20T04:02:32.223" v="1128"/>
          <ac:grpSpMkLst>
            <pc:docMk/>
            <pc:sldMk cId="3738855132" sldId="308"/>
            <ac:grpSpMk id="51" creationId="{368D5240-7CAC-7763-F7A0-0CB2174C5150}"/>
          </ac:grpSpMkLst>
        </pc:grpChg>
        <pc:grpChg chg="mod">
          <ac:chgData name="Juan Pablo Nieto Uribe" userId="3d2aebee451f261a" providerId="LiveId" clId="{A7818E8B-BA03-4EFC-BDF7-E050C0129ABF}" dt="2022-08-20T04:02:32.223" v="1128"/>
          <ac:grpSpMkLst>
            <pc:docMk/>
            <pc:sldMk cId="3738855132" sldId="308"/>
            <ac:grpSpMk id="52" creationId="{24C18758-60D9-8217-F81E-0A8CB2B9B86D}"/>
          </ac:grpSpMkLst>
        </pc:grpChg>
        <pc:grpChg chg="mod">
          <ac:chgData name="Juan Pablo Nieto Uribe" userId="3d2aebee451f261a" providerId="LiveId" clId="{A7818E8B-BA03-4EFC-BDF7-E050C0129ABF}" dt="2022-08-20T04:02:32.223" v="1128"/>
          <ac:grpSpMkLst>
            <pc:docMk/>
            <pc:sldMk cId="3738855132" sldId="308"/>
            <ac:grpSpMk id="53" creationId="{3A15F52C-8C4C-15FF-72AB-EC04A28763DC}"/>
          </ac:grpSpMkLst>
        </pc:grpChg>
        <pc:grpChg chg="add mod">
          <ac:chgData name="Juan Pablo Nieto Uribe" userId="3d2aebee451f261a" providerId="LiveId" clId="{A7818E8B-BA03-4EFC-BDF7-E050C0129ABF}" dt="2022-08-20T04:07:55.206" v="1171"/>
          <ac:grpSpMkLst>
            <pc:docMk/>
            <pc:sldMk cId="3738855132" sldId="308"/>
            <ac:grpSpMk id="900" creationId="{2335D332-A40B-DBB6-91B2-B633A2B802F3}"/>
          </ac:grpSpMkLst>
        </pc:grpChg>
        <pc:grpChg chg="mod">
          <ac:chgData name="Juan Pablo Nieto Uribe" userId="3d2aebee451f261a" providerId="LiveId" clId="{A7818E8B-BA03-4EFC-BDF7-E050C0129ABF}" dt="2022-08-20T04:07:55.206" v="1171"/>
          <ac:grpSpMkLst>
            <pc:docMk/>
            <pc:sldMk cId="3738855132" sldId="308"/>
            <ac:grpSpMk id="901" creationId="{0288C9CD-DDCA-2A64-E78B-173DAC13F5BE}"/>
          </ac:grpSpMkLst>
        </pc:grpChg>
        <pc:grpChg chg="mod">
          <ac:chgData name="Juan Pablo Nieto Uribe" userId="3d2aebee451f261a" providerId="LiveId" clId="{A7818E8B-BA03-4EFC-BDF7-E050C0129ABF}" dt="2022-08-20T04:07:55.206" v="1171"/>
          <ac:grpSpMkLst>
            <pc:docMk/>
            <pc:sldMk cId="3738855132" sldId="308"/>
            <ac:grpSpMk id="902" creationId="{4E0DADB5-205C-1902-1970-05121733D4ED}"/>
          </ac:grpSpMkLst>
        </pc:grpChg>
        <pc:grpChg chg="mod">
          <ac:chgData name="Juan Pablo Nieto Uribe" userId="3d2aebee451f261a" providerId="LiveId" clId="{A7818E8B-BA03-4EFC-BDF7-E050C0129ABF}" dt="2022-08-20T04:07:55.206" v="1171"/>
          <ac:grpSpMkLst>
            <pc:docMk/>
            <pc:sldMk cId="3738855132" sldId="308"/>
            <ac:grpSpMk id="903" creationId="{DA90B8DC-01A8-8A9B-5FE7-683039422EFD}"/>
          </ac:grpSpMkLst>
        </pc:grpChg>
      </pc:sldChg>
      <pc:sldChg chg="modSp add mod">
        <pc:chgData name="Juan Pablo Nieto Uribe" userId="3d2aebee451f261a" providerId="LiveId" clId="{A7818E8B-BA03-4EFC-BDF7-E050C0129ABF}" dt="2022-08-20T03:40:58.079" v="1077" actId="20577"/>
        <pc:sldMkLst>
          <pc:docMk/>
          <pc:sldMk cId="1893696337" sldId="309"/>
        </pc:sldMkLst>
        <pc:spChg chg="mod">
          <ac:chgData name="Juan Pablo Nieto Uribe" userId="3d2aebee451f261a" providerId="LiveId" clId="{A7818E8B-BA03-4EFC-BDF7-E050C0129ABF}" dt="2022-08-20T03:40:58.079" v="1077" actId="20577"/>
          <ac:spMkLst>
            <pc:docMk/>
            <pc:sldMk cId="1893696337" sldId="309"/>
            <ac:spMk id="929" creationId="{00000000-0000-0000-0000-000000000000}"/>
          </ac:spMkLst>
        </pc:spChg>
        <pc:spChg chg="mod">
          <ac:chgData name="Juan Pablo Nieto Uribe" userId="3d2aebee451f261a" providerId="LiveId" clId="{A7818E8B-BA03-4EFC-BDF7-E050C0129ABF}" dt="2022-08-20T03:37:05.147" v="878" actId="20577"/>
          <ac:spMkLst>
            <pc:docMk/>
            <pc:sldMk cId="1893696337" sldId="309"/>
            <ac:spMk id="930" creationId="{00000000-0000-0000-0000-000000000000}"/>
          </ac:spMkLst>
        </pc:spChg>
      </pc:sldChg>
      <pc:sldChg chg="add del">
        <pc:chgData name="Juan Pablo Nieto Uribe" userId="3d2aebee451f261a" providerId="LiveId" clId="{A7818E8B-BA03-4EFC-BDF7-E050C0129ABF}" dt="2022-08-20T03:36:35.578" v="872" actId="2696"/>
        <pc:sldMkLst>
          <pc:docMk/>
          <pc:sldMk cId="2095606303" sldId="309"/>
        </pc:sldMkLst>
      </pc:sldChg>
      <pc:sldChg chg="addSp delSp modSp add mod">
        <pc:chgData name="Juan Pablo Nieto Uribe" userId="3d2aebee451f261a" providerId="LiveId" clId="{A7818E8B-BA03-4EFC-BDF7-E050C0129ABF}" dt="2022-08-20T04:09:05.363" v="1181" actId="20577"/>
        <pc:sldMkLst>
          <pc:docMk/>
          <pc:sldMk cId="3369626589" sldId="310"/>
        </pc:sldMkLst>
        <pc:spChg chg="del mod">
          <ac:chgData name="Juan Pablo Nieto Uribe" userId="3d2aebee451f261a" providerId="LiveId" clId="{A7818E8B-BA03-4EFC-BDF7-E050C0129ABF}" dt="2022-08-20T04:04:21.643" v="1148" actId="478"/>
          <ac:spMkLst>
            <pc:docMk/>
            <pc:sldMk cId="3369626589" sldId="310"/>
            <ac:spMk id="36" creationId="{1C9E5B30-1C89-0978-12B0-64A2BA341F4D}"/>
          </ac:spMkLst>
        </pc:spChg>
        <pc:spChg chg="mod">
          <ac:chgData name="Juan Pablo Nieto Uribe" userId="3d2aebee451f261a" providerId="LiveId" clId="{A7818E8B-BA03-4EFC-BDF7-E050C0129ABF}" dt="2022-08-20T04:00:23.234" v="1110"/>
          <ac:spMkLst>
            <pc:docMk/>
            <pc:sldMk cId="3369626589" sldId="310"/>
            <ac:spMk id="38" creationId="{73600264-3827-D19C-F53E-407705CDB74B}"/>
          </ac:spMkLst>
        </pc:spChg>
        <pc:spChg chg="mod">
          <ac:chgData name="Juan Pablo Nieto Uribe" userId="3d2aebee451f261a" providerId="LiveId" clId="{A7818E8B-BA03-4EFC-BDF7-E050C0129ABF}" dt="2022-08-20T04:00:23.234" v="1110"/>
          <ac:spMkLst>
            <pc:docMk/>
            <pc:sldMk cId="3369626589" sldId="310"/>
            <ac:spMk id="39" creationId="{AB77C2AC-B454-7D65-3ADD-BDAA19F624C3}"/>
          </ac:spMkLst>
        </pc:spChg>
        <pc:spChg chg="mod">
          <ac:chgData name="Juan Pablo Nieto Uribe" userId="3d2aebee451f261a" providerId="LiveId" clId="{A7818E8B-BA03-4EFC-BDF7-E050C0129ABF}" dt="2022-08-20T04:00:23.234" v="1110"/>
          <ac:spMkLst>
            <pc:docMk/>
            <pc:sldMk cId="3369626589" sldId="310"/>
            <ac:spMk id="40" creationId="{8012F459-16B3-3794-51BB-E5D521484C9A}"/>
          </ac:spMkLst>
        </pc:spChg>
        <pc:spChg chg="mod">
          <ac:chgData name="Juan Pablo Nieto Uribe" userId="3d2aebee451f261a" providerId="LiveId" clId="{A7818E8B-BA03-4EFC-BDF7-E050C0129ABF}" dt="2022-08-20T04:00:23.234" v="1110"/>
          <ac:spMkLst>
            <pc:docMk/>
            <pc:sldMk cId="3369626589" sldId="310"/>
            <ac:spMk id="41" creationId="{18D62EF1-9E21-E664-907A-388CB3FFA4E9}"/>
          </ac:spMkLst>
        </pc:spChg>
        <pc:spChg chg="mod">
          <ac:chgData name="Juan Pablo Nieto Uribe" userId="3d2aebee451f261a" providerId="LiveId" clId="{A7818E8B-BA03-4EFC-BDF7-E050C0129ABF}" dt="2022-08-20T04:00:23.234" v="1110"/>
          <ac:spMkLst>
            <pc:docMk/>
            <pc:sldMk cId="3369626589" sldId="310"/>
            <ac:spMk id="42" creationId="{766BD0FC-384B-EA8B-34FB-F7D16198F3EB}"/>
          </ac:spMkLst>
        </pc:spChg>
        <pc:spChg chg="mod">
          <ac:chgData name="Juan Pablo Nieto Uribe" userId="3d2aebee451f261a" providerId="LiveId" clId="{A7818E8B-BA03-4EFC-BDF7-E050C0129ABF}" dt="2022-08-20T04:00:23.234" v="1110"/>
          <ac:spMkLst>
            <pc:docMk/>
            <pc:sldMk cId="3369626589" sldId="310"/>
            <ac:spMk id="43" creationId="{0C7B59F4-FD21-CD22-DF84-DF74B05C7B0C}"/>
          </ac:spMkLst>
        </pc:spChg>
        <pc:spChg chg="mod">
          <ac:chgData name="Juan Pablo Nieto Uribe" userId="3d2aebee451f261a" providerId="LiveId" clId="{A7818E8B-BA03-4EFC-BDF7-E050C0129ABF}" dt="2022-08-20T04:00:23.234" v="1110"/>
          <ac:spMkLst>
            <pc:docMk/>
            <pc:sldMk cId="3369626589" sldId="310"/>
            <ac:spMk id="44" creationId="{6B3F5A3D-8944-4AD8-6329-476B101373F4}"/>
          </ac:spMkLst>
        </pc:spChg>
        <pc:spChg chg="mod">
          <ac:chgData name="Juan Pablo Nieto Uribe" userId="3d2aebee451f261a" providerId="LiveId" clId="{A7818E8B-BA03-4EFC-BDF7-E050C0129ABF}" dt="2022-08-20T04:00:23.234" v="1110"/>
          <ac:spMkLst>
            <pc:docMk/>
            <pc:sldMk cId="3369626589" sldId="310"/>
            <ac:spMk id="45" creationId="{8BA8FBD0-E99A-A3E8-5D6F-33FFB394A39C}"/>
          </ac:spMkLst>
        </pc:spChg>
        <pc:spChg chg="mod">
          <ac:chgData name="Juan Pablo Nieto Uribe" userId="3d2aebee451f261a" providerId="LiveId" clId="{A7818E8B-BA03-4EFC-BDF7-E050C0129ABF}" dt="2022-08-20T04:00:23.234" v="1110"/>
          <ac:spMkLst>
            <pc:docMk/>
            <pc:sldMk cId="3369626589" sldId="310"/>
            <ac:spMk id="46" creationId="{06E1F4CE-A6D2-BB78-6B1D-D4738F133C3F}"/>
          </ac:spMkLst>
        </pc:spChg>
        <pc:spChg chg="mod">
          <ac:chgData name="Juan Pablo Nieto Uribe" userId="3d2aebee451f261a" providerId="LiveId" clId="{A7818E8B-BA03-4EFC-BDF7-E050C0129ABF}" dt="2022-08-20T04:01:02.057" v="1115" actId="688"/>
          <ac:spMkLst>
            <pc:docMk/>
            <pc:sldMk cId="3369626589" sldId="310"/>
            <ac:spMk id="47" creationId="{1A681663-50FB-A980-2E77-96E6DE9D76BF}"/>
          </ac:spMkLst>
        </pc:spChg>
        <pc:spChg chg="mod">
          <ac:chgData name="Juan Pablo Nieto Uribe" userId="3d2aebee451f261a" providerId="LiveId" clId="{A7818E8B-BA03-4EFC-BDF7-E050C0129ABF}" dt="2022-08-20T04:00:23.234" v="1110"/>
          <ac:spMkLst>
            <pc:docMk/>
            <pc:sldMk cId="3369626589" sldId="310"/>
            <ac:spMk id="48" creationId="{E58F2DA4-D906-D0E2-4F66-ADD9F96E275D}"/>
          </ac:spMkLst>
        </pc:spChg>
        <pc:spChg chg="mod">
          <ac:chgData name="Juan Pablo Nieto Uribe" userId="3d2aebee451f261a" providerId="LiveId" clId="{A7818E8B-BA03-4EFC-BDF7-E050C0129ABF}" dt="2022-08-20T04:00:23.234" v="1110"/>
          <ac:spMkLst>
            <pc:docMk/>
            <pc:sldMk cId="3369626589" sldId="310"/>
            <ac:spMk id="49" creationId="{FF14B3A7-5970-101F-EAFA-3CA98C12A01A}"/>
          </ac:spMkLst>
        </pc:spChg>
        <pc:spChg chg="mod">
          <ac:chgData name="Juan Pablo Nieto Uribe" userId="3d2aebee451f261a" providerId="LiveId" clId="{A7818E8B-BA03-4EFC-BDF7-E050C0129ABF}" dt="2022-08-20T04:02:33.671" v="1129"/>
          <ac:spMkLst>
            <pc:docMk/>
            <pc:sldMk cId="3369626589" sldId="310"/>
            <ac:spMk id="54" creationId="{A03FD023-9021-FB2C-3724-FF98B0317DCF}"/>
          </ac:spMkLst>
        </pc:spChg>
        <pc:spChg chg="mod">
          <ac:chgData name="Juan Pablo Nieto Uribe" userId="3d2aebee451f261a" providerId="LiveId" clId="{A7818E8B-BA03-4EFC-BDF7-E050C0129ABF}" dt="2022-08-20T04:07:41.228" v="1169" actId="207"/>
          <ac:spMkLst>
            <pc:docMk/>
            <pc:sldMk cId="3369626589" sldId="310"/>
            <ac:spMk id="55" creationId="{5A714339-DE78-7EA4-0A73-C0E6197DB66B}"/>
          </ac:spMkLst>
        </pc:spChg>
        <pc:spChg chg="mod">
          <ac:chgData name="Juan Pablo Nieto Uribe" userId="3d2aebee451f261a" providerId="LiveId" clId="{A7818E8B-BA03-4EFC-BDF7-E050C0129ABF}" dt="2022-08-20T04:02:33.671" v="1129"/>
          <ac:spMkLst>
            <pc:docMk/>
            <pc:sldMk cId="3369626589" sldId="310"/>
            <ac:spMk id="56" creationId="{B70D9622-5D99-321A-FFA0-5CE5196C7781}"/>
          </ac:spMkLst>
        </pc:spChg>
        <pc:spChg chg="mod">
          <ac:chgData name="Juan Pablo Nieto Uribe" userId="3d2aebee451f261a" providerId="LiveId" clId="{A7818E8B-BA03-4EFC-BDF7-E050C0129ABF}" dt="2022-08-20T04:02:33.671" v="1129"/>
          <ac:spMkLst>
            <pc:docMk/>
            <pc:sldMk cId="3369626589" sldId="310"/>
            <ac:spMk id="57" creationId="{D3E1A6BF-7242-1E71-7628-6109DAF6C4E0}"/>
          </ac:spMkLst>
        </pc:spChg>
        <pc:spChg chg="mod">
          <ac:chgData name="Juan Pablo Nieto Uribe" userId="3d2aebee451f261a" providerId="LiveId" clId="{A7818E8B-BA03-4EFC-BDF7-E050C0129ABF}" dt="2022-08-20T04:02:33.671" v="1129"/>
          <ac:spMkLst>
            <pc:docMk/>
            <pc:sldMk cId="3369626589" sldId="310"/>
            <ac:spMk id="58" creationId="{3182CFDC-14BD-4C6B-10AA-B6A0C4B30F97}"/>
          </ac:spMkLst>
        </pc:spChg>
        <pc:spChg chg="mod">
          <ac:chgData name="Juan Pablo Nieto Uribe" userId="3d2aebee451f261a" providerId="LiveId" clId="{A7818E8B-BA03-4EFC-BDF7-E050C0129ABF}" dt="2022-08-20T04:02:33.671" v="1129"/>
          <ac:spMkLst>
            <pc:docMk/>
            <pc:sldMk cId="3369626589" sldId="310"/>
            <ac:spMk id="59" creationId="{98DE7AC2-AB5F-6D22-F418-211921C0CF89}"/>
          </ac:spMkLst>
        </pc:spChg>
        <pc:spChg chg="mod">
          <ac:chgData name="Juan Pablo Nieto Uribe" userId="3d2aebee451f261a" providerId="LiveId" clId="{A7818E8B-BA03-4EFC-BDF7-E050C0129ABF}" dt="2022-08-20T04:02:33.671" v="1129"/>
          <ac:spMkLst>
            <pc:docMk/>
            <pc:sldMk cId="3369626589" sldId="310"/>
            <ac:spMk id="60" creationId="{DFB3C7B9-E3E5-573E-75A1-EAC70C0CA2B2}"/>
          </ac:spMkLst>
        </pc:spChg>
        <pc:spChg chg="mod">
          <ac:chgData name="Juan Pablo Nieto Uribe" userId="3d2aebee451f261a" providerId="LiveId" clId="{A7818E8B-BA03-4EFC-BDF7-E050C0129ABF}" dt="2022-08-20T04:02:33.671" v="1129"/>
          <ac:spMkLst>
            <pc:docMk/>
            <pc:sldMk cId="3369626589" sldId="310"/>
            <ac:spMk id="61" creationId="{0A59D00D-4A0C-4E70-755D-7297ABB1DA9F}"/>
          </ac:spMkLst>
        </pc:spChg>
        <pc:spChg chg="mod">
          <ac:chgData name="Juan Pablo Nieto Uribe" userId="3d2aebee451f261a" providerId="LiveId" clId="{A7818E8B-BA03-4EFC-BDF7-E050C0129ABF}" dt="2022-08-20T04:02:33.671" v="1129"/>
          <ac:spMkLst>
            <pc:docMk/>
            <pc:sldMk cId="3369626589" sldId="310"/>
            <ac:spMk id="62" creationId="{D69A8FBF-1BC5-0181-5695-5690CEDF7905}"/>
          </ac:spMkLst>
        </pc:spChg>
        <pc:spChg chg="mod">
          <ac:chgData name="Juan Pablo Nieto Uribe" userId="3d2aebee451f261a" providerId="LiveId" clId="{A7818E8B-BA03-4EFC-BDF7-E050C0129ABF}" dt="2022-08-20T04:02:33.671" v="1129"/>
          <ac:spMkLst>
            <pc:docMk/>
            <pc:sldMk cId="3369626589" sldId="310"/>
            <ac:spMk id="63" creationId="{7383CEED-FDBC-9189-F977-6555DE233285}"/>
          </ac:spMkLst>
        </pc:spChg>
        <pc:spChg chg="mod">
          <ac:chgData name="Juan Pablo Nieto Uribe" userId="3d2aebee451f261a" providerId="LiveId" clId="{A7818E8B-BA03-4EFC-BDF7-E050C0129ABF}" dt="2022-08-20T04:07:30.156" v="1168" actId="1076"/>
          <ac:spMkLst>
            <pc:docMk/>
            <pc:sldMk cId="3369626589" sldId="310"/>
            <ac:spMk id="896" creationId="{BFB4237F-3EA1-8E99-CFC3-5ADFE3F957F7}"/>
          </ac:spMkLst>
        </pc:spChg>
        <pc:spChg chg="mod">
          <ac:chgData name="Juan Pablo Nieto Uribe" userId="3d2aebee451f261a" providerId="LiveId" clId="{A7818E8B-BA03-4EFC-BDF7-E050C0129ABF}" dt="2022-08-20T04:02:33.671" v="1129"/>
          <ac:spMkLst>
            <pc:docMk/>
            <pc:sldMk cId="3369626589" sldId="310"/>
            <ac:spMk id="897" creationId="{714826F8-D8E8-4866-4561-DD1CA0724175}"/>
          </ac:spMkLst>
        </pc:spChg>
        <pc:spChg chg="add del mod">
          <ac:chgData name="Juan Pablo Nieto Uribe" userId="3d2aebee451f261a" providerId="LiveId" clId="{A7818E8B-BA03-4EFC-BDF7-E050C0129ABF}" dt="2022-08-20T04:04:25.098" v="1149" actId="478"/>
          <ac:spMkLst>
            <pc:docMk/>
            <pc:sldMk cId="3369626589" sldId="310"/>
            <ac:spMk id="899" creationId="{94FADAD7-427A-8EC5-DC91-868B50107078}"/>
          </ac:spMkLst>
        </pc:spChg>
        <pc:spChg chg="add mod">
          <ac:chgData name="Juan Pablo Nieto Uribe" userId="3d2aebee451f261a" providerId="LiveId" clId="{A7818E8B-BA03-4EFC-BDF7-E050C0129ABF}" dt="2022-08-20T04:09:05.363" v="1181" actId="20577"/>
          <ac:spMkLst>
            <pc:docMk/>
            <pc:sldMk cId="3369626589" sldId="310"/>
            <ac:spMk id="900" creationId="{7BC415E2-0847-6374-D2DF-03EDAC1EEE36}"/>
          </ac:spMkLst>
        </pc:spChg>
        <pc:spChg chg="mod">
          <ac:chgData name="Juan Pablo Nieto Uribe" userId="3d2aebee451f261a" providerId="LiveId" clId="{A7818E8B-BA03-4EFC-BDF7-E050C0129ABF}" dt="2022-08-20T03:41:44.929" v="1087" actId="20577"/>
          <ac:spMkLst>
            <pc:docMk/>
            <pc:sldMk cId="3369626589" sldId="310"/>
            <ac:spMk id="930" creationId="{00000000-0000-0000-0000-000000000000}"/>
          </ac:spMkLst>
        </pc:spChg>
        <pc:grpChg chg="add del mod">
          <ac:chgData name="Juan Pablo Nieto Uribe" userId="3d2aebee451f261a" providerId="LiveId" clId="{A7818E8B-BA03-4EFC-BDF7-E050C0129ABF}" dt="2022-08-20T04:01:52.243" v="1121" actId="478"/>
          <ac:grpSpMkLst>
            <pc:docMk/>
            <pc:sldMk cId="3369626589" sldId="310"/>
            <ac:grpSpMk id="2" creationId="{97A4B9F6-72EF-93FA-E693-E03B7CF8AD77}"/>
          </ac:grpSpMkLst>
        </pc:grpChg>
        <pc:grpChg chg="mod">
          <ac:chgData name="Juan Pablo Nieto Uribe" userId="3d2aebee451f261a" providerId="LiveId" clId="{A7818E8B-BA03-4EFC-BDF7-E050C0129ABF}" dt="2022-08-20T04:00:23.234" v="1110"/>
          <ac:grpSpMkLst>
            <pc:docMk/>
            <pc:sldMk cId="3369626589" sldId="310"/>
            <ac:grpSpMk id="3" creationId="{039EA26E-26A1-E84E-B6E6-23E6B1B6CC4F}"/>
          </ac:grpSpMkLst>
        </pc:grpChg>
        <pc:grpChg chg="mod">
          <ac:chgData name="Juan Pablo Nieto Uribe" userId="3d2aebee451f261a" providerId="LiveId" clId="{A7818E8B-BA03-4EFC-BDF7-E050C0129ABF}" dt="2022-08-20T04:00:23.234" v="1110"/>
          <ac:grpSpMkLst>
            <pc:docMk/>
            <pc:sldMk cId="3369626589" sldId="310"/>
            <ac:grpSpMk id="35" creationId="{B06EC303-3E2B-0379-8BDA-21A3EB33DE96}"/>
          </ac:grpSpMkLst>
        </pc:grpChg>
        <pc:grpChg chg="mod">
          <ac:chgData name="Juan Pablo Nieto Uribe" userId="3d2aebee451f261a" providerId="LiveId" clId="{A7818E8B-BA03-4EFC-BDF7-E050C0129ABF}" dt="2022-08-20T04:00:23.234" v="1110"/>
          <ac:grpSpMkLst>
            <pc:docMk/>
            <pc:sldMk cId="3369626589" sldId="310"/>
            <ac:grpSpMk id="37" creationId="{36CA1E2F-2962-4057-5B2C-978F568E7E96}"/>
          </ac:grpSpMkLst>
        </pc:grpChg>
        <pc:grpChg chg="add mod">
          <ac:chgData name="Juan Pablo Nieto Uribe" userId="3d2aebee451f261a" providerId="LiveId" clId="{A7818E8B-BA03-4EFC-BDF7-E050C0129ABF}" dt="2022-08-20T04:02:33.671" v="1129"/>
          <ac:grpSpMkLst>
            <pc:docMk/>
            <pc:sldMk cId="3369626589" sldId="310"/>
            <ac:grpSpMk id="50" creationId="{D2302F26-E5E6-2D55-E16F-BA7E5DDEA08B}"/>
          </ac:grpSpMkLst>
        </pc:grpChg>
        <pc:grpChg chg="mod">
          <ac:chgData name="Juan Pablo Nieto Uribe" userId="3d2aebee451f261a" providerId="LiveId" clId="{A7818E8B-BA03-4EFC-BDF7-E050C0129ABF}" dt="2022-08-20T04:02:33.671" v="1129"/>
          <ac:grpSpMkLst>
            <pc:docMk/>
            <pc:sldMk cId="3369626589" sldId="310"/>
            <ac:grpSpMk id="51" creationId="{0DE282D7-CDE3-4B32-05C5-C031FF9A6203}"/>
          </ac:grpSpMkLst>
        </pc:grpChg>
        <pc:grpChg chg="mod">
          <ac:chgData name="Juan Pablo Nieto Uribe" userId="3d2aebee451f261a" providerId="LiveId" clId="{A7818E8B-BA03-4EFC-BDF7-E050C0129ABF}" dt="2022-08-20T04:02:33.671" v="1129"/>
          <ac:grpSpMkLst>
            <pc:docMk/>
            <pc:sldMk cId="3369626589" sldId="310"/>
            <ac:grpSpMk id="52" creationId="{02E623E1-B03D-BB87-E97B-3273C0A01DE1}"/>
          </ac:grpSpMkLst>
        </pc:grpChg>
        <pc:grpChg chg="mod">
          <ac:chgData name="Juan Pablo Nieto Uribe" userId="3d2aebee451f261a" providerId="LiveId" clId="{A7818E8B-BA03-4EFC-BDF7-E050C0129ABF}" dt="2022-08-20T04:02:33.671" v="1129"/>
          <ac:grpSpMkLst>
            <pc:docMk/>
            <pc:sldMk cId="3369626589" sldId="310"/>
            <ac:grpSpMk id="53" creationId="{85F82C16-B71F-BA65-A45A-30A28FA3A7F2}"/>
          </ac:grpSpMkLst>
        </pc:grpChg>
        <pc:picChg chg="del">
          <ac:chgData name="Juan Pablo Nieto Uribe" userId="3d2aebee451f261a" providerId="LiveId" clId="{A7818E8B-BA03-4EFC-BDF7-E050C0129ABF}" dt="2022-08-20T04:04:33.164" v="1151" actId="478"/>
          <ac:picMkLst>
            <pc:docMk/>
            <pc:sldMk cId="3369626589" sldId="310"/>
            <ac:picMk id="4" creationId="{24DDCBD7-975E-EBA1-AAAD-D0DCB7DF218F}"/>
          </ac:picMkLst>
        </pc:picChg>
      </pc:sldChg>
      <pc:sldMasterChg chg="addSldLayout delSldLayout">
        <pc:chgData name="Juan Pablo Nieto Uribe" userId="3d2aebee451f261a" providerId="LiveId" clId="{A7818E8B-BA03-4EFC-BDF7-E050C0129ABF}" dt="2022-08-20T04:04:15.949" v="1147" actId="2696"/>
        <pc:sldMasterMkLst>
          <pc:docMk/>
          <pc:sldMasterMk cId="0" sldId="2147483673"/>
        </pc:sldMasterMkLst>
        <pc:sldLayoutChg chg="add del">
          <pc:chgData name="Juan Pablo Nieto Uribe" userId="3d2aebee451f261a" providerId="LiveId" clId="{A7818E8B-BA03-4EFC-BDF7-E050C0129ABF}" dt="2022-08-20T04:04:15.949" v="1147" actId="2696"/>
          <pc:sldLayoutMkLst>
            <pc:docMk/>
            <pc:sldMasterMk cId="0" sldId="2147483673"/>
            <pc:sldLayoutMk cId="0" sldId="2147483650"/>
          </pc:sldLayoutMkLst>
        </pc:sldLayoutChg>
        <pc:sldLayoutChg chg="del">
          <pc:chgData name="Juan Pablo Nieto Uribe" userId="3d2aebee451f261a" providerId="LiveId" clId="{A7818E8B-BA03-4EFC-BDF7-E050C0129ABF}" dt="2022-08-20T04:02:43.225" v="1131" actId="2696"/>
          <pc:sldLayoutMkLst>
            <pc:docMk/>
            <pc:sldMasterMk cId="0" sldId="2147483673"/>
            <pc:sldLayoutMk cId="0" sldId="2147483651"/>
          </pc:sldLayoutMkLst>
        </pc:sldLayoutChg>
        <pc:sldLayoutChg chg="add del">
          <pc:chgData name="Juan Pablo Nieto Uribe" userId="3d2aebee451f261a" providerId="LiveId" clId="{A7818E8B-BA03-4EFC-BDF7-E050C0129ABF}" dt="2022-08-20T04:04:15.949" v="1147" actId="2696"/>
          <pc:sldLayoutMkLst>
            <pc:docMk/>
            <pc:sldMasterMk cId="0" sldId="2147483673"/>
            <pc:sldLayoutMk cId="0" sldId="2147483652"/>
          </pc:sldLayoutMkLst>
        </pc:sldLayoutChg>
        <pc:sldLayoutChg chg="del">
          <pc:chgData name="Juan Pablo Nieto Uribe" userId="3d2aebee451f261a" providerId="LiveId" clId="{A7818E8B-BA03-4EFC-BDF7-E050C0129ABF}" dt="2022-08-20T04:02:40.898" v="1130" actId="2696"/>
          <pc:sldLayoutMkLst>
            <pc:docMk/>
            <pc:sldMasterMk cId="0" sldId="2147483673"/>
            <pc:sldLayoutMk cId="0" sldId="2147483653"/>
          </pc:sldLayoutMkLst>
        </pc:sldLayoutChg>
        <pc:sldLayoutChg chg="del">
          <pc:chgData name="Juan Pablo Nieto Uribe" userId="3d2aebee451f261a" providerId="LiveId" clId="{A7818E8B-BA03-4EFC-BDF7-E050C0129ABF}" dt="2022-08-20T04:03:08.199" v="1139" actId="2696"/>
          <pc:sldLayoutMkLst>
            <pc:docMk/>
            <pc:sldMasterMk cId="0" sldId="2147483673"/>
            <pc:sldLayoutMk cId="0" sldId="2147483654"/>
          </pc:sldLayoutMkLst>
        </pc:sldLayoutChg>
        <pc:sldLayoutChg chg="del">
          <pc:chgData name="Juan Pablo Nieto Uribe" userId="3d2aebee451f261a" providerId="LiveId" clId="{A7818E8B-BA03-4EFC-BDF7-E050C0129ABF}" dt="2022-08-20T02:11:15.361" v="786" actId="2696"/>
          <pc:sldLayoutMkLst>
            <pc:docMk/>
            <pc:sldMasterMk cId="0" sldId="2147483673"/>
            <pc:sldLayoutMk cId="0" sldId="2147483659"/>
          </pc:sldLayoutMkLst>
        </pc:sldLayoutChg>
        <pc:sldLayoutChg chg="add del">
          <pc:chgData name="Juan Pablo Nieto Uribe" userId="3d2aebee451f261a" providerId="LiveId" clId="{A7818E8B-BA03-4EFC-BDF7-E050C0129ABF}" dt="2022-08-20T04:04:15.949" v="1147" actId="2696"/>
          <pc:sldLayoutMkLst>
            <pc:docMk/>
            <pc:sldMasterMk cId="0" sldId="2147483673"/>
            <pc:sldLayoutMk cId="0" sldId="2147483661"/>
          </pc:sldLayoutMkLst>
        </pc:sldLayoutChg>
        <pc:sldLayoutChg chg="add del">
          <pc:chgData name="Juan Pablo Nieto Uribe" userId="3d2aebee451f261a" providerId="LiveId" clId="{A7818E8B-BA03-4EFC-BDF7-E050C0129ABF}" dt="2022-08-20T04:04:15.949" v="1147" actId="2696"/>
          <pc:sldLayoutMkLst>
            <pc:docMk/>
            <pc:sldMasterMk cId="0" sldId="2147483673"/>
            <pc:sldLayoutMk cId="0" sldId="2147483662"/>
          </pc:sldLayoutMkLst>
        </pc:sldLayoutChg>
        <pc:sldLayoutChg chg="del">
          <pc:chgData name="Juan Pablo Nieto Uribe" userId="3d2aebee451f261a" providerId="LiveId" clId="{A7818E8B-BA03-4EFC-BDF7-E050C0129ABF}" dt="2022-08-20T04:02:45.478" v="1132" actId="2696"/>
          <pc:sldLayoutMkLst>
            <pc:docMk/>
            <pc:sldMasterMk cId="0" sldId="2147483673"/>
            <pc:sldLayoutMk cId="0" sldId="2147483664"/>
          </pc:sldLayoutMkLst>
        </pc:sldLayoutChg>
        <pc:sldLayoutChg chg="del">
          <pc:chgData name="Juan Pablo Nieto Uribe" userId="3d2aebee451f261a" providerId="LiveId" clId="{A7818E8B-BA03-4EFC-BDF7-E050C0129ABF}" dt="2022-08-20T04:03:05.600" v="1138" actId="2696"/>
          <pc:sldLayoutMkLst>
            <pc:docMk/>
            <pc:sldMasterMk cId="0" sldId="2147483673"/>
            <pc:sldLayoutMk cId="0" sldId="2147483666"/>
          </pc:sldLayoutMkLst>
        </pc:sldLayoutChg>
        <pc:sldLayoutChg chg="add del">
          <pc:chgData name="Juan Pablo Nieto Uribe" userId="3d2aebee451f261a" providerId="LiveId" clId="{A7818E8B-BA03-4EFC-BDF7-E050C0129ABF}" dt="2022-08-20T04:04:15.949" v="1147" actId="2696"/>
          <pc:sldLayoutMkLst>
            <pc:docMk/>
            <pc:sldMasterMk cId="0" sldId="2147483673"/>
            <pc:sldLayoutMk cId="0" sldId="2147483668"/>
          </pc:sldLayoutMkLst>
        </pc:sldLayoutChg>
      </pc:sldMasterChg>
      <pc:sldMasterChg chg="del delSldLayout">
        <pc:chgData name="Juan Pablo Nieto Uribe" userId="3d2aebee451f261a" providerId="LiveId" clId="{A7818E8B-BA03-4EFC-BDF7-E050C0129ABF}" dt="2022-08-20T04:06:39.742" v="1164" actId="2696"/>
        <pc:sldMasterMkLst>
          <pc:docMk/>
          <pc:sldMasterMk cId="0" sldId="2147483674"/>
        </pc:sldMasterMkLst>
        <pc:sldLayoutChg chg="del">
          <pc:chgData name="Juan Pablo Nieto Uribe" userId="3d2aebee451f261a" providerId="LiveId" clId="{A7818E8B-BA03-4EFC-BDF7-E050C0129ABF}" dt="2022-08-20T04:06:39.742" v="1164" actId="2696"/>
          <pc:sldLayoutMkLst>
            <pc:docMk/>
            <pc:sldMasterMk cId="0" sldId="2147483674"/>
            <pc:sldLayoutMk cId="0" sldId="2147483671"/>
          </pc:sldLayoutMkLst>
        </pc:sldLayoutChg>
        <pc:sldLayoutChg chg="del">
          <pc:chgData name="Juan Pablo Nieto Uribe" userId="3d2aebee451f261a" providerId="LiveId" clId="{A7818E8B-BA03-4EFC-BDF7-E050C0129ABF}" dt="2022-08-20T04:06:39.742" v="1164" actId="2696"/>
          <pc:sldLayoutMkLst>
            <pc:docMk/>
            <pc:sldMasterMk cId="0" sldId="2147483674"/>
            <pc:sldLayoutMk cId="0" sldId="2147483672"/>
          </pc:sldLayoutMkLst>
        </pc:sldLayoutChg>
      </pc:sldMasterChg>
    </pc:docChg>
  </pc:docChgLst>
  <pc:docChgLst>
    <pc:chgData name="Andrés Vallejo" userId="1f03cf9f3ecc6cef" providerId="Windows Live" clId="Web-{F7F8F9CE-AFFD-464E-9908-9235B9C392F0}"/>
    <pc:docChg chg="addSld delSld modSld sldOrd">
      <pc:chgData name="Andrés Vallejo" userId="1f03cf9f3ecc6cef" providerId="Windows Live" clId="Web-{F7F8F9CE-AFFD-464E-9908-9235B9C392F0}" dt="2022-08-20T03:25:40.371" v="412" actId="1076"/>
      <pc:docMkLst>
        <pc:docMk/>
      </pc:docMkLst>
      <pc:sldChg chg="modSp">
        <pc:chgData name="Andrés Vallejo" userId="1f03cf9f3ecc6cef" providerId="Windows Live" clId="Web-{F7F8F9CE-AFFD-464E-9908-9235B9C392F0}" dt="2022-08-20T02:03:12.425" v="100" actId="1076"/>
        <pc:sldMkLst>
          <pc:docMk/>
          <pc:sldMk cId="0" sldId="259"/>
        </pc:sldMkLst>
        <pc:grpChg chg="mod">
          <ac:chgData name="Andrés Vallejo" userId="1f03cf9f3ecc6cef" providerId="Windows Live" clId="Web-{F7F8F9CE-AFFD-464E-9908-9235B9C392F0}" dt="2022-08-20T02:03:12.425" v="100" actId="1076"/>
          <ac:grpSpMkLst>
            <pc:docMk/>
            <pc:sldMk cId="0" sldId="259"/>
            <ac:grpSpMk id="353" creationId="{00000000-0000-0000-0000-000000000000}"/>
          </ac:grpSpMkLst>
        </pc:grpChg>
      </pc:sldChg>
      <pc:sldChg chg="addSp delSp modSp ord">
        <pc:chgData name="Andrés Vallejo" userId="1f03cf9f3ecc6cef" providerId="Windows Live" clId="Web-{F7F8F9CE-AFFD-464E-9908-9235B9C392F0}" dt="2022-08-20T02:12:19.815" v="122" actId="20577"/>
        <pc:sldMkLst>
          <pc:docMk/>
          <pc:sldMk cId="0" sldId="267"/>
        </pc:sldMkLst>
        <pc:spChg chg="add del mod">
          <ac:chgData name="Andrés Vallejo" userId="1f03cf9f3ecc6cef" providerId="Windows Live" clId="Web-{F7F8F9CE-AFFD-464E-9908-9235B9C392F0}" dt="2022-08-20T01:53:08.284" v="8"/>
          <ac:spMkLst>
            <pc:docMk/>
            <pc:sldMk cId="0" sldId="267"/>
            <ac:spMk id="3" creationId="{8B293CFA-DCC6-B6D2-7CFE-412BCD2DF8CB}"/>
          </ac:spMkLst>
        </pc:spChg>
        <pc:spChg chg="mod">
          <ac:chgData name="Andrés Vallejo" userId="1f03cf9f3ecc6cef" providerId="Windows Live" clId="Web-{F7F8F9CE-AFFD-464E-9908-9235B9C392F0}" dt="2022-08-20T02:12:19.815" v="122" actId="20577"/>
          <ac:spMkLst>
            <pc:docMk/>
            <pc:sldMk cId="0" sldId="267"/>
            <ac:spMk id="929" creationId="{00000000-0000-0000-0000-000000000000}"/>
          </ac:spMkLst>
        </pc:spChg>
        <pc:spChg chg="add del mod">
          <ac:chgData name="Andrés Vallejo" userId="1f03cf9f3ecc6cef" providerId="Windows Live" clId="Web-{F7F8F9CE-AFFD-464E-9908-9235B9C392F0}" dt="2022-08-20T02:02:30.143" v="88" actId="20577"/>
          <ac:spMkLst>
            <pc:docMk/>
            <pc:sldMk cId="0" sldId="267"/>
            <ac:spMk id="930" creationId="{00000000-0000-0000-0000-000000000000}"/>
          </ac:spMkLst>
        </pc:spChg>
        <pc:spChg chg="mod">
          <ac:chgData name="Andrés Vallejo" userId="1f03cf9f3ecc6cef" providerId="Windows Live" clId="Web-{F7F8F9CE-AFFD-464E-9908-9235B9C392F0}" dt="2022-08-20T02:01:41.939" v="82" actId="20577"/>
          <ac:spMkLst>
            <pc:docMk/>
            <pc:sldMk cId="0" sldId="267"/>
            <ac:spMk id="961" creationId="{00000000-0000-0000-0000-000000000000}"/>
          </ac:spMkLst>
        </pc:spChg>
        <pc:grpChg chg="add">
          <ac:chgData name="Andrés Vallejo" userId="1f03cf9f3ecc6cef" providerId="Windows Live" clId="Web-{F7F8F9CE-AFFD-464E-9908-9235B9C392F0}" dt="2022-08-20T02:01:22.438" v="72"/>
          <ac:grpSpMkLst>
            <pc:docMk/>
            <pc:sldMk cId="0" sldId="267"/>
            <ac:grpSpMk id="34" creationId="{C31DB005-29FA-810C-332E-F5A57A398C6C}"/>
          </ac:grpSpMkLst>
        </pc:grpChg>
        <pc:grpChg chg="del">
          <ac:chgData name="Andrés Vallejo" userId="1f03cf9f3ecc6cef" providerId="Windows Live" clId="Web-{F7F8F9CE-AFFD-464E-9908-9235B9C392F0}" dt="2022-08-20T02:01:20.782" v="71"/>
          <ac:grpSpMkLst>
            <pc:docMk/>
            <pc:sldMk cId="0" sldId="267"/>
            <ac:grpSpMk id="931" creationId="{00000000-0000-0000-0000-000000000000}"/>
          </ac:grpSpMkLst>
        </pc:grpChg>
      </pc:sldChg>
      <pc:sldChg chg="modSp add replId">
        <pc:chgData name="Andrés Vallejo" userId="1f03cf9f3ecc6cef" providerId="Windows Live" clId="Web-{F7F8F9CE-AFFD-464E-9908-9235B9C392F0}" dt="2022-08-20T02:57:54.709" v="165" actId="20577"/>
        <pc:sldMkLst>
          <pc:docMk/>
          <pc:sldMk cId="354052378" sldId="304"/>
        </pc:sldMkLst>
        <pc:spChg chg="mod">
          <ac:chgData name="Andrés Vallejo" userId="1f03cf9f3ecc6cef" providerId="Windows Live" clId="Web-{F7F8F9CE-AFFD-464E-9908-9235B9C392F0}" dt="2022-08-20T02:57:54.709" v="165" actId="20577"/>
          <ac:spMkLst>
            <pc:docMk/>
            <pc:sldMk cId="354052378" sldId="304"/>
            <ac:spMk id="929" creationId="{00000000-0000-0000-0000-000000000000}"/>
          </ac:spMkLst>
        </pc:spChg>
        <pc:spChg chg="mod">
          <ac:chgData name="Andrés Vallejo" userId="1f03cf9f3ecc6cef" providerId="Windows Live" clId="Web-{F7F8F9CE-AFFD-464E-9908-9235B9C392F0}" dt="2022-08-20T02:02:50.018" v="98" actId="14100"/>
          <ac:spMkLst>
            <pc:docMk/>
            <pc:sldMk cId="354052378" sldId="304"/>
            <ac:spMk id="930" creationId="{00000000-0000-0000-0000-000000000000}"/>
          </ac:spMkLst>
        </pc:spChg>
      </pc:sldChg>
      <pc:sldChg chg="add del replId">
        <pc:chgData name="Andrés Vallejo" userId="1f03cf9f3ecc6cef" providerId="Windows Live" clId="Web-{F7F8F9CE-AFFD-464E-9908-9235B9C392F0}" dt="2022-08-20T01:52:59.581" v="5"/>
        <pc:sldMkLst>
          <pc:docMk/>
          <pc:sldMk cId="363973756" sldId="304"/>
        </pc:sldMkLst>
      </pc:sldChg>
      <pc:sldChg chg="new del">
        <pc:chgData name="Andrés Vallejo" userId="1f03cf9f3ecc6cef" providerId="Windows Live" clId="Web-{F7F8F9CE-AFFD-464E-9908-9235B9C392F0}" dt="2022-08-20T01:52:12.611" v="1"/>
        <pc:sldMkLst>
          <pc:docMk/>
          <pc:sldMk cId="684777784" sldId="304"/>
        </pc:sldMkLst>
      </pc:sldChg>
      <pc:sldChg chg="modSp add ord replId">
        <pc:chgData name="Andrés Vallejo" userId="1f03cf9f3ecc6cef" providerId="Windows Live" clId="Web-{F7F8F9CE-AFFD-464E-9908-9235B9C392F0}" dt="2022-08-20T02:07:47.308" v="113" actId="20577"/>
        <pc:sldMkLst>
          <pc:docMk/>
          <pc:sldMk cId="2435402012" sldId="305"/>
        </pc:sldMkLst>
        <pc:spChg chg="mod">
          <ac:chgData name="Andrés Vallejo" userId="1f03cf9f3ecc6cef" providerId="Windows Live" clId="Web-{F7F8F9CE-AFFD-464E-9908-9235B9C392F0}" dt="2022-08-20T02:07:47.308" v="113" actId="20577"/>
          <ac:spMkLst>
            <pc:docMk/>
            <pc:sldMk cId="2435402012" sldId="305"/>
            <ac:spMk id="929" creationId="{00000000-0000-0000-0000-000000000000}"/>
          </ac:spMkLst>
        </pc:spChg>
      </pc:sldChg>
      <pc:sldChg chg="add del replId">
        <pc:chgData name="Andrés Vallejo" userId="1f03cf9f3ecc6cef" providerId="Windows Live" clId="Web-{F7F8F9CE-AFFD-464E-9908-9235B9C392F0}" dt="2022-08-20T01:53:01.487" v="6"/>
        <pc:sldMkLst>
          <pc:docMk/>
          <pc:sldMk cId="2843413155" sldId="305"/>
        </pc:sldMkLst>
      </pc:sldChg>
      <pc:sldChg chg="addSp delSp modSp add ord replId">
        <pc:chgData name="Andrés Vallejo" userId="1f03cf9f3ecc6cef" providerId="Windows Live" clId="Web-{F7F8F9CE-AFFD-464E-9908-9235B9C392F0}" dt="2022-08-20T03:23:40.883" v="394" actId="20577"/>
        <pc:sldMkLst>
          <pc:docMk/>
          <pc:sldMk cId="1741984931" sldId="306"/>
        </pc:sldMkLst>
        <pc:spChg chg="add del mod">
          <ac:chgData name="Andrés Vallejo" userId="1f03cf9f3ecc6cef" providerId="Windows Live" clId="Web-{F7F8F9CE-AFFD-464E-9908-9235B9C392F0}" dt="2022-08-20T03:06:48.132" v="197"/>
          <ac:spMkLst>
            <pc:docMk/>
            <pc:sldMk cId="1741984931" sldId="306"/>
            <ac:spMk id="3" creationId="{C7A0ADBF-EFBF-50A5-37A9-31CBACF055CC}"/>
          </ac:spMkLst>
        </pc:spChg>
        <pc:spChg chg="add mod">
          <ac:chgData name="Andrés Vallejo" userId="1f03cf9f3ecc6cef" providerId="Windows Live" clId="Web-{F7F8F9CE-AFFD-464E-9908-9235B9C392F0}" dt="2022-08-20T03:23:40.883" v="394" actId="20577"/>
          <ac:spMkLst>
            <pc:docMk/>
            <pc:sldMk cId="1741984931" sldId="306"/>
            <ac:spMk id="36" creationId="{1C9E5B30-1C89-0978-12B0-64A2BA341F4D}"/>
          </ac:spMkLst>
        </pc:spChg>
        <pc:spChg chg="del">
          <ac:chgData name="Andrés Vallejo" userId="1f03cf9f3ecc6cef" providerId="Windows Live" clId="Web-{F7F8F9CE-AFFD-464E-9908-9235B9C392F0}" dt="2022-08-20T03:00:00.010" v="196"/>
          <ac:spMkLst>
            <pc:docMk/>
            <pc:sldMk cId="1741984931" sldId="306"/>
            <ac:spMk id="929" creationId="{00000000-0000-0000-0000-000000000000}"/>
          </ac:spMkLst>
        </pc:spChg>
        <pc:spChg chg="mod">
          <ac:chgData name="Andrés Vallejo" userId="1f03cf9f3ecc6cef" providerId="Windows Live" clId="Web-{F7F8F9CE-AFFD-464E-9908-9235B9C392F0}" dt="2022-08-20T02:59:29.993" v="176" actId="20577"/>
          <ac:spMkLst>
            <pc:docMk/>
            <pc:sldMk cId="1741984931" sldId="306"/>
            <ac:spMk id="961" creationId="{00000000-0000-0000-0000-000000000000}"/>
          </ac:spMkLst>
        </pc:spChg>
        <pc:picChg chg="add mod">
          <ac:chgData name="Andrés Vallejo" userId="1f03cf9f3ecc6cef" providerId="Windows Live" clId="Web-{F7F8F9CE-AFFD-464E-9908-9235B9C392F0}" dt="2022-08-20T03:08:31.870" v="199" actId="1076"/>
          <ac:picMkLst>
            <pc:docMk/>
            <pc:sldMk cId="1741984931" sldId="306"/>
            <ac:picMk id="4" creationId="{24DDCBD7-975E-EBA1-AAAD-D0DCB7DF218F}"/>
          </ac:picMkLst>
        </pc:picChg>
      </pc:sldChg>
      <pc:sldChg chg="modSp add del ord replId">
        <pc:chgData name="Andrés Vallejo" userId="1f03cf9f3ecc6cef" providerId="Windows Live" clId="Web-{F7F8F9CE-AFFD-464E-9908-9235B9C392F0}" dt="2022-08-20T03:09:19.434" v="212"/>
        <pc:sldMkLst>
          <pc:docMk/>
          <pc:sldMk cId="3696519708" sldId="307"/>
        </pc:sldMkLst>
        <pc:spChg chg="mod">
          <ac:chgData name="Andrés Vallejo" userId="1f03cf9f3ecc6cef" providerId="Windows Live" clId="Web-{F7F8F9CE-AFFD-464E-9908-9235B9C392F0}" dt="2022-08-20T02:59:40.369" v="182" actId="20577"/>
          <ac:spMkLst>
            <pc:docMk/>
            <pc:sldMk cId="3696519708" sldId="307"/>
            <ac:spMk id="961" creationId="{00000000-0000-0000-0000-000000000000}"/>
          </ac:spMkLst>
        </pc:spChg>
      </pc:sldChg>
      <pc:sldChg chg="modSp add replId">
        <pc:chgData name="Andrés Vallejo" userId="1f03cf9f3ecc6cef" providerId="Windows Live" clId="Web-{F7F8F9CE-AFFD-464E-9908-9235B9C392F0}" dt="2022-08-20T03:25:40.371" v="412" actId="1076"/>
        <pc:sldMkLst>
          <pc:docMk/>
          <pc:sldMk cId="4003122987" sldId="307"/>
        </pc:sldMkLst>
        <pc:spChg chg="mod">
          <ac:chgData name="Andrés Vallejo" userId="1f03cf9f3ecc6cef" providerId="Windows Live" clId="Web-{F7F8F9CE-AFFD-464E-9908-9235B9C392F0}" dt="2022-08-20T03:25:40.371" v="412" actId="1076"/>
          <ac:spMkLst>
            <pc:docMk/>
            <pc:sldMk cId="4003122987" sldId="307"/>
            <ac:spMk id="36" creationId="{1C9E5B30-1C89-0978-12B0-64A2BA341F4D}"/>
          </ac:spMkLst>
        </pc:spChg>
        <pc:spChg chg="mod">
          <ac:chgData name="Andrés Vallejo" userId="1f03cf9f3ecc6cef" providerId="Windows Live" clId="Web-{F7F8F9CE-AFFD-464E-9908-9235B9C392F0}" dt="2022-08-20T03:09:41.466" v="220" actId="20577"/>
          <ac:spMkLst>
            <pc:docMk/>
            <pc:sldMk cId="4003122987" sldId="307"/>
            <ac:spMk id="930" creationId="{00000000-0000-0000-0000-000000000000}"/>
          </ac:spMkLst>
        </pc:spChg>
        <pc:picChg chg="mod">
          <ac:chgData name="Andrés Vallejo" userId="1f03cf9f3ecc6cef" providerId="Windows Live" clId="Web-{F7F8F9CE-AFFD-464E-9908-9235B9C392F0}" dt="2022-08-20T03:25:33.683" v="411" actId="1076"/>
          <ac:picMkLst>
            <pc:docMk/>
            <pc:sldMk cId="4003122987" sldId="307"/>
            <ac:picMk id="4" creationId="{24DDCBD7-975E-EBA1-AAAD-D0DCB7DF218F}"/>
          </ac:picMkLst>
        </pc:picChg>
      </pc:sldChg>
      <pc:sldChg chg="modSp add del ord replId">
        <pc:chgData name="Andrés Vallejo" userId="1f03cf9f3ecc6cef" providerId="Windows Live" clId="Web-{F7F8F9CE-AFFD-464E-9908-9235B9C392F0}" dt="2022-08-20T03:09:20.543" v="213"/>
        <pc:sldMkLst>
          <pc:docMk/>
          <pc:sldMk cId="2226844402" sldId="308"/>
        </pc:sldMkLst>
        <pc:spChg chg="mod">
          <ac:chgData name="Andrés Vallejo" userId="1f03cf9f3ecc6cef" providerId="Windows Live" clId="Web-{F7F8F9CE-AFFD-464E-9908-9235B9C392F0}" dt="2022-08-20T02:59:52.494" v="195" actId="20577"/>
          <ac:spMkLst>
            <pc:docMk/>
            <pc:sldMk cId="2226844402" sldId="308"/>
            <ac:spMk id="961" creationId="{00000000-0000-0000-0000-000000000000}"/>
          </ac:spMkLst>
        </pc:spChg>
      </pc:sldChg>
      <pc:sldChg chg="modSp add replId">
        <pc:chgData name="Andrés Vallejo" userId="1f03cf9f3ecc6cef" providerId="Windows Live" clId="Web-{F7F8F9CE-AFFD-464E-9908-9235B9C392F0}" dt="2022-08-20T03:24:59.541" v="408" actId="20577"/>
        <pc:sldMkLst>
          <pc:docMk/>
          <pc:sldMk cId="3738855132" sldId="308"/>
        </pc:sldMkLst>
        <pc:spChg chg="mod">
          <ac:chgData name="Andrés Vallejo" userId="1f03cf9f3ecc6cef" providerId="Windows Live" clId="Web-{F7F8F9CE-AFFD-464E-9908-9235B9C392F0}" dt="2022-08-20T03:24:59.541" v="408" actId="20577"/>
          <ac:spMkLst>
            <pc:docMk/>
            <pc:sldMk cId="3738855132" sldId="308"/>
            <ac:spMk id="36" creationId="{1C9E5B30-1C89-0978-12B0-64A2BA341F4D}"/>
          </ac:spMkLst>
        </pc:spChg>
        <pc:spChg chg="mod">
          <ac:chgData name="Andrés Vallejo" userId="1f03cf9f3ecc6cef" providerId="Windows Live" clId="Web-{F7F8F9CE-AFFD-464E-9908-9235B9C392F0}" dt="2022-08-20T03:10:03.857" v="225" actId="14100"/>
          <ac:spMkLst>
            <pc:docMk/>
            <pc:sldMk cId="3738855132" sldId="308"/>
            <ac:spMk id="930" creationId="{00000000-0000-0000-0000-000000000000}"/>
          </ac:spMkLst>
        </pc:spChg>
        <pc:picChg chg="mod">
          <ac:chgData name="Andrés Vallejo" userId="1f03cf9f3ecc6cef" providerId="Windows Live" clId="Web-{F7F8F9CE-AFFD-464E-9908-9235B9C392F0}" dt="2022-08-20T03:10:30.280" v="227"/>
          <ac:picMkLst>
            <pc:docMk/>
            <pc:sldMk cId="3738855132" sldId="308"/>
            <ac:picMk id="4" creationId="{24DDCBD7-975E-EBA1-AAAD-D0DCB7DF218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11d64e80a0f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11d64e80a0f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11d64e80a0f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11d64e80a0f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2827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11d64e80a0f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11d64e80a0f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3028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11d64e80a0f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11d64e80a0f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5945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1d64e80a0f_0_288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1d64e80a0f_0_288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49500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11d64e80a0f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11d64e80a0f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70266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11d64e80a0f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11d64e80a0f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08102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11d64e80a0f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11d64e80a0f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57090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11d64e80a0f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11d64e80a0f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59536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1d64e80a0f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11d64e80a0f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1d64e80a0f_0_288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1d64e80a0f_0_288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11d64e80a0f_0_28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11d64e80a0f_0_28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g11d64e80a0f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6" name="Google Shape;1036;g11d64e80a0f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1d64e80a0f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1d64e80a0f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g11d64e80a0f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0" name="Google Shape;1090;g11d64e80a0f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1d64e80a0f_0_288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1d64e80a0f_0_288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2713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1a27d4059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11a27d4059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1d64e80a0f_0_288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1d64e80a0f_0_288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020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name="adj" fmla="val 7484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21700" y="1104000"/>
            <a:ext cx="6102300" cy="21723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321700" y="3313225"/>
            <a:ext cx="4764300" cy="482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rot="-5400000">
            <a:off x="-952675" y="1711850"/>
            <a:ext cx="4407000" cy="1716600"/>
          </a:xfrm>
          <a:prstGeom prst="round2SameRect">
            <a:avLst>
              <a:gd name="adj1" fmla="val 2036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TITLE_ONLY_1_1_1_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name="adj" fmla="val 7484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144" name="Google Shape;144;p21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name="adj1" fmla="val 38579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subTitle" idx="1"/>
          </p:nvPr>
        </p:nvSpPr>
        <p:spPr>
          <a:xfrm>
            <a:off x="2094221" y="1576890"/>
            <a:ext cx="2396700" cy="270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subTitle" idx="2"/>
          </p:nvPr>
        </p:nvSpPr>
        <p:spPr>
          <a:xfrm>
            <a:off x="2094221" y="1256270"/>
            <a:ext cx="23967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subTitle" idx="3"/>
          </p:nvPr>
        </p:nvSpPr>
        <p:spPr>
          <a:xfrm>
            <a:off x="5717021" y="1576890"/>
            <a:ext cx="2396700" cy="270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subTitle" idx="4"/>
          </p:nvPr>
        </p:nvSpPr>
        <p:spPr>
          <a:xfrm>
            <a:off x="5717021" y="1256270"/>
            <a:ext cx="23967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subTitle" idx="5"/>
          </p:nvPr>
        </p:nvSpPr>
        <p:spPr>
          <a:xfrm>
            <a:off x="2094221" y="2272490"/>
            <a:ext cx="2396700" cy="270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subTitle" idx="6"/>
          </p:nvPr>
        </p:nvSpPr>
        <p:spPr>
          <a:xfrm>
            <a:off x="2094221" y="1951870"/>
            <a:ext cx="23967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151" name="Google Shape;151;p21"/>
          <p:cNvSpPr txBox="1">
            <a:spLocks noGrp="1"/>
          </p:cNvSpPr>
          <p:nvPr>
            <p:ph type="subTitle" idx="7"/>
          </p:nvPr>
        </p:nvSpPr>
        <p:spPr>
          <a:xfrm>
            <a:off x="5717021" y="2272490"/>
            <a:ext cx="2396700" cy="270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1"/>
          <p:cNvSpPr txBox="1">
            <a:spLocks noGrp="1"/>
          </p:cNvSpPr>
          <p:nvPr>
            <p:ph type="subTitle" idx="8"/>
          </p:nvPr>
        </p:nvSpPr>
        <p:spPr>
          <a:xfrm>
            <a:off x="5717021" y="1951870"/>
            <a:ext cx="23967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153" name="Google Shape;153;p21"/>
          <p:cNvSpPr txBox="1">
            <a:spLocks noGrp="1"/>
          </p:cNvSpPr>
          <p:nvPr>
            <p:ph type="subTitle" idx="9"/>
          </p:nvPr>
        </p:nvSpPr>
        <p:spPr>
          <a:xfrm>
            <a:off x="2094221" y="2968090"/>
            <a:ext cx="2396700" cy="270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1"/>
          <p:cNvSpPr txBox="1">
            <a:spLocks noGrp="1"/>
          </p:cNvSpPr>
          <p:nvPr>
            <p:ph type="subTitle" idx="13"/>
          </p:nvPr>
        </p:nvSpPr>
        <p:spPr>
          <a:xfrm>
            <a:off x="2094221" y="2647470"/>
            <a:ext cx="23967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subTitle" idx="14"/>
          </p:nvPr>
        </p:nvSpPr>
        <p:spPr>
          <a:xfrm>
            <a:off x="5717021" y="2968090"/>
            <a:ext cx="2396700" cy="270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1"/>
          <p:cNvSpPr txBox="1">
            <a:spLocks noGrp="1"/>
          </p:cNvSpPr>
          <p:nvPr>
            <p:ph type="subTitle" idx="15"/>
          </p:nvPr>
        </p:nvSpPr>
        <p:spPr>
          <a:xfrm>
            <a:off x="5717021" y="2647470"/>
            <a:ext cx="23967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157" name="Google Shape;157;p21"/>
          <p:cNvSpPr txBox="1">
            <a:spLocks noGrp="1"/>
          </p:cNvSpPr>
          <p:nvPr>
            <p:ph type="subTitle" idx="16"/>
          </p:nvPr>
        </p:nvSpPr>
        <p:spPr>
          <a:xfrm>
            <a:off x="2094221" y="3663689"/>
            <a:ext cx="2396700" cy="270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1"/>
          <p:cNvSpPr txBox="1">
            <a:spLocks noGrp="1"/>
          </p:cNvSpPr>
          <p:nvPr>
            <p:ph type="subTitle" idx="17"/>
          </p:nvPr>
        </p:nvSpPr>
        <p:spPr>
          <a:xfrm>
            <a:off x="2094221" y="3343070"/>
            <a:ext cx="23967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159" name="Google Shape;159;p21"/>
          <p:cNvSpPr txBox="1">
            <a:spLocks noGrp="1"/>
          </p:cNvSpPr>
          <p:nvPr>
            <p:ph type="subTitle" idx="18"/>
          </p:nvPr>
        </p:nvSpPr>
        <p:spPr>
          <a:xfrm>
            <a:off x="5717021" y="3663689"/>
            <a:ext cx="2396700" cy="270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1"/>
          <p:cNvSpPr txBox="1">
            <a:spLocks noGrp="1"/>
          </p:cNvSpPr>
          <p:nvPr>
            <p:ph type="subTitle" idx="19"/>
          </p:nvPr>
        </p:nvSpPr>
        <p:spPr>
          <a:xfrm>
            <a:off x="5717021" y="3343070"/>
            <a:ext cx="23967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161" name="Google Shape;161;p21"/>
          <p:cNvSpPr txBox="1">
            <a:spLocks noGrp="1"/>
          </p:cNvSpPr>
          <p:nvPr>
            <p:ph type="subTitle" idx="20"/>
          </p:nvPr>
        </p:nvSpPr>
        <p:spPr>
          <a:xfrm>
            <a:off x="2094221" y="4359290"/>
            <a:ext cx="2396700" cy="270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subTitle" idx="21"/>
          </p:nvPr>
        </p:nvSpPr>
        <p:spPr>
          <a:xfrm>
            <a:off x="2094221" y="4038670"/>
            <a:ext cx="23967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subTitle" idx="22"/>
          </p:nvPr>
        </p:nvSpPr>
        <p:spPr>
          <a:xfrm>
            <a:off x="5717021" y="4359290"/>
            <a:ext cx="2396700" cy="270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1"/>
          <p:cNvSpPr txBox="1">
            <a:spLocks noGrp="1"/>
          </p:cNvSpPr>
          <p:nvPr>
            <p:ph type="subTitle" idx="23"/>
          </p:nvPr>
        </p:nvSpPr>
        <p:spPr>
          <a:xfrm>
            <a:off x="5717021" y="4038670"/>
            <a:ext cx="23967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165" name="Google Shape;165;p21"/>
          <p:cNvSpPr txBox="1">
            <a:spLocks noGrp="1"/>
          </p:cNvSpPr>
          <p:nvPr>
            <p:ph type="title" idx="24" hasCustomPrompt="1"/>
          </p:nvPr>
        </p:nvSpPr>
        <p:spPr>
          <a:xfrm>
            <a:off x="1125971" y="1331700"/>
            <a:ext cx="961800" cy="439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6" name="Google Shape;166;p21"/>
          <p:cNvSpPr txBox="1">
            <a:spLocks noGrp="1"/>
          </p:cNvSpPr>
          <p:nvPr>
            <p:ph type="title" idx="25" hasCustomPrompt="1"/>
          </p:nvPr>
        </p:nvSpPr>
        <p:spPr>
          <a:xfrm>
            <a:off x="1125971" y="2027638"/>
            <a:ext cx="961800" cy="439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7" name="Google Shape;167;p21"/>
          <p:cNvSpPr txBox="1">
            <a:spLocks noGrp="1"/>
          </p:cNvSpPr>
          <p:nvPr>
            <p:ph type="title" idx="26" hasCustomPrompt="1"/>
          </p:nvPr>
        </p:nvSpPr>
        <p:spPr>
          <a:xfrm>
            <a:off x="1125971" y="2723575"/>
            <a:ext cx="961800" cy="439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8" name="Google Shape;168;p21"/>
          <p:cNvSpPr txBox="1">
            <a:spLocks noGrp="1"/>
          </p:cNvSpPr>
          <p:nvPr>
            <p:ph type="title" idx="27" hasCustomPrompt="1"/>
          </p:nvPr>
        </p:nvSpPr>
        <p:spPr>
          <a:xfrm>
            <a:off x="1125971" y="3419513"/>
            <a:ext cx="961800" cy="439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9" name="Google Shape;169;p21"/>
          <p:cNvSpPr txBox="1">
            <a:spLocks noGrp="1"/>
          </p:cNvSpPr>
          <p:nvPr>
            <p:ph type="title" idx="28" hasCustomPrompt="1"/>
          </p:nvPr>
        </p:nvSpPr>
        <p:spPr>
          <a:xfrm>
            <a:off x="1125971" y="4115450"/>
            <a:ext cx="961800" cy="439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0" name="Google Shape;170;p21"/>
          <p:cNvSpPr txBox="1">
            <a:spLocks noGrp="1"/>
          </p:cNvSpPr>
          <p:nvPr>
            <p:ph type="title" idx="29" hasCustomPrompt="1"/>
          </p:nvPr>
        </p:nvSpPr>
        <p:spPr>
          <a:xfrm>
            <a:off x="4755221" y="1331700"/>
            <a:ext cx="961800" cy="439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1" name="Google Shape;171;p21"/>
          <p:cNvSpPr txBox="1">
            <a:spLocks noGrp="1"/>
          </p:cNvSpPr>
          <p:nvPr>
            <p:ph type="title" idx="30" hasCustomPrompt="1"/>
          </p:nvPr>
        </p:nvSpPr>
        <p:spPr>
          <a:xfrm>
            <a:off x="4755221" y="2027638"/>
            <a:ext cx="961800" cy="439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2" name="Google Shape;172;p21"/>
          <p:cNvSpPr txBox="1">
            <a:spLocks noGrp="1"/>
          </p:cNvSpPr>
          <p:nvPr>
            <p:ph type="title" idx="31" hasCustomPrompt="1"/>
          </p:nvPr>
        </p:nvSpPr>
        <p:spPr>
          <a:xfrm>
            <a:off x="4755221" y="2723575"/>
            <a:ext cx="961800" cy="439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3" name="Google Shape;173;p21"/>
          <p:cNvSpPr txBox="1">
            <a:spLocks noGrp="1"/>
          </p:cNvSpPr>
          <p:nvPr>
            <p:ph type="title" idx="32" hasCustomPrompt="1"/>
          </p:nvPr>
        </p:nvSpPr>
        <p:spPr>
          <a:xfrm>
            <a:off x="4755221" y="3419513"/>
            <a:ext cx="961800" cy="439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4" name="Google Shape;174;p21"/>
          <p:cNvSpPr txBox="1">
            <a:spLocks noGrp="1"/>
          </p:cNvSpPr>
          <p:nvPr>
            <p:ph type="title" idx="33" hasCustomPrompt="1"/>
          </p:nvPr>
        </p:nvSpPr>
        <p:spPr>
          <a:xfrm>
            <a:off x="4755221" y="4115450"/>
            <a:ext cx="961800" cy="439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TITLE_ONLY_2">
    <p:bg>
      <p:bgPr>
        <a:gradFill>
          <a:gsLst>
            <a:gs pos="0">
              <a:schemeClr val="lt2"/>
            </a:gs>
            <a:gs pos="50000">
              <a:schemeClr val="dk1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name="adj" fmla="val 7484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3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name="adj1" fmla="val 38579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ONLY_3">
    <p:bg>
      <p:bgPr>
        <a:gradFill>
          <a:gsLst>
            <a:gs pos="0">
              <a:schemeClr val="dk2"/>
            </a:gs>
            <a:gs pos="2000">
              <a:schemeClr val="dk2"/>
            </a:gs>
            <a:gs pos="50000">
              <a:schemeClr val="dk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name="adj" fmla="val 7484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4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name="adj1" fmla="val 38579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name="adj" fmla="val 7484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 rot="-5400000">
            <a:off x="-952675" y="1711850"/>
            <a:ext cx="4407000" cy="1716600"/>
          </a:xfrm>
          <a:prstGeom prst="round2SameRect">
            <a:avLst>
              <a:gd name="adj1" fmla="val 2036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567450" y="3246946"/>
            <a:ext cx="4170300" cy="616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2567450" y="1167600"/>
            <a:ext cx="2154900" cy="1735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567450" y="3960200"/>
            <a:ext cx="4170300" cy="288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name="adj" fmla="val 7484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-5400000">
            <a:off x="-952675" y="1711850"/>
            <a:ext cx="4407000" cy="1716600"/>
          </a:xfrm>
          <a:prstGeom prst="round2SameRect">
            <a:avLst>
              <a:gd name="adj1" fmla="val 2036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5071250" y="1478163"/>
            <a:ext cx="3352800" cy="1275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5071250" y="2841588"/>
            <a:ext cx="3352800" cy="1076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6A92">
              <a:alpha val="39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5587500" y="1205970"/>
            <a:ext cx="2659500" cy="1066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Lexend Deca Medium"/>
              <a:buNone/>
              <a:defRPr sz="23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name="adj" fmla="val 7484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1"/>
          <p:cNvSpPr/>
          <p:nvPr/>
        </p:nvSpPr>
        <p:spPr>
          <a:xfrm rot="-5400000">
            <a:off x="-952675" y="1711850"/>
            <a:ext cx="4407000" cy="1716600"/>
          </a:xfrm>
          <a:prstGeom prst="round2SameRect">
            <a:avLst>
              <a:gd name="adj1" fmla="val 2036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title" hasCustomPrompt="1"/>
          </p:nvPr>
        </p:nvSpPr>
        <p:spPr>
          <a:xfrm>
            <a:off x="2402125" y="1330163"/>
            <a:ext cx="5728500" cy="16410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08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" name="Google Shape;57;p11"/>
          <p:cNvSpPr txBox="1">
            <a:spLocks noGrp="1"/>
          </p:cNvSpPr>
          <p:nvPr>
            <p:ph type="subTitle" idx="1"/>
          </p:nvPr>
        </p:nvSpPr>
        <p:spPr>
          <a:xfrm>
            <a:off x="2402125" y="3100638"/>
            <a:ext cx="4850100" cy="27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SECTION_TITLE_AND_DESCRIPTION_1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name="adj" fmla="val 7484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4"/>
          <p:cNvSpPr/>
          <p:nvPr/>
        </p:nvSpPr>
        <p:spPr>
          <a:xfrm rot="-5400000">
            <a:off x="-952675" y="1711850"/>
            <a:ext cx="4407000" cy="1716600"/>
          </a:xfrm>
          <a:prstGeom prst="round2SameRect">
            <a:avLst>
              <a:gd name="adj1" fmla="val 2036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1"/>
          </p:nvPr>
        </p:nvSpPr>
        <p:spPr>
          <a:xfrm>
            <a:off x="2402125" y="1280567"/>
            <a:ext cx="5658900" cy="1812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2"/>
          </p:nvPr>
        </p:nvSpPr>
        <p:spPr>
          <a:xfrm>
            <a:off x="2402125" y="3319617"/>
            <a:ext cx="4045200" cy="377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solidFill>
                  <a:schemeClr val="lt2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ONLY_1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name="adj" fmla="val 7484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subTitle" idx="1"/>
          </p:nvPr>
        </p:nvSpPr>
        <p:spPr>
          <a:xfrm>
            <a:off x="3351350" y="1709625"/>
            <a:ext cx="3753600" cy="505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ubTitle" idx="2"/>
          </p:nvPr>
        </p:nvSpPr>
        <p:spPr>
          <a:xfrm>
            <a:off x="3351350" y="1355825"/>
            <a:ext cx="19656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3"/>
          </p:nvPr>
        </p:nvSpPr>
        <p:spPr>
          <a:xfrm>
            <a:off x="3351350" y="2780700"/>
            <a:ext cx="3753600" cy="505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4"/>
          </p:nvPr>
        </p:nvSpPr>
        <p:spPr>
          <a:xfrm>
            <a:off x="3351350" y="2426900"/>
            <a:ext cx="19656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5"/>
          </p:nvPr>
        </p:nvSpPr>
        <p:spPr>
          <a:xfrm>
            <a:off x="3351350" y="3851775"/>
            <a:ext cx="3753600" cy="505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6"/>
          </p:nvPr>
        </p:nvSpPr>
        <p:spPr>
          <a:xfrm>
            <a:off x="3351350" y="3497975"/>
            <a:ext cx="19656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99" name="Google Shape;99;p17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name="adj1" fmla="val 38579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_ONLY_1_1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name="adj" fmla="val 7484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subTitle" idx="1"/>
          </p:nvPr>
        </p:nvSpPr>
        <p:spPr>
          <a:xfrm>
            <a:off x="6027300" y="1709625"/>
            <a:ext cx="2396700" cy="505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subTitle" idx="2"/>
          </p:nvPr>
        </p:nvSpPr>
        <p:spPr>
          <a:xfrm>
            <a:off x="6027300" y="1355822"/>
            <a:ext cx="23967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117" name="Google Shape;117;p19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name="adj1" fmla="val 38579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subTitle" idx="3"/>
          </p:nvPr>
        </p:nvSpPr>
        <p:spPr>
          <a:xfrm>
            <a:off x="6027300" y="2740375"/>
            <a:ext cx="2396700" cy="505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subTitle" idx="4"/>
          </p:nvPr>
        </p:nvSpPr>
        <p:spPr>
          <a:xfrm>
            <a:off x="6027300" y="2386572"/>
            <a:ext cx="23967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subTitle" idx="5"/>
          </p:nvPr>
        </p:nvSpPr>
        <p:spPr>
          <a:xfrm>
            <a:off x="6027300" y="3771125"/>
            <a:ext cx="2396700" cy="505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ubTitle" idx="6"/>
          </p:nvPr>
        </p:nvSpPr>
        <p:spPr>
          <a:xfrm>
            <a:off x="6027300" y="3417322"/>
            <a:ext cx="23967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subTitle" idx="7"/>
          </p:nvPr>
        </p:nvSpPr>
        <p:spPr>
          <a:xfrm>
            <a:off x="2419150" y="1709625"/>
            <a:ext cx="2396700" cy="505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subTitle" idx="8"/>
          </p:nvPr>
        </p:nvSpPr>
        <p:spPr>
          <a:xfrm>
            <a:off x="2419150" y="1355822"/>
            <a:ext cx="23967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subTitle" idx="9"/>
          </p:nvPr>
        </p:nvSpPr>
        <p:spPr>
          <a:xfrm>
            <a:off x="2419150" y="2740375"/>
            <a:ext cx="2396700" cy="505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subTitle" idx="13"/>
          </p:nvPr>
        </p:nvSpPr>
        <p:spPr>
          <a:xfrm>
            <a:off x="2419150" y="2386572"/>
            <a:ext cx="23967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subTitle" idx="14"/>
          </p:nvPr>
        </p:nvSpPr>
        <p:spPr>
          <a:xfrm>
            <a:off x="2419150" y="3771125"/>
            <a:ext cx="2396700" cy="505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subTitle" idx="15"/>
          </p:nvPr>
        </p:nvSpPr>
        <p:spPr>
          <a:xfrm>
            <a:off x="2419150" y="3417322"/>
            <a:ext cx="23967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2000">
              <a:schemeClr val="dk2"/>
            </a:gs>
            <a:gs pos="50000">
              <a:schemeClr val="dk1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●"/>
              <a:defRPr sz="1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○"/>
              <a:defRPr sz="1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■"/>
              <a:defRPr sz="1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●"/>
              <a:defRPr sz="1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○"/>
              <a:defRPr sz="1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■"/>
              <a:defRPr sz="1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●"/>
              <a:defRPr sz="1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○"/>
              <a:defRPr sz="1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■"/>
              <a:defRPr sz="1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6" r:id="rId4"/>
    <p:sldLayoutId id="2147483657" r:id="rId5"/>
    <p:sldLayoutId id="2147483658" r:id="rId6"/>
    <p:sldLayoutId id="2147483660" r:id="rId7"/>
    <p:sldLayoutId id="2147483663" r:id="rId8"/>
    <p:sldLayoutId id="2147483665" r:id="rId9"/>
    <p:sldLayoutId id="2147483667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image" Target="../media/image2.svg"/><Relationship Id="rId10" Type="http://schemas.openxmlformats.org/officeDocument/2006/relationships/image" Target="../media/image8.png"/><Relationship Id="rId4" Type="http://schemas.openxmlformats.org/officeDocument/2006/relationships/image" Target="../media/image1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>
            <a:spLocks noGrp="1"/>
          </p:cNvSpPr>
          <p:nvPr>
            <p:ph type="ctrTitle"/>
          </p:nvPr>
        </p:nvSpPr>
        <p:spPr>
          <a:xfrm>
            <a:off x="2332210" y="1104000"/>
            <a:ext cx="6102300" cy="21723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/>
              <a:t>¿A una persona le gustará:</a:t>
            </a:r>
            <a:r>
              <a:rPr lang="en" sz="3100" dirty="0"/>
              <a:t> </a:t>
            </a:r>
            <a:br>
              <a:rPr lang="en" sz="3100" dirty="0"/>
            </a:br>
            <a:r>
              <a:rPr lang="en" dirty="0">
                <a:solidFill>
                  <a:schemeClr val="bg2"/>
                </a:solidFill>
              </a:rPr>
              <a:t>u</a:t>
            </a:r>
            <a:r>
              <a:rPr lang="en" dirty="0">
                <a:solidFill>
                  <a:schemeClr val="dk2"/>
                </a:solidFill>
              </a:rPr>
              <a:t>n tema nuevo</a:t>
            </a:r>
            <a:r>
              <a:rPr lang="en" sz="5500" dirty="0">
                <a:solidFill>
                  <a:schemeClr val="dk2"/>
                </a:solidFill>
              </a:rPr>
              <a:t> </a:t>
            </a:r>
            <a:endParaRPr sz="55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300" dirty="0">
                <a:solidFill>
                  <a:schemeClr val="lt2"/>
                </a:solidFill>
              </a:rPr>
              <a:t>E</a:t>
            </a:r>
            <a:r>
              <a:rPr lang="en" sz="4300" dirty="0">
                <a:solidFill>
                  <a:schemeClr val="lt2"/>
                </a:solidFill>
              </a:rPr>
              <a:t>n Spotify?</a:t>
            </a:r>
            <a:endParaRPr sz="4500" dirty="0"/>
          </a:p>
        </p:txBody>
      </p:sp>
      <p:grpSp>
        <p:nvGrpSpPr>
          <p:cNvPr id="200" name="Google Shape;200;p28"/>
          <p:cNvGrpSpPr/>
          <p:nvPr/>
        </p:nvGrpSpPr>
        <p:grpSpPr>
          <a:xfrm>
            <a:off x="3974600" y="4154930"/>
            <a:ext cx="4113600" cy="146102"/>
            <a:chOff x="3974600" y="4154930"/>
            <a:chExt cx="4113600" cy="146102"/>
          </a:xfrm>
        </p:grpSpPr>
        <p:sp>
          <p:nvSpPr>
            <p:cNvPr id="201" name="Google Shape;201;p28"/>
            <p:cNvSpPr/>
            <p:nvPr/>
          </p:nvSpPr>
          <p:spPr>
            <a:xfrm>
              <a:off x="3974600" y="4214463"/>
              <a:ext cx="4113600" cy="39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8"/>
            <p:cNvSpPr/>
            <p:nvPr/>
          </p:nvSpPr>
          <p:spPr>
            <a:xfrm>
              <a:off x="3974600" y="4214503"/>
              <a:ext cx="646900" cy="38915"/>
            </a:xfrm>
            <a:custGeom>
              <a:avLst/>
              <a:gdLst/>
              <a:ahLst/>
              <a:cxnLst/>
              <a:rect l="l" t="t" r="r" b="b"/>
              <a:pathLst>
                <a:path w="11304" h="680" extrusionOk="0">
                  <a:moveTo>
                    <a:pt x="347" y="0"/>
                  </a:moveTo>
                  <a:cubicBezTo>
                    <a:pt x="153" y="0"/>
                    <a:pt x="0" y="152"/>
                    <a:pt x="0" y="347"/>
                  </a:cubicBezTo>
                  <a:cubicBezTo>
                    <a:pt x="0" y="527"/>
                    <a:pt x="153" y="679"/>
                    <a:pt x="347" y="679"/>
                  </a:cubicBezTo>
                  <a:lnTo>
                    <a:pt x="11248" y="679"/>
                  </a:lnTo>
                  <a:cubicBezTo>
                    <a:pt x="11248" y="458"/>
                    <a:pt x="11261" y="222"/>
                    <a:pt x="11303" y="0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8"/>
            <p:cNvSpPr/>
            <p:nvPr/>
          </p:nvSpPr>
          <p:spPr>
            <a:xfrm>
              <a:off x="4519857" y="4154930"/>
              <a:ext cx="146045" cy="146102"/>
            </a:xfrm>
            <a:custGeom>
              <a:avLst/>
              <a:gdLst/>
              <a:ahLst/>
              <a:cxnLst/>
              <a:rect l="l" t="t" r="r" b="b"/>
              <a:pathLst>
                <a:path w="2552" h="2553" extrusionOk="0">
                  <a:moveTo>
                    <a:pt x="1276" y="1"/>
                  </a:moveTo>
                  <a:cubicBezTo>
                    <a:pt x="568" y="1"/>
                    <a:pt x="0" y="570"/>
                    <a:pt x="0" y="1277"/>
                  </a:cubicBezTo>
                  <a:cubicBezTo>
                    <a:pt x="0" y="1984"/>
                    <a:pt x="568" y="2552"/>
                    <a:pt x="1276" y="2552"/>
                  </a:cubicBezTo>
                  <a:cubicBezTo>
                    <a:pt x="1983" y="2552"/>
                    <a:pt x="2552" y="1984"/>
                    <a:pt x="2552" y="1277"/>
                  </a:cubicBezTo>
                  <a:cubicBezTo>
                    <a:pt x="2552" y="570"/>
                    <a:pt x="1983" y="1"/>
                    <a:pt x="1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8"/>
            <p:cNvSpPr/>
            <p:nvPr/>
          </p:nvSpPr>
          <p:spPr>
            <a:xfrm>
              <a:off x="4564265" y="4199395"/>
              <a:ext cx="57228" cy="57170"/>
            </a:xfrm>
            <a:custGeom>
              <a:avLst/>
              <a:gdLst/>
              <a:ahLst/>
              <a:cxnLst/>
              <a:rect l="l" t="t" r="r" b="b"/>
              <a:pathLst>
                <a:path w="1000" h="999" extrusionOk="0">
                  <a:moveTo>
                    <a:pt x="500" y="0"/>
                  </a:moveTo>
                  <a:cubicBezTo>
                    <a:pt x="223" y="0"/>
                    <a:pt x="1" y="222"/>
                    <a:pt x="1" y="500"/>
                  </a:cubicBezTo>
                  <a:cubicBezTo>
                    <a:pt x="1" y="777"/>
                    <a:pt x="223" y="999"/>
                    <a:pt x="500" y="999"/>
                  </a:cubicBezTo>
                  <a:cubicBezTo>
                    <a:pt x="777" y="999"/>
                    <a:pt x="999" y="777"/>
                    <a:pt x="999" y="500"/>
                  </a:cubicBezTo>
                  <a:cubicBezTo>
                    <a:pt x="999" y="222"/>
                    <a:pt x="777" y="0"/>
                    <a:pt x="500" y="0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" name="Google Shape;205;p28"/>
          <p:cNvGrpSpPr/>
          <p:nvPr/>
        </p:nvGrpSpPr>
        <p:grpSpPr>
          <a:xfrm>
            <a:off x="2402125" y="3986650"/>
            <a:ext cx="1314377" cy="482094"/>
            <a:chOff x="2402125" y="3986650"/>
            <a:chExt cx="1314377" cy="482094"/>
          </a:xfrm>
        </p:grpSpPr>
        <p:sp>
          <p:nvSpPr>
            <p:cNvPr id="206" name="Google Shape;206;p28"/>
            <p:cNvSpPr/>
            <p:nvPr/>
          </p:nvSpPr>
          <p:spPr>
            <a:xfrm>
              <a:off x="2821234" y="3986650"/>
              <a:ext cx="492273" cy="482094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8"/>
            <p:cNvSpPr/>
            <p:nvPr/>
          </p:nvSpPr>
          <p:spPr>
            <a:xfrm>
              <a:off x="3003288" y="4154642"/>
              <a:ext cx="42768" cy="146115"/>
            </a:xfrm>
            <a:custGeom>
              <a:avLst/>
              <a:gdLst/>
              <a:ahLst/>
              <a:cxnLst/>
              <a:rect l="l" t="t" r="r" b="b"/>
              <a:pathLst>
                <a:path w="958" h="3273" extrusionOk="0">
                  <a:moveTo>
                    <a:pt x="0" y="0"/>
                  </a:moveTo>
                  <a:lnTo>
                    <a:pt x="0" y="3273"/>
                  </a:lnTo>
                  <a:lnTo>
                    <a:pt x="958" y="3273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8"/>
            <p:cNvSpPr/>
            <p:nvPr/>
          </p:nvSpPr>
          <p:spPr>
            <a:xfrm>
              <a:off x="3084404" y="4154642"/>
              <a:ext cx="43393" cy="146115"/>
            </a:xfrm>
            <a:custGeom>
              <a:avLst/>
              <a:gdLst/>
              <a:ahLst/>
              <a:cxnLst/>
              <a:rect l="l" t="t" r="r" b="b"/>
              <a:pathLst>
                <a:path w="972" h="3273" extrusionOk="0">
                  <a:moveTo>
                    <a:pt x="0" y="0"/>
                  </a:moveTo>
                  <a:lnTo>
                    <a:pt x="0" y="3273"/>
                  </a:lnTo>
                  <a:lnTo>
                    <a:pt x="971" y="3273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8"/>
            <p:cNvSpPr/>
            <p:nvPr/>
          </p:nvSpPr>
          <p:spPr>
            <a:xfrm>
              <a:off x="3455209" y="4097008"/>
              <a:ext cx="261293" cy="261337"/>
            </a:xfrm>
            <a:custGeom>
              <a:avLst/>
              <a:gdLst/>
              <a:ahLst/>
              <a:cxnLst/>
              <a:rect l="l" t="t" r="r" b="b"/>
              <a:pathLst>
                <a:path w="5853" h="5854" extrusionOk="0">
                  <a:moveTo>
                    <a:pt x="2927" y="1"/>
                  </a:moveTo>
                  <a:cubicBezTo>
                    <a:pt x="1319" y="1"/>
                    <a:pt x="1" y="1319"/>
                    <a:pt x="1" y="2928"/>
                  </a:cubicBezTo>
                  <a:cubicBezTo>
                    <a:pt x="1" y="4550"/>
                    <a:pt x="1319" y="5853"/>
                    <a:pt x="2927" y="5853"/>
                  </a:cubicBezTo>
                  <a:cubicBezTo>
                    <a:pt x="4549" y="5853"/>
                    <a:pt x="5853" y="4550"/>
                    <a:pt x="5853" y="2928"/>
                  </a:cubicBezTo>
                  <a:cubicBezTo>
                    <a:pt x="5853" y="1319"/>
                    <a:pt x="4549" y="1"/>
                    <a:pt x="29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8"/>
            <p:cNvSpPr/>
            <p:nvPr/>
          </p:nvSpPr>
          <p:spPr>
            <a:xfrm>
              <a:off x="3557397" y="4199776"/>
              <a:ext cx="48928" cy="56428"/>
            </a:xfrm>
            <a:custGeom>
              <a:avLst/>
              <a:gdLst/>
              <a:ahLst/>
              <a:cxnLst/>
              <a:rect l="l" t="t" r="r" b="b"/>
              <a:pathLst>
                <a:path w="1096" h="1264" extrusionOk="0">
                  <a:moveTo>
                    <a:pt x="0" y="1"/>
                  </a:moveTo>
                  <a:lnTo>
                    <a:pt x="0" y="1263"/>
                  </a:lnTo>
                  <a:lnTo>
                    <a:pt x="1095" y="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8"/>
            <p:cNvSpPr/>
            <p:nvPr/>
          </p:nvSpPr>
          <p:spPr>
            <a:xfrm>
              <a:off x="3606281" y="4199776"/>
              <a:ext cx="8125" cy="55803"/>
            </a:xfrm>
            <a:custGeom>
              <a:avLst/>
              <a:gdLst/>
              <a:ahLst/>
              <a:cxnLst/>
              <a:rect l="l" t="t" r="r" b="b"/>
              <a:pathLst>
                <a:path w="182" h="1250" extrusionOk="0">
                  <a:moveTo>
                    <a:pt x="0" y="1"/>
                  </a:moveTo>
                  <a:lnTo>
                    <a:pt x="0" y="1249"/>
                  </a:lnTo>
                  <a:lnTo>
                    <a:pt x="181" y="1249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8"/>
            <p:cNvSpPr/>
            <p:nvPr/>
          </p:nvSpPr>
          <p:spPr>
            <a:xfrm>
              <a:off x="2402125" y="4097008"/>
              <a:ext cx="260668" cy="261337"/>
            </a:xfrm>
            <a:custGeom>
              <a:avLst/>
              <a:gdLst/>
              <a:ahLst/>
              <a:cxnLst/>
              <a:rect l="l" t="t" r="r" b="b"/>
              <a:pathLst>
                <a:path w="5839" h="5854" extrusionOk="0">
                  <a:moveTo>
                    <a:pt x="2913" y="1"/>
                  </a:moveTo>
                  <a:cubicBezTo>
                    <a:pt x="1304" y="1"/>
                    <a:pt x="1" y="1319"/>
                    <a:pt x="1" y="2928"/>
                  </a:cubicBezTo>
                  <a:cubicBezTo>
                    <a:pt x="1" y="4550"/>
                    <a:pt x="1304" y="5853"/>
                    <a:pt x="2913" y="5853"/>
                  </a:cubicBezTo>
                  <a:cubicBezTo>
                    <a:pt x="4535" y="5853"/>
                    <a:pt x="5839" y="4550"/>
                    <a:pt x="5839" y="2928"/>
                  </a:cubicBezTo>
                  <a:cubicBezTo>
                    <a:pt x="5839" y="1319"/>
                    <a:pt x="4535" y="1"/>
                    <a:pt x="29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8"/>
            <p:cNvSpPr/>
            <p:nvPr/>
          </p:nvSpPr>
          <p:spPr>
            <a:xfrm>
              <a:off x="2511679" y="4199776"/>
              <a:ext cx="49017" cy="56428"/>
            </a:xfrm>
            <a:custGeom>
              <a:avLst/>
              <a:gdLst/>
              <a:ahLst/>
              <a:cxnLst/>
              <a:rect l="l" t="t" r="r" b="b"/>
              <a:pathLst>
                <a:path w="1098" h="1264" extrusionOk="0">
                  <a:moveTo>
                    <a:pt x="1097" y="1"/>
                  </a:moveTo>
                  <a:lnTo>
                    <a:pt x="1" y="626"/>
                  </a:lnTo>
                  <a:lnTo>
                    <a:pt x="1097" y="1263"/>
                  </a:lnTo>
                  <a:lnTo>
                    <a:pt x="109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8"/>
            <p:cNvSpPr/>
            <p:nvPr/>
          </p:nvSpPr>
          <p:spPr>
            <a:xfrm>
              <a:off x="2504268" y="4199776"/>
              <a:ext cx="7455" cy="55803"/>
            </a:xfrm>
            <a:custGeom>
              <a:avLst/>
              <a:gdLst/>
              <a:ahLst/>
              <a:cxnLst/>
              <a:rect l="l" t="t" r="r" b="b"/>
              <a:pathLst>
                <a:path w="167" h="1250" extrusionOk="0">
                  <a:moveTo>
                    <a:pt x="1" y="1"/>
                  </a:moveTo>
                  <a:lnTo>
                    <a:pt x="1" y="1249"/>
                  </a:lnTo>
                  <a:lnTo>
                    <a:pt x="167" y="1249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" name="Google Shape;240;p28"/>
          <p:cNvGrpSpPr/>
          <p:nvPr/>
        </p:nvGrpSpPr>
        <p:grpSpPr>
          <a:xfrm>
            <a:off x="2465285" y="552003"/>
            <a:ext cx="599322" cy="250348"/>
            <a:chOff x="2465285" y="552003"/>
            <a:chExt cx="599322" cy="250348"/>
          </a:xfrm>
        </p:grpSpPr>
        <p:sp>
          <p:nvSpPr>
            <p:cNvPr id="241" name="Google Shape;241;p28"/>
            <p:cNvSpPr/>
            <p:nvPr/>
          </p:nvSpPr>
          <p:spPr>
            <a:xfrm>
              <a:off x="2465285" y="552003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2569277" y="620325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3" name="Google Shape;243;p28"/>
            <p:cNvSpPr/>
            <p:nvPr/>
          </p:nvSpPr>
          <p:spPr>
            <a:xfrm flipH="1">
              <a:off x="2808974" y="552003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8"/>
            <p:cNvSpPr/>
            <p:nvPr/>
          </p:nvSpPr>
          <p:spPr>
            <a:xfrm flipH="1">
              <a:off x="2912966" y="620325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031ED53C-F6F1-B3AA-6AE9-9CB474429629}"/>
              </a:ext>
            </a:extLst>
          </p:cNvPr>
          <p:cNvGrpSpPr/>
          <p:nvPr/>
        </p:nvGrpSpPr>
        <p:grpSpPr>
          <a:xfrm>
            <a:off x="705075" y="552000"/>
            <a:ext cx="1262950" cy="2090895"/>
            <a:chOff x="705075" y="552000"/>
            <a:chExt cx="1262950" cy="2090895"/>
          </a:xfrm>
        </p:grpSpPr>
        <p:cxnSp>
          <p:nvCxnSpPr>
            <p:cNvPr id="54" name="Google Shape;239;p28">
              <a:extLst>
                <a:ext uri="{FF2B5EF4-FFF2-40B4-BE49-F238E27FC236}">
                  <a16:creationId xmlns:a16="http://schemas.microsoft.com/office/drawing/2014/main" id="{DA01C72D-54F3-40A6-AC5C-6DD0C3F3A4B3}"/>
                </a:ext>
              </a:extLst>
            </p:cNvPr>
            <p:cNvCxnSpPr/>
            <p:nvPr/>
          </p:nvCxnSpPr>
          <p:spPr>
            <a:xfrm>
              <a:off x="705075" y="2295636"/>
              <a:ext cx="1238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ED9337F2-8B46-99FA-EBA9-3A188E662373}"/>
                </a:ext>
              </a:extLst>
            </p:cNvPr>
            <p:cNvGrpSpPr/>
            <p:nvPr/>
          </p:nvGrpSpPr>
          <p:grpSpPr>
            <a:xfrm>
              <a:off x="723837" y="552000"/>
              <a:ext cx="1244188" cy="2090895"/>
              <a:chOff x="723837" y="552000"/>
              <a:chExt cx="1244188" cy="2090895"/>
            </a:xfrm>
          </p:grpSpPr>
          <p:grpSp>
            <p:nvGrpSpPr>
              <p:cNvPr id="215" name="Google Shape;215;p28"/>
              <p:cNvGrpSpPr/>
              <p:nvPr/>
            </p:nvGrpSpPr>
            <p:grpSpPr>
              <a:xfrm>
                <a:off x="723837" y="552000"/>
                <a:ext cx="1244188" cy="1640915"/>
                <a:chOff x="723837" y="552000"/>
                <a:chExt cx="1244188" cy="1640915"/>
              </a:xfrm>
            </p:grpSpPr>
            <p:sp>
              <p:nvSpPr>
                <p:cNvPr id="216" name="Google Shape;216;p28"/>
                <p:cNvSpPr/>
                <p:nvPr/>
              </p:nvSpPr>
              <p:spPr>
                <a:xfrm>
                  <a:off x="729625" y="552000"/>
                  <a:ext cx="98100" cy="98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28"/>
                <p:cNvSpPr/>
                <p:nvPr/>
              </p:nvSpPr>
              <p:spPr>
                <a:xfrm>
                  <a:off x="882900" y="552000"/>
                  <a:ext cx="98100" cy="9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28"/>
                <p:cNvSpPr/>
                <p:nvPr/>
              </p:nvSpPr>
              <p:spPr>
                <a:xfrm>
                  <a:off x="1036175" y="552000"/>
                  <a:ext cx="98100" cy="981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19" name="Google Shape;219;p28"/>
                <p:cNvGrpSpPr/>
                <p:nvPr/>
              </p:nvGrpSpPr>
              <p:grpSpPr>
                <a:xfrm>
                  <a:off x="729630" y="1968358"/>
                  <a:ext cx="255615" cy="224557"/>
                  <a:chOff x="6184139" y="1980808"/>
                  <a:chExt cx="451696" cy="396814"/>
                </a:xfrm>
              </p:grpSpPr>
              <p:sp>
                <p:nvSpPr>
                  <p:cNvPr id="220" name="Google Shape;220;p28"/>
                  <p:cNvSpPr/>
                  <p:nvPr/>
                </p:nvSpPr>
                <p:spPr>
                  <a:xfrm>
                    <a:off x="6184139" y="1980808"/>
                    <a:ext cx="451696" cy="3968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73" h="8322" extrusionOk="0">
                        <a:moveTo>
                          <a:pt x="4272" y="361"/>
                        </a:moveTo>
                        <a:cubicBezTo>
                          <a:pt x="4675" y="361"/>
                          <a:pt x="5063" y="583"/>
                          <a:pt x="5257" y="943"/>
                        </a:cubicBezTo>
                        <a:cubicBezTo>
                          <a:pt x="5285" y="1013"/>
                          <a:pt x="5354" y="1041"/>
                          <a:pt x="5437" y="1041"/>
                        </a:cubicBezTo>
                        <a:cubicBezTo>
                          <a:pt x="5466" y="1038"/>
                          <a:pt x="5495" y="1036"/>
                          <a:pt x="5524" y="1036"/>
                        </a:cubicBezTo>
                        <a:cubicBezTo>
                          <a:pt x="5868" y="1036"/>
                          <a:pt x="6196" y="1263"/>
                          <a:pt x="6324" y="1596"/>
                        </a:cubicBezTo>
                        <a:cubicBezTo>
                          <a:pt x="6349" y="1657"/>
                          <a:pt x="6408" y="1709"/>
                          <a:pt x="6480" y="1709"/>
                        </a:cubicBezTo>
                        <a:cubicBezTo>
                          <a:pt x="6489" y="1709"/>
                          <a:pt x="6497" y="1708"/>
                          <a:pt x="6505" y="1707"/>
                        </a:cubicBezTo>
                        <a:cubicBezTo>
                          <a:pt x="6521" y="1705"/>
                          <a:pt x="6536" y="1704"/>
                          <a:pt x="6552" y="1704"/>
                        </a:cubicBezTo>
                        <a:cubicBezTo>
                          <a:pt x="6838" y="1704"/>
                          <a:pt x="7088" y="1944"/>
                          <a:pt x="7088" y="2234"/>
                        </a:cubicBezTo>
                        <a:cubicBezTo>
                          <a:pt x="7088" y="2524"/>
                          <a:pt x="6851" y="2760"/>
                          <a:pt x="6561" y="2760"/>
                        </a:cubicBezTo>
                        <a:lnTo>
                          <a:pt x="6311" y="2760"/>
                        </a:lnTo>
                        <a:lnTo>
                          <a:pt x="6311" y="2178"/>
                        </a:lnTo>
                        <a:cubicBezTo>
                          <a:pt x="6311" y="2073"/>
                          <a:pt x="6222" y="1988"/>
                          <a:pt x="6120" y="1988"/>
                        </a:cubicBezTo>
                        <a:cubicBezTo>
                          <a:pt x="6101" y="1988"/>
                          <a:pt x="6081" y="1991"/>
                          <a:pt x="6061" y="1997"/>
                        </a:cubicBezTo>
                        <a:lnTo>
                          <a:pt x="4064" y="2566"/>
                        </a:lnTo>
                        <a:cubicBezTo>
                          <a:pt x="3981" y="2594"/>
                          <a:pt x="3926" y="2677"/>
                          <a:pt x="3939" y="2760"/>
                        </a:cubicBezTo>
                        <a:lnTo>
                          <a:pt x="3066" y="2760"/>
                        </a:lnTo>
                        <a:cubicBezTo>
                          <a:pt x="2678" y="2760"/>
                          <a:pt x="2345" y="2413"/>
                          <a:pt x="2373" y="2025"/>
                        </a:cubicBezTo>
                        <a:cubicBezTo>
                          <a:pt x="2373" y="1886"/>
                          <a:pt x="2441" y="1720"/>
                          <a:pt x="2552" y="1609"/>
                        </a:cubicBezTo>
                        <a:cubicBezTo>
                          <a:pt x="2678" y="1470"/>
                          <a:pt x="2830" y="1401"/>
                          <a:pt x="3011" y="1387"/>
                        </a:cubicBezTo>
                        <a:cubicBezTo>
                          <a:pt x="3094" y="1374"/>
                          <a:pt x="3163" y="1318"/>
                          <a:pt x="3177" y="1235"/>
                        </a:cubicBezTo>
                        <a:cubicBezTo>
                          <a:pt x="3232" y="999"/>
                          <a:pt x="3371" y="777"/>
                          <a:pt x="3565" y="610"/>
                        </a:cubicBezTo>
                        <a:cubicBezTo>
                          <a:pt x="3773" y="444"/>
                          <a:pt x="4009" y="361"/>
                          <a:pt x="4272" y="361"/>
                        </a:cubicBezTo>
                        <a:close/>
                        <a:moveTo>
                          <a:pt x="5936" y="2413"/>
                        </a:moveTo>
                        <a:lnTo>
                          <a:pt x="5936" y="2816"/>
                        </a:lnTo>
                        <a:lnTo>
                          <a:pt x="4300" y="3301"/>
                        </a:lnTo>
                        <a:lnTo>
                          <a:pt x="4300" y="2885"/>
                        </a:lnTo>
                        <a:lnTo>
                          <a:pt x="5936" y="2413"/>
                        </a:lnTo>
                        <a:close/>
                        <a:moveTo>
                          <a:pt x="5618" y="4493"/>
                        </a:moveTo>
                        <a:cubicBezTo>
                          <a:pt x="5797" y="4493"/>
                          <a:pt x="5936" y="4632"/>
                          <a:pt x="5936" y="4813"/>
                        </a:cubicBezTo>
                        <a:lnTo>
                          <a:pt x="5936" y="4826"/>
                        </a:lnTo>
                        <a:lnTo>
                          <a:pt x="5936" y="4841"/>
                        </a:lnTo>
                        <a:cubicBezTo>
                          <a:pt x="5936" y="5007"/>
                          <a:pt x="5797" y="5146"/>
                          <a:pt x="5618" y="5146"/>
                        </a:cubicBezTo>
                        <a:lnTo>
                          <a:pt x="5326" y="5146"/>
                        </a:lnTo>
                        <a:cubicBezTo>
                          <a:pt x="5146" y="5146"/>
                          <a:pt x="5007" y="5007"/>
                          <a:pt x="5007" y="4841"/>
                        </a:cubicBezTo>
                        <a:lnTo>
                          <a:pt x="5007" y="4813"/>
                        </a:lnTo>
                        <a:cubicBezTo>
                          <a:pt x="5007" y="4632"/>
                          <a:pt x="5146" y="4493"/>
                          <a:pt x="5326" y="4493"/>
                        </a:cubicBezTo>
                        <a:close/>
                        <a:moveTo>
                          <a:pt x="3621" y="4909"/>
                        </a:moveTo>
                        <a:cubicBezTo>
                          <a:pt x="3800" y="4909"/>
                          <a:pt x="3939" y="5048"/>
                          <a:pt x="3939" y="5215"/>
                        </a:cubicBezTo>
                        <a:lnTo>
                          <a:pt x="3939" y="5229"/>
                        </a:lnTo>
                        <a:lnTo>
                          <a:pt x="3939" y="5242"/>
                        </a:lnTo>
                        <a:cubicBezTo>
                          <a:pt x="3939" y="5409"/>
                          <a:pt x="3800" y="5547"/>
                          <a:pt x="3621" y="5547"/>
                        </a:cubicBezTo>
                        <a:lnTo>
                          <a:pt x="3316" y="5547"/>
                        </a:lnTo>
                        <a:cubicBezTo>
                          <a:pt x="3149" y="5547"/>
                          <a:pt x="3011" y="5409"/>
                          <a:pt x="3011" y="5242"/>
                        </a:cubicBezTo>
                        <a:lnTo>
                          <a:pt x="3011" y="5215"/>
                        </a:lnTo>
                        <a:cubicBezTo>
                          <a:pt x="3011" y="5048"/>
                          <a:pt x="3149" y="4909"/>
                          <a:pt x="3316" y="4909"/>
                        </a:cubicBezTo>
                        <a:close/>
                        <a:moveTo>
                          <a:pt x="7615" y="2483"/>
                        </a:moveTo>
                        <a:lnTo>
                          <a:pt x="7615" y="6200"/>
                        </a:lnTo>
                        <a:lnTo>
                          <a:pt x="1873" y="6200"/>
                        </a:lnTo>
                        <a:lnTo>
                          <a:pt x="1873" y="2483"/>
                        </a:lnTo>
                        <a:lnTo>
                          <a:pt x="2081" y="2483"/>
                        </a:lnTo>
                        <a:cubicBezTo>
                          <a:pt x="2247" y="2871"/>
                          <a:pt x="2636" y="3134"/>
                          <a:pt x="3066" y="3134"/>
                        </a:cubicBezTo>
                        <a:lnTo>
                          <a:pt x="3939" y="3134"/>
                        </a:lnTo>
                        <a:lnTo>
                          <a:pt x="3939" y="4619"/>
                        </a:lnTo>
                        <a:cubicBezTo>
                          <a:pt x="3843" y="4563"/>
                          <a:pt x="3732" y="4536"/>
                          <a:pt x="3621" y="4536"/>
                        </a:cubicBezTo>
                        <a:lnTo>
                          <a:pt x="3316" y="4536"/>
                        </a:lnTo>
                        <a:cubicBezTo>
                          <a:pt x="2941" y="4536"/>
                          <a:pt x="2636" y="4841"/>
                          <a:pt x="2636" y="5215"/>
                        </a:cubicBezTo>
                        <a:lnTo>
                          <a:pt x="2636" y="5242"/>
                        </a:lnTo>
                        <a:cubicBezTo>
                          <a:pt x="2636" y="5617"/>
                          <a:pt x="2941" y="5922"/>
                          <a:pt x="3316" y="5922"/>
                        </a:cubicBezTo>
                        <a:lnTo>
                          <a:pt x="3621" y="5922"/>
                        </a:lnTo>
                        <a:cubicBezTo>
                          <a:pt x="4009" y="5922"/>
                          <a:pt x="4300" y="5590"/>
                          <a:pt x="4300" y="5215"/>
                        </a:cubicBezTo>
                        <a:lnTo>
                          <a:pt x="4300" y="3676"/>
                        </a:lnTo>
                        <a:lnTo>
                          <a:pt x="5936" y="3204"/>
                        </a:lnTo>
                        <a:lnTo>
                          <a:pt x="5936" y="4203"/>
                        </a:lnTo>
                        <a:cubicBezTo>
                          <a:pt x="5840" y="4161"/>
                          <a:pt x="5742" y="4133"/>
                          <a:pt x="5618" y="4133"/>
                        </a:cubicBezTo>
                        <a:lnTo>
                          <a:pt x="5326" y="4133"/>
                        </a:lnTo>
                        <a:cubicBezTo>
                          <a:pt x="4952" y="4133"/>
                          <a:pt x="4647" y="4438"/>
                          <a:pt x="4647" y="4813"/>
                        </a:cubicBezTo>
                        <a:lnTo>
                          <a:pt x="4647" y="4841"/>
                        </a:lnTo>
                        <a:cubicBezTo>
                          <a:pt x="4647" y="5215"/>
                          <a:pt x="4952" y="5520"/>
                          <a:pt x="5326" y="5520"/>
                        </a:cubicBezTo>
                        <a:lnTo>
                          <a:pt x="5618" y="5520"/>
                        </a:lnTo>
                        <a:cubicBezTo>
                          <a:pt x="6006" y="5520"/>
                          <a:pt x="6311" y="5187"/>
                          <a:pt x="6311" y="4813"/>
                        </a:cubicBezTo>
                        <a:lnTo>
                          <a:pt x="6311" y="3134"/>
                        </a:lnTo>
                        <a:lnTo>
                          <a:pt x="6561" y="3134"/>
                        </a:lnTo>
                        <a:cubicBezTo>
                          <a:pt x="6962" y="3134"/>
                          <a:pt x="7323" y="2857"/>
                          <a:pt x="7434" y="2483"/>
                        </a:cubicBezTo>
                        <a:close/>
                        <a:moveTo>
                          <a:pt x="8044" y="1664"/>
                        </a:moveTo>
                        <a:cubicBezTo>
                          <a:pt x="8253" y="1664"/>
                          <a:pt x="8432" y="1831"/>
                          <a:pt x="8432" y="2053"/>
                        </a:cubicBezTo>
                        <a:lnTo>
                          <a:pt x="8432" y="6629"/>
                        </a:lnTo>
                        <a:cubicBezTo>
                          <a:pt x="8432" y="6838"/>
                          <a:pt x="8253" y="7017"/>
                          <a:pt x="8044" y="7017"/>
                        </a:cubicBezTo>
                        <a:lnTo>
                          <a:pt x="1443" y="7017"/>
                        </a:lnTo>
                        <a:cubicBezTo>
                          <a:pt x="1221" y="7017"/>
                          <a:pt x="1055" y="6838"/>
                          <a:pt x="1055" y="6629"/>
                        </a:cubicBezTo>
                        <a:lnTo>
                          <a:pt x="1055" y="2053"/>
                        </a:lnTo>
                        <a:cubicBezTo>
                          <a:pt x="1055" y="1831"/>
                          <a:pt x="1221" y="1664"/>
                          <a:pt x="1443" y="1664"/>
                        </a:cubicBezTo>
                        <a:lnTo>
                          <a:pt x="2081" y="1664"/>
                        </a:lnTo>
                        <a:cubicBezTo>
                          <a:pt x="2025" y="1803"/>
                          <a:pt x="1998" y="1956"/>
                          <a:pt x="1998" y="2108"/>
                        </a:cubicBezTo>
                        <a:lnTo>
                          <a:pt x="1679" y="2108"/>
                        </a:lnTo>
                        <a:cubicBezTo>
                          <a:pt x="1582" y="2108"/>
                          <a:pt x="1498" y="2191"/>
                          <a:pt x="1498" y="2289"/>
                        </a:cubicBezTo>
                        <a:lnTo>
                          <a:pt x="1498" y="6394"/>
                        </a:lnTo>
                        <a:cubicBezTo>
                          <a:pt x="1498" y="6490"/>
                          <a:pt x="1582" y="6574"/>
                          <a:pt x="1679" y="6574"/>
                        </a:cubicBezTo>
                        <a:lnTo>
                          <a:pt x="7794" y="6574"/>
                        </a:lnTo>
                        <a:cubicBezTo>
                          <a:pt x="7905" y="6574"/>
                          <a:pt x="7989" y="6490"/>
                          <a:pt x="7989" y="6394"/>
                        </a:cubicBezTo>
                        <a:lnTo>
                          <a:pt x="7989" y="2289"/>
                        </a:lnTo>
                        <a:cubicBezTo>
                          <a:pt x="7989" y="2191"/>
                          <a:pt x="7905" y="2108"/>
                          <a:pt x="7794" y="2108"/>
                        </a:cubicBezTo>
                        <a:lnTo>
                          <a:pt x="7448" y="2108"/>
                        </a:lnTo>
                        <a:cubicBezTo>
                          <a:pt x="7434" y="1942"/>
                          <a:pt x="7365" y="1790"/>
                          <a:pt x="7254" y="1664"/>
                        </a:cubicBezTo>
                        <a:close/>
                        <a:moveTo>
                          <a:pt x="4272" y="0"/>
                        </a:moveTo>
                        <a:cubicBezTo>
                          <a:pt x="3926" y="0"/>
                          <a:pt x="3593" y="111"/>
                          <a:pt x="3329" y="320"/>
                        </a:cubicBezTo>
                        <a:cubicBezTo>
                          <a:pt x="3107" y="514"/>
                          <a:pt x="2941" y="749"/>
                          <a:pt x="2844" y="1026"/>
                        </a:cubicBezTo>
                        <a:cubicBezTo>
                          <a:pt x="2663" y="1069"/>
                          <a:pt x="2484" y="1165"/>
                          <a:pt x="2345" y="1290"/>
                        </a:cubicBezTo>
                        <a:lnTo>
                          <a:pt x="1443" y="1290"/>
                        </a:lnTo>
                        <a:cubicBezTo>
                          <a:pt x="1027" y="1290"/>
                          <a:pt x="681" y="1637"/>
                          <a:pt x="681" y="2053"/>
                        </a:cubicBezTo>
                        <a:lnTo>
                          <a:pt x="681" y="6629"/>
                        </a:lnTo>
                        <a:cubicBezTo>
                          <a:pt x="681" y="6768"/>
                          <a:pt x="722" y="6906"/>
                          <a:pt x="792" y="7017"/>
                        </a:cubicBezTo>
                        <a:lnTo>
                          <a:pt x="195" y="7017"/>
                        </a:lnTo>
                        <a:cubicBezTo>
                          <a:pt x="84" y="7017"/>
                          <a:pt x="1" y="7101"/>
                          <a:pt x="1" y="7198"/>
                        </a:cubicBezTo>
                        <a:lnTo>
                          <a:pt x="1" y="7642"/>
                        </a:lnTo>
                        <a:cubicBezTo>
                          <a:pt x="1" y="8016"/>
                          <a:pt x="320" y="8321"/>
                          <a:pt x="694" y="8321"/>
                        </a:cubicBezTo>
                        <a:lnTo>
                          <a:pt x="3926" y="8321"/>
                        </a:lnTo>
                        <a:cubicBezTo>
                          <a:pt x="4037" y="8321"/>
                          <a:pt x="4120" y="8238"/>
                          <a:pt x="4120" y="8141"/>
                        </a:cubicBezTo>
                        <a:cubicBezTo>
                          <a:pt x="4120" y="8030"/>
                          <a:pt x="4037" y="7947"/>
                          <a:pt x="3926" y="7947"/>
                        </a:cubicBezTo>
                        <a:lnTo>
                          <a:pt x="694" y="7947"/>
                        </a:lnTo>
                        <a:cubicBezTo>
                          <a:pt x="514" y="7947"/>
                          <a:pt x="376" y="7808"/>
                          <a:pt x="376" y="7642"/>
                        </a:cubicBezTo>
                        <a:lnTo>
                          <a:pt x="376" y="7392"/>
                        </a:lnTo>
                        <a:lnTo>
                          <a:pt x="9098" y="7392"/>
                        </a:lnTo>
                        <a:lnTo>
                          <a:pt x="9098" y="7642"/>
                        </a:lnTo>
                        <a:cubicBezTo>
                          <a:pt x="9098" y="7808"/>
                          <a:pt x="8959" y="7947"/>
                          <a:pt x="8793" y="7947"/>
                        </a:cubicBezTo>
                        <a:lnTo>
                          <a:pt x="5562" y="7947"/>
                        </a:lnTo>
                        <a:cubicBezTo>
                          <a:pt x="5451" y="7947"/>
                          <a:pt x="5368" y="8030"/>
                          <a:pt x="5368" y="8141"/>
                        </a:cubicBezTo>
                        <a:cubicBezTo>
                          <a:pt x="5368" y="8238"/>
                          <a:pt x="5451" y="8321"/>
                          <a:pt x="5562" y="8321"/>
                        </a:cubicBezTo>
                        <a:lnTo>
                          <a:pt x="8793" y="8321"/>
                        </a:lnTo>
                        <a:cubicBezTo>
                          <a:pt x="9168" y="8321"/>
                          <a:pt x="9473" y="8016"/>
                          <a:pt x="9473" y="7642"/>
                        </a:cubicBezTo>
                        <a:lnTo>
                          <a:pt x="9473" y="7198"/>
                        </a:lnTo>
                        <a:cubicBezTo>
                          <a:pt x="9473" y="7101"/>
                          <a:pt x="9390" y="7017"/>
                          <a:pt x="9292" y="7017"/>
                        </a:cubicBezTo>
                        <a:lnTo>
                          <a:pt x="8696" y="7017"/>
                        </a:lnTo>
                        <a:cubicBezTo>
                          <a:pt x="8765" y="6906"/>
                          <a:pt x="8793" y="6768"/>
                          <a:pt x="8793" y="6629"/>
                        </a:cubicBezTo>
                        <a:lnTo>
                          <a:pt x="8793" y="2053"/>
                        </a:lnTo>
                        <a:cubicBezTo>
                          <a:pt x="8793" y="1637"/>
                          <a:pt x="8460" y="1290"/>
                          <a:pt x="8044" y="1290"/>
                        </a:cubicBezTo>
                        <a:lnTo>
                          <a:pt x="6588" y="1290"/>
                        </a:lnTo>
                        <a:cubicBezTo>
                          <a:pt x="6367" y="915"/>
                          <a:pt x="5964" y="666"/>
                          <a:pt x="5520" y="666"/>
                        </a:cubicBezTo>
                        <a:cubicBezTo>
                          <a:pt x="5243" y="250"/>
                          <a:pt x="4771" y="0"/>
                          <a:pt x="427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1" name="Google Shape;221;p28"/>
                  <p:cNvSpPr/>
                  <p:nvPr/>
                </p:nvSpPr>
                <p:spPr>
                  <a:xfrm>
                    <a:off x="6400384" y="2359892"/>
                    <a:ext cx="19216" cy="174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3" h="367" extrusionOk="0">
                        <a:moveTo>
                          <a:pt x="192" y="0"/>
                        </a:moveTo>
                        <a:cubicBezTo>
                          <a:pt x="147" y="0"/>
                          <a:pt x="103" y="19"/>
                          <a:pt x="70" y="53"/>
                        </a:cubicBezTo>
                        <a:cubicBezTo>
                          <a:pt x="14" y="121"/>
                          <a:pt x="1" y="219"/>
                          <a:pt x="56" y="288"/>
                        </a:cubicBezTo>
                        <a:cubicBezTo>
                          <a:pt x="89" y="342"/>
                          <a:pt x="142" y="366"/>
                          <a:pt x="197" y="366"/>
                        </a:cubicBezTo>
                        <a:cubicBezTo>
                          <a:pt x="283" y="366"/>
                          <a:pt x="372" y="306"/>
                          <a:pt x="389" y="205"/>
                        </a:cubicBezTo>
                        <a:cubicBezTo>
                          <a:pt x="403" y="136"/>
                          <a:pt x="362" y="53"/>
                          <a:pt x="278" y="25"/>
                        </a:cubicBezTo>
                        <a:cubicBezTo>
                          <a:pt x="251" y="8"/>
                          <a:pt x="221" y="0"/>
                          <a:pt x="19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2" name="Google Shape;222;p28"/>
                <p:cNvGrpSpPr/>
                <p:nvPr/>
              </p:nvGrpSpPr>
              <p:grpSpPr>
                <a:xfrm>
                  <a:off x="729630" y="975085"/>
                  <a:ext cx="255615" cy="254967"/>
                  <a:chOff x="6184139" y="1220827"/>
                  <a:chExt cx="451696" cy="450552"/>
                </a:xfrm>
              </p:grpSpPr>
              <p:sp>
                <p:nvSpPr>
                  <p:cNvPr id="223" name="Google Shape;223;p28"/>
                  <p:cNvSpPr/>
                  <p:nvPr/>
                </p:nvSpPr>
                <p:spPr>
                  <a:xfrm>
                    <a:off x="6353416" y="1390104"/>
                    <a:ext cx="117776" cy="1370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0" h="2875" extrusionOk="0">
                        <a:moveTo>
                          <a:pt x="916" y="1946"/>
                        </a:moveTo>
                        <a:cubicBezTo>
                          <a:pt x="1069" y="1946"/>
                          <a:pt x="1193" y="2070"/>
                          <a:pt x="1193" y="2224"/>
                        </a:cubicBezTo>
                        <a:cubicBezTo>
                          <a:pt x="1193" y="2376"/>
                          <a:pt x="1069" y="2501"/>
                          <a:pt x="916" y="2501"/>
                        </a:cubicBezTo>
                        <a:lnTo>
                          <a:pt x="666" y="2501"/>
                        </a:lnTo>
                        <a:cubicBezTo>
                          <a:pt x="500" y="2501"/>
                          <a:pt x="376" y="2376"/>
                          <a:pt x="376" y="2224"/>
                        </a:cubicBezTo>
                        <a:cubicBezTo>
                          <a:pt x="376" y="2070"/>
                          <a:pt x="500" y="1946"/>
                          <a:pt x="666" y="1946"/>
                        </a:cubicBezTo>
                        <a:close/>
                        <a:moveTo>
                          <a:pt x="1383" y="1"/>
                        </a:moveTo>
                        <a:cubicBezTo>
                          <a:pt x="1371" y="1"/>
                          <a:pt x="1358" y="2"/>
                          <a:pt x="1347" y="5"/>
                        </a:cubicBezTo>
                        <a:cubicBezTo>
                          <a:pt x="1263" y="18"/>
                          <a:pt x="1193" y="101"/>
                          <a:pt x="1193" y="184"/>
                        </a:cubicBezTo>
                        <a:lnTo>
                          <a:pt x="1193" y="1627"/>
                        </a:lnTo>
                        <a:cubicBezTo>
                          <a:pt x="1110" y="1599"/>
                          <a:pt x="1014" y="1571"/>
                          <a:pt x="916" y="1571"/>
                        </a:cubicBezTo>
                        <a:lnTo>
                          <a:pt x="666" y="1571"/>
                        </a:lnTo>
                        <a:cubicBezTo>
                          <a:pt x="320" y="1571"/>
                          <a:pt x="15" y="1849"/>
                          <a:pt x="15" y="2209"/>
                        </a:cubicBezTo>
                        <a:cubicBezTo>
                          <a:pt x="1" y="2570"/>
                          <a:pt x="293" y="2875"/>
                          <a:pt x="666" y="2875"/>
                        </a:cubicBezTo>
                        <a:lnTo>
                          <a:pt x="916" y="2875"/>
                        </a:lnTo>
                        <a:cubicBezTo>
                          <a:pt x="1277" y="2875"/>
                          <a:pt x="1568" y="2584"/>
                          <a:pt x="1568" y="2224"/>
                        </a:cubicBezTo>
                        <a:lnTo>
                          <a:pt x="1568" y="600"/>
                        </a:lnTo>
                        <a:cubicBezTo>
                          <a:pt x="1637" y="628"/>
                          <a:pt x="1707" y="670"/>
                          <a:pt x="1804" y="698"/>
                        </a:cubicBezTo>
                        <a:cubicBezTo>
                          <a:pt x="2026" y="767"/>
                          <a:pt x="2081" y="920"/>
                          <a:pt x="2081" y="933"/>
                        </a:cubicBezTo>
                        <a:lnTo>
                          <a:pt x="2095" y="948"/>
                        </a:lnTo>
                        <a:cubicBezTo>
                          <a:pt x="2118" y="1025"/>
                          <a:pt x="2183" y="1067"/>
                          <a:pt x="2259" y="1067"/>
                        </a:cubicBezTo>
                        <a:cubicBezTo>
                          <a:pt x="2278" y="1067"/>
                          <a:pt x="2297" y="1064"/>
                          <a:pt x="2317" y="1059"/>
                        </a:cubicBezTo>
                        <a:cubicBezTo>
                          <a:pt x="2414" y="1031"/>
                          <a:pt x="2469" y="933"/>
                          <a:pt x="2442" y="822"/>
                        </a:cubicBezTo>
                        <a:cubicBezTo>
                          <a:pt x="2401" y="698"/>
                          <a:pt x="2247" y="448"/>
                          <a:pt x="1915" y="337"/>
                        </a:cubicBezTo>
                        <a:cubicBezTo>
                          <a:pt x="1665" y="268"/>
                          <a:pt x="1554" y="101"/>
                          <a:pt x="1541" y="88"/>
                        </a:cubicBezTo>
                        <a:cubicBezTo>
                          <a:pt x="1506" y="30"/>
                          <a:pt x="1443" y="1"/>
                          <a:pt x="138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4" name="Google Shape;224;p28"/>
                  <p:cNvSpPr/>
                  <p:nvPr/>
                </p:nvSpPr>
                <p:spPr>
                  <a:xfrm>
                    <a:off x="6184139" y="1227598"/>
                    <a:ext cx="451696" cy="443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73" h="9307" extrusionOk="0">
                        <a:moveTo>
                          <a:pt x="4672" y="2941"/>
                        </a:moveTo>
                        <a:cubicBezTo>
                          <a:pt x="5194" y="2941"/>
                          <a:pt x="5714" y="3135"/>
                          <a:pt x="6103" y="3524"/>
                        </a:cubicBezTo>
                        <a:cubicBezTo>
                          <a:pt x="6894" y="4313"/>
                          <a:pt x="6894" y="5604"/>
                          <a:pt x="6103" y="6394"/>
                        </a:cubicBezTo>
                        <a:cubicBezTo>
                          <a:pt x="5708" y="6789"/>
                          <a:pt x="5188" y="6987"/>
                          <a:pt x="4667" y="6987"/>
                        </a:cubicBezTo>
                        <a:cubicBezTo>
                          <a:pt x="4147" y="6987"/>
                          <a:pt x="3627" y="6789"/>
                          <a:pt x="3232" y="6394"/>
                        </a:cubicBezTo>
                        <a:cubicBezTo>
                          <a:pt x="2441" y="5604"/>
                          <a:pt x="2441" y="4313"/>
                          <a:pt x="3232" y="3524"/>
                        </a:cubicBezTo>
                        <a:cubicBezTo>
                          <a:pt x="3627" y="3135"/>
                          <a:pt x="4151" y="2941"/>
                          <a:pt x="4672" y="2941"/>
                        </a:cubicBezTo>
                        <a:close/>
                        <a:moveTo>
                          <a:pt x="2726" y="6554"/>
                        </a:moveTo>
                        <a:cubicBezTo>
                          <a:pt x="2820" y="6554"/>
                          <a:pt x="2913" y="6588"/>
                          <a:pt x="2983" y="6658"/>
                        </a:cubicBezTo>
                        <a:cubicBezTo>
                          <a:pt x="3121" y="6796"/>
                          <a:pt x="3121" y="7018"/>
                          <a:pt x="2983" y="7157"/>
                        </a:cubicBezTo>
                        <a:lnTo>
                          <a:pt x="1720" y="8418"/>
                        </a:lnTo>
                        <a:lnTo>
                          <a:pt x="1208" y="7919"/>
                        </a:lnTo>
                        <a:lnTo>
                          <a:pt x="2469" y="6658"/>
                        </a:lnTo>
                        <a:cubicBezTo>
                          <a:pt x="2538" y="6588"/>
                          <a:pt x="2632" y="6554"/>
                          <a:pt x="2726" y="6554"/>
                        </a:cubicBezTo>
                        <a:close/>
                        <a:moveTo>
                          <a:pt x="944" y="8183"/>
                        </a:moveTo>
                        <a:lnTo>
                          <a:pt x="1457" y="8682"/>
                        </a:lnTo>
                        <a:lnTo>
                          <a:pt x="1304" y="8834"/>
                        </a:lnTo>
                        <a:cubicBezTo>
                          <a:pt x="1235" y="8904"/>
                          <a:pt x="1145" y="8938"/>
                          <a:pt x="1055" y="8938"/>
                        </a:cubicBezTo>
                        <a:cubicBezTo>
                          <a:pt x="964" y="8938"/>
                          <a:pt x="874" y="8904"/>
                          <a:pt x="805" y="8834"/>
                        </a:cubicBezTo>
                        <a:cubicBezTo>
                          <a:pt x="666" y="8696"/>
                          <a:pt x="666" y="8474"/>
                          <a:pt x="805" y="8335"/>
                        </a:cubicBezTo>
                        <a:lnTo>
                          <a:pt x="944" y="8183"/>
                        </a:lnTo>
                        <a:close/>
                        <a:moveTo>
                          <a:pt x="4718" y="1"/>
                        </a:moveTo>
                        <a:cubicBezTo>
                          <a:pt x="4642" y="1"/>
                          <a:pt x="4571" y="51"/>
                          <a:pt x="4549" y="125"/>
                        </a:cubicBezTo>
                        <a:cubicBezTo>
                          <a:pt x="4508" y="223"/>
                          <a:pt x="4564" y="320"/>
                          <a:pt x="4660" y="362"/>
                        </a:cubicBezTo>
                        <a:cubicBezTo>
                          <a:pt x="5146" y="541"/>
                          <a:pt x="5548" y="889"/>
                          <a:pt x="5797" y="1346"/>
                        </a:cubicBezTo>
                        <a:cubicBezTo>
                          <a:pt x="5834" y="1394"/>
                          <a:pt x="5890" y="1432"/>
                          <a:pt x="5950" y="1432"/>
                        </a:cubicBezTo>
                        <a:cubicBezTo>
                          <a:pt x="5959" y="1432"/>
                          <a:pt x="5969" y="1431"/>
                          <a:pt x="5978" y="1429"/>
                        </a:cubicBezTo>
                        <a:lnTo>
                          <a:pt x="6130" y="1429"/>
                        </a:lnTo>
                        <a:cubicBezTo>
                          <a:pt x="6824" y="1429"/>
                          <a:pt x="7462" y="1873"/>
                          <a:pt x="7711" y="2511"/>
                        </a:cubicBezTo>
                        <a:cubicBezTo>
                          <a:pt x="7739" y="2594"/>
                          <a:pt x="7822" y="2636"/>
                          <a:pt x="7905" y="2636"/>
                        </a:cubicBezTo>
                        <a:cubicBezTo>
                          <a:pt x="7947" y="2636"/>
                          <a:pt x="7975" y="2622"/>
                          <a:pt x="8016" y="2622"/>
                        </a:cubicBezTo>
                        <a:cubicBezTo>
                          <a:pt x="8613" y="2622"/>
                          <a:pt x="9098" y="3121"/>
                          <a:pt x="9098" y="3718"/>
                        </a:cubicBezTo>
                        <a:cubicBezTo>
                          <a:pt x="9098" y="4328"/>
                          <a:pt x="8613" y="4813"/>
                          <a:pt x="8016" y="4813"/>
                        </a:cubicBezTo>
                        <a:lnTo>
                          <a:pt x="7073" y="4813"/>
                        </a:lnTo>
                        <a:cubicBezTo>
                          <a:pt x="7004" y="3870"/>
                          <a:pt x="6380" y="3024"/>
                          <a:pt x="5492" y="2705"/>
                        </a:cubicBezTo>
                        <a:cubicBezTo>
                          <a:pt x="5230" y="2611"/>
                          <a:pt x="4957" y="2565"/>
                          <a:pt x="4687" y="2565"/>
                        </a:cubicBezTo>
                        <a:cubicBezTo>
                          <a:pt x="4001" y="2565"/>
                          <a:pt x="3329" y="2857"/>
                          <a:pt x="2872" y="3385"/>
                        </a:cubicBezTo>
                        <a:cubicBezTo>
                          <a:pt x="2705" y="3579"/>
                          <a:pt x="2567" y="3787"/>
                          <a:pt x="2456" y="4023"/>
                        </a:cubicBezTo>
                        <a:cubicBezTo>
                          <a:pt x="2358" y="4272"/>
                          <a:pt x="2289" y="4550"/>
                          <a:pt x="2275" y="4813"/>
                        </a:cubicBezTo>
                        <a:lnTo>
                          <a:pt x="1762" y="4813"/>
                        </a:lnTo>
                        <a:cubicBezTo>
                          <a:pt x="999" y="4813"/>
                          <a:pt x="376" y="4189"/>
                          <a:pt x="376" y="3426"/>
                        </a:cubicBezTo>
                        <a:cubicBezTo>
                          <a:pt x="376" y="2719"/>
                          <a:pt x="944" y="2109"/>
                          <a:pt x="1651" y="2054"/>
                        </a:cubicBezTo>
                        <a:cubicBezTo>
                          <a:pt x="1735" y="2039"/>
                          <a:pt x="1803" y="1984"/>
                          <a:pt x="1818" y="1900"/>
                        </a:cubicBezTo>
                        <a:cubicBezTo>
                          <a:pt x="1984" y="1194"/>
                          <a:pt x="2484" y="611"/>
                          <a:pt x="3177" y="362"/>
                        </a:cubicBezTo>
                        <a:cubicBezTo>
                          <a:pt x="3273" y="334"/>
                          <a:pt x="3316" y="223"/>
                          <a:pt x="3273" y="125"/>
                        </a:cubicBezTo>
                        <a:cubicBezTo>
                          <a:pt x="3251" y="48"/>
                          <a:pt x="3176" y="6"/>
                          <a:pt x="3098" y="6"/>
                        </a:cubicBezTo>
                        <a:cubicBezTo>
                          <a:pt x="3078" y="6"/>
                          <a:pt x="3058" y="9"/>
                          <a:pt x="3038" y="14"/>
                        </a:cubicBezTo>
                        <a:cubicBezTo>
                          <a:pt x="2650" y="153"/>
                          <a:pt x="2303" y="403"/>
                          <a:pt x="2025" y="722"/>
                        </a:cubicBezTo>
                        <a:cubicBezTo>
                          <a:pt x="1776" y="1000"/>
                          <a:pt x="1596" y="1332"/>
                          <a:pt x="1498" y="1693"/>
                        </a:cubicBezTo>
                        <a:cubicBezTo>
                          <a:pt x="653" y="1832"/>
                          <a:pt x="1" y="2581"/>
                          <a:pt x="1" y="3426"/>
                        </a:cubicBezTo>
                        <a:cubicBezTo>
                          <a:pt x="1" y="4397"/>
                          <a:pt x="792" y="5188"/>
                          <a:pt x="1762" y="5188"/>
                        </a:cubicBezTo>
                        <a:lnTo>
                          <a:pt x="2289" y="5188"/>
                        </a:lnTo>
                        <a:cubicBezTo>
                          <a:pt x="2317" y="5534"/>
                          <a:pt x="2428" y="5881"/>
                          <a:pt x="2608" y="6186"/>
                        </a:cubicBezTo>
                        <a:cubicBezTo>
                          <a:pt x="2469" y="6214"/>
                          <a:pt x="2330" y="6283"/>
                          <a:pt x="2206" y="6394"/>
                        </a:cubicBezTo>
                        <a:lnTo>
                          <a:pt x="542" y="8072"/>
                        </a:lnTo>
                        <a:cubicBezTo>
                          <a:pt x="250" y="8350"/>
                          <a:pt x="250" y="8807"/>
                          <a:pt x="542" y="9099"/>
                        </a:cubicBezTo>
                        <a:cubicBezTo>
                          <a:pt x="681" y="9237"/>
                          <a:pt x="868" y="9307"/>
                          <a:pt x="1055" y="9307"/>
                        </a:cubicBezTo>
                        <a:cubicBezTo>
                          <a:pt x="1242" y="9307"/>
                          <a:pt x="1430" y="9237"/>
                          <a:pt x="1568" y="9099"/>
                        </a:cubicBezTo>
                        <a:lnTo>
                          <a:pt x="3232" y="7420"/>
                        </a:lnTo>
                        <a:cubicBezTo>
                          <a:pt x="3343" y="7309"/>
                          <a:pt x="3412" y="7170"/>
                          <a:pt x="3440" y="7018"/>
                        </a:cubicBezTo>
                        <a:cubicBezTo>
                          <a:pt x="3815" y="7240"/>
                          <a:pt x="4244" y="7364"/>
                          <a:pt x="4675" y="7364"/>
                        </a:cubicBezTo>
                        <a:cubicBezTo>
                          <a:pt x="5285" y="7364"/>
                          <a:pt x="5895" y="7129"/>
                          <a:pt x="6367" y="6658"/>
                        </a:cubicBezTo>
                        <a:cubicBezTo>
                          <a:pt x="6783" y="6242"/>
                          <a:pt x="7004" y="5728"/>
                          <a:pt x="7060" y="5188"/>
                        </a:cubicBezTo>
                        <a:lnTo>
                          <a:pt x="8016" y="5188"/>
                        </a:lnTo>
                        <a:cubicBezTo>
                          <a:pt x="8821" y="5188"/>
                          <a:pt x="9473" y="4522"/>
                          <a:pt x="9473" y="3718"/>
                        </a:cubicBezTo>
                        <a:cubicBezTo>
                          <a:pt x="9473" y="2913"/>
                          <a:pt x="8821" y="2261"/>
                          <a:pt x="8016" y="2261"/>
                        </a:cubicBezTo>
                        <a:lnTo>
                          <a:pt x="8003" y="2261"/>
                        </a:lnTo>
                        <a:cubicBezTo>
                          <a:pt x="7670" y="1540"/>
                          <a:pt x="6935" y="1055"/>
                          <a:pt x="6130" y="1055"/>
                        </a:cubicBezTo>
                        <a:lnTo>
                          <a:pt x="6061" y="1055"/>
                        </a:lnTo>
                        <a:cubicBezTo>
                          <a:pt x="5770" y="569"/>
                          <a:pt x="5313" y="209"/>
                          <a:pt x="4786" y="14"/>
                        </a:cubicBezTo>
                        <a:cubicBezTo>
                          <a:pt x="4763" y="5"/>
                          <a:pt x="4740" y="1"/>
                          <a:pt x="471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5" name="Google Shape;225;p28"/>
                  <p:cNvSpPr/>
                  <p:nvPr/>
                </p:nvSpPr>
                <p:spPr>
                  <a:xfrm>
                    <a:off x="6361570" y="1220827"/>
                    <a:ext cx="19025" cy="176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9" h="371" extrusionOk="0">
                        <a:moveTo>
                          <a:pt x="187" y="1"/>
                        </a:moveTo>
                        <a:cubicBezTo>
                          <a:pt x="174" y="1"/>
                          <a:pt x="161" y="2"/>
                          <a:pt x="149" y="4"/>
                        </a:cubicBezTo>
                        <a:cubicBezTo>
                          <a:pt x="79" y="32"/>
                          <a:pt x="24" y="101"/>
                          <a:pt x="11" y="171"/>
                        </a:cubicBezTo>
                        <a:cubicBezTo>
                          <a:pt x="1" y="288"/>
                          <a:pt x="101" y="370"/>
                          <a:pt x="200" y="370"/>
                        </a:cubicBezTo>
                        <a:cubicBezTo>
                          <a:pt x="241" y="370"/>
                          <a:pt x="283" y="356"/>
                          <a:pt x="316" y="323"/>
                        </a:cubicBezTo>
                        <a:cubicBezTo>
                          <a:pt x="385" y="267"/>
                          <a:pt x="399" y="156"/>
                          <a:pt x="357" y="88"/>
                        </a:cubicBezTo>
                        <a:cubicBezTo>
                          <a:pt x="323" y="30"/>
                          <a:pt x="250" y="1"/>
                          <a:pt x="18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6" name="Google Shape;226;p28"/>
                <p:cNvGrpSpPr/>
                <p:nvPr/>
              </p:nvGrpSpPr>
              <p:grpSpPr>
                <a:xfrm>
                  <a:off x="723837" y="1482615"/>
                  <a:ext cx="267223" cy="233165"/>
                  <a:chOff x="6908262" y="1240186"/>
                  <a:chExt cx="472209" cy="412024"/>
                </a:xfrm>
              </p:grpSpPr>
              <p:sp>
                <p:nvSpPr>
                  <p:cNvPr id="227" name="Google Shape;227;p28"/>
                  <p:cNvSpPr/>
                  <p:nvPr/>
                </p:nvSpPr>
                <p:spPr>
                  <a:xfrm>
                    <a:off x="7105958" y="1594618"/>
                    <a:ext cx="76769" cy="179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0" h="376" extrusionOk="0">
                        <a:moveTo>
                          <a:pt x="181" y="0"/>
                        </a:moveTo>
                        <a:cubicBezTo>
                          <a:pt x="84" y="0"/>
                          <a:pt x="1" y="84"/>
                          <a:pt x="1" y="181"/>
                        </a:cubicBezTo>
                        <a:cubicBezTo>
                          <a:pt x="1" y="292"/>
                          <a:pt x="84" y="375"/>
                          <a:pt x="181" y="375"/>
                        </a:cubicBezTo>
                        <a:lnTo>
                          <a:pt x="1429" y="375"/>
                        </a:lnTo>
                        <a:cubicBezTo>
                          <a:pt x="1540" y="375"/>
                          <a:pt x="1609" y="292"/>
                          <a:pt x="1609" y="181"/>
                        </a:cubicBezTo>
                        <a:cubicBezTo>
                          <a:pt x="1609" y="84"/>
                          <a:pt x="1540" y="0"/>
                          <a:pt x="142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8" name="Google Shape;228;p28"/>
                  <p:cNvSpPr/>
                  <p:nvPr/>
                </p:nvSpPr>
                <p:spPr>
                  <a:xfrm>
                    <a:off x="7080209" y="1365642"/>
                    <a:ext cx="136229" cy="1595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57" h="3347" extrusionOk="0">
                        <a:moveTo>
                          <a:pt x="1054" y="2237"/>
                        </a:moveTo>
                        <a:cubicBezTo>
                          <a:pt x="1262" y="2237"/>
                          <a:pt x="1415" y="2404"/>
                          <a:pt x="1415" y="2598"/>
                        </a:cubicBezTo>
                        <a:lnTo>
                          <a:pt x="1415" y="2611"/>
                        </a:lnTo>
                        <a:cubicBezTo>
                          <a:pt x="1415" y="2820"/>
                          <a:pt x="1262" y="2972"/>
                          <a:pt x="1054" y="2972"/>
                        </a:cubicBezTo>
                        <a:lnTo>
                          <a:pt x="735" y="2972"/>
                        </a:lnTo>
                        <a:cubicBezTo>
                          <a:pt x="541" y="2972"/>
                          <a:pt x="374" y="2820"/>
                          <a:pt x="374" y="2611"/>
                        </a:cubicBezTo>
                        <a:lnTo>
                          <a:pt x="374" y="2598"/>
                        </a:lnTo>
                        <a:cubicBezTo>
                          <a:pt x="374" y="2404"/>
                          <a:pt x="541" y="2237"/>
                          <a:pt x="735" y="2237"/>
                        </a:cubicBezTo>
                        <a:close/>
                        <a:moveTo>
                          <a:pt x="1594" y="1"/>
                        </a:moveTo>
                        <a:cubicBezTo>
                          <a:pt x="1580" y="1"/>
                          <a:pt x="1567" y="2"/>
                          <a:pt x="1553" y="4"/>
                        </a:cubicBezTo>
                        <a:cubicBezTo>
                          <a:pt x="1470" y="32"/>
                          <a:pt x="1415" y="102"/>
                          <a:pt x="1415" y="185"/>
                        </a:cubicBezTo>
                        <a:lnTo>
                          <a:pt x="1415" y="1960"/>
                        </a:lnTo>
                        <a:cubicBezTo>
                          <a:pt x="1317" y="1904"/>
                          <a:pt x="1193" y="1862"/>
                          <a:pt x="1054" y="1862"/>
                        </a:cubicBezTo>
                        <a:lnTo>
                          <a:pt x="735" y="1862"/>
                        </a:lnTo>
                        <a:cubicBezTo>
                          <a:pt x="333" y="1862"/>
                          <a:pt x="0" y="2195"/>
                          <a:pt x="0" y="2598"/>
                        </a:cubicBezTo>
                        <a:lnTo>
                          <a:pt x="0" y="2611"/>
                        </a:lnTo>
                        <a:cubicBezTo>
                          <a:pt x="0" y="3014"/>
                          <a:pt x="333" y="3347"/>
                          <a:pt x="735" y="3347"/>
                        </a:cubicBezTo>
                        <a:lnTo>
                          <a:pt x="1054" y="3347"/>
                        </a:lnTo>
                        <a:cubicBezTo>
                          <a:pt x="1456" y="3347"/>
                          <a:pt x="1789" y="3014"/>
                          <a:pt x="1789" y="2611"/>
                        </a:cubicBezTo>
                        <a:lnTo>
                          <a:pt x="1789" y="2598"/>
                        </a:lnTo>
                        <a:lnTo>
                          <a:pt x="1789" y="614"/>
                        </a:lnTo>
                        <a:cubicBezTo>
                          <a:pt x="1872" y="670"/>
                          <a:pt x="1983" y="725"/>
                          <a:pt x="2108" y="767"/>
                        </a:cubicBezTo>
                        <a:cubicBezTo>
                          <a:pt x="2399" y="850"/>
                          <a:pt x="2469" y="1058"/>
                          <a:pt x="2469" y="1058"/>
                        </a:cubicBezTo>
                        <a:lnTo>
                          <a:pt x="2482" y="1086"/>
                        </a:lnTo>
                        <a:cubicBezTo>
                          <a:pt x="2505" y="1154"/>
                          <a:pt x="2575" y="1204"/>
                          <a:pt x="2645" y="1204"/>
                        </a:cubicBezTo>
                        <a:cubicBezTo>
                          <a:pt x="2661" y="1204"/>
                          <a:pt x="2676" y="1202"/>
                          <a:pt x="2691" y="1197"/>
                        </a:cubicBezTo>
                        <a:cubicBezTo>
                          <a:pt x="2802" y="1183"/>
                          <a:pt x="2857" y="1072"/>
                          <a:pt x="2829" y="975"/>
                        </a:cubicBezTo>
                        <a:lnTo>
                          <a:pt x="2829" y="961"/>
                        </a:lnTo>
                        <a:cubicBezTo>
                          <a:pt x="2787" y="808"/>
                          <a:pt x="2607" y="531"/>
                          <a:pt x="2219" y="407"/>
                        </a:cubicBezTo>
                        <a:cubicBezTo>
                          <a:pt x="1914" y="309"/>
                          <a:pt x="1775" y="115"/>
                          <a:pt x="1761" y="87"/>
                        </a:cubicBezTo>
                        <a:cubicBezTo>
                          <a:pt x="1726" y="30"/>
                          <a:pt x="1663" y="1"/>
                          <a:pt x="159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9" name="Google Shape;229;p28"/>
                  <p:cNvSpPr/>
                  <p:nvPr/>
                </p:nvSpPr>
                <p:spPr>
                  <a:xfrm>
                    <a:off x="7019365" y="1240186"/>
                    <a:ext cx="249999" cy="4120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43" h="8641" extrusionOk="0">
                        <a:moveTo>
                          <a:pt x="3578" y="361"/>
                        </a:moveTo>
                        <a:lnTo>
                          <a:pt x="3578" y="403"/>
                        </a:lnTo>
                        <a:lnTo>
                          <a:pt x="3578" y="666"/>
                        </a:lnTo>
                        <a:cubicBezTo>
                          <a:pt x="3578" y="736"/>
                          <a:pt x="3523" y="791"/>
                          <a:pt x="3453" y="791"/>
                        </a:cubicBezTo>
                        <a:lnTo>
                          <a:pt x="1803" y="791"/>
                        </a:lnTo>
                        <a:cubicBezTo>
                          <a:pt x="1720" y="791"/>
                          <a:pt x="1665" y="736"/>
                          <a:pt x="1665" y="666"/>
                        </a:cubicBezTo>
                        <a:lnTo>
                          <a:pt x="1665" y="403"/>
                        </a:lnTo>
                        <a:lnTo>
                          <a:pt x="1665" y="361"/>
                        </a:lnTo>
                        <a:close/>
                        <a:moveTo>
                          <a:pt x="832" y="0"/>
                        </a:moveTo>
                        <a:cubicBezTo>
                          <a:pt x="374" y="0"/>
                          <a:pt x="0" y="375"/>
                          <a:pt x="0" y="832"/>
                        </a:cubicBezTo>
                        <a:lnTo>
                          <a:pt x="0" y="1636"/>
                        </a:lnTo>
                        <a:cubicBezTo>
                          <a:pt x="0" y="1747"/>
                          <a:pt x="84" y="1831"/>
                          <a:pt x="180" y="1831"/>
                        </a:cubicBezTo>
                        <a:cubicBezTo>
                          <a:pt x="291" y="1831"/>
                          <a:pt x="374" y="1747"/>
                          <a:pt x="374" y="1636"/>
                        </a:cubicBezTo>
                        <a:lnTo>
                          <a:pt x="374" y="832"/>
                        </a:lnTo>
                        <a:cubicBezTo>
                          <a:pt x="374" y="569"/>
                          <a:pt x="568" y="361"/>
                          <a:pt x="832" y="361"/>
                        </a:cubicBezTo>
                        <a:lnTo>
                          <a:pt x="1262" y="361"/>
                        </a:lnTo>
                        <a:cubicBezTo>
                          <a:pt x="1276" y="361"/>
                          <a:pt x="1290" y="388"/>
                          <a:pt x="1290" y="403"/>
                        </a:cubicBezTo>
                        <a:lnTo>
                          <a:pt x="1290" y="666"/>
                        </a:lnTo>
                        <a:cubicBezTo>
                          <a:pt x="1290" y="943"/>
                          <a:pt x="1526" y="1165"/>
                          <a:pt x="1803" y="1165"/>
                        </a:cubicBezTo>
                        <a:lnTo>
                          <a:pt x="3453" y="1165"/>
                        </a:lnTo>
                        <a:cubicBezTo>
                          <a:pt x="3730" y="1165"/>
                          <a:pt x="3952" y="943"/>
                          <a:pt x="3952" y="666"/>
                        </a:cubicBezTo>
                        <a:lnTo>
                          <a:pt x="3952" y="403"/>
                        </a:lnTo>
                        <a:cubicBezTo>
                          <a:pt x="3952" y="388"/>
                          <a:pt x="3967" y="361"/>
                          <a:pt x="3994" y="361"/>
                        </a:cubicBezTo>
                        <a:lnTo>
                          <a:pt x="4410" y="361"/>
                        </a:lnTo>
                        <a:cubicBezTo>
                          <a:pt x="4673" y="361"/>
                          <a:pt x="4882" y="569"/>
                          <a:pt x="4882" y="832"/>
                        </a:cubicBezTo>
                        <a:lnTo>
                          <a:pt x="4882" y="7808"/>
                        </a:lnTo>
                        <a:cubicBezTo>
                          <a:pt x="4882" y="8058"/>
                          <a:pt x="4673" y="8265"/>
                          <a:pt x="4410" y="8265"/>
                        </a:cubicBezTo>
                        <a:lnTo>
                          <a:pt x="832" y="8265"/>
                        </a:lnTo>
                        <a:cubicBezTo>
                          <a:pt x="583" y="8265"/>
                          <a:pt x="374" y="8058"/>
                          <a:pt x="374" y="7808"/>
                        </a:cubicBezTo>
                        <a:lnTo>
                          <a:pt x="374" y="3273"/>
                        </a:lnTo>
                        <a:cubicBezTo>
                          <a:pt x="374" y="3162"/>
                          <a:pt x="291" y="3079"/>
                          <a:pt x="180" y="3079"/>
                        </a:cubicBezTo>
                        <a:cubicBezTo>
                          <a:pt x="84" y="3079"/>
                          <a:pt x="0" y="3162"/>
                          <a:pt x="0" y="3273"/>
                        </a:cubicBezTo>
                        <a:lnTo>
                          <a:pt x="0" y="7808"/>
                        </a:lnTo>
                        <a:cubicBezTo>
                          <a:pt x="0" y="8265"/>
                          <a:pt x="374" y="8640"/>
                          <a:pt x="832" y="8640"/>
                        </a:cubicBezTo>
                        <a:lnTo>
                          <a:pt x="4410" y="8640"/>
                        </a:lnTo>
                        <a:cubicBezTo>
                          <a:pt x="4882" y="8640"/>
                          <a:pt x="5242" y="8265"/>
                          <a:pt x="5242" y="7808"/>
                        </a:cubicBezTo>
                        <a:lnTo>
                          <a:pt x="5242" y="832"/>
                        </a:lnTo>
                        <a:cubicBezTo>
                          <a:pt x="5242" y="375"/>
                          <a:pt x="4882" y="0"/>
                          <a:pt x="441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0" name="Google Shape;230;p28"/>
                  <p:cNvSpPr/>
                  <p:nvPr/>
                </p:nvSpPr>
                <p:spPr>
                  <a:xfrm>
                    <a:off x="6955183" y="1401691"/>
                    <a:ext cx="41722" cy="97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5" h="2047" extrusionOk="0">
                        <a:moveTo>
                          <a:pt x="668" y="1"/>
                        </a:moveTo>
                        <a:cubicBezTo>
                          <a:pt x="621" y="1"/>
                          <a:pt x="576" y="18"/>
                          <a:pt x="542" y="52"/>
                        </a:cubicBezTo>
                        <a:cubicBezTo>
                          <a:pt x="1" y="594"/>
                          <a:pt x="1" y="1454"/>
                          <a:pt x="542" y="1994"/>
                        </a:cubicBezTo>
                        <a:cubicBezTo>
                          <a:pt x="576" y="2029"/>
                          <a:pt x="625" y="2046"/>
                          <a:pt x="673" y="2046"/>
                        </a:cubicBezTo>
                        <a:cubicBezTo>
                          <a:pt x="722" y="2046"/>
                          <a:pt x="771" y="2029"/>
                          <a:pt x="805" y="1994"/>
                        </a:cubicBezTo>
                        <a:cubicBezTo>
                          <a:pt x="875" y="1911"/>
                          <a:pt x="875" y="1800"/>
                          <a:pt x="805" y="1731"/>
                        </a:cubicBezTo>
                        <a:cubicBezTo>
                          <a:pt x="417" y="1343"/>
                          <a:pt x="417" y="705"/>
                          <a:pt x="805" y="316"/>
                        </a:cubicBezTo>
                        <a:cubicBezTo>
                          <a:pt x="875" y="246"/>
                          <a:pt x="875" y="122"/>
                          <a:pt x="805" y="52"/>
                        </a:cubicBezTo>
                        <a:cubicBezTo>
                          <a:pt x="763" y="18"/>
                          <a:pt x="715" y="1"/>
                          <a:pt x="66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1" name="Google Shape;231;p28"/>
                  <p:cNvSpPr/>
                  <p:nvPr/>
                </p:nvSpPr>
                <p:spPr>
                  <a:xfrm>
                    <a:off x="6908262" y="1371269"/>
                    <a:ext cx="58220" cy="1585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1" h="3326" extrusionOk="0">
                        <a:moveTo>
                          <a:pt x="1014" y="1"/>
                        </a:moveTo>
                        <a:cubicBezTo>
                          <a:pt x="967" y="1"/>
                          <a:pt x="922" y="18"/>
                          <a:pt x="888" y="52"/>
                        </a:cubicBezTo>
                        <a:cubicBezTo>
                          <a:pt x="1" y="940"/>
                          <a:pt x="1" y="2382"/>
                          <a:pt x="888" y="3270"/>
                        </a:cubicBezTo>
                        <a:cubicBezTo>
                          <a:pt x="916" y="3297"/>
                          <a:pt x="971" y="3325"/>
                          <a:pt x="1012" y="3325"/>
                        </a:cubicBezTo>
                        <a:cubicBezTo>
                          <a:pt x="1068" y="3325"/>
                          <a:pt x="1110" y="3297"/>
                          <a:pt x="1151" y="3270"/>
                        </a:cubicBezTo>
                        <a:cubicBezTo>
                          <a:pt x="1221" y="3201"/>
                          <a:pt x="1221" y="3076"/>
                          <a:pt x="1151" y="3007"/>
                        </a:cubicBezTo>
                        <a:cubicBezTo>
                          <a:pt x="402" y="2258"/>
                          <a:pt x="402" y="1051"/>
                          <a:pt x="1151" y="316"/>
                        </a:cubicBezTo>
                        <a:cubicBezTo>
                          <a:pt x="1221" y="247"/>
                          <a:pt x="1221" y="122"/>
                          <a:pt x="1151" y="52"/>
                        </a:cubicBezTo>
                        <a:cubicBezTo>
                          <a:pt x="1109" y="18"/>
                          <a:pt x="1061" y="1"/>
                          <a:pt x="101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2" name="Google Shape;232;p28"/>
                  <p:cNvSpPr/>
                  <p:nvPr/>
                </p:nvSpPr>
                <p:spPr>
                  <a:xfrm>
                    <a:off x="7291781" y="1401691"/>
                    <a:ext cx="41722" cy="97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5" h="2047" extrusionOk="0">
                        <a:moveTo>
                          <a:pt x="210" y="1"/>
                        </a:moveTo>
                        <a:cubicBezTo>
                          <a:pt x="163" y="1"/>
                          <a:pt x="119" y="18"/>
                          <a:pt x="84" y="52"/>
                        </a:cubicBezTo>
                        <a:cubicBezTo>
                          <a:pt x="1" y="122"/>
                          <a:pt x="1" y="246"/>
                          <a:pt x="84" y="316"/>
                        </a:cubicBezTo>
                        <a:cubicBezTo>
                          <a:pt x="472" y="705"/>
                          <a:pt x="472" y="1343"/>
                          <a:pt x="84" y="1731"/>
                        </a:cubicBezTo>
                        <a:cubicBezTo>
                          <a:pt x="1" y="1800"/>
                          <a:pt x="1" y="1911"/>
                          <a:pt x="84" y="1994"/>
                        </a:cubicBezTo>
                        <a:cubicBezTo>
                          <a:pt x="119" y="2029"/>
                          <a:pt x="163" y="2046"/>
                          <a:pt x="210" y="2046"/>
                        </a:cubicBezTo>
                        <a:cubicBezTo>
                          <a:pt x="257" y="2046"/>
                          <a:pt x="305" y="2029"/>
                          <a:pt x="347" y="1994"/>
                        </a:cubicBezTo>
                        <a:cubicBezTo>
                          <a:pt x="874" y="1454"/>
                          <a:pt x="874" y="594"/>
                          <a:pt x="347" y="52"/>
                        </a:cubicBezTo>
                        <a:cubicBezTo>
                          <a:pt x="305" y="18"/>
                          <a:pt x="257" y="1"/>
                          <a:pt x="21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3" name="Google Shape;233;p28"/>
                  <p:cNvSpPr/>
                  <p:nvPr/>
                </p:nvSpPr>
                <p:spPr>
                  <a:xfrm>
                    <a:off x="7322871" y="1371269"/>
                    <a:ext cx="57600" cy="1584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8" h="3323" extrusionOk="0">
                        <a:moveTo>
                          <a:pt x="196" y="1"/>
                        </a:moveTo>
                        <a:cubicBezTo>
                          <a:pt x="149" y="1"/>
                          <a:pt x="104" y="18"/>
                          <a:pt x="70" y="52"/>
                        </a:cubicBezTo>
                        <a:cubicBezTo>
                          <a:pt x="0" y="122"/>
                          <a:pt x="0" y="247"/>
                          <a:pt x="70" y="316"/>
                        </a:cubicBezTo>
                        <a:cubicBezTo>
                          <a:pt x="805" y="1051"/>
                          <a:pt x="805" y="2258"/>
                          <a:pt x="70" y="3007"/>
                        </a:cubicBezTo>
                        <a:cubicBezTo>
                          <a:pt x="0" y="3076"/>
                          <a:pt x="0" y="3201"/>
                          <a:pt x="70" y="3270"/>
                        </a:cubicBezTo>
                        <a:cubicBezTo>
                          <a:pt x="104" y="3305"/>
                          <a:pt x="149" y="3322"/>
                          <a:pt x="196" y="3322"/>
                        </a:cubicBezTo>
                        <a:cubicBezTo>
                          <a:pt x="243" y="3322"/>
                          <a:pt x="291" y="3305"/>
                          <a:pt x="333" y="3270"/>
                        </a:cubicBezTo>
                        <a:cubicBezTo>
                          <a:pt x="1207" y="2382"/>
                          <a:pt x="1207" y="940"/>
                          <a:pt x="333" y="52"/>
                        </a:cubicBezTo>
                        <a:cubicBezTo>
                          <a:pt x="291" y="18"/>
                          <a:pt x="243" y="1"/>
                          <a:pt x="19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4" name="Google Shape;234;p28"/>
                  <p:cNvSpPr/>
                  <p:nvPr/>
                </p:nvSpPr>
                <p:spPr>
                  <a:xfrm>
                    <a:off x="7018030" y="1348476"/>
                    <a:ext cx="19502" cy="177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9" h="373" extrusionOk="0">
                        <a:moveTo>
                          <a:pt x="207" y="1"/>
                        </a:moveTo>
                        <a:cubicBezTo>
                          <a:pt x="168" y="1"/>
                          <a:pt x="128" y="14"/>
                          <a:pt x="97" y="46"/>
                        </a:cubicBezTo>
                        <a:cubicBezTo>
                          <a:pt x="14" y="101"/>
                          <a:pt x="1" y="212"/>
                          <a:pt x="56" y="295"/>
                        </a:cubicBezTo>
                        <a:cubicBezTo>
                          <a:pt x="93" y="348"/>
                          <a:pt x="148" y="373"/>
                          <a:pt x="204" y="373"/>
                        </a:cubicBezTo>
                        <a:cubicBezTo>
                          <a:pt x="292" y="373"/>
                          <a:pt x="380" y="309"/>
                          <a:pt x="389" y="198"/>
                        </a:cubicBezTo>
                        <a:cubicBezTo>
                          <a:pt x="409" y="88"/>
                          <a:pt x="307" y="1"/>
                          <a:pt x="20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35" name="Google Shape;235;p28"/>
                <p:cNvSpPr txBox="1"/>
                <p:nvPr/>
              </p:nvSpPr>
              <p:spPr>
                <a:xfrm>
                  <a:off x="1085175" y="1029513"/>
                  <a:ext cx="858300" cy="146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100" dirty="0">
                      <a:solidFill>
                        <a:schemeClr val="dk1"/>
                      </a:solidFill>
                      <a:latin typeface="Lexend Deca"/>
                      <a:ea typeface="Lexend Deca"/>
                      <a:cs typeface="Lexend Deca"/>
                      <a:sym typeface="Lexend Deca"/>
                    </a:rPr>
                    <a:t>Dataset</a:t>
                  </a:r>
                  <a:endParaRPr sz="1100" dirty="0">
                    <a:solidFill>
                      <a:schemeClr val="dk1"/>
                    </a:solidFill>
                    <a:latin typeface="Lexend Deca"/>
                    <a:ea typeface="Lexend Deca"/>
                    <a:cs typeface="Lexend Deca"/>
                    <a:sym typeface="Lexend Deca"/>
                  </a:endParaRPr>
                </a:p>
              </p:txBody>
            </p:sp>
            <p:sp>
              <p:nvSpPr>
                <p:cNvPr id="236" name="Google Shape;236;p28"/>
                <p:cNvSpPr txBox="1"/>
                <p:nvPr/>
              </p:nvSpPr>
              <p:spPr>
                <a:xfrm>
                  <a:off x="1085175" y="1526138"/>
                  <a:ext cx="858300" cy="146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100" dirty="0">
                      <a:solidFill>
                        <a:schemeClr val="dk1"/>
                      </a:solidFill>
                      <a:latin typeface="Lexend Deca"/>
                      <a:ea typeface="Lexend Deca"/>
                      <a:cs typeface="Lexend Deca"/>
                      <a:sym typeface="Lexend Deca"/>
                    </a:rPr>
                    <a:t>AutoML</a:t>
                  </a:r>
                  <a:endParaRPr sz="1100" dirty="0">
                    <a:solidFill>
                      <a:schemeClr val="dk1"/>
                    </a:solidFill>
                    <a:latin typeface="Lexend Deca"/>
                    <a:ea typeface="Lexend Deca"/>
                    <a:cs typeface="Lexend Deca"/>
                    <a:sym typeface="Lexend Deca"/>
                  </a:endParaRPr>
                </a:p>
              </p:txBody>
            </p:sp>
            <p:sp>
              <p:nvSpPr>
                <p:cNvPr id="237" name="Google Shape;237;p28"/>
                <p:cNvSpPr txBox="1"/>
                <p:nvPr/>
              </p:nvSpPr>
              <p:spPr>
                <a:xfrm>
                  <a:off x="1085175" y="2007575"/>
                  <a:ext cx="858300" cy="146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100" dirty="0">
                      <a:solidFill>
                        <a:schemeClr val="dk1"/>
                      </a:solidFill>
                      <a:latin typeface="Lexend Deca"/>
                      <a:ea typeface="Lexend Deca"/>
                      <a:cs typeface="Lexend Deca"/>
                      <a:sym typeface="Lexend Deca"/>
                    </a:rPr>
                    <a:t>Modelos</a:t>
                  </a:r>
                  <a:endParaRPr sz="1100" dirty="0">
                    <a:solidFill>
                      <a:schemeClr val="dk1"/>
                    </a:solidFill>
                    <a:latin typeface="Lexend Deca"/>
                    <a:ea typeface="Lexend Deca"/>
                    <a:cs typeface="Lexend Deca"/>
                    <a:sym typeface="Lexend Deca"/>
                  </a:endParaRPr>
                </a:p>
              </p:txBody>
            </p:sp>
            <p:cxnSp>
              <p:nvCxnSpPr>
                <p:cNvPr id="238" name="Google Shape;238;p28"/>
                <p:cNvCxnSpPr/>
                <p:nvPr/>
              </p:nvCxnSpPr>
              <p:spPr>
                <a:xfrm>
                  <a:off x="729625" y="1355100"/>
                  <a:ext cx="1238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9" name="Google Shape;239;p28"/>
                <p:cNvCxnSpPr/>
                <p:nvPr/>
              </p:nvCxnSpPr>
              <p:spPr>
                <a:xfrm>
                  <a:off x="729625" y="1845525"/>
                  <a:ext cx="1238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pic>
            <p:nvPicPr>
              <p:cNvPr id="5" name="Gráfico 4" descr="Reproducir con relleno sólido">
                <a:extLst>
                  <a:ext uri="{FF2B5EF4-FFF2-40B4-BE49-F238E27FC236}">
                    <a16:creationId xmlns:a16="http://schemas.microsoft.com/office/drawing/2014/main" id="{B93EB164-0FF8-4016-B6AE-88E2C3F344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40218" y="2419695"/>
                <a:ext cx="223200" cy="223200"/>
              </a:xfrm>
              <a:prstGeom prst="rect">
                <a:avLst/>
              </a:prstGeom>
            </p:spPr>
          </p:pic>
          <p:sp>
            <p:nvSpPr>
              <p:cNvPr id="55" name="Google Shape;236;p28">
                <a:extLst>
                  <a:ext uri="{FF2B5EF4-FFF2-40B4-BE49-F238E27FC236}">
                    <a16:creationId xmlns:a16="http://schemas.microsoft.com/office/drawing/2014/main" id="{0D77A308-BF54-4C84-A207-48FBCAC50E69}"/>
                  </a:ext>
                </a:extLst>
              </p:cNvPr>
              <p:cNvSpPr txBox="1"/>
              <p:nvPr/>
            </p:nvSpPr>
            <p:spPr>
              <a:xfrm>
                <a:off x="1036175" y="2457685"/>
                <a:ext cx="858300" cy="14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dirty="0">
                    <a:solidFill>
                      <a:schemeClr val="dk1"/>
                    </a:solidFill>
                    <a:latin typeface="Lexend Deca"/>
                    <a:ea typeface="Lexend Deca"/>
                    <a:cs typeface="Lexend Deca"/>
                    <a:sym typeface="Lexend Deca"/>
                  </a:rPr>
                  <a:t>Resultados</a:t>
                </a:r>
                <a:endParaRPr sz="1100" dirty="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39"/>
          <p:cNvSpPr txBox="1">
            <a:spLocks noGrp="1"/>
          </p:cNvSpPr>
          <p:nvPr>
            <p:ph type="subTitle" idx="1"/>
          </p:nvPr>
        </p:nvSpPr>
        <p:spPr>
          <a:xfrm>
            <a:off x="2201328" y="1581763"/>
            <a:ext cx="6516149" cy="1812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>
              <a:buFont typeface="Arial"/>
              <a:buChar char="•"/>
            </a:pPr>
            <a:r>
              <a:rPr lang="en" sz="1800"/>
              <a:t>Es un </a:t>
            </a:r>
            <a:r>
              <a:rPr lang="en" sz="1800" err="1"/>
              <a:t>método</a:t>
            </a:r>
            <a:r>
              <a:rPr lang="en" sz="1800"/>
              <a:t> de </a:t>
            </a:r>
            <a:r>
              <a:rPr lang="en" sz="1800" err="1"/>
              <a:t>aprendizaje</a:t>
            </a:r>
            <a:r>
              <a:rPr lang="en" sz="1800"/>
              <a:t> </a:t>
            </a:r>
            <a:r>
              <a:rPr lang="en" sz="1800" err="1"/>
              <a:t>automático</a:t>
            </a:r>
            <a:r>
              <a:rPr lang="en" sz="1800"/>
              <a:t> </a:t>
            </a:r>
            <a:r>
              <a:rPr lang="en" sz="1800" err="1"/>
              <a:t>supervisado</a:t>
            </a:r>
            <a:r>
              <a:rPr lang="en" sz="1800"/>
              <a:t>, </a:t>
            </a:r>
            <a:r>
              <a:rPr lang="en" sz="1800" err="1"/>
              <a:t>basado</a:t>
            </a:r>
            <a:r>
              <a:rPr lang="en" sz="1800"/>
              <a:t> </a:t>
            </a:r>
            <a:r>
              <a:rPr lang="en" sz="1800" err="1"/>
              <a:t>en</a:t>
            </a:r>
            <a:r>
              <a:rPr lang="en" sz="1800"/>
              <a:t> </a:t>
            </a:r>
            <a:r>
              <a:rPr lang="en" sz="1800" err="1"/>
              <a:t>árboles</a:t>
            </a:r>
            <a:r>
              <a:rPr lang="en" sz="1800"/>
              <a:t> de </a:t>
            </a:r>
            <a:r>
              <a:rPr lang="en" sz="1800" err="1"/>
              <a:t>decisión</a:t>
            </a:r>
            <a:r>
              <a:rPr lang="en" sz="1800"/>
              <a:t>.</a:t>
            </a:r>
            <a:endParaRPr lang="es-ES" sz="1800"/>
          </a:p>
          <a:p>
            <a:pPr>
              <a:buFont typeface="Arial"/>
              <a:buChar char="•"/>
            </a:pPr>
            <a:r>
              <a:rPr lang="en" sz="1800"/>
              <a:t>Cada árbol genera </a:t>
            </a:r>
            <a:r>
              <a:rPr lang="en" sz="1800" err="1"/>
              <a:t>su</a:t>
            </a:r>
            <a:r>
              <a:rPr lang="en" sz="1800"/>
              <a:t> </a:t>
            </a:r>
            <a:r>
              <a:rPr lang="en" sz="1800" err="1"/>
              <a:t>propia</a:t>
            </a:r>
            <a:r>
              <a:rPr lang="en" sz="1800"/>
              <a:t> </a:t>
            </a:r>
            <a:r>
              <a:rPr lang="en" sz="1800" err="1"/>
              <a:t>predicción</a:t>
            </a:r>
            <a:r>
              <a:rPr lang="en" sz="1800"/>
              <a:t> y se </a:t>
            </a:r>
            <a:r>
              <a:rPr lang="en" sz="1800" err="1"/>
              <a:t>utiliza</a:t>
            </a:r>
            <a:r>
              <a:rPr lang="en" sz="1800"/>
              <a:t> </a:t>
            </a:r>
            <a:r>
              <a:rPr lang="en" sz="1800" err="1"/>
              <a:t>como</a:t>
            </a:r>
            <a:r>
              <a:rPr lang="en" sz="1800"/>
              <a:t> </a:t>
            </a:r>
            <a:r>
              <a:rPr lang="en" sz="1800" err="1"/>
              <a:t>parte</a:t>
            </a:r>
            <a:r>
              <a:rPr lang="en" sz="1800"/>
              <a:t> de un </a:t>
            </a:r>
            <a:r>
              <a:rPr lang="en" sz="1800" err="1"/>
              <a:t>voto</a:t>
            </a:r>
            <a:r>
              <a:rPr lang="en" sz="1800"/>
              <a:t> para </a:t>
            </a:r>
            <a:r>
              <a:rPr lang="en" sz="1800" err="1"/>
              <a:t>hacer</a:t>
            </a:r>
            <a:r>
              <a:rPr lang="en" sz="1800"/>
              <a:t> </a:t>
            </a:r>
            <a:r>
              <a:rPr lang="en" sz="1800" err="1"/>
              <a:t>predicciones</a:t>
            </a:r>
            <a:r>
              <a:rPr lang="en" sz="1800"/>
              <a:t> finales.</a:t>
            </a:r>
          </a:p>
          <a:p>
            <a:pPr>
              <a:buFont typeface="Arial"/>
              <a:buChar char="•"/>
            </a:pPr>
            <a:r>
              <a:rPr lang="en" sz="1800"/>
              <a:t>Las </a:t>
            </a:r>
            <a:r>
              <a:rPr lang="en" sz="1800" err="1"/>
              <a:t>predicciones</a:t>
            </a:r>
            <a:r>
              <a:rPr lang="en" sz="1800"/>
              <a:t> finales no se </a:t>
            </a:r>
            <a:r>
              <a:rPr lang="en" sz="1800" err="1"/>
              <a:t>basan</a:t>
            </a:r>
            <a:r>
              <a:rPr lang="en" sz="1800"/>
              <a:t> </a:t>
            </a:r>
            <a:r>
              <a:rPr lang="en" sz="1800" err="1"/>
              <a:t>en</a:t>
            </a:r>
            <a:r>
              <a:rPr lang="en" sz="1800"/>
              <a:t> un solo árbol, </a:t>
            </a:r>
            <a:r>
              <a:rPr lang="en" sz="1800" err="1"/>
              <a:t>sino</a:t>
            </a:r>
            <a:r>
              <a:rPr lang="en" sz="1800"/>
              <a:t> </a:t>
            </a:r>
            <a:r>
              <a:rPr lang="en" sz="1800" err="1"/>
              <a:t>en</a:t>
            </a:r>
            <a:r>
              <a:rPr lang="en" sz="1800"/>
              <a:t> </a:t>
            </a:r>
            <a:r>
              <a:rPr lang="en" sz="1800" err="1"/>
              <a:t>todo</a:t>
            </a:r>
            <a:r>
              <a:rPr lang="en" sz="1800"/>
              <a:t> </a:t>
            </a:r>
            <a:r>
              <a:rPr lang="en" sz="1800" err="1"/>
              <a:t>el</a:t>
            </a:r>
            <a:r>
              <a:rPr lang="en" sz="1800"/>
              <a:t> bosque de </a:t>
            </a:r>
            <a:r>
              <a:rPr lang="en" sz="1800" err="1"/>
              <a:t>árboles</a:t>
            </a:r>
            <a:r>
              <a:rPr lang="en" sz="1800"/>
              <a:t> de </a:t>
            </a:r>
            <a:r>
              <a:rPr lang="en" sz="1800" err="1"/>
              <a:t>decisión</a:t>
            </a:r>
            <a:r>
              <a:rPr lang="en" sz="1800"/>
              <a:t>.</a:t>
            </a:r>
          </a:p>
        </p:txBody>
      </p:sp>
      <p:sp>
        <p:nvSpPr>
          <p:cNvPr id="930" name="Google Shape;930;p39"/>
          <p:cNvSpPr txBox="1">
            <a:spLocks noGrp="1"/>
          </p:cNvSpPr>
          <p:nvPr>
            <p:ph type="subTitle" idx="2"/>
          </p:nvPr>
        </p:nvSpPr>
        <p:spPr>
          <a:xfrm>
            <a:off x="2270834" y="1041340"/>
            <a:ext cx="4045200" cy="377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indent="0"/>
            <a:r>
              <a:rPr lang="en-GB" sz="2400"/>
              <a:t>Random Forest Classifier</a:t>
            </a:r>
          </a:p>
        </p:txBody>
      </p:sp>
      <p:grpSp>
        <p:nvGrpSpPr>
          <p:cNvPr id="956" name="Google Shape;956;p39"/>
          <p:cNvGrpSpPr/>
          <p:nvPr/>
        </p:nvGrpSpPr>
        <p:grpSpPr>
          <a:xfrm>
            <a:off x="2465285" y="552003"/>
            <a:ext cx="599322" cy="250348"/>
            <a:chOff x="2465285" y="552003"/>
            <a:chExt cx="599322" cy="250348"/>
          </a:xfrm>
        </p:grpSpPr>
        <p:sp>
          <p:nvSpPr>
            <p:cNvPr id="957" name="Google Shape;957;p39"/>
            <p:cNvSpPr/>
            <p:nvPr/>
          </p:nvSpPr>
          <p:spPr>
            <a:xfrm>
              <a:off x="2465285" y="552003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9"/>
            <p:cNvSpPr/>
            <p:nvPr/>
          </p:nvSpPr>
          <p:spPr>
            <a:xfrm>
              <a:off x="2569277" y="620325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59" name="Google Shape;959;p39"/>
            <p:cNvSpPr/>
            <p:nvPr/>
          </p:nvSpPr>
          <p:spPr>
            <a:xfrm flipH="1">
              <a:off x="2808974" y="552003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9"/>
            <p:cNvSpPr/>
            <p:nvPr/>
          </p:nvSpPr>
          <p:spPr>
            <a:xfrm flipH="1">
              <a:off x="2912966" y="620325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961" name="Google Shape;961;p39"/>
          <p:cNvSpPr txBox="1"/>
          <p:nvPr/>
        </p:nvSpPr>
        <p:spPr>
          <a:xfrm>
            <a:off x="3256650" y="604125"/>
            <a:ext cx="16110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err="1">
                <a:solidFill>
                  <a:schemeClr val="dk1"/>
                </a:solidFill>
                <a:latin typeface="Lexend Deca"/>
                <a:ea typeface="Lexend Deca"/>
                <a:cs typeface="Lexend Deca"/>
              </a:rPr>
              <a:t>Modelos</a:t>
            </a:r>
          </a:p>
        </p:txBody>
      </p:sp>
      <p:sp>
        <p:nvSpPr>
          <p:cNvPr id="962" name="Google Shape;962;p39"/>
          <p:cNvSpPr/>
          <p:nvPr/>
        </p:nvSpPr>
        <p:spPr>
          <a:xfrm>
            <a:off x="3974600" y="4214463"/>
            <a:ext cx="4113600" cy="39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39"/>
          <p:cNvSpPr/>
          <p:nvPr/>
        </p:nvSpPr>
        <p:spPr>
          <a:xfrm>
            <a:off x="3974600" y="4214503"/>
            <a:ext cx="646900" cy="38915"/>
          </a:xfrm>
          <a:custGeom>
            <a:avLst/>
            <a:gdLst/>
            <a:ahLst/>
            <a:cxnLst/>
            <a:rect l="l" t="t" r="r" b="b"/>
            <a:pathLst>
              <a:path w="11304" h="680" extrusionOk="0">
                <a:moveTo>
                  <a:pt x="347" y="0"/>
                </a:moveTo>
                <a:cubicBezTo>
                  <a:pt x="153" y="0"/>
                  <a:pt x="0" y="152"/>
                  <a:pt x="0" y="347"/>
                </a:cubicBezTo>
                <a:cubicBezTo>
                  <a:pt x="0" y="527"/>
                  <a:pt x="153" y="679"/>
                  <a:pt x="347" y="679"/>
                </a:cubicBezTo>
                <a:lnTo>
                  <a:pt x="11248" y="679"/>
                </a:lnTo>
                <a:cubicBezTo>
                  <a:pt x="11248" y="458"/>
                  <a:pt x="11261" y="222"/>
                  <a:pt x="11303" y="0"/>
                </a:cubicBezTo>
                <a:close/>
              </a:path>
            </a:pathLst>
          </a:custGeom>
          <a:solidFill>
            <a:srgbClr val="FF6A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4" name="Google Shape;964;p39"/>
          <p:cNvGrpSpPr/>
          <p:nvPr/>
        </p:nvGrpSpPr>
        <p:grpSpPr>
          <a:xfrm>
            <a:off x="4519857" y="4154930"/>
            <a:ext cx="146045" cy="146102"/>
            <a:chOff x="4519857" y="4154930"/>
            <a:chExt cx="146045" cy="146102"/>
          </a:xfrm>
        </p:grpSpPr>
        <p:sp>
          <p:nvSpPr>
            <p:cNvPr id="965" name="Google Shape;965;p39"/>
            <p:cNvSpPr/>
            <p:nvPr/>
          </p:nvSpPr>
          <p:spPr>
            <a:xfrm>
              <a:off x="4519857" y="4154930"/>
              <a:ext cx="146045" cy="146102"/>
            </a:xfrm>
            <a:custGeom>
              <a:avLst/>
              <a:gdLst/>
              <a:ahLst/>
              <a:cxnLst/>
              <a:rect l="l" t="t" r="r" b="b"/>
              <a:pathLst>
                <a:path w="2552" h="2553" extrusionOk="0">
                  <a:moveTo>
                    <a:pt x="1276" y="1"/>
                  </a:moveTo>
                  <a:cubicBezTo>
                    <a:pt x="568" y="1"/>
                    <a:pt x="0" y="570"/>
                    <a:pt x="0" y="1277"/>
                  </a:cubicBezTo>
                  <a:cubicBezTo>
                    <a:pt x="0" y="1984"/>
                    <a:pt x="568" y="2552"/>
                    <a:pt x="1276" y="2552"/>
                  </a:cubicBezTo>
                  <a:cubicBezTo>
                    <a:pt x="1983" y="2552"/>
                    <a:pt x="2552" y="1984"/>
                    <a:pt x="2552" y="1277"/>
                  </a:cubicBezTo>
                  <a:cubicBezTo>
                    <a:pt x="2552" y="570"/>
                    <a:pt x="1983" y="1"/>
                    <a:pt x="1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9"/>
            <p:cNvSpPr/>
            <p:nvPr/>
          </p:nvSpPr>
          <p:spPr>
            <a:xfrm>
              <a:off x="4564265" y="4199395"/>
              <a:ext cx="57228" cy="57170"/>
            </a:xfrm>
            <a:custGeom>
              <a:avLst/>
              <a:gdLst/>
              <a:ahLst/>
              <a:cxnLst/>
              <a:rect l="l" t="t" r="r" b="b"/>
              <a:pathLst>
                <a:path w="1000" h="999" extrusionOk="0">
                  <a:moveTo>
                    <a:pt x="500" y="0"/>
                  </a:moveTo>
                  <a:cubicBezTo>
                    <a:pt x="223" y="0"/>
                    <a:pt x="1" y="222"/>
                    <a:pt x="1" y="500"/>
                  </a:cubicBezTo>
                  <a:cubicBezTo>
                    <a:pt x="1" y="777"/>
                    <a:pt x="223" y="999"/>
                    <a:pt x="500" y="999"/>
                  </a:cubicBezTo>
                  <a:cubicBezTo>
                    <a:pt x="777" y="999"/>
                    <a:pt x="999" y="777"/>
                    <a:pt x="999" y="500"/>
                  </a:cubicBezTo>
                  <a:cubicBezTo>
                    <a:pt x="999" y="222"/>
                    <a:pt x="777" y="0"/>
                    <a:pt x="500" y="0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7" name="Google Shape;967;p39"/>
          <p:cNvGrpSpPr/>
          <p:nvPr/>
        </p:nvGrpSpPr>
        <p:grpSpPr>
          <a:xfrm>
            <a:off x="2821234" y="3986650"/>
            <a:ext cx="492273" cy="482094"/>
            <a:chOff x="2821234" y="3986650"/>
            <a:chExt cx="492273" cy="482094"/>
          </a:xfrm>
        </p:grpSpPr>
        <p:sp>
          <p:nvSpPr>
            <p:cNvPr id="968" name="Google Shape;968;p39"/>
            <p:cNvSpPr/>
            <p:nvPr/>
          </p:nvSpPr>
          <p:spPr>
            <a:xfrm>
              <a:off x="2821234" y="3986650"/>
              <a:ext cx="492273" cy="482094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9"/>
            <p:cNvSpPr/>
            <p:nvPr/>
          </p:nvSpPr>
          <p:spPr>
            <a:xfrm>
              <a:off x="3003288" y="4154642"/>
              <a:ext cx="42768" cy="146115"/>
            </a:xfrm>
            <a:custGeom>
              <a:avLst/>
              <a:gdLst/>
              <a:ahLst/>
              <a:cxnLst/>
              <a:rect l="l" t="t" r="r" b="b"/>
              <a:pathLst>
                <a:path w="958" h="3273" extrusionOk="0">
                  <a:moveTo>
                    <a:pt x="0" y="0"/>
                  </a:moveTo>
                  <a:lnTo>
                    <a:pt x="0" y="3273"/>
                  </a:lnTo>
                  <a:lnTo>
                    <a:pt x="958" y="3273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9"/>
            <p:cNvSpPr/>
            <p:nvPr/>
          </p:nvSpPr>
          <p:spPr>
            <a:xfrm>
              <a:off x="3084404" y="4154642"/>
              <a:ext cx="43393" cy="146115"/>
            </a:xfrm>
            <a:custGeom>
              <a:avLst/>
              <a:gdLst/>
              <a:ahLst/>
              <a:cxnLst/>
              <a:rect l="l" t="t" r="r" b="b"/>
              <a:pathLst>
                <a:path w="972" h="3273" extrusionOk="0">
                  <a:moveTo>
                    <a:pt x="0" y="0"/>
                  </a:moveTo>
                  <a:lnTo>
                    <a:pt x="0" y="3273"/>
                  </a:lnTo>
                  <a:lnTo>
                    <a:pt x="971" y="3273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1" name="Google Shape;971;p39"/>
          <p:cNvGrpSpPr/>
          <p:nvPr/>
        </p:nvGrpSpPr>
        <p:grpSpPr>
          <a:xfrm>
            <a:off x="3455209" y="4097008"/>
            <a:ext cx="261293" cy="261337"/>
            <a:chOff x="3455209" y="4097008"/>
            <a:chExt cx="261293" cy="261337"/>
          </a:xfrm>
        </p:grpSpPr>
        <p:sp>
          <p:nvSpPr>
            <p:cNvPr id="972" name="Google Shape;972;p39"/>
            <p:cNvSpPr/>
            <p:nvPr/>
          </p:nvSpPr>
          <p:spPr>
            <a:xfrm>
              <a:off x="3455209" y="4097008"/>
              <a:ext cx="261293" cy="261337"/>
            </a:xfrm>
            <a:custGeom>
              <a:avLst/>
              <a:gdLst/>
              <a:ahLst/>
              <a:cxnLst/>
              <a:rect l="l" t="t" r="r" b="b"/>
              <a:pathLst>
                <a:path w="5853" h="5854" extrusionOk="0">
                  <a:moveTo>
                    <a:pt x="2927" y="1"/>
                  </a:moveTo>
                  <a:cubicBezTo>
                    <a:pt x="1319" y="1"/>
                    <a:pt x="1" y="1319"/>
                    <a:pt x="1" y="2928"/>
                  </a:cubicBezTo>
                  <a:cubicBezTo>
                    <a:pt x="1" y="4550"/>
                    <a:pt x="1319" y="5853"/>
                    <a:pt x="2927" y="5853"/>
                  </a:cubicBezTo>
                  <a:cubicBezTo>
                    <a:pt x="4549" y="5853"/>
                    <a:pt x="5853" y="4550"/>
                    <a:pt x="5853" y="2928"/>
                  </a:cubicBezTo>
                  <a:cubicBezTo>
                    <a:pt x="5853" y="1319"/>
                    <a:pt x="4549" y="1"/>
                    <a:pt x="29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9"/>
            <p:cNvSpPr/>
            <p:nvPr/>
          </p:nvSpPr>
          <p:spPr>
            <a:xfrm>
              <a:off x="3557397" y="4199776"/>
              <a:ext cx="48928" cy="56428"/>
            </a:xfrm>
            <a:custGeom>
              <a:avLst/>
              <a:gdLst/>
              <a:ahLst/>
              <a:cxnLst/>
              <a:rect l="l" t="t" r="r" b="b"/>
              <a:pathLst>
                <a:path w="1096" h="1264" extrusionOk="0">
                  <a:moveTo>
                    <a:pt x="0" y="1"/>
                  </a:moveTo>
                  <a:lnTo>
                    <a:pt x="0" y="1263"/>
                  </a:lnTo>
                  <a:lnTo>
                    <a:pt x="1095" y="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9"/>
            <p:cNvSpPr/>
            <p:nvPr/>
          </p:nvSpPr>
          <p:spPr>
            <a:xfrm>
              <a:off x="3606281" y="4199776"/>
              <a:ext cx="8125" cy="55803"/>
            </a:xfrm>
            <a:custGeom>
              <a:avLst/>
              <a:gdLst/>
              <a:ahLst/>
              <a:cxnLst/>
              <a:rect l="l" t="t" r="r" b="b"/>
              <a:pathLst>
                <a:path w="182" h="1250" extrusionOk="0">
                  <a:moveTo>
                    <a:pt x="0" y="1"/>
                  </a:moveTo>
                  <a:lnTo>
                    <a:pt x="0" y="1249"/>
                  </a:lnTo>
                  <a:lnTo>
                    <a:pt x="181" y="1249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5" name="Google Shape;975;p39"/>
          <p:cNvGrpSpPr/>
          <p:nvPr/>
        </p:nvGrpSpPr>
        <p:grpSpPr>
          <a:xfrm>
            <a:off x="2402125" y="4097008"/>
            <a:ext cx="260668" cy="261337"/>
            <a:chOff x="2402125" y="4097008"/>
            <a:chExt cx="260668" cy="261337"/>
          </a:xfrm>
        </p:grpSpPr>
        <p:sp>
          <p:nvSpPr>
            <p:cNvPr id="976" name="Google Shape;976;p39"/>
            <p:cNvSpPr/>
            <p:nvPr/>
          </p:nvSpPr>
          <p:spPr>
            <a:xfrm>
              <a:off x="2402125" y="4097008"/>
              <a:ext cx="260668" cy="261337"/>
            </a:xfrm>
            <a:custGeom>
              <a:avLst/>
              <a:gdLst/>
              <a:ahLst/>
              <a:cxnLst/>
              <a:rect l="l" t="t" r="r" b="b"/>
              <a:pathLst>
                <a:path w="5839" h="5854" extrusionOk="0">
                  <a:moveTo>
                    <a:pt x="2913" y="1"/>
                  </a:moveTo>
                  <a:cubicBezTo>
                    <a:pt x="1304" y="1"/>
                    <a:pt x="1" y="1319"/>
                    <a:pt x="1" y="2928"/>
                  </a:cubicBezTo>
                  <a:cubicBezTo>
                    <a:pt x="1" y="4550"/>
                    <a:pt x="1304" y="5853"/>
                    <a:pt x="2913" y="5853"/>
                  </a:cubicBezTo>
                  <a:cubicBezTo>
                    <a:pt x="4535" y="5853"/>
                    <a:pt x="5839" y="4550"/>
                    <a:pt x="5839" y="2928"/>
                  </a:cubicBezTo>
                  <a:cubicBezTo>
                    <a:pt x="5839" y="1319"/>
                    <a:pt x="4535" y="1"/>
                    <a:pt x="29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9"/>
            <p:cNvSpPr/>
            <p:nvPr/>
          </p:nvSpPr>
          <p:spPr>
            <a:xfrm>
              <a:off x="2511679" y="4199776"/>
              <a:ext cx="49017" cy="56428"/>
            </a:xfrm>
            <a:custGeom>
              <a:avLst/>
              <a:gdLst/>
              <a:ahLst/>
              <a:cxnLst/>
              <a:rect l="l" t="t" r="r" b="b"/>
              <a:pathLst>
                <a:path w="1098" h="1264" extrusionOk="0">
                  <a:moveTo>
                    <a:pt x="1097" y="1"/>
                  </a:moveTo>
                  <a:lnTo>
                    <a:pt x="1" y="626"/>
                  </a:lnTo>
                  <a:lnTo>
                    <a:pt x="1097" y="1263"/>
                  </a:lnTo>
                  <a:lnTo>
                    <a:pt x="109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9"/>
            <p:cNvSpPr/>
            <p:nvPr/>
          </p:nvSpPr>
          <p:spPr>
            <a:xfrm>
              <a:off x="2504268" y="4199776"/>
              <a:ext cx="7455" cy="55803"/>
            </a:xfrm>
            <a:custGeom>
              <a:avLst/>
              <a:gdLst/>
              <a:ahLst/>
              <a:cxnLst/>
              <a:rect l="l" t="t" r="r" b="b"/>
              <a:pathLst>
                <a:path w="167" h="1250" extrusionOk="0">
                  <a:moveTo>
                    <a:pt x="1" y="1"/>
                  </a:moveTo>
                  <a:lnTo>
                    <a:pt x="1" y="1249"/>
                  </a:lnTo>
                  <a:lnTo>
                    <a:pt x="167" y="1249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C31DB005-29FA-810C-332E-F5A57A398C6C}"/>
              </a:ext>
            </a:extLst>
          </p:cNvPr>
          <p:cNvGrpSpPr/>
          <p:nvPr/>
        </p:nvGrpSpPr>
        <p:grpSpPr>
          <a:xfrm>
            <a:off x="705075" y="552000"/>
            <a:ext cx="1262950" cy="2090895"/>
            <a:chOff x="705075" y="552000"/>
            <a:chExt cx="1262950" cy="2090895"/>
          </a:xfrm>
        </p:grpSpPr>
        <p:cxnSp>
          <p:nvCxnSpPr>
            <p:cNvPr id="5" name="Google Shape;239;p28">
              <a:extLst>
                <a:ext uri="{FF2B5EF4-FFF2-40B4-BE49-F238E27FC236}">
                  <a16:creationId xmlns:a16="http://schemas.microsoft.com/office/drawing/2014/main" id="{8EA21C65-B5D1-64B2-7015-94D283D86C7A}"/>
                </a:ext>
              </a:extLst>
            </p:cNvPr>
            <p:cNvCxnSpPr/>
            <p:nvPr/>
          </p:nvCxnSpPr>
          <p:spPr>
            <a:xfrm>
              <a:off x="705075" y="2295636"/>
              <a:ext cx="1238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CD833D76-8FC5-452B-769E-DF49F380E21E}"/>
                </a:ext>
              </a:extLst>
            </p:cNvPr>
            <p:cNvGrpSpPr/>
            <p:nvPr/>
          </p:nvGrpSpPr>
          <p:grpSpPr>
            <a:xfrm>
              <a:off x="723895" y="552000"/>
              <a:ext cx="1244130" cy="2090895"/>
              <a:chOff x="723895" y="552000"/>
              <a:chExt cx="1244130" cy="2090895"/>
            </a:xfrm>
          </p:grpSpPr>
          <p:grpSp>
            <p:nvGrpSpPr>
              <p:cNvPr id="7" name="Google Shape;215;p28">
                <a:extLst>
                  <a:ext uri="{FF2B5EF4-FFF2-40B4-BE49-F238E27FC236}">
                    <a16:creationId xmlns:a16="http://schemas.microsoft.com/office/drawing/2014/main" id="{4C59AD47-865D-D0B8-1146-F00B2E95CA87}"/>
                  </a:ext>
                </a:extLst>
              </p:cNvPr>
              <p:cNvGrpSpPr/>
              <p:nvPr/>
            </p:nvGrpSpPr>
            <p:grpSpPr>
              <a:xfrm>
                <a:off x="723895" y="552000"/>
                <a:ext cx="1244130" cy="1640915"/>
                <a:chOff x="723895" y="552000"/>
                <a:chExt cx="1244130" cy="1640915"/>
              </a:xfrm>
            </p:grpSpPr>
            <p:sp>
              <p:nvSpPr>
                <p:cNvPr id="10" name="Google Shape;216;p28">
                  <a:extLst>
                    <a:ext uri="{FF2B5EF4-FFF2-40B4-BE49-F238E27FC236}">
                      <a16:creationId xmlns:a16="http://schemas.microsoft.com/office/drawing/2014/main" id="{4989600E-2DA6-17C8-AA11-B79F89C465C2}"/>
                    </a:ext>
                  </a:extLst>
                </p:cNvPr>
                <p:cNvSpPr/>
                <p:nvPr/>
              </p:nvSpPr>
              <p:spPr>
                <a:xfrm>
                  <a:off x="729625" y="552000"/>
                  <a:ext cx="98100" cy="98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" name="Google Shape;217;p28">
                  <a:extLst>
                    <a:ext uri="{FF2B5EF4-FFF2-40B4-BE49-F238E27FC236}">
                      <a16:creationId xmlns:a16="http://schemas.microsoft.com/office/drawing/2014/main" id="{92D67960-E460-F4D9-D04C-FD37A19377A3}"/>
                    </a:ext>
                  </a:extLst>
                </p:cNvPr>
                <p:cNvSpPr/>
                <p:nvPr/>
              </p:nvSpPr>
              <p:spPr>
                <a:xfrm>
                  <a:off x="882900" y="552000"/>
                  <a:ext cx="98100" cy="9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" name="Google Shape;218;p28">
                  <a:extLst>
                    <a:ext uri="{FF2B5EF4-FFF2-40B4-BE49-F238E27FC236}">
                      <a16:creationId xmlns:a16="http://schemas.microsoft.com/office/drawing/2014/main" id="{83DCF012-F40C-627C-949F-1C2C36D1A3A2}"/>
                    </a:ext>
                  </a:extLst>
                </p:cNvPr>
                <p:cNvSpPr/>
                <p:nvPr/>
              </p:nvSpPr>
              <p:spPr>
                <a:xfrm>
                  <a:off x="1036175" y="552000"/>
                  <a:ext cx="98100" cy="981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" name="Google Shape;219;p28">
                  <a:extLst>
                    <a:ext uri="{FF2B5EF4-FFF2-40B4-BE49-F238E27FC236}">
                      <a16:creationId xmlns:a16="http://schemas.microsoft.com/office/drawing/2014/main" id="{22E23798-55BD-273B-1BE6-00DF1F7BB2E6}"/>
                    </a:ext>
                  </a:extLst>
                </p:cNvPr>
                <p:cNvGrpSpPr/>
                <p:nvPr/>
              </p:nvGrpSpPr>
              <p:grpSpPr>
                <a:xfrm>
                  <a:off x="729630" y="1968358"/>
                  <a:ext cx="255615" cy="224557"/>
                  <a:chOff x="6184139" y="1980808"/>
                  <a:chExt cx="451696" cy="396814"/>
                </a:xfrm>
              </p:grpSpPr>
              <p:sp>
                <p:nvSpPr>
                  <p:cNvPr id="32" name="Google Shape;220;p28">
                    <a:extLst>
                      <a:ext uri="{FF2B5EF4-FFF2-40B4-BE49-F238E27FC236}">
                        <a16:creationId xmlns:a16="http://schemas.microsoft.com/office/drawing/2014/main" id="{CD7E14F8-226A-5CCE-8C52-BF531B7AF067}"/>
                      </a:ext>
                    </a:extLst>
                  </p:cNvPr>
                  <p:cNvSpPr/>
                  <p:nvPr/>
                </p:nvSpPr>
                <p:spPr>
                  <a:xfrm>
                    <a:off x="6184139" y="1980808"/>
                    <a:ext cx="451696" cy="3968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73" h="8322" extrusionOk="0">
                        <a:moveTo>
                          <a:pt x="4272" y="361"/>
                        </a:moveTo>
                        <a:cubicBezTo>
                          <a:pt x="4675" y="361"/>
                          <a:pt x="5063" y="583"/>
                          <a:pt x="5257" y="943"/>
                        </a:cubicBezTo>
                        <a:cubicBezTo>
                          <a:pt x="5285" y="1013"/>
                          <a:pt x="5354" y="1041"/>
                          <a:pt x="5437" y="1041"/>
                        </a:cubicBezTo>
                        <a:cubicBezTo>
                          <a:pt x="5466" y="1038"/>
                          <a:pt x="5495" y="1036"/>
                          <a:pt x="5524" y="1036"/>
                        </a:cubicBezTo>
                        <a:cubicBezTo>
                          <a:pt x="5868" y="1036"/>
                          <a:pt x="6196" y="1263"/>
                          <a:pt x="6324" y="1596"/>
                        </a:cubicBezTo>
                        <a:cubicBezTo>
                          <a:pt x="6349" y="1657"/>
                          <a:pt x="6408" y="1709"/>
                          <a:pt x="6480" y="1709"/>
                        </a:cubicBezTo>
                        <a:cubicBezTo>
                          <a:pt x="6489" y="1709"/>
                          <a:pt x="6497" y="1708"/>
                          <a:pt x="6505" y="1707"/>
                        </a:cubicBezTo>
                        <a:cubicBezTo>
                          <a:pt x="6521" y="1705"/>
                          <a:pt x="6536" y="1704"/>
                          <a:pt x="6552" y="1704"/>
                        </a:cubicBezTo>
                        <a:cubicBezTo>
                          <a:pt x="6838" y="1704"/>
                          <a:pt x="7088" y="1944"/>
                          <a:pt x="7088" y="2234"/>
                        </a:cubicBezTo>
                        <a:cubicBezTo>
                          <a:pt x="7088" y="2524"/>
                          <a:pt x="6851" y="2760"/>
                          <a:pt x="6561" y="2760"/>
                        </a:cubicBezTo>
                        <a:lnTo>
                          <a:pt x="6311" y="2760"/>
                        </a:lnTo>
                        <a:lnTo>
                          <a:pt x="6311" y="2178"/>
                        </a:lnTo>
                        <a:cubicBezTo>
                          <a:pt x="6311" y="2073"/>
                          <a:pt x="6222" y="1988"/>
                          <a:pt x="6120" y="1988"/>
                        </a:cubicBezTo>
                        <a:cubicBezTo>
                          <a:pt x="6101" y="1988"/>
                          <a:pt x="6081" y="1991"/>
                          <a:pt x="6061" y="1997"/>
                        </a:cubicBezTo>
                        <a:lnTo>
                          <a:pt x="4064" y="2566"/>
                        </a:lnTo>
                        <a:cubicBezTo>
                          <a:pt x="3981" y="2594"/>
                          <a:pt x="3926" y="2677"/>
                          <a:pt x="3939" y="2760"/>
                        </a:cubicBezTo>
                        <a:lnTo>
                          <a:pt x="3066" y="2760"/>
                        </a:lnTo>
                        <a:cubicBezTo>
                          <a:pt x="2678" y="2760"/>
                          <a:pt x="2345" y="2413"/>
                          <a:pt x="2373" y="2025"/>
                        </a:cubicBezTo>
                        <a:cubicBezTo>
                          <a:pt x="2373" y="1886"/>
                          <a:pt x="2441" y="1720"/>
                          <a:pt x="2552" y="1609"/>
                        </a:cubicBezTo>
                        <a:cubicBezTo>
                          <a:pt x="2678" y="1470"/>
                          <a:pt x="2830" y="1401"/>
                          <a:pt x="3011" y="1387"/>
                        </a:cubicBezTo>
                        <a:cubicBezTo>
                          <a:pt x="3094" y="1374"/>
                          <a:pt x="3163" y="1318"/>
                          <a:pt x="3177" y="1235"/>
                        </a:cubicBezTo>
                        <a:cubicBezTo>
                          <a:pt x="3232" y="999"/>
                          <a:pt x="3371" y="777"/>
                          <a:pt x="3565" y="610"/>
                        </a:cubicBezTo>
                        <a:cubicBezTo>
                          <a:pt x="3773" y="444"/>
                          <a:pt x="4009" y="361"/>
                          <a:pt x="4272" y="361"/>
                        </a:cubicBezTo>
                        <a:close/>
                        <a:moveTo>
                          <a:pt x="5936" y="2413"/>
                        </a:moveTo>
                        <a:lnTo>
                          <a:pt x="5936" y="2816"/>
                        </a:lnTo>
                        <a:lnTo>
                          <a:pt x="4300" y="3301"/>
                        </a:lnTo>
                        <a:lnTo>
                          <a:pt x="4300" y="2885"/>
                        </a:lnTo>
                        <a:lnTo>
                          <a:pt x="5936" y="2413"/>
                        </a:lnTo>
                        <a:close/>
                        <a:moveTo>
                          <a:pt x="5618" y="4493"/>
                        </a:moveTo>
                        <a:cubicBezTo>
                          <a:pt x="5797" y="4493"/>
                          <a:pt x="5936" y="4632"/>
                          <a:pt x="5936" y="4813"/>
                        </a:cubicBezTo>
                        <a:lnTo>
                          <a:pt x="5936" y="4826"/>
                        </a:lnTo>
                        <a:lnTo>
                          <a:pt x="5936" y="4841"/>
                        </a:lnTo>
                        <a:cubicBezTo>
                          <a:pt x="5936" y="5007"/>
                          <a:pt x="5797" y="5146"/>
                          <a:pt x="5618" y="5146"/>
                        </a:cubicBezTo>
                        <a:lnTo>
                          <a:pt x="5326" y="5146"/>
                        </a:lnTo>
                        <a:cubicBezTo>
                          <a:pt x="5146" y="5146"/>
                          <a:pt x="5007" y="5007"/>
                          <a:pt x="5007" y="4841"/>
                        </a:cubicBezTo>
                        <a:lnTo>
                          <a:pt x="5007" y="4813"/>
                        </a:lnTo>
                        <a:cubicBezTo>
                          <a:pt x="5007" y="4632"/>
                          <a:pt x="5146" y="4493"/>
                          <a:pt x="5326" y="4493"/>
                        </a:cubicBezTo>
                        <a:close/>
                        <a:moveTo>
                          <a:pt x="3621" y="4909"/>
                        </a:moveTo>
                        <a:cubicBezTo>
                          <a:pt x="3800" y="4909"/>
                          <a:pt x="3939" y="5048"/>
                          <a:pt x="3939" y="5215"/>
                        </a:cubicBezTo>
                        <a:lnTo>
                          <a:pt x="3939" y="5229"/>
                        </a:lnTo>
                        <a:lnTo>
                          <a:pt x="3939" y="5242"/>
                        </a:lnTo>
                        <a:cubicBezTo>
                          <a:pt x="3939" y="5409"/>
                          <a:pt x="3800" y="5547"/>
                          <a:pt x="3621" y="5547"/>
                        </a:cubicBezTo>
                        <a:lnTo>
                          <a:pt x="3316" y="5547"/>
                        </a:lnTo>
                        <a:cubicBezTo>
                          <a:pt x="3149" y="5547"/>
                          <a:pt x="3011" y="5409"/>
                          <a:pt x="3011" y="5242"/>
                        </a:cubicBezTo>
                        <a:lnTo>
                          <a:pt x="3011" y="5215"/>
                        </a:lnTo>
                        <a:cubicBezTo>
                          <a:pt x="3011" y="5048"/>
                          <a:pt x="3149" y="4909"/>
                          <a:pt x="3316" y="4909"/>
                        </a:cubicBezTo>
                        <a:close/>
                        <a:moveTo>
                          <a:pt x="7615" y="2483"/>
                        </a:moveTo>
                        <a:lnTo>
                          <a:pt x="7615" y="6200"/>
                        </a:lnTo>
                        <a:lnTo>
                          <a:pt x="1873" y="6200"/>
                        </a:lnTo>
                        <a:lnTo>
                          <a:pt x="1873" y="2483"/>
                        </a:lnTo>
                        <a:lnTo>
                          <a:pt x="2081" y="2483"/>
                        </a:lnTo>
                        <a:cubicBezTo>
                          <a:pt x="2247" y="2871"/>
                          <a:pt x="2636" y="3134"/>
                          <a:pt x="3066" y="3134"/>
                        </a:cubicBezTo>
                        <a:lnTo>
                          <a:pt x="3939" y="3134"/>
                        </a:lnTo>
                        <a:lnTo>
                          <a:pt x="3939" y="4619"/>
                        </a:lnTo>
                        <a:cubicBezTo>
                          <a:pt x="3843" y="4563"/>
                          <a:pt x="3732" y="4536"/>
                          <a:pt x="3621" y="4536"/>
                        </a:cubicBezTo>
                        <a:lnTo>
                          <a:pt x="3316" y="4536"/>
                        </a:lnTo>
                        <a:cubicBezTo>
                          <a:pt x="2941" y="4536"/>
                          <a:pt x="2636" y="4841"/>
                          <a:pt x="2636" y="5215"/>
                        </a:cubicBezTo>
                        <a:lnTo>
                          <a:pt x="2636" y="5242"/>
                        </a:lnTo>
                        <a:cubicBezTo>
                          <a:pt x="2636" y="5617"/>
                          <a:pt x="2941" y="5922"/>
                          <a:pt x="3316" y="5922"/>
                        </a:cubicBezTo>
                        <a:lnTo>
                          <a:pt x="3621" y="5922"/>
                        </a:lnTo>
                        <a:cubicBezTo>
                          <a:pt x="4009" y="5922"/>
                          <a:pt x="4300" y="5590"/>
                          <a:pt x="4300" y="5215"/>
                        </a:cubicBezTo>
                        <a:lnTo>
                          <a:pt x="4300" y="3676"/>
                        </a:lnTo>
                        <a:lnTo>
                          <a:pt x="5936" y="3204"/>
                        </a:lnTo>
                        <a:lnTo>
                          <a:pt x="5936" y="4203"/>
                        </a:lnTo>
                        <a:cubicBezTo>
                          <a:pt x="5840" y="4161"/>
                          <a:pt x="5742" y="4133"/>
                          <a:pt x="5618" y="4133"/>
                        </a:cubicBezTo>
                        <a:lnTo>
                          <a:pt x="5326" y="4133"/>
                        </a:lnTo>
                        <a:cubicBezTo>
                          <a:pt x="4952" y="4133"/>
                          <a:pt x="4647" y="4438"/>
                          <a:pt x="4647" y="4813"/>
                        </a:cubicBezTo>
                        <a:lnTo>
                          <a:pt x="4647" y="4841"/>
                        </a:lnTo>
                        <a:cubicBezTo>
                          <a:pt x="4647" y="5215"/>
                          <a:pt x="4952" y="5520"/>
                          <a:pt x="5326" y="5520"/>
                        </a:cubicBezTo>
                        <a:lnTo>
                          <a:pt x="5618" y="5520"/>
                        </a:lnTo>
                        <a:cubicBezTo>
                          <a:pt x="6006" y="5520"/>
                          <a:pt x="6311" y="5187"/>
                          <a:pt x="6311" y="4813"/>
                        </a:cubicBezTo>
                        <a:lnTo>
                          <a:pt x="6311" y="3134"/>
                        </a:lnTo>
                        <a:lnTo>
                          <a:pt x="6561" y="3134"/>
                        </a:lnTo>
                        <a:cubicBezTo>
                          <a:pt x="6962" y="3134"/>
                          <a:pt x="7323" y="2857"/>
                          <a:pt x="7434" y="2483"/>
                        </a:cubicBezTo>
                        <a:close/>
                        <a:moveTo>
                          <a:pt x="8044" y="1664"/>
                        </a:moveTo>
                        <a:cubicBezTo>
                          <a:pt x="8253" y="1664"/>
                          <a:pt x="8432" y="1831"/>
                          <a:pt x="8432" y="2053"/>
                        </a:cubicBezTo>
                        <a:lnTo>
                          <a:pt x="8432" y="6629"/>
                        </a:lnTo>
                        <a:cubicBezTo>
                          <a:pt x="8432" y="6838"/>
                          <a:pt x="8253" y="7017"/>
                          <a:pt x="8044" y="7017"/>
                        </a:cubicBezTo>
                        <a:lnTo>
                          <a:pt x="1443" y="7017"/>
                        </a:lnTo>
                        <a:cubicBezTo>
                          <a:pt x="1221" y="7017"/>
                          <a:pt x="1055" y="6838"/>
                          <a:pt x="1055" y="6629"/>
                        </a:cubicBezTo>
                        <a:lnTo>
                          <a:pt x="1055" y="2053"/>
                        </a:lnTo>
                        <a:cubicBezTo>
                          <a:pt x="1055" y="1831"/>
                          <a:pt x="1221" y="1664"/>
                          <a:pt x="1443" y="1664"/>
                        </a:cubicBezTo>
                        <a:lnTo>
                          <a:pt x="2081" y="1664"/>
                        </a:lnTo>
                        <a:cubicBezTo>
                          <a:pt x="2025" y="1803"/>
                          <a:pt x="1998" y="1956"/>
                          <a:pt x="1998" y="2108"/>
                        </a:cubicBezTo>
                        <a:lnTo>
                          <a:pt x="1679" y="2108"/>
                        </a:lnTo>
                        <a:cubicBezTo>
                          <a:pt x="1582" y="2108"/>
                          <a:pt x="1498" y="2191"/>
                          <a:pt x="1498" y="2289"/>
                        </a:cubicBezTo>
                        <a:lnTo>
                          <a:pt x="1498" y="6394"/>
                        </a:lnTo>
                        <a:cubicBezTo>
                          <a:pt x="1498" y="6490"/>
                          <a:pt x="1582" y="6574"/>
                          <a:pt x="1679" y="6574"/>
                        </a:cubicBezTo>
                        <a:lnTo>
                          <a:pt x="7794" y="6574"/>
                        </a:lnTo>
                        <a:cubicBezTo>
                          <a:pt x="7905" y="6574"/>
                          <a:pt x="7989" y="6490"/>
                          <a:pt x="7989" y="6394"/>
                        </a:cubicBezTo>
                        <a:lnTo>
                          <a:pt x="7989" y="2289"/>
                        </a:lnTo>
                        <a:cubicBezTo>
                          <a:pt x="7989" y="2191"/>
                          <a:pt x="7905" y="2108"/>
                          <a:pt x="7794" y="2108"/>
                        </a:cubicBezTo>
                        <a:lnTo>
                          <a:pt x="7448" y="2108"/>
                        </a:lnTo>
                        <a:cubicBezTo>
                          <a:pt x="7434" y="1942"/>
                          <a:pt x="7365" y="1790"/>
                          <a:pt x="7254" y="1664"/>
                        </a:cubicBezTo>
                        <a:close/>
                        <a:moveTo>
                          <a:pt x="4272" y="0"/>
                        </a:moveTo>
                        <a:cubicBezTo>
                          <a:pt x="3926" y="0"/>
                          <a:pt x="3593" y="111"/>
                          <a:pt x="3329" y="320"/>
                        </a:cubicBezTo>
                        <a:cubicBezTo>
                          <a:pt x="3107" y="514"/>
                          <a:pt x="2941" y="749"/>
                          <a:pt x="2844" y="1026"/>
                        </a:cubicBezTo>
                        <a:cubicBezTo>
                          <a:pt x="2663" y="1069"/>
                          <a:pt x="2484" y="1165"/>
                          <a:pt x="2345" y="1290"/>
                        </a:cubicBezTo>
                        <a:lnTo>
                          <a:pt x="1443" y="1290"/>
                        </a:lnTo>
                        <a:cubicBezTo>
                          <a:pt x="1027" y="1290"/>
                          <a:pt x="681" y="1637"/>
                          <a:pt x="681" y="2053"/>
                        </a:cubicBezTo>
                        <a:lnTo>
                          <a:pt x="681" y="6629"/>
                        </a:lnTo>
                        <a:cubicBezTo>
                          <a:pt x="681" y="6768"/>
                          <a:pt x="722" y="6906"/>
                          <a:pt x="792" y="7017"/>
                        </a:cubicBezTo>
                        <a:lnTo>
                          <a:pt x="195" y="7017"/>
                        </a:lnTo>
                        <a:cubicBezTo>
                          <a:pt x="84" y="7017"/>
                          <a:pt x="1" y="7101"/>
                          <a:pt x="1" y="7198"/>
                        </a:cubicBezTo>
                        <a:lnTo>
                          <a:pt x="1" y="7642"/>
                        </a:lnTo>
                        <a:cubicBezTo>
                          <a:pt x="1" y="8016"/>
                          <a:pt x="320" y="8321"/>
                          <a:pt x="694" y="8321"/>
                        </a:cubicBezTo>
                        <a:lnTo>
                          <a:pt x="3926" y="8321"/>
                        </a:lnTo>
                        <a:cubicBezTo>
                          <a:pt x="4037" y="8321"/>
                          <a:pt x="4120" y="8238"/>
                          <a:pt x="4120" y="8141"/>
                        </a:cubicBezTo>
                        <a:cubicBezTo>
                          <a:pt x="4120" y="8030"/>
                          <a:pt x="4037" y="7947"/>
                          <a:pt x="3926" y="7947"/>
                        </a:cubicBezTo>
                        <a:lnTo>
                          <a:pt x="694" y="7947"/>
                        </a:lnTo>
                        <a:cubicBezTo>
                          <a:pt x="514" y="7947"/>
                          <a:pt x="376" y="7808"/>
                          <a:pt x="376" y="7642"/>
                        </a:cubicBezTo>
                        <a:lnTo>
                          <a:pt x="376" y="7392"/>
                        </a:lnTo>
                        <a:lnTo>
                          <a:pt x="9098" y="7392"/>
                        </a:lnTo>
                        <a:lnTo>
                          <a:pt x="9098" y="7642"/>
                        </a:lnTo>
                        <a:cubicBezTo>
                          <a:pt x="9098" y="7808"/>
                          <a:pt x="8959" y="7947"/>
                          <a:pt x="8793" y="7947"/>
                        </a:cubicBezTo>
                        <a:lnTo>
                          <a:pt x="5562" y="7947"/>
                        </a:lnTo>
                        <a:cubicBezTo>
                          <a:pt x="5451" y="7947"/>
                          <a:pt x="5368" y="8030"/>
                          <a:pt x="5368" y="8141"/>
                        </a:cubicBezTo>
                        <a:cubicBezTo>
                          <a:pt x="5368" y="8238"/>
                          <a:pt x="5451" y="8321"/>
                          <a:pt x="5562" y="8321"/>
                        </a:cubicBezTo>
                        <a:lnTo>
                          <a:pt x="8793" y="8321"/>
                        </a:lnTo>
                        <a:cubicBezTo>
                          <a:pt x="9168" y="8321"/>
                          <a:pt x="9473" y="8016"/>
                          <a:pt x="9473" y="7642"/>
                        </a:cubicBezTo>
                        <a:lnTo>
                          <a:pt x="9473" y="7198"/>
                        </a:lnTo>
                        <a:cubicBezTo>
                          <a:pt x="9473" y="7101"/>
                          <a:pt x="9390" y="7017"/>
                          <a:pt x="9292" y="7017"/>
                        </a:cubicBezTo>
                        <a:lnTo>
                          <a:pt x="8696" y="7017"/>
                        </a:lnTo>
                        <a:cubicBezTo>
                          <a:pt x="8765" y="6906"/>
                          <a:pt x="8793" y="6768"/>
                          <a:pt x="8793" y="6629"/>
                        </a:cubicBezTo>
                        <a:lnTo>
                          <a:pt x="8793" y="2053"/>
                        </a:lnTo>
                        <a:cubicBezTo>
                          <a:pt x="8793" y="1637"/>
                          <a:pt x="8460" y="1290"/>
                          <a:pt x="8044" y="1290"/>
                        </a:cubicBezTo>
                        <a:lnTo>
                          <a:pt x="6588" y="1290"/>
                        </a:lnTo>
                        <a:cubicBezTo>
                          <a:pt x="6367" y="915"/>
                          <a:pt x="5964" y="666"/>
                          <a:pt x="5520" y="666"/>
                        </a:cubicBezTo>
                        <a:cubicBezTo>
                          <a:pt x="5243" y="250"/>
                          <a:pt x="4771" y="0"/>
                          <a:pt x="427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" name="Google Shape;221;p28">
                    <a:extLst>
                      <a:ext uri="{FF2B5EF4-FFF2-40B4-BE49-F238E27FC236}">
                        <a16:creationId xmlns:a16="http://schemas.microsoft.com/office/drawing/2014/main" id="{8EE05202-E912-7494-F7A2-1CEC036A51C3}"/>
                      </a:ext>
                    </a:extLst>
                  </p:cNvPr>
                  <p:cNvSpPr/>
                  <p:nvPr/>
                </p:nvSpPr>
                <p:spPr>
                  <a:xfrm>
                    <a:off x="6400384" y="2359892"/>
                    <a:ext cx="19216" cy="174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3" h="367" extrusionOk="0">
                        <a:moveTo>
                          <a:pt x="192" y="0"/>
                        </a:moveTo>
                        <a:cubicBezTo>
                          <a:pt x="147" y="0"/>
                          <a:pt x="103" y="19"/>
                          <a:pt x="70" y="53"/>
                        </a:cubicBezTo>
                        <a:cubicBezTo>
                          <a:pt x="14" y="121"/>
                          <a:pt x="1" y="219"/>
                          <a:pt x="56" y="288"/>
                        </a:cubicBezTo>
                        <a:cubicBezTo>
                          <a:pt x="89" y="342"/>
                          <a:pt x="142" y="366"/>
                          <a:pt x="197" y="366"/>
                        </a:cubicBezTo>
                        <a:cubicBezTo>
                          <a:pt x="283" y="366"/>
                          <a:pt x="372" y="306"/>
                          <a:pt x="389" y="205"/>
                        </a:cubicBezTo>
                        <a:cubicBezTo>
                          <a:pt x="403" y="136"/>
                          <a:pt x="362" y="53"/>
                          <a:pt x="278" y="25"/>
                        </a:cubicBezTo>
                        <a:cubicBezTo>
                          <a:pt x="251" y="8"/>
                          <a:pt x="221" y="0"/>
                          <a:pt x="19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4" name="Google Shape;222;p28">
                  <a:extLst>
                    <a:ext uri="{FF2B5EF4-FFF2-40B4-BE49-F238E27FC236}">
                      <a16:creationId xmlns:a16="http://schemas.microsoft.com/office/drawing/2014/main" id="{0E01151D-3786-A076-4643-EC4FC3FEF8ED}"/>
                    </a:ext>
                  </a:extLst>
                </p:cNvPr>
                <p:cNvGrpSpPr/>
                <p:nvPr/>
              </p:nvGrpSpPr>
              <p:grpSpPr>
                <a:xfrm>
                  <a:off x="729603" y="975082"/>
                  <a:ext cx="255613" cy="254966"/>
                  <a:chOff x="6184139" y="1220827"/>
                  <a:chExt cx="451696" cy="450552"/>
                </a:xfrm>
              </p:grpSpPr>
              <p:sp>
                <p:nvSpPr>
                  <p:cNvPr id="29" name="Google Shape;223;p28">
                    <a:extLst>
                      <a:ext uri="{FF2B5EF4-FFF2-40B4-BE49-F238E27FC236}">
                        <a16:creationId xmlns:a16="http://schemas.microsoft.com/office/drawing/2014/main" id="{A731C0D1-D85A-5990-6A75-5FF147BDD4D6}"/>
                      </a:ext>
                    </a:extLst>
                  </p:cNvPr>
                  <p:cNvSpPr/>
                  <p:nvPr/>
                </p:nvSpPr>
                <p:spPr>
                  <a:xfrm>
                    <a:off x="6353416" y="1390104"/>
                    <a:ext cx="117776" cy="1370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0" h="2875" extrusionOk="0">
                        <a:moveTo>
                          <a:pt x="916" y="1946"/>
                        </a:moveTo>
                        <a:cubicBezTo>
                          <a:pt x="1069" y="1946"/>
                          <a:pt x="1193" y="2070"/>
                          <a:pt x="1193" y="2224"/>
                        </a:cubicBezTo>
                        <a:cubicBezTo>
                          <a:pt x="1193" y="2376"/>
                          <a:pt x="1069" y="2501"/>
                          <a:pt x="916" y="2501"/>
                        </a:cubicBezTo>
                        <a:lnTo>
                          <a:pt x="666" y="2501"/>
                        </a:lnTo>
                        <a:cubicBezTo>
                          <a:pt x="500" y="2501"/>
                          <a:pt x="376" y="2376"/>
                          <a:pt x="376" y="2224"/>
                        </a:cubicBezTo>
                        <a:cubicBezTo>
                          <a:pt x="376" y="2070"/>
                          <a:pt x="500" y="1946"/>
                          <a:pt x="666" y="1946"/>
                        </a:cubicBezTo>
                        <a:close/>
                        <a:moveTo>
                          <a:pt x="1383" y="1"/>
                        </a:moveTo>
                        <a:cubicBezTo>
                          <a:pt x="1371" y="1"/>
                          <a:pt x="1358" y="2"/>
                          <a:pt x="1347" y="5"/>
                        </a:cubicBezTo>
                        <a:cubicBezTo>
                          <a:pt x="1263" y="18"/>
                          <a:pt x="1193" y="101"/>
                          <a:pt x="1193" y="184"/>
                        </a:cubicBezTo>
                        <a:lnTo>
                          <a:pt x="1193" y="1627"/>
                        </a:lnTo>
                        <a:cubicBezTo>
                          <a:pt x="1110" y="1599"/>
                          <a:pt x="1014" y="1571"/>
                          <a:pt x="916" y="1571"/>
                        </a:cubicBezTo>
                        <a:lnTo>
                          <a:pt x="666" y="1571"/>
                        </a:lnTo>
                        <a:cubicBezTo>
                          <a:pt x="320" y="1571"/>
                          <a:pt x="15" y="1849"/>
                          <a:pt x="15" y="2209"/>
                        </a:cubicBezTo>
                        <a:cubicBezTo>
                          <a:pt x="1" y="2570"/>
                          <a:pt x="293" y="2875"/>
                          <a:pt x="666" y="2875"/>
                        </a:cubicBezTo>
                        <a:lnTo>
                          <a:pt x="916" y="2875"/>
                        </a:lnTo>
                        <a:cubicBezTo>
                          <a:pt x="1277" y="2875"/>
                          <a:pt x="1568" y="2584"/>
                          <a:pt x="1568" y="2224"/>
                        </a:cubicBezTo>
                        <a:lnTo>
                          <a:pt x="1568" y="600"/>
                        </a:lnTo>
                        <a:cubicBezTo>
                          <a:pt x="1637" y="628"/>
                          <a:pt x="1707" y="670"/>
                          <a:pt x="1804" y="698"/>
                        </a:cubicBezTo>
                        <a:cubicBezTo>
                          <a:pt x="2026" y="767"/>
                          <a:pt x="2081" y="920"/>
                          <a:pt x="2081" y="933"/>
                        </a:cubicBezTo>
                        <a:lnTo>
                          <a:pt x="2095" y="948"/>
                        </a:lnTo>
                        <a:cubicBezTo>
                          <a:pt x="2118" y="1025"/>
                          <a:pt x="2183" y="1067"/>
                          <a:pt x="2259" y="1067"/>
                        </a:cubicBezTo>
                        <a:cubicBezTo>
                          <a:pt x="2278" y="1067"/>
                          <a:pt x="2297" y="1064"/>
                          <a:pt x="2317" y="1059"/>
                        </a:cubicBezTo>
                        <a:cubicBezTo>
                          <a:pt x="2414" y="1031"/>
                          <a:pt x="2469" y="933"/>
                          <a:pt x="2442" y="822"/>
                        </a:cubicBezTo>
                        <a:cubicBezTo>
                          <a:pt x="2401" y="698"/>
                          <a:pt x="2247" y="448"/>
                          <a:pt x="1915" y="337"/>
                        </a:cubicBezTo>
                        <a:cubicBezTo>
                          <a:pt x="1665" y="268"/>
                          <a:pt x="1554" y="101"/>
                          <a:pt x="1541" y="88"/>
                        </a:cubicBezTo>
                        <a:cubicBezTo>
                          <a:pt x="1506" y="30"/>
                          <a:pt x="1443" y="1"/>
                          <a:pt x="138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" name="Google Shape;224;p28">
                    <a:extLst>
                      <a:ext uri="{FF2B5EF4-FFF2-40B4-BE49-F238E27FC236}">
                        <a16:creationId xmlns:a16="http://schemas.microsoft.com/office/drawing/2014/main" id="{B7760E9F-AB3A-6A4E-637D-3C0A3ADF6442}"/>
                      </a:ext>
                    </a:extLst>
                  </p:cNvPr>
                  <p:cNvSpPr/>
                  <p:nvPr/>
                </p:nvSpPr>
                <p:spPr>
                  <a:xfrm>
                    <a:off x="6184139" y="1227598"/>
                    <a:ext cx="451696" cy="443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73" h="9307" extrusionOk="0">
                        <a:moveTo>
                          <a:pt x="4672" y="2941"/>
                        </a:moveTo>
                        <a:cubicBezTo>
                          <a:pt x="5194" y="2941"/>
                          <a:pt x="5714" y="3135"/>
                          <a:pt x="6103" y="3524"/>
                        </a:cubicBezTo>
                        <a:cubicBezTo>
                          <a:pt x="6894" y="4313"/>
                          <a:pt x="6894" y="5604"/>
                          <a:pt x="6103" y="6394"/>
                        </a:cubicBezTo>
                        <a:cubicBezTo>
                          <a:pt x="5708" y="6789"/>
                          <a:pt x="5188" y="6987"/>
                          <a:pt x="4667" y="6987"/>
                        </a:cubicBezTo>
                        <a:cubicBezTo>
                          <a:pt x="4147" y="6987"/>
                          <a:pt x="3627" y="6789"/>
                          <a:pt x="3232" y="6394"/>
                        </a:cubicBezTo>
                        <a:cubicBezTo>
                          <a:pt x="2441" y="5604"/>
                          <a:pt x="2441" y="4313"/>
                          <a:pt x="3232" y="3524"/>
                        </a:cubicBezTo>
                        <a:cubicBezTo>
                          <a:pt x="3627" y="3135"/>
                          <a:pt x="4151" y="2941"/>
                          <a:pt x="4672" y="2941"/>
                        </a:cubicBezTo>
                        <a:close/>
                        <a:moveTo>
                          <a:pt x="2726" y="6554"/>
                        </a:moveTo>
                        <a:cubicBezTo>
                          <a:pt x="2820" y="6554"/>
                          <a:pt x="2913" y="6588"/>
                          <a:pt x="2983" y="6658"/>
                        </a:cubicBezTo>
                        <a:cubicBezTo>
                          <a:pt x="3121" y="6796"/>
                          <a:pt x="3121" y="7018"/>
                          <a:pt x="2983" y="7157"/>
                        </a:cubicBezTo>
                        <a:lnTo>
                          <a:pt x="1720" y="8418"/>
                        </a:lnTo>
                        <a:lnTo>
                          <a:pt x="1208" y="7919"/>
                        </a:lnTo>
                        <a:lnTo>
                          <a:pt x="2469" y="6658"/>
                        </a:lnTo>
                        <a:cubicBezTo>
                          <a:pt x="2538" y="6588"/>
                          <a:pt x="2632" y="6554"/>
                          <a:pt x="2726" y="6554"/>
                        </a:cubicBezTo>
                        <a:close/>
                        <a:moveTo>
                          <a:pt x="944" y="8183"/>
                        </a:moveTo>
                        <a:lnTo>
                          <a:pt x="1457" y="8682"/>
                        </a:lnTo>
                        <a:lnTo>
                          <a:pt x="1304" y="8834"/>
                        </a:lnTo>
                        <a:cubicBezTo>
                          <a:pt x="1235" y="8904"/>
                          <a:pt x="1145" y="8938"/>
                          <a:pt x="1055" y="8938"/>
                        </a:cubicBezTo>
                        <a:cubicBezTo>
                          <a:pt x="964" y="8938"/>
                          <a:pt x="874" y="8904"/>
                          <a:pt x="805" y="8834"/>
                        </a:cubicBezTo>
                        <a:cubicBezTo>
                          <a:pt x="666" y="8696"/>
                          <a:pt x="666" y="8474"/>
                          <a:pt x="805" y="8335"/>
                        </a:cubicBezTo>
                        <a:lnTo>
                          <a:pt x="944" y="8183"/>
                        </a:lnTo>
                        <a:close/>
                        <a:moveTo>
                          <a:pt x="4718" y="1"/>
                        </a:moveTo>
                        <a:cubicBezTo>
                          <a:pt x="4642" y="1"/>
                          <a:pt x="4571" y="51"/>
                          <a:pt x="4549" y="125"/>
                        </a:cubicBezTo>
                        <a:cubicBezTo>
                          <a:pt x="4508" y="223"/>
                          <a:pt x="4564" y="320"/>
                          <a:pt x="4660" y="362"/>
                        </a:cubicBezTo>
                        <a:cubicBezTo>
                          <a:pt x="5146" y="541"/>
                          <a:pt x="5548" y="889"/>
                          <a:pt x="5797" y="1346"/>
                        </a:cubicBezTo>
                        <a:cubicBezTo>
                          <a:pt x="5834" y="1394"/>
                          <a:pt x="5890" y="1432"/>
                          <a:pt x="5950" y="1432"/>
                        </a:cubicBezTo>
                        <a:cubicBezTo>
                          <a:pt x="5959" y="1432"/>
                          <a:pt x="5969" y="1431"/>
                          <a:pt x="5978" y="1429"/>
                        </a:cubicBezTo>
                        <a:lnTo>
                          <a:pt x="6130" y="1429"/>
                        </a:lnTo>
                        <a:cubicBezTo>
                          <a:pt x="6824" y="1429"/>
                          <a:pt x="7462" y="1873"/>
                          <a:pt x="7711" y="2511"/>
                        </a:cubicBezTo>
                        <a:cubicBezTo>
                          <a:pt x="7739" y="2594"/>
                          <a:pt x="7822" y="2636"/>
                          <a:pt x="7905" y="2636"/>
                        </a:cubicBezTo>
                        <a:cubicBezTo>
                          <a:pt x="7947" y="2636"/>
                          <a:pt x="7975" y="2622"/>
                          <a:pt x="8016" y="2622"/>
                        </a:cubicBezTo>
                        <a:cubicBezTo>
                          <a:pt x="8613" y="2622"/>
                          <a:pt x="9098" y="3121"/>
                          <a:pt x="9098" y="3718"/>
                        </a:cubicBezTo>
                        <a:cubicBezTo>
                          <a:pt x="9098" y="4328"/>
                          <a:pt x="8613" y="4813"/>
                          <a:pt x="8016" y="4813"/>
                        </a:cubicBezTo>
                        <a:lnTo>
                          <a:pt x="7073" y="4813"/>
                        </a:lnTo>
                        <a:cubicBezTo>
                          <a:pt x="7004" y="3870"/>
                          <a:pt x="6380" y="3024"/>
                          <a:pt x="5492" y="2705"/>
                        </a:cubicBezTo>
                        <a:cubicBezTo>
                          <a:pt x="5230" y="2611"/>
                          <a:pt x="4957" y="2565"/>
                          <a:pt x="4687" y="2565"/>
                        </a:cubicBezTo>
                        <a:cubicBezTo>
                          <a:pt x="4001" y="2565"/>
                          <a:pt x="3329" y="2857"/>
                          <a:pt x="2872" y="3385"/>
                        </a:cubicBezTo>
                        <a:cubicBezTo>
                          <a:pt x="2705" y="3579"/>
                          <a:pt x="2567" y="3787"/>
                          <a:pt x="2456" y="4023"/>
                        </a:cubicBezTo>
                        <a:cubicBezTo>
                          <a:pt x="2358" y="4272"/>
                          <a:pt x="2289" y="4550"/>
                          <a:pt x="2275" y="4813"/>
                        </a:cubicBezTo>
                        <a:lnTo>
                          <a:pt x="1762" y="4813"/>
                        </a:lnTo>
                        <a:cubicBezTo>
                          <a:pt x="999" y="4813"/>
                          <a:pt x="376" y="4189"/>
                          <a:pt x="376" y="3426"/>
                        </a:cubicBezTo>
                        <a:cubicBezTo>
                          <a:pt x="376" y="2719"/>
                          <a:pt x="944" y="2109"/>
                          <a:pt x="1651" y="2054"/>
                        </a:cubicBezTo>
                        <a:cubicBezTo>
                          <a:pt x="1735" y="2039"/>
                          <a:pt x="1803" y="1984"/>
                          <a:pt x="1818" y="1900"/>
                        </a:cubicBezTo>
                        <a:cubicBezTo>
                          <a:pt x="1984" y="1194"/>
                          <a:pt x="2484" y="611"/>
                          <a:pt x="3177" y="362"/>
                        </a:cubicBezTo>
                        <a:cubicBezTo>
                          <a:pt x="3273" y="334"/>
                          <a:pt x="3316" y="223"/>
                          <a:pt x="3273" y="125"/>
                        </a:cubicBezTo>
                        <a:cubicBezTo>
                          <a:pt x="3251" y="48"/>
                          <a:pt x="3176" y="6"/>
                          <a:pt x="3098" y="6"/>
                        </a:cubicBezTo>
                        <a:cubicBezTo>
                          <a:pt x="3078" y="6"/>
                          <a:pt x="3058" y="9"/>
                          <a:pt x="3038" y="14"/>
                        </a:cubicBezTo>
                        <a:cubicBezTo>
                          <a:pt x="2650" y="153"/>
                          <a:pt x="2303" y="403"/>
                          <a:pt x="2025" y="722"/>
                        </a:cubicBezTo>
                        <a:cubicBezTo>
                          <a:pt x="1776" y="1000"/>
                          <a:pt x="1596" y="1332"/>
                          <a:pt x="1498" y="1693"/>
                        </a:cubicBezTo>
                        <a:cubicBezTo>
                          <a:pt x="653" y="1832"/>
                          <a:pt x="1" y="2581"/>
                          <a:pt x="1" y="3426"/>
                        </a:cubicBezTo>
                        <a:cubicBezTo>
                          <a:pt x="1" y="4397"/>
                          <a:pt x="792" y="5188"/>
                          <a:pt x="1762" y="5188"/>
                        </a:cubicBezTo>
                        <a:lnTo>
                          <a:pt x="2289" y="5188"/>
                        </a:lnTo>
                        <a:cubicBezTo>
                          <a:pt x="2317" y="5534"/>
                          <a:pt x="2428" y="5881"/>
                          <a:pt x="2608" y="6186"/>
                        </a:cubicBezTo>
                        <a:cubicBezTo>
                          <a:pt x="2469" y="6214"/>
                          <a:pt x="2330" y="6283"/>
                          <a:pt x="2206" y="6394"/>
                        </a:cubicBezTo>
                        <a:lnTo>
                          <a:pt x="542" y="8072"/>
                        </a:lnTo>
                        <a:cubicBezTo>
                          <a:pt x="250" y="8350"/>
                          <a:pt x="250" y="8807"/>
                          <a:pt x="542" y="9099"/>
                        </a:cubicBezTo>
                        <a:cubicBezTo>
                          <a:pt x="681" y="9237"/>
                          <a:pt x="868" y="9307"/>
                          <a:pt x="1055" y="9307"/>
                        </a:cubicBezTo>
                        <a:cubicBezTo>
                          <a:pt x="1242" y="9307"/>
                          <a:pt x="1430" y="9237"/>
                          <a:pt x="1568" y="9099"/>
                        </a:cubicBezTo>
                        <a:lnTo>
                          <a:pt x="3232" y="7420"/>
                        </a:lnTo>
                        <a:cubicBezTo>
                          <a:pt x="3343" y="7309"/>
                          <a:pt x="3412" y="7170"/>
                          <a:pt x="3440" y="7018"/>
                        </a:cubicBezTo>
                        <a:cubicBezTo>
                          <a:pt x="3815" y="7240"/>
                          <a:pt x="4244" y="7364"/>
                          <a:pt x="4675" y="7364"/>
                        </a:cubicBezTo>
                        <a:cubicBezTo>
                          <a:pt x="5285" y="7364"/>
                          <a:pt x="5895" y="7129"/>
                          <a:pt x="6367" y="6658"/>
                        </a:cubicBezTo>
                        <a:cubicBezTo>
                          <a:pt x="6783" y="6242"/>
                          <a:pt x="7004" y="5728"/>
                          <a:pt x="7060" y="5188"/>
                        </a:cubicBezTo>
                        <a:lnTo>
                          <a:pt x="8016" y="5188"/>
                        </a:lnTo>
                        <a:cubicBezTo>
                          <a:pt x="8821" y="5188"/>
                          <a:pt x="9473" y="4522"/>
                          <a:pt x="9473" y="3718"/>
                        </a:cubicBezTo>
                        <a:cubicBezTo>
                          <a:pt x="9473" y="2913"/>
                          <a:pt x="8821" y="2261"/>
                          <a:pt x="8016" y="2261"/>
                        </a:cubicBezTo>
                        <a:lnTo>
                          <a:pt x="8003" y="2261"/>
                        </a:lnTo>
                        <a:cubicBezTo>
                          <a:pt x="7670" y="1540"/>
                          <a:pt x="6935" y="1055"/>
                          <a:pt x="6130" y="1055"/>
                        </a:cubicBezTo>
                        <a:lnTo>
                          <a:pt x="6061" y="1055"/>
                        </a:lnTo>
                        <a:cubicBezTo>
                          <a:pt x="5770" y="569"/>
                          <a:pt x="5313" y="209"/>
                          <a:pt x="4786" y="14"/>
                        </a:cubicBezTo>
                        <a:cubicBezTo>
                          <a:pt x="4763" y="5"/>
                          <a:pt x="4740" y="1"/>
                          <a:pt x="471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" name="Google Shape;225;p28">
                    <a:extLst>
                      <a:ext uri="{FF2B5EF4-FFF2-40B4-BE49-F238E27FC236}">
                        <a16:creationId xmlns:a16="http://schemas.microsoft.com/office/drawing/2014/main" id="{87D01BE1-D894-34BB-2F69-AE46FCDE8337}"/>
                      </a:ext>
                    </a:extLst>
                  </p:cNvPr>
                  <p:cNvSpPr/>
                  <p:nvPr/>
                </p:nvSpPr>
                <p:spPr>
                  <a:xfrm>
                    <a:off x="6361570" y="1220827"/>
                    <a:ext cx="19025" cy="176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9" h="371" extrusionOk="0">
                        <a:moveTo>
                          <a:pt x="187" y="1"/>
                        </a:moveTo>
                        <a:cubicBezTo>
                          <a:pt x="174" y="1"/>
                          <a:pt x="161" y="2"/>
                          <a:pt x="149" y="4"/>
                        </a:cubicBezTo>
                        <a:cubicBezTo>
                          <a:pt x="79" y="32"/>
                          <a:pt x="24" y="101"/>
                          <a:pt x="11" y="171"/>
                        </a:cubicBezTo>
                        <a:cubicBezTo>
                          <a:pt x="1" y="288"/>
                          <a:pt x="101" y="370"/>
                          <a:pt x="200" y="370"/>
                        </a:cubicBezTo>
                        <a:cubicBezTo>
                          <a:pt x="241" y="370"/>
                          <a:pt x="283" y="356"/>
                          <a:pt x="316" y="323"/>
                        </a:cubicBezTo>
                        <a:cubicBezTo>
                          <a:pt x="385" y="267"/>
                          <a:pt x="399" y="156"/>
                          <a:pt x="357" y="88"/>
                        </a:cubicBezTo>
                        <a:cubicBezTo>
                          <a:pt x="323" y="30"/>
                          <a:pt x="250" y="1"/>
                          <a:pt x="18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" name="Google Shape;226;p28">
                  <a:extLst>
                    <a:ext uri="{FF2B5EF4-FFF2-40B4-BE49-F238E27FC236}">
                      <a16:creationId xmlns:a16="http://schemas.microsoft.com/office/drawing/2014/main" id="{B4B2171F-0ED3-9119-D8C6-ED289355D68E}"/>
                    </a:ext>
                  </a:extLst>
                </p:cNvPr>
                <p:cNvGrpSpPr/>
                <p:nvPr/>
              </p:nvGrpSpPr>
              <p:grpSpPr>
                <a:xfrm>
                  <a:off x="723895" y="1482607"/>
                  <a:ext cx="267227" cy="233163"/>
                  <a:chOff x="6908262" y="1240186"/>
                  <a:chExt cx="472209" cy="412024"/>
                </a:xfrm>
              </p:grpSpPr>
              <p:sp>
                <p:nvSpPr>
                  <p:cNvPr id="21" name="Google Shape;227;p28">
                    <a:extLst>
                      <a:ext uri="{FF2B5EF4-FFF2-40B4-BE49-F238E27FC236}">
                        <a16:creationId xmlns:a16="http://schemas.microsoft.com/office/drawing/2014/main" id="{F6C70DC2-4F59-140F-D3E5-C93BB603BA45}"/>
                      </a:ext>
                    </a:extLst>
                  </p:cNvPr>
                  <p:cNvSpPr/>
                  <p:nvPr/>
                </p:nvSpPr>
                <p:spPr>
                  <a:xfrm>
                    <a:off x="7105958" y="1594618"/>
                    <a:ext cx="76769" cy="179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0" h="376" extrusionOk="0">
                        <a:moveTo>
                          <a:pt x="181" y="0"/>
                        </a:moveTo>
                        <a:cubicBezTo>
                          <a:pt x="84" y="0"/>
                          <a:pt x="1" y="84"/>
                          <a:pt x="1" y="181"/>
                        </a:cubicBezTo>
                        <a:cubicBezTo>
                          <a:pt x="1" y="292"/>
                          <a:pt x="84" y="375"/>
                          <a:pt x="181" y="375"/>
                        </a:cubicBezTo>
                        <a:lnTo>
                          <a:pt x="1429" y="375"/>
                        </a:lnTo>
                        <a:cubicBezTo>
                          <a:pt x="1540" y="375"/>
                          <a:pt x="1609" y="292"/>
                          <a:pt x="1609" y="181"/>
                        </a:cubicBezTo>
                        <a:cubicBezTo>
                          <a:pt x="1609" y="84"/>
                          <a:pt x="1540" y="0"/>
                          <a:pt x="142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" name="Google Shape;228;p28">
                    <a:extLst>
                      <a:ext uri="{FF2B5EF4-FFF2-40B4-BE49-F238E27FC236}">
                        <a16:creationId xmlns:a16="http://schemas.microsoft.com/office/drawing/2014/main" id="{373C2E3E-75E8-B810-2055-961A39CFDA37}"/>
                      </a:ext>
                    </a:extLst>
                  </p:cNvPr>
                  <p:cNvSpPr/>
                  <p:nvPr/>
                </p:nvSpPr>
                <p:spPr>
                  <a:xfrm>
                    <a:off x="7080209" y="1365642"/>
                    <a:ext cx="136229" cy="1595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57" h="3347" extrusionOk="0">
                        <a:moveTo>
                          <a:pt x="1054" y="2237"/>
                        </a:moveTo>
                        <a:cubicBezTo>
                          <a:pt x="1262" y="2237"/>
                          <a:pt x="1415" y="2404"/>
                          <a:pt x="1415" y="2598"/>
                        </a:cubicBezTo>
                        <a:lnTo>
                          <a:pt x="1415" y="2611"/>
                        </a:lnTo>
                        <a:cubicBezTo>
                          <a:pt x="1415" y="2820"/>
                          <a:pt x="1262" y="2972"/>
                          <a:pt x="1054" y="2972"/>
                        </a:cubicBezTo>
                        <a:lnTo>
                          <a:pt x="735" y="2972"/>
                        </a:lnTo>
                        <a:cubicBezTo>
                          <a:pt x="541" y="2972"/>
                          <a:pt x="374" y="2820"/>
                          <a:pt x="374" y="2611"/>
                        </a:cubicBezTo>
                        <a:lnTo>
                          <a:pt x="374" y="2598"/>
                        </a:lnTo>
                        <a:cubicBezTo>
                          <a:pt x="374" y="2404"/>
                          <a:pt x="541" y="2237"/>
                          <a:pt x="735" y="2237"/>
                        </a:cubicBezTo>
                        <a:close/>
                        <a:moveTo>
                          <a:pt x="1594" y="1"/>
                        </a:moveTo>
                        <a:cubicBezTo>
                          <a:pt x="1580" y="1"/>
                          <a:pt x="1567" y="2"/>
                          <a:pt x="1553" y="4"/>
                        </a:cubicBezTo>
                        <a:cubicBezTo>
                          <a:pt x="1470" y="32"/>
                          <a:pt x="1415" y="102"/>
                          <a:pt x="1415" y="185"/>
                        </a:cubicBezTo>
                        <a:lnTo>
                          <a:pt x="1415" y="1960"/>
                        </a:lnTo>
                        <a:cubicBezTo>
                          <a:pt x="1317" y="1904"/>
                          <a:pt x="1193" y="1862"/>
                          <a:pt x="1054" y="1862"/>
                        </a:cubicBezTo>
                        <a:lnTo>
                          <a:pt x="735" y="1862"/>
                        </a:lnTo>
                        <a:cubicBezTo>
                          <a:pt x="333" y="1862"/>
                          <a:pt x="0" y="2195"/>
                          <a:pt x="0" y="2598"/>
                        </a:cubicBezTo>
                        <a:lnTo>
                          <a:pt x="0" y="2611"/>
                        </a:lnTo>
                        <a:cubicBezTo>
                          <a:pt x="0" y="3014"/>
                          <a:pt x="333" y="3347"/>
                          <a:pt x="735" y="3347"/>
                        </a:cubicBezTo>
                        <a:lnTo>
                          <a:pt x="1054" y="3347"/>
                        </a:lnTo>
                        <a:cubicBezTo>
                          <a:pt x="1456" y="3347"/>
                          <a:pt x="1789" y="3014"/>
                          <a:pt x="1789" y="2611"/>
                        </a:cubicBezTo>
                        <a:lnTo>
                          <a:pt x="1789" y="2598"/>
                        </a:lnTo>
                        <a:lnTo>
                          <a:pt x="1789" y="614"/>
                        </a:lnTo>
                        <a:cubicBezTo>
                          <a:pt x="1872" y="670"/>
                          <a:pt x="1983" y="725"/>
                          <a:pt x="2108" y="767"/>
                        </a:cubicBezTo>
                        <a:cubicBezTo>
                          <a:pt x="2399" y="850"/>
                          <a:pt x="2469" y="1058"/>
                          <a:pt x="2469" y="1058"/>
                        </a:cubicBezTo>
                        <a:lnTo>
                          <a:pt x="2482" y="1086"/>
                        </a:lnTo>
                        <a:cubicBezTo>
                          <a:pt x="2505" y="1154"/>
                          <a:pt x="2575" y="1204"/>
                          <a:pt x="2645" y="1204"/>
                        </a:cubicBezTo>
                        <a:cubicBezTo>
                          <a:pt x="2661" y="1204"/>
                          <a:pt x="2676" y="1202"/>
                          <a:pt x="2691" y="1197"/>
                        </a:cubicBezTo>
                        <a:cubicBezTo>
                          <a:pt x="2802" y="1183"/>
                          <a:pt x="2857" y="1072"/>
                          <a:pt x="2829" y="975"/>
                        </a:cubicBezTo>
                        <a:lnTo>
                          <a:pt x="2829" y="961"/>
                        </a:lnTo>
                        <a:cubicBezTo>
                          <a:pt x="2787" y="808"/>
                          <a:pt x="2607" y="531"/>
                          <a:pt x="2219" y="407"/>
                        </a:cubicBezTo>
                        <a:cubicBezTo>
                          <a:pt x="1914" y="309"/>
                          <a:pt x="1775" y="115"/>
                          <a:pt x="1761" y="87"/>
                        </a:cubicBezTo>
                        <a:cubicBezTo>
                          <a:pt x="1726" y="30"/>
                          <a:pt x="1663" y="1"/>
                          <a:pt x="159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" name="Google Shape;229;p28">
                    <a:extLst>
                      <a:ext uri="{FF2B5EF4-FFF2-40B4-BE49-F238E27FC236}">
                        <a16:creationId xmlns:a16="http://schemas.microsoft.com/office/drawing/2014/main" id="{68B98FF3-443C-945A-550B-0E4B139CB96E}"/>
                      </a:ext>
                    </a:extLst>
                  </p:cNvPr>
                  <p:cNvSpPr/>
                  <p:nvPr/>
                </p:nvSpPr>
                <p:spPr>
                  <a:xfrm>
                    <a:off x="7019365" y="1240186"/>
                    <a:ext cx="249999" cy="4120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43" h="8641" extrusionOk="0">
                        <a:moveTo>
                          <a:pt x="3578" y="361"/>
                        </a:moveTo>
                        <a:lnTo>
                          <a:pt x="3578" y="403"/>
                        </a:lnTo>
                        <a:lnTo>
                          <a:pt x="3578" y="666"/>
                        </a:lnTo>
                        <a:cubicBezTo>
                          <a:pt x="3578" y="736"/>
                          <a:pt x="3523" y="791"/>
                          <a:pt x="3453" y="791"/>
                        </a:cubicBezTo>
                        <a:lnTo>
                          <a:pt x="1803" y="791"/>
                        </a:lnTo>
                        <a:cubicBezTo>
                          <a:pt x="1720" y="791"/>
                          <a:pt x="1665" y="736"/>
                          <a:pt x="1665" y="666"/>
                        </a:cubicBezTo>
                        <a:lnTo>
                          <a:pt x="1665" y="403"/>
                        </a:lnTo>
                        <a:lnTo>
                          <a:pt x="1665" y="361"/>
                        </a:lnTo>
                        <a:close/>
                        <a:moveTo>
                          <a:pt x="832" y="0"/>
                        </a:moveTo>
                        <a:cubicBezTo>
                          <a:pt x="374" y="0"/>
                          <a:pt x="0" y="375"/>
                          <a:pt x="0" y="832"/>
                        </a:cubicBezTo>
                        <a:lnTo>
                          <a:pt x="0" y="1636"/>
                        </a:lnTo>
                        <a:cubicBezTo>
                          <a:pt x="0" y="1747"/>
                          <a:pt x="84" y="1831"/>
                          <a:pt x="180" y="1831"/>
                        </a:cubicBezTo>
                        <a:cubicBezTo>
                          <a:pt x="291" y="1831"/>
                          <a:pt x="374" y="1747"/>
                          <a:pt x="374" y="1636"/>
                        </a:cubicBezTo>
                        <a:lnTo>
                          <a:pt x="374" y="832"/>
                        </a:lnTo>
                        <a:cubicBezTo>
                          <a:pt x="374" y="569"/>
                          <a:pt x="568" y="361"/>
                          <a:pt x="832" y="361"/>
                        </a:cubicBezTo>
                        <a:lnTo>
                          <a:pt x="1262" y="361"/>
                        </a:lnTo>
                        <a:cubicBezTo>
                          <a:pt x="1276" y="361"/>
                          <a:pt x="1290" y="388"/>
                          <a:pt x="1290" y="403"/>
                        </a:cubicBezTo>
                        <a:lnTo>
                          <a:pt x="1290" y="666"/>
                        </a:lnTo>
                        <a:cubicBezTo>
                          <a:pt x="1290" y="943"/>
                          <a:pt x="1526" y="1165"/>
                          <a:pt x="1803" y="1165"/>
                        </a:cubicBezTo>
                        <a:lnTo>
                          <a:pt x="3453" y="1165"/>
                        </a:lnTo>
                        <a:cubicBezTo>
                          <a:pt x="3730" y="1165"/>
                          <a:pt x="3952" y="943"/>
                          <a:pt x="3952" y="666"/>
                        </a:cubicBezTo>
                        <a:lnTo>
                          <a:pt x="3952" y="403"/>
                        </a:lnTo>
                        <a:cubicBezTo>
                          <a:pt x="3952" y="388"/>
                          <a:pt x="3967" y="361"/>
                          <a:pt x="3994" y="361"/>
                        </a:cubicBezTo>
                        <a:lnTo>
                          <a:pt x="4410" y="361"/>
                        </a:lnTo>
                        <a:cubicBezTo>
                          <a:pt x="4673" y="361"/>
                          <a:pt x="4882" y="569"/>
                          <a:pt x="4882" y="832"/>
                        </a:cubicBezTo>
                        <a:lnTo>
                          <a:pt x="4882" y="7808"/>
                        </a:lnTo>
                        <a:cubicBezTo>
                          <a:pt x="4882" y="8058"/>
                          <a:pt x="4673" y="8265"/>
                          <a:pt x="4410" y="8265"/>
                        </a:cubicBezTo>
                        <a:lnTo>
                          <a:pt x="832" y="8265"/>
                        </a:lnTo>
                        <a:cubicBezTo>
                          <a:pt x="583" y="8265"/>
                          <a:pt x="374" y="8058"/>
                          <a:pt x="374" y="7808"/>
                        </a:cubicBezTo>
                        <a:lnTo>
                          <a:pt x="374" y="3273"/>
                        </a:lnTo>
                        <a:cubicBezTo>
                          <a:pt x="374" y="3162"/>
                          <a:pt x="291" y="3079"/>
                          <a:pt x="180" y="3079"/>
                        </a:cubicBezTo>
                        <a:cubicBezTo>
                          <a:pt x="84" y="3079"/>
                          <a:pt x="0" y="3162"/>
                          <a:pt x="0" y="3273"/>
                        </a:cubicBezTo>
                        <a:lnTo>
                          <a:pt x="0" y="7808"/>
                        </a:lnTo>
                        <a:cubicBezTo>
                          <a:pt x="0" y="8265"/>
                          <a:pt x="374" y="8640"/>
                          <a:pt x="832" y="8640"/>
                        </a:cubicBezTo>
                        <a:lnTo>
                          <a:pt x="4410" y="8640"/>
                        </a:lnTo>
                        <a:cubicBezTo>
                          <a:pt x="4882" y="8640"/>
                          <a:pt x="5242" y="8265"/>
                          <a:pt x="5242" y="7808"/>
                        </a:cubicBezTo>
                        <a:lnTo>
                          <a:pt x="5242" y="832"/>
                        </a:lnTo>
                        <a:cubicBezTo>
                          <a:pt x="5242" y="375"/>
                          <a:pt x="4882" y="0"/>
                          <a:pt x="441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" name="Google Shape;230;p28">
                    <a:extLst>
                      <a:ext uri="{FF2B5EF4-FFF2-40B4-BE49-F238E27FC236}">
                        <a16:creationId xmlns:a16="http://schemas.microsoft.com/office/drawing/2014/main" id="{1DB9945B-55E3-385D-99EB-0A342BE93A7B}"/>
                      </a:ext>
                    </a:extLst>
                  </p:cNvPr>
                  <p:cNvSpPr/>
                  <p:nvPr/>
                </p:nvSpPr>
                <p:spPr>
                  <a:xfrm>
                    <a:off x="6955183" y="1401691"/>
                    <a:ext cx="41722" cy="97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5" h="2047" extrusionOk="0">
                        <a:moveTo>
                          <a:pt x="668" y="1"/>
                        </a:moveTo>
                        <a:cubicBezTo>
                          <a:pt x="621" y="1"/>
                          <a:pt x="576" y="18"/>
                          <a:pt x="542" y="52"/>
                        </a:cubicBezTo>
                        <a:cubicBezTo>
                          <a:pt x="1" y="594"/>
                          <a:pt x="1" y="1454"/>
                          <a:pt x="542" y="1994"/>
                        </a:cubicBezTo>
                        <a:cubicBezTo>
                          <a:pt x="576" y="2029"/>
                          <a:pt x="625" y="2046"/>
                          <a:pt x="673" y="2046"/>
                        </a:cubicBezTo>
                        <a:cubicBezTo>
                          <a:pt x="722" y="2046"/>
                          <a:pt x="771" y="2029"/>
                          <a:pt x="805" y="1994"/>
                        </a:cubicBezTo>
                        <a:cubicBezTo>
                          <a:pt x="875" y="1911"/>
                          <a:pt x="875" y="1800"/>
                          <a:pt x="805" y="1731"/>
                        </a:cubicBezTo>
                        <a:cubicBezTo>
                          <a:pt x="417" y="1343"/>
                          <a:pt x="417" y="705"/>
                          <a:pt x="805" y="316"/>
                        </a:cubicBezTo>
                        <a:cubicBezTo>
                          <a:pt x="875" y="246"/>
                          <a:pt x="875" y="122"/>
                          <a:pt x="805" y="52"/>
                        </a:cubicBezTo>
                        <a:cubicBezTo>
                          <a:pt x="763" y="18"/>
                          <a:pt x="715" y="1"/>
                          <a:pt x="66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" name="Google Shape;231;p28">
                    <a:extLst>
                      <a:ext uri="{FF2B5EF4-FFF2-40B4-BE49-F238E27FC236}">
                        <a16:creationId xmlns:a16="http://schemas.microsoft.com/office/drawing/2014/main" id="{65E42B6F-EF85-9275-8F45-4F1B09C6FD4C}"/>
                      </a:ext>
                    </a:extLst>
                  </p:cNvPr>
                  <p:cNvSpPr/>
                  <p:nvPr/>
                </p:nvSpPr>
                <p:spPr>
                  <a:xfrm>
                    <a:off x="6908262" y="1371269"/>
                    <a:ext cx="58220" cy="1585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1" h="3326" extrusionOk="0">
                        <a:moveTo>
                          <a:pt x="1014" y="1"/>
                        </a:moveTo>
                        <a:cubicBezTo>
                          <a:pt x="967" y="1"/>
                          <a:pt x="922" y="18"/>
                          <a:pt x="888" y="52"/>
                        </a:cubicBezTo>
                        <a:cubicBezTo>
                          <a:pt x="1" y="940"/>
                          <a:pt x="1" y="2382"/>
                          <a:pt x="888" y="3270"/>
                        </a:cubicBezTo>
                        <a:cubicBezTo>
                          <a:pt x="916" y="3297"/>
                          <a:pt x="971" y="3325"/>
                          <a:pt x="1012" y="3325"/>
                        </a:cubicBezTo>
                        <a:cubicBezTo>
                          <a:pt x="1068" y="3325"/>
                          <a:pt x="1110" y="3297"/>
                          <a:pt x="1151" y="3270"/>
                        </a:cubicBezTo>
                        <a:cubicBezTo>
                          <a:pt x="1221" y="3201"/>
                          <a:pt x="1221" y="3076"/>
                          <a:pt x="1151" y="3007"/>
                        </a:cubicBezTo>
                        <a:cubicBezTo>
                          <a:pt x="402" y="2258"/>
                          <a:pt x="402" y="1051"/>
                          <a:pt x="1151" y="316"/>
                        </a:cubicBezTo>
                        <a:cubicBezTo>
                          <a:pt x="1221" y="247"/>
                          <a:pt x="1221" y="122"/>
                          <a:pt x="1151" y="52"/>
                        </a:cubicBezTo>
                        <a:cubicBezTo>
                          <a:pt x="1109" y="18"/>
                          <a:pt x="1061" y="1"/>
                          <a:pt x="101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" name="Google Shape;232;p28">
                    <a:extLst>
                      <a:ext uri="{FF2B5EF4-FFF2-40B4-BE49-F238E27FC236}">
                        <a16:creationId xmlns:a16="http://schemas.microsoft.com/office/drawing/2014/main" id="{6031DCCA-7CDA-B755-CF6A-F08EC68FA980}"/>
                      </a:ext>
                    </a:extLst>
                  </p:cNvPr>
                  <p:cNvSpPr/>
                  <p:nvPr/>
                </p:nvSpPr>
                <p:spPr>
                  <a:xfrm>
                    <a:off x="7291781" y="1401691"/>
                    <a:ext cx="41722" cy="97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5" h="2047" extrusionOk="0">
                        <a:moveTo>
                          <a:pt x="210" y="1"/>
                        </a:moveTo>
                        <a:cubicBezTo>
                          <a:pt x="163" y="1"/>
                          <a:pt x="119" y="18"/>
                          <a:pt x="84" y="52"/>
                        </a:cubicBezTo>
                        <a:cubicBezTo>
                          <a:pt x="1" y="122"/>
                          <a:pt x="1" y="246"/>
                          <a:pt x="84" y="316"/>
                        </a:cubicBezTo>
                        <a:cubicBezTo>
                          <a:pt x="472" y="705"/>
                          <a:pt x="472" y="1343"/>
                          <a:pt x="84" y="1731"/>
                        </a:cubicBezTo>
                        <a:cubicBezTo>
                          <a:pt x="1" y="1800"/>
                          <a:pt x="1" y="1911"/>
                          <a:pt x="84" y="1994"/>
                        </a:cubicBezTo>
                        <a:cubicBezTo>
                          <a:pt x="119" y="2029"/>
                          <a:pt x="163" y="2046"/>
                          <a:pt x="210" y="2046"/>
                        </a:cubicBezTo>
                        <a:cubicBezTo>
                          <a:pt x="257" y="2046"/>
                          <a:pt x="305" y="2029"/>
                          <a:pt x="347" y="1994"/>
                        </a:cubicBezTo>
                        <a:cubicBezTo>
                          <a:pt x="874" y="1454"/>
                          <a:pt x="874" y="594"/>
                          <a:pt x="347" y="52"/>
                        </a:cubicBezTo>
                        <a:cubicBezTo>
                          <a:pt x="305" y="18"/>
                          <a:pt x="257" y="1"/>
                          <a:pt x="21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" name="Google Shape;233;p28">
                    <a:extLst>
                      <a:ext uri="{FF2B5EF4-FFF2-40B4-BE49-F238E27FC236}">
                        <a16:creationId xmlns:a16="http://schemas.microsoft.com/office/drawing/2014/main" id="{DCCCDC48-3C19-F655-B2B8-934EF1614487}"/>
                      </a:ext>
                    </a:extLst>
                  </p:cNvPr>
                  <p:cNvSpPr/>
                  <p:nvPr/>
                </p:nvSpPr>
                <p:spPr>
                  <a:xfrm>
                    <a:off x="7322871" y="1371269"/>
                    <a:ext cx="57600" cy="1584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8" h="3323" extrusionOk="0">
                        <a:moveTo>
                          <a:pt x="196" y="1"/>
                        </a:moveTo>
                        <a:cubicBezTo>
                          <a:pt x="149" y="1"/>
                          <a:pt x="104" y="18"/>
                          <a:pt x="70" y="52"/>
                        </a:cubicBezTo>
                        <a:cubicBezTo>
                          <a:pt x="0" y="122"/>
                          <a:pt x="0" y="247"/>
                          <a:pt x="70" y="316"/>
                        </a:cubicBezTo>
                        <a:cubicBezTo>
                          <a:pt x="805" y="1051"/>
                          <a:pt x="805" y="2258"/>
                          <a:pt x="70" y="3007"/>
                        </a:cubicBezTo>
                        <a:cubicBezTo>
                          <a:pt x="0" y="3076"/>
                          <a:pt x="0" y="3201"/>
                          <a:pt x="70" y="3270"/>
                        </a:cubicBezTo>
                        <a:cubicBezTo>
                          <a:pt x="104" y="3305"/>
                          <a:pt x="149" y="3322"/>
                          <a:pt x="196" y="3322"/>
                        </a:cubicBezTo>
                        <a:cubicBezTo>
                          <a:pt x="243" y="3322"/>
                          <a:pt x="291" y="3305"/>
                          <a:pt x="333" y="3270"/>
                        </a:cubicBezTo>
                        <a:cubicBezTo>
                          <a:pt x="1207" y="2382"/>
                          <a:pt x="1207" y="940"/>
                          <a:pt x="333" y="52"/>
                        </a:cubicBezTo>
                        <a:cubicBezTo>
                          <a:pt x="291" y="18"/>
                          <a:pt x="243" y="1"/>
                          <a:pt x="19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" name="Google Shape;234;p28">
                    <a:extLst>
                      <a:ext uri="{FF2B5EF4-FFF2-40B4-BE49-F238E27FC236}">
                        <a16:creationId xmlns:a16="http://schemas.microsoft.com/office/drawing/2014/main" id="{3E881257-4029-FAD3-80F6-18F312AACD2E}"/>
                      </a:ext>
                    </a:extLst>
                  </p:cNvPr>
                  <p:cNvSpPr/>
                  <p:nvPr/>
                </p:nvSpPr>
                <p:spPr>
                  <a:xfrm>
                    <a:off x="7018030" y="1348476"/>
                    <a:ext cx="19502" cy="177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9" h="373" extrusionOk="0">
                        <a:moveTo>
                          <a:pt x="207" y="1"/>
                        </a:moveTo>
                        <a:cubicBezTo>
                          <a:pt x="168" y="1"/>
                          <a:pt x="128" y="14"/>
                          <a:pt x="97" y="46"/>
                        </a:cubicBezTo>
                        <a:cubicBezTo>
                          <a:pt x="14" y="101"/>
                          <a:pt x="1" y="212"/>
                          <a:pt x="56" y="295"/>
                        </a:cubicBezTo>
                        <a:cubicBezTo>
                          <a:pt x="93" y="348"/>
                          <a:pt x="148" y="373"/>
                          <a:pt x="204" y="373"/>
                        </a:cubicBezTo>
                        <a:cubicBezTo>
                          <a:pt x="292" y="373"/>
                          <a:pt x="380" y="309"/>
                          <a:pt x="389" y="198"/>
                        </a:cubicBezTo>
                        <a:cubicBezTo>
                          <a:pt x="409" y="88"/>
                          <a:pt x="307" y="1"/>
                          <a:pt x="20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6" name="Google Shape;235;p28">
                  <a:extLst>
                    <a:ext uri="{FF2B5EF4-FFF2-40B4-BE49-F238E27FC236}">
                      <a16:creationId xmlns:a16="http://schemas.microsoft.com/office/drawing/2014/main" id="{9D6CD3A3-BA67-8D34-3F63-D247B27BBF00}"/>
                    </a:ext>
                  </a:extLst>
                </p:cNvPr>
                <p:cNvSpPr txBox="1"/>
                <p:nvPr/>
              </p:nvSpPr>
              <p:spPr>
                <a:xfrm>
                  <a:off x="1085175" y="1029513"/>
                  <a:ext cx="858300" cy="146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100">
                      <a:solidFill>
                        <a:schemeClr val="dk1"/>
                      </a:solidFill>
                      <a:latin typeface="Lexend Deca"/>
                      <a:ea typeface="Lexend Deca"/>
                      <a:cs typeface="Lexend Deca"/>
                      <a:sym typeface="Lexend Deca"/>
                    </a:rPr>
                    <a:t>Dataset</a:t>
                  </a:r>
                  <a:endParaRPr sz="1100">
                    <a:solidFill>
                      <a:schemeClr val="dk1"/>
                    </a:solidFill>
                    <a:latin typeface="Lexend Deca"/>
                    <a:ea typeface="Lexend Deca"/>
                    <a:cs typeface="Lexend Deca"/>
                    <a:sym typeface="Lexend Deca"/>
                  </a:endParaRPr>
                </a:p>
              </p:txBody>
            </p:sp>
            <p:sp>
              <p:nvSpPr>
                <p:cNvPr id="17" name="Google Shape;236;p28">
                  <a:extLst>
                    <a:ext uri="{FF2B5EF4-FFF2-40B4-BE49-F238E27FC236}">
                      <a16:creationId xmlns:a16="http://schemas.microsoft.com/office/drawing/2014/main" id="{764D1DE1-0592-261B-3022-99CC5115621A}"/>
                    </a:ext>
                  </a:extLst>
                </p:cNvPr>
                <p:cNvSpPr txBox="1"/>
                <p:nvPr/>
              </p:nvSpPr>
              <p:spPr>
                <a:xfrm>
                  <a:off x="1085175" y="1526138"/>
                  <a:ext cx="858300" cy="146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100">
                      <a:solidFill>
                        <a:schemeClr val="dk1"/>
                      </a:solidFill>
                      <a:latin typeface="Lexend Deca"/>
                      <a:ea typeface="Lexend Deca"/>
                      <a:cs typeface="Lexend Deca"/>
                      <a:sym typeface="Lexend Deca"/>
                    </a:rPr>
                    <a:t>AutoML</a:t>
                  </a:r>
                  <a:endParaRPr sz="1100">
                    <a:solidFill>
                      <a:schemeClr val="dk1"/>
                    </a:solidFill>
                    <a:latin typeface="Lexend Deca"/>
                    <a:ea typeface="Lexend Deca"/>
                    <a:cs typeface="Lexend Deca"/>
                    <a:sym typeface="Lexend Deca"/>
                  </a:endParaRPr>
                </a:p>
              </p:txBody>
            </p:sp>
            <p:sp>
              <p:nvSpPr>
                <p:cNvPr id="18" name="Google Shape;237;p28">
                  <a:extLst>
                    <a:ext uri="{FF2B5EF4-FFF2-40B4-BE49-F238E27FC236}">
                      <a16:creationId xmlns:a16="http://schemas.microsoft.com/office/drawing/2014/main" id="{EBADCFCD-6EC1-42D5-A8A0-FFCF6585F203}"/>
                    </a:ext>
                  </a:extLst>
                </p:cNvPr>
                <p:cNvSpPr txBox="1"/>
                <p:nvPr/>
              </p:nvSpPr>
              <p:spPr>
                <a:xfrm>
                  <a:off x="1085175" y="2007575"/>
                  <a:ext cx="858300" cy="146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100">
                      <a:solidFill>
                        <a:schemeClr val="dk1"/>
                      </a:solidFill>
                      <a:latin typeface="Lexend Deca"/>
                      <a:ea typeface="Lexend Deca"/>
                      <a:cs typeface="Lexend Deca"/>
                      <a:sym typeface="Lexend Deca"/>
                    </a:rPr>
                    <a:t>Modelos</a:t>
                  </a:r>
                  <a:endParaRPr sz="1100">
                    <a:solidFill>
                      <a:schemeClr val="dk1"/>
                    </a:solidFill>
                    <a:latin typeface="Lexend Deca"/>
                    <a:ea typeface="Lexend Deca"/>
                    <a:cs typeface="Lexend Deca"/>
                    <a:sym typeface="Lexend Deca"/>
                  </a:endParaRPr>
                </a:p>
              </p:txBody>
            </p:sp>
            <p:cxnSp>
              <p:nvCxnSpPr>
                <p:cNvPr id="19" name="Google Shape;238;p28">
                  <a:extLst>
                    <a:ext uri="{FF2B5EF4-FFF2-40B4-BE49-F238E27FC236}">
                      <a16:creationId xmlns:a16="http://schemas.microsoft.com/office/drawing/2014/main" id="{21C0413F-F298-4A32-D8E3-F349E248CD41}"/>
                    </a:ext>
                  </a:extLst>
                </p:cNvPr>
                <p:cNvCxnSpPr/>
                <p:nvPr/>
              </p:nvCxnSpPr>
              <p:spPr>
                <a:xfrm>
                  <a:off x="729625" y="1355100"/>
                  <a:ext cx="1238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39;p28">
                  <a:extLst>
                    <a:ext uri="{FF2B5EF4-FFF2-40B4-BE49-F238E27FC236}">
                      <a16:creationId xmlns:a16="http://schemas.microsoft.com/office/drawing/2014/main" id="{B31FB5FE-0ED3-5322-E8ED-42D6A86E8892}"/>
                    </a:ext>
                  </a:extLst>
                </p:cNvPr>
                <p:cNvCxnSpPr/>
                <p:nvPr/>
              </p:nvCxnSpPr>
              <p:spPr>
                <a:xfrm>
                  <a:off x="729625" y="1845525"/>
                  <a:ext cx="1238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pic>
            <p:nvPicPr>
              <p:cNvPr id="8" name="Gráfico 7" descr="Reproducir con relleno sólido">
                <a:extLst>
                  <a:ext uri="{FF2B5EF4-FFF2-40B4-BE49-F238E27FC236}">
                    <a16:creationId xmlns:a16="http://schemas.microsoft.com/office/drawing/2014/main" id="{A7F05F16-920C-E2DB-16AA-A49FBB89A1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40218" y="2419695"/>
                <a:ext cx="223200" cy="223200"/>
              </a:xfrm>
              <a:prstGeom prst="rect">
                <a:avLst/>
              </a:prstGeom>
            </p:spPr>
          </p:pic>
          <p:sp>
            <p:nvSpPr>
              <p:cNvPr id="9" name="Google Shape;236;p28">
                <a:extLst>
                  <a:ext uri="{FF2B5EF4-FFF2-40B4-BE49-F238E27FC236}">
                    <a16:creationId xmlns:a16="http://schemas.microsoft.com/office/drawing/2014/main" id="{DB2A95C3-7AA3-3610-58DA-65B61C7230F9}"/>
                  </a:ext>
                </a:extLst>
              </p:cNvPr>
              <p:cNvSpPr txBox="1"/>
              <p:nvPr/>
            </p:nvSpPr>
            <p:spPr>
              <a:xfrm>
                <a:off x="1036175" y="2457685"/>
                <a:ext cx="858300" cy="14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Lexend Deca"/>
                    <a:ea typeface="Lexend Deca"/>
                    <a:cs typeface="Lexend Deca"/>
                    <a:sym typeface="Lexend Deca"/>
                  </a:rPr>
                  <a:t>Resultados</a:t>
                </a:r>
                <a:endParaRPr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endParaRPr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39"/>
          <p:cNvSpPr txBox="1">
            <a:spLocks noGrp="1"/>
          </p:cNvSpPr>
          <p:nvPr>
            <p:ph type="subTitle" idx="1"/>
          </p:nvPr>
        </p:nvSpPr>
        <p:spPr>
          <a:xfrm>
            <a:off x="2201328" y="1597208"/>
            <a:ext cx="6516149" cy="2229641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>
              <a:buFont typeface="Arial"/>
              <a:buChar char="•"/>
            </a:pPr>
            <a:r>
              <a:rPr lang="en" sz="1800"/>
              <a:t>Este </a:t>
            </a:r>
            <a:r>
              <a:rPr lang="en" sz="1800" err="1"/>
              <a:t>método</a:t>
            </a:r>
            <a:r>
              <a:rPr lang="en" sz="1800"/>
              <a:t> es similar a Random Forest, </a:t>
            </a:r>
            <a:r>
              <a:rPr lang="en" sz="1800" err="1"/>
              <a:t>pero</a:t>
            </a:r>
            <a:r>
              <a:rPr lang="en" sz="1800"/>
              <a:t> </a:t>
            </a:r>
            <a:r>
              <a:rPr lang="en" sz="1800" err="1"/>
              <a:t>puede</a:t>
            </a:r>
            <a:r>
              <a:rPr lang="en" sz="1800"/>
              <a:t> ser </a:t>
            </a:r>
            <a:r>
              <a:rPr lang="en" sz="1800" err="1"/>
              <a:t>más</a:t>
            </a:r>
            <a:r>
              <a:rPr lang="en" sz="1800"/>
              <a:t> </a:t>
            </a:r>
            <a:r>
              <a:rPr lang="en" sz="1800" err="1"/>
              <a:t>rápido</a:t>
            </a:r>
            <a:r>
              <a:rPr lang="en" sz="1800"/>
              <a:t>.</a:t>
            </a:r>
            <a:endParaRPr lang="es-ES"/>
          </a:p>
          <a:p>
            <a:pPr>
              <a:buFont typeface="Arial"/>
              <a:buChar char="•"/>
            </a:pPr>
            <a:r>
              <a:rPr lang="en" sz="1800"/>
              <a:t>Al </a:t>
            </a:r>
            <a:r>
              <a:rPr lang="en" sz="1800" err="1"/>
              <a:t>igual</a:t>
            </a:r>
            <a:r>
              <a:rPr lang="en" sz="1800"/>
              <a:t> que Random Forest, </a:t>
            </a:r>
            <a:r>
              <a:rPr lang="en" sz="1800" err="1"/>
              <a:t>crea</a:t>
            </a:r>
            <a:r>
              <a:rPr lang="en" sz="1800"/>
              <a:t> </a:t>
            </a:r>
            <a:r>
              <a:rPr lang="en" sz="1800" err="1"/>
              <a:t>numerosos</a:t>
            </a:r>
            <a:r>
              <a:rPr lang="en" sz="1800"/>
              <a:t> </a:t>
            </a:r>
            <a:r>
              <a:rPr lang="en" sz="1800" err="1"/>
              <a:t>árboles</a:t>
            </a:r>
            <a:r>
              <a:rPr lang="en" sz="1800"/>
              <a:t> de </a:t>
            </a:r>
            <a:r>
              <a:rPr lang="en" sz="1800" err="1"/>
              <a:t>decisión</a:t>
            </a:r>
            <a:r>
              <a:rPr lang="en" sz="1800"/>
              <a:t>, </a:t>
            </a:r>
            <a:r>
              <a:rPr lang="en" sz="1800" err="1"/>
              <a:t>pero</a:t>
            </a:r>
            <a:r>
              <a:rPr lang="en" sz="1800"/>
              <a:t> </a:t>
            </a:r>
            <a:r>
              <a:rPr lang="en" sz="1800" err="1"/>
              <a:t>el</a:t>
            </a:r>
            <a:r>
              <a:rPr lang="en" sz="1800"/>
              <a:t> </a:t>
            </a:r>
            <a:r>
              <a:rPr lang="en" sz="1800" err="1"/>
              <a:t>muestreo</a:t>
            </a:r>
            <a:r>
              <a:rPr lang="en" sz="1800"/>
              <a:t> de </a:t>
            </a:r>
            <a:r>
              <a:rPr lang="en" sz="1800" err="1"/>
              <a:t>cada</a:t>
            </a:r>
            <a:r>
              <a:rPr lang="en" sz="1800"/>
              <a:t> árbol es </a:t>
            </a:r>
            <a:r>
              <a:rPr lang="en" sz="1800" err="1"/>
              <a:t>aleatorio</a:t>
            </a:r>
            <a:r>
              <a:rPr lang="en" sz="1800"/>
              <a:t>, sin </a:t>
            </a:r>
            <a:r>
              <a:rPr lang="en" sz="1800" err="1"/>
              <a:t>sustitución</a:t>
            </a:r>
            <a:r>
              <a:rPr lang="en" sz="1800"/>
              <a:t>.</a:t>
            </a:r>
          </a:p>
          <a:p>
            <a:pPr>
              <a:buFont typeface="Arial"/>
              <a:buChar char="•"/>
            </a:pPr>
            <a:r>
              <a:rPr lang="en" sz="1800"/>
              <a:t>En </a:t>
            </a:r>
            <a:r>
              <a:rPr lang="en" sz="1800" err="1"/>
              <a:t>lugar</a:t>
            </a:r>
            <a:r>
              <a:rPr lang="en" sz="1800"/>
              <a:t> de </a:t>
            </a:r>
            <a:r>
              <a:rPr lang="en" sz="1800" err="1"/>
              <a:t>calcular</a:t>
            </a:r>
            <a:r>
              <a:rPr lang="en" sz="1800"/>
              <a:t> un valor </a:t>
            </a:r>
            <a:r>
              <a:rPr lang="en" sz="1800" err="1"/>
              <a:t>óptimo</a:t>
            </a:r>
            <a:r>
              <a:rPr lang="en" sz="1800"/>
              <a:t> </a:t>
            </a:r>
            <a:r>
              <a:rPr lang="en" sz="1800" err="1"/>
              <a:t>localmente</a:t>
            </a:r>
            <a:r>
              <a:rPr lang="en" sz="1800"/>
              <a:t> para </a:t>
            </a:r>
            <a:r>
              <a:rPr lang="en" sz="1800" err="1"/>
              <a:t>dividir</a:t>
            </a:r>
            <a:r>
              <a:rPr lang="en" sz="1800"/>
              <a:t> </a:t>
            </a:r>
            <a:r>
              <a:rPr lang="en" sz="1800" err="1"/>
              <a:t>los</a:t>
            </a:r>
            <a:r>
              <a:rPr lang="en" sz="1800"/>
              <a:t> </a:t>
            </a:r>
            <a:r>
              <a:rPr lang="en" sz="1800" err="1"/>
              <a:t>datos</a:t>
            </a:r>
            <a:r>
              <a:rPr lang="en" sz="1800"/>
              <a:t>, </a:t>
            </a:r>
            <a:r>
              <a:rPr lang="en" sz="1800" err="1"/>
              <a:t>el</a:t>
            </a:r>
            <a:r>
              <a:rPr lang="en" sz="1800"/>
              <a:t> </a:t>
            </a:r>
            <a:r>
              <a:rPr lang="en" sz="1800" err="1"/>
              <a:t>algoritmo</a:t>
            </a:r>
            <a:r>
              <a:rPr lang="en" sz="1800"/>
              <a:t> </a:t>
            </a:r>
            <a:r>
              <a:rPr lang="en" sz="1800" err="1"/>
              <a:t>selecciona</a:t>
            </a:r>
            <a:r>
              <a:rPr lang="en" sz="1800"/>
              <a:t> </a:t>
            </a:r>
            <a:r>
              <a:rPr lang="en" sz="1800" err="1"/>
              <a:t>aleatoriamente</a:t>
            </a:r>
            <a:r>
              <a:rPr lang="en" sz="1800"/>
              <a:t> un valor de </a:t>
            </a:r>
            <a:r>
              <a:rPr lang="en" sz="1800" err="1"/>
              <a:t>división</a:t>
            </a:r>
            <a:endParaRPr lang="en" sz="1800"/>
          </a:p>
          <a:p>
            <a:pPr marL="0" indent="0"/>
            <a:endParaRPr lang="en" sz="1800"/>
          </a:p>
        </p:txBody>
      </p:sp>
      <p:sp>
        <p:nvSpPr>
          <p:cNvPr id="930" name="Google Shape;930;p39"/>
          <p:cNvSpPr txBox="1">
            <a:spLocks noGrp="1"/>
          </p:cNvSpPr>
          <p:nvPr>
            <p:ph type="subTitle" idx="2"/>
          </p:nvPr>
        </p:nvSpPr>
        <p:spPr>
          <a:xfrm>
            <a:off x="2270834" y="1041340"/>
            <a:ext cx="4045200" cy="377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indent="0"/>
            <a:r>
              <a:rPr lang="en" sz="2400"/>
              <a:t>Extra Trees Classifier</a:t>
            </a:r>
            <a:endParaRPr sz="2400"/>
          </a:p>
        </p:txBody>
      </p:sp>
      <p:grpSp>
        <p:nvGrpSpPr>
          <p:cNvPr id="956" name="Google Shape;956;p39"/>
          <p:cNvGrpSpPr/>
          <p:nvPr/>
        </p:nvGrpSpPr>
        <p:grpSpPr>
          <a:xfrm>
            <a:off x="2465285" y="552003"/>
            <a:ext cx="599322" cy="250348"/>
            <a:chOff x="2465285" y="552003"/>
            <a:chExt cx="599322" cy="250348"/>
          </a:xfrm>
        </p:grpSpPr>
        <p:sp>
          <p:nvSpPr>
            <p:cNvPr id="957" name="Google Shape;957;p39"/>
            <p:cNvSpPr/>
            <p:nvPr/>
          </p:nvSpPr>
          <p:spPr>
            <a:xfrm>
              <a:off x="2465285" y="552003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9"/>
            <p:cNvSpPr/>
            <p:nvPr/>
          </p:nvSpPr>
          <p:spPr>
            <a:xfrm>
              <a:off x="2569277" y="620325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59" name="Google Shape;959;p39"/>
            <p:cNvSpPr/>
            <p:nvPr/>
          </p:nvSpPr>
          <p:spPr>
            <a:xfrm flipH="1">
              <a:off x="2808974" y="552003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9"/>
            <p:cNvSpPr/>
            <p:nvPr/>
          </p:nvSpPr>
          <p:spPr>
            <a:xfrm flipH="1">
              <a:off x="2912966" y="620325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961" name="Google Shape;961;p39"/>
          <p:cNvSpPr txBox="1"/>
          <p:nvPr/>
        </p:nvSpPr>
        <p:spPr>
          <a:xfrm>
            <a:off x="3256650" y="604125"/>
            <a:ext cx="16110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err="1">
                <a:solidFill>
                  <a:schemeClr val="dk1"/>
                </a:solidFill>
                <a:latin typeface="Lexend Deca"/>
                <a:ea typeface="Lexend Deca"/>
                <a:cs typeface="Lexend Deca"/>
              </a:rPr>
              <a:t>Modelos</a:t>
            </a:r>
          </a:p>
        </p:txBody>
      </p:sp>
      <p:sp>
        <p:nvSpPr>
          <p:cNvPr id="962" name="Google Shape;962;p39"/>
          <p:cNvSpPr/>
          <p:nvPr/>
        </p:nvSpPr>
        <p:spPr>
          <a:xfrm>
            <a:off x="3974600" y="4214463"/>
            <a:ext cx="4113600" cy="39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39"/>
          <p:cNvSpPr/>
          <p:nvPr/>
        </p:nvSpPr>
        <p:spPr>
          <a:xfrm>
            <a:off x="3974600" y="4214503"/>
            <a:ext cx="646900" cy="38915"/>
          </a:xfrm>
          <a:custGeom>
            <a:avLst/>
            <a:gdLst/>
            <a:ahLst/>
            <a:cxnLst/>
            <a:rect l="l" t="t" r="r" b="b"/>
            <a:pathLst>
              <a:path w="11304" h="680" extrusionOk="0">
                <a:moveTo>
                  <a:pt x="347" y="0"/>
                </a:moveTo>
                <a:cubicBezTo>
                  <a:pt x="153" y="0"/>
                  <a:pt x="0" y="152"/>
                  <a:pt x="0" y="347"/>
                </a:cubicBezTo>
                <a:cubicBezTo>
                  <a:pt x="0" y="527"/>
                  <a:pt x="153" y="679"/>
                  <a:pt x="347" y="679"/>
                </a:cubicBezTo>
                <a:lnTo>
                  <a:pt x="11248" y="679"/>
                </a:lnTo>
                <a:cubicBezTo>
                  <a:pt x="11248" y="458"/>
                  <a:pt x="11261" y="222"/>
                  <a:pt x="11303" y="0"/>
                </a:cubicBezTo>
                <a:close/>
              </a:path>
            </a:pathLst>
          </a:custGeom>
          <a:solidFill>
            <a:srgbClr val="FF6A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4" name="Google Shape;964;p39"/>
          <p:cNvGrpSpPr/>
          <p:nvPr/>
        </p:nvGrpSpPr>
        <p:grpSpPr>
          <a:xfrm>
            <a:off x="4519857" y="4154930"/>
            <a:ext cx="146045" cy="146102"/>
            <a:chOff x="4519857" y="4154930"/>
            <a:chExt cx="146045" cy="146102"/>
          </a:xfrm>
        </p:grpSpPr>
        <p:sp>
          <p:nvSpPr>
            <p:cNvPr id="965" name="Google Shape;965;p39"/>
            <p:cNvSpPr/>
            <p:nvPr/>
          </p:nvSpPr>
          <p:spPr>
            <a:xfrm>
              <a:off x="4519857" y="4154930"/>
              <a:ext cx="146045" cy="146102"/>
            </a:xfrm>
            <a:custGeom>
              <a:avLst/>
              <a:gdLst/>
              <a:ahLst/>
              <a:cxnLst/>
              <a:rect l="l" t="t" r="r" b="b"/>
              <a:pathLst>
                <a:path w="2552" h="2553" extrusionOk="0">
                  <a:moveTo>
                    <a:pt x="1276" y="1"/>
                  </a:moveTo>
                  <a:cubicBezTo>
                    <a:pt x="568" y="1"/>
                    <a:pt x="0" y="570"/>
                    <a:pt x="0" y="1277"/>
                  </a:cubicBezTo>
                  <a:cubicBezTo>
                    <a:pt x="0" y="1984"/>
                    <a:pt x="568" y="2552"/>
                    <a:pt x="1276" y="2552"/>
                  </a:cubicBezTo>
                  <a:cubicBezTo>
                    <a:pt x="1983" y="2552"/>
                    <a:pt x="2552" y="1984"/>
                    <a:pt x="2552" y="1277"/>
                  </a:cubicBezTo>
                  <a:cubicBezTo>
                    <a:pt x="2552" y="570"/>
                    <a:pt x="1983" y="1"/>
                    <a:pt x="1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9"/>
            <p:cNvSpPr/>
            <p:nvPr/>
          </p:nvSpPr>
          <p:spPr>
            <a:xfrm>
              <a:off x="4564265" y="4199395"/>
              <a:ext cx="57228" cy="57170"/>
            </a:xfrm>
            <a:custGeom>
              <a:avLst/>
              <a:gdLst/>
              <a:ahLst/>
              <a:cxnLst/>
              <a:rect l="l" t="t" r="r" b="b"/>
              <a:pathLst>
                <a:path w="1000" h="999" extrusionOk="0">
                  <a:moveTo>
                    <a:pt x="500" y="0"/>
                  </a:moveTo>
                  <a:cubicBezTo>
                    <a:pt x="223" y="0"/>
                    <a:pt x="1" y="222"/>
                    <a:pt x="1" y="500"/>
                  </a:cubicBezTo>
                  <a:cubicBezTo>
                    <a:pt x="1" y="777"/>
                    <a:pt x="223" y="999"/>
                    <a:pt x="500" y="999"/>
                  </a:cubicBezTo>
                  <a:cubicBezTo>
                    <a:pt x="777" y="999"/>
                    <a:pt x="999" y="777"/>
                    <a:pt x="999" y="500"/>
                  </a:cubicBezTo>
                  <a:cubicBezTo>
                    <a:pt x="999" y="222"/>
                    <a:pt x="777" y="0"/>
                    <a:pt x="500" y="0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7" name="Google Shape;967;p39"/>
          <p:cNvGrpSpPr/>
          <p:nvPr/>
        </p:nvGrpSpPr>
        <p:grpSpPr>
          <a:xfrm>
            <a:off x="2821234" y="3986650"/>
            <a:ext cx="492273" cy="482094"/>
            <a:chOff x="2821234" y="3986650"/>
            <a:chExt cx="492273" cy="482094"/>
          </a:xfrm>
        </p:grpSpPr>
        <p:sp>
          <p:nvSpPr>
            <p:cNvPr id="968" name="Google Shape;968;p39"/>
            <p:cNvSpPr/>
            <p:nvPr/>
          </p:nvSpPr>
          <p:spPr>
            <a:xfrm>
              <a:off x="2821234" y="3986650"/>
              <a:ext cx="492273" cy="482094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9"/>
            <p:cNvSpPr/>
            <p:nvPr/>
          </p:nvSpPr>
          <p:spPr>
            <a:xfrm>
              <a:off x="3003288" y="4154642"/>
              <a:ext cx="42768" cy="146115"/>
            </a:xfrm>
            <a:custGeom>
              <a:avLst/>
              <a:gdLst/>
              <a:ahLst/>
              <a:cxnLst/>
              <a:rect l="l" t="t" r="r" b="b"/>
              <a:pathLst>
                <a:path w="958" h="3273" extrusionOk="0">
                  <a:moveTo>
                    <a:pt x="0" y="0"/>
                  </a:moveTo>
                  <a:lnTo>
                    <a:pt x="0" y="3273"/>
                  </a:lnTo>
                  <a:lnTo>
                    <a:pt x="958" y="3273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9"/>
            <p:cNvSpPr/>
            <p:nvPr/>
          </p:nvSpPr>
          <p:spPr>
            <a:xfrm>
              <a:off x="3084404" y="4154642"/>
              <a:ext cx="43393" cy="146115"/>
            </a:xfrm>
            <a:custGeom>
              <a:avLst/>
              <a:gdLst/>
              <a:ahLst/>
              <a:cxnLst/>
              <a:rect l="l" t="t" r="r" b="b"/>
              <a:pathLst>
                <a:path w="972" h="3273" extrusionOk="0">
                  <a:moveTo>
                    <a:pt x="0" y="0"/>
                  </a:moveTo>
                  <a:lnTo>
                    <a:pt x="0" y="3273"/>
                  </a:lnTo>
                  <a:lnTo>
                    <a:pt x="971" y="3273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1" name="Google Shape;971;p39"/>
          <p:cNvGrpSpPr/>
          <p:nvPr/>
        </p:nvGrpSpPr>
        <p:grpSpPr>
          <a:xfrm>
            <a:off x="3455209" y="4097008"/>
            <a:ext cx="261293" cy="261337"/>
            <a:chOff x="3455209" y="4097008"/>
            <a:chExt cx="261293" cy="261337"/>
          </a:xfrm>
        </p:grpSpPr>
        <p:sp>
          <p:nvSpPr>
            <p:cNvPr id="972" name="Google Shape;972;p39"/>
            <p:cNvSpPr/>
            <p:nvPr/>
          </p:nvSpPr>
          <p:spPr>
            <a:xfrm>
              <a:off x="3455209" y="4097008"/>
              <a:ext cx="261293" cy="261337"/>
            </a:xfrm>
            <a:custGeom>
              <a:avLst/>
              <a:gdLst/>
              <a:ahLst/>
              <a:cxnLst/>
              <a:rect l="l" t="t" r="r" b="b"/>
              <a:pathLst>
                <a:path w="5853" h="5854" extrusionOk="0">
                  <a:moveTo>
                    <a:pt x="2927" y="1"/>
                  </a:moveTo>
                  <a:cubicBezTo>
                    <a:pt x="1319" y="1"/>
                    <a:pt x="1" y="1319"/>
                    <a:pt x="1" y="2928"/>
                  </a:cubicBezTo>
                  <a:cubicBezTo>
                    <a:pt x="1" y="4550"/>
                    <a:pt x="1319" y="5853"/>
                    <a:pt x="2927" y="5853"/>
                  </a:cubicBezTo>
                  <a:cubicBezTo>
                    <a:pt x="4549" y="5853"/>
                    <a:pt x="5853" y="4550"/>
                    <a:pt x="5853" y="2928"/>
                  </a:cubicBezTo>
                  <a:cubicBezTo>
                    <a:pt x="5853" y="1319"/>
                    <a:pt x="4549" y="1"/>
                    <a:pt x="29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9"/>
            <p:cNvSpPr/>
            <p:nvPr/>
          </p:nvSpPr>
          <p:spPr>
            <a:xfrm>
              <a:off x="3557397" y="4199776"/>
              <a:ext cx="48928" cy="56428"/>
            </a:xfrm>
            <a:custGeom>
              <a:avLst/>
              <a:gdLst/>
              <a:ahLst/>
              <a:cxnLst/>
              <a:rect l="l" t="t" r="r" b="b"/>
              <a:pathLst>
                <a:path w="1096" h="1264" extrusionOk="0">
                  <a:moveTo>
                    <a:pt x="0" y="1"/>
                  </a:moveTo>
                  <a:lnTo>
                    <a:pt x="0" y="1263"/>
                  </a:lnTo>
                  <a:lnTo>
                    <a:pt x="1095" y="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9"/>
            <p:cNvSpPr/>
            <p:nvPr/>
          </p:nvSpPr>
          <p:spPr>
            <a:xfrm>
              <a:off x="3606281" y="4199776"/>
              <a:ext cx="8125" cy="55803"/>
            </a:xfrm>
            <a:custGeom>
              <a:avLst/>
              <a:gdLst/>
              <a:ahLst/>
              <a:cxnLst/>
              <a:rect l="l" t="t" r="r" b="b"/>
              <a:pathLst>
                <a:path w="182" h="1250" extrusionOk="0">
                  <a:moveTo>
                    <a:pt x="0" y="1"/>
                  </a:moveTo>
                  <a:lnTo>
                    <a:pt x="0" y="1249"/>
                  </a:lnTo>
                  <a:lnTo>
                    <a:pt x="181" y="1249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5" name="Google Shape;975;p39"/>
          <p:cNvGrpSpPr/>
          <p:nvPr/>
        </p:nvGrpSpPr>
        <p:grpSpPr>
          <a:xfrm>
            <a:off x="2402125" y="4097008"/>
            <a:ext cx="260668" cy="261337"/>
            <a:chOff x="2402125" y="4097008"/>
            <a:chExt cx="260668" cy="261337"/>
          </a:xfrm>
        </p:grpSpPr>
        <p:sp>
          <p:nvSpPr>
            <p:cNvPr id="976" name="Google Shape;976;p39"/>
            <p:cNvSpPr/>
            <p:nvPr/>
          </p:nvSpPr>
          <p:spPr>
            <a:xfrm>
              <a:off x="2402125" y="4097008"/>
              <a:ext cx="260668" cy="261337"/>
            </a:xfrm>
            <a:custGeom>
              <a:avLst/>
              <a:gdLst/>
              <a:ahLst/>
              <a:cxnLst/>
              <a:rect l="l" t="t" r="r" b="b"/>
              <a:pathLst>
                <a:path w="5839" h="5854" extrusionOk="0">
                  <a:moveTo>
                    <a:pt x="2913" y="1"/>
                  </a:moveTo>
                  <a:cubicBezTo>
                    <a:pt x="1304" y="1"/>
                    <a:pt x="1" y="1319"/>
                    <a:pt x="1" y="2928"/>
                  </a:cubicBezTo>
                  <a:cubicBezTo>
                    <a:pt x="1" y="4550"/>
                    <a:pt x="1304" y="5853"/>
                    <a:pt x="2913" y="5853"/>
                  </a:cubicBezTo>
                  <a:cubicBezTo>
                    <a:pt x="4535" y="5853"/>
                    <a:pt x="5839" y="4550"/>
                    <a:pt x="5839" y="2928"/>
                  </a:cubicBezTo>
                  <a:cubicBezTo>
                    <a:pt x="5839" y="1319"/>
                    <a:pt x="4535" y="1"/>
                    <a:pt x="29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9"/>
            <p:cNvSpPr/>
            <p:nvPr/>
          </p:nvSpPr>
          <p:spPr>
            <a:xfrm>
              <a:off x="2511679" y="4199776"/>
              <a:ext cx="49017" cy="56428"/>
            </a:xfrm>
            <a:custGeom>
              <a:avLst/>
              <a:gdLst/>
              <a:ahLst/>
              <a:cxnLst/>
              <a:rect l="l" t="t" r="r" b="b"/>
              <a:pathLst>
                <a:path w="1098" h="1264" extrusionOk="0">
                  <a:moveTo>
                    <a:pt x="1097" y="1"/>
                  </a:moveTo>
                  <a:lnTo>
                    <a:pt x="1" y="626"/>
                  </a:lnTo>
                  <a:lnTo>
                    <a:pt x="1097" y="1263"/>
                  </a:lnTo>
                  <a:lnTo>
                    <a:pt x="109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9"/>
            <p:cNvSpPr/>
            <p:nvPr/>
          </p:nvSpPr>
          <p:spPr>
            <a:xfrm>
              <a:off x="2504268" y="4199776"/>
              <a:ext cx="7455" cy="55803"/>
            </a:xfrm>
            <a:custGeom>
              <a:avLst/>
              <a:gdLst/>
              <a:ahLst/>
              <a:cxnLst/>
              <a:rect l="l" t="t" r="r" b="b"/>
              <a:pathLst>
                <a:path w="167" h="1250" extrusionOk="0">
                  <a:moveTo>
                    <a:pt x="1" y="1"/>
                  </a:moveTo>
                  <a:lnTo>
                    <a:pt x="1" y="1249"/>
                  </a:lnTo>
                  <a:lnTo>
                    <a:pt x="167" y="1249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C31DB005-29FA-810C-332E-F5A57A398C6C}"/>
              </a:ext>
            </a:extLst>
          </p:cNvPr>
          <p:cNvGrpSpPr/>
          <p:nvPr/>
        </p:nvGrpSpPr>
        <p:grpSpPr>
          <a:xfrm>
            <a:off x="705075" y="552000"/>
            <a:ext cx="1262950" cy="2090895"/>
            <a:chOff x="705075" y="552000"/>
            <a:chExt cx="1262950" cy="2090895"/>
          </a:xfrm>
        </p:grpSpPr>
        <p:cxnSp>
          <p:nvCxnSpPr>
            <p:cNvPr id="5" name="Google Shape;239;p28">
              <a:extLst>
                <a:ext uri="{FF2B5EF4-FFF2-40B4-BE49-F238E27FC236}">
                  <a16:creationId xmlns:a16="http://schemas.microsoft.com/office/drawing/2014/main" id="{8EA21C65-B5D1-64B2-7015-94D283D86C7A}"/>
                </a:ext>
              </a:extLst>
            </p:cNvPr>
            <p:cNvCxnSpPr/>
            <p:nvPr/>
          </p:nvCxnSpPr>
          <p:spPr>
            <a:xfrm>
              <a:off x="705075" y="2295636"/>
              <a:ext cx="1238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CD833D76-8FC5-452B-769E-DF49F380E21E}"/>
                </a:ext>
              </a:extLst>
            </p:cNvPr>
            <p:cNvGrpSpPr/>
            <p:nvPr/>
          </p:nvGrpSpPr>
          <p:grpSpPr>
            <a:xfrm>
              <a:off x="723895" y="552000"/>
              <a:ext cx="1244130" cy="2090895"/>
              <a:chOff x="723895" y="552000"/>
              <a:chExt cx="1244130" cy="2090895"/>
            </a:xfrm>
          </p:grpSpPr>
          <p:grpSp>
            <p:nvGrpSpPr>
              <p:cNvPr id="7" name="Google Shape;215;p28">
                <a:extLst>
                  <a:ext uri="{FF2B5EF4-FFF2-40B4-BE49-F238E27FC236}">
                    <a16:creationId xmlns:a16="http://schemas.microsoft.com/office/drawing/2014/main" id="{4C59AD47-865D-D0B8-1146-F00B2E95CA87}"/>
                  </a:ext>
                </a:extLst>
              </p:cNvPr>
              <p:cNvGrpSpPr/>
              <p:nvPr/>
            </p:nvGrpSpPr>
            <p:grpSpPr>
              <a:xfrm>
                <a:off x="723895" y="552000"/>
                <a:ext cx="1244130" cy="1640915"/>
                <a:chOff x="723895" y="552000"/>
                <a:chExt cx="1244130" cy="1640915"/>
              </a:xfrm>
            </p:grpSpPr>
            <p:sp>
              <p:nvSpPr>
                <p:cNvPr id="10" name="Google Shape;216;p28">
                  <a:extLst>
                    <a:ext uri="{FF2B5EF4-FFF2-40B4-BE49-F238E27FC236}">
                      <a16:creationId xmlns:a16="http://schemas.microsoft.com/office/drawing/2014/main" id="{4989600E-2DA6-17C8-AA11-B79F89C465C2}"/>
                    </a:ext>
                  </a:extLst>
                </p:cNvPr>
                <p:cNvSpPr/>
                <p:nvPr/>
              </p:nvSpPr>
              <p:spPr>
                <a:xfrm>
                  <a:off x="729625" y="552000"/>
                  <a:ext cx="98100" cy="98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" name="Google Shape;217;p28">
                  <a:extLst>
                    <a:ext uri="{FF2B5EF4-FFF2-40B4-BE49-F238E27FC236}">
                      <a16:creationId xmlns:a16="http://schemas.microsoft.com/office/drawing/2014/main" id="{92D67960-E460-F4D9-D04C-FD37A19377A3}"/>
                    </a:ext>
                  </a:extLst>
                </p:cNvPr>
                <p:cNvSpPr/>
                <p:nvPr/>
              </p:nvSpPr>
              <p:spPr>
                <a:xfrm>
                  <a:off x="882900" y="552000"/>
                  <a:ext cx="98100" cy="9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" name="Google Shape;218;p28">
                  <a:extLst>
                    <a:ext uri="{FF2B5EF4-FFF2-40B4-BE49-F238E27FC236}">
                      <a16:creationId xmlns:a16="http://schemas.microsoft.com/office/drawing/2014/main" id="{83DCF012-F40C-627C-949F-1C2C36D1A3A2}"/>
                    </a:ext>
                  </a:extLst>
                </p:cNvPr>
                <p:cNvSpPr/>
                <p:nvPr/>
              </p:nvSpPr>
              <p:spPr>
                <a:xfrm>
                  <a:off x="1036175" y="552000"/>
                  <a:ext cx="98100" cy="981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" name="Google Shape;219;p28">
                  <a:extLst>
                    <a:ext uri="{FF2B5EF4-FFF2-40B4-BE49-F238E27FC236}">
                      <a16:creationId xmlns:a16="http://schemas.microsoft.com/office/drawing/2014/main" id="{22E23798-55BD-273B-1BE6-00DF1F7BB2E6}"/>
                    </a:ext>
                  </a:extLst>
                </p:cNvPr>
                <p:cNvGrpSpPr/>
                <p:nvPr/>
              </p:nvGrpSpPr>
              <p:grpSpPr>
                <a:xfrm>
                  <a:off x="729630" y="1968358"/>
                  <a:ext cx="255615" cy="224557"/>
                  <a:chOff x="6184139" y="1980808"/>
                  <a:chExt cx="451696" cy="396814"/>
                </a:xfrm>
              </p:grpSpPr>
              <p:sp>
                <p:nvSpPr>
                  <p:cNvPr id="32" name="Google Shape;220;p28">
                    <a:extLst>
                      <a:ext uri="{FF2B5EF4-FFF2-40B4-BE49-F238E27FC236}">
                        <a16:creationId xmlns:a16="http://schemas.microsoft.com/office/drawing/2014/main" id="{CD7E14F8-226A-5CCE-8C52-BF531B7AF067}"/>
                      </a:ext>
                    </a:extLst>
                  </p:cNvPr>
                  <p:cNvSpPr/>
                  <p:nvPr/>
                </p:nvSpPr>
                <p:spPr>
                  <a:xfrm>
                    <a:off x="6184139" y="1980808"/>
                    <a:ext cx="451696" cy="3968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73" h="8322" extrusionOk="0">
                        <a:moveTo>
                          <a:pt x="4272" y="361"/>
                        </a:moveTo>
                        <a:cubicBezTo>
                          <a:pt x="4675" y="361"/>
                          <a:pt x="5063" y="583"/>
                          <a:pt x="5257" y="943"/>
                        </a:cubicBezTo>
                        <a:cubicBezTo>
                          <a:pt x="5285" y="1013"/>
                          <a:pt x="5354" y="1041"/>
                          <a:pt x="5437" y="1041"/>
                        </a:cubicBezTo>
                        <a:cubicBezTo>
                          <a:pt x="5466" y="1038"/>
                          <a:pt x="5495" y="1036"/>
                          <a:pt x="5524" y="1036"/>
                        </a:cubicBezTo>
                        <a:cubicBezTo>
                          <a:pt x="5868" y="1036"/>
                          <a:pt x="6196" y="1263"/>
                          <a:pt x="6324" y="1596"/>
                        </a:cubicBezTo>
                        <a:cubicBezTo>
                          <a:pt x="6349" y="1657"/>
                          <a:pt x="6408" y="1709"/>
                          <a:pt x="6480" y="1709"/>
                        </a:cubicBezTo>
                        <a:cubicBezTo>
                          <a:pt x="6489" y="1709"/>
                          <a:pt x="6497" y="1708"/>
                          <a:pt x="6505" y="1707"/>
                        </a:cubicBezTo>
                        <a:cubicBezTo>
                          <a:pt x="6521" y="1705"/>
                          <a:pt x="6536" y="1704"/>
                          <a:pt x="6552" y="1704"/>
                        </a:cubicBezTo>
                        <a:cubicBezTo>
                          <a:pt x="6838" y="1704"/>
                          <a:pt x="7088" y="1944"/>
                          <a:pt x="7088" y="2234"/>
                        </a:cubicBezTo>
                        <a:cubicBezTo>
                          <a:pt x="7088" y="2524"/>
                          <a:pt x="6851" y="2760"/>
                          <a:pt x="6561" y="2760"/>
                        </a:cubicBezTo>
                        <a:lnTo>
                          <a:pt x="6311" y="2760"/>
                        </a:lnTo>
                        <a:lnTo>
                          <a:pt x="6311" y="2178"/>
                        </a:lnTo>
                        <a:cubicBezTo>
                          <a:pt x="6311" y="2073"/>
                          <a:pt x="6222" y="1988"/>
                          <a:pt x="6120" y="1988"/>
                        </a:cubicBezTo>
                        <a:cubicBezTo>
                          <a:pt x="6101" y="1988"/>
                          <a:pt x="6081" y="1991"/>
                          <a:pt x="6061" y="1997"/>
                        </a:cubicBezTo>
                        <a:lnTo>
                          <a:pt x="4064" y="2566"/>
                        </a:lnTo>
                        <a:cubicBezTo>
                          <a:pt x="3981" y="2594"/>
                          <a:pt x="3926" y="2677"/>
                          <a:pt x="3939" y="2760"/>
                        </a:cubicBezTo>
                        <a:lnTo>
                          <a:pt x="3066" y="2760"/>
                        </a:lnTo>
                        <a:cubicBezTo>
                          <a:pt x="2678" y="2760"/>
                          <a:pt x="2345" y="2413"/>
                          <a:pt x="2373" y="2025"/>
                        </a:cubicBezTo>
                        <a:cubicBezTo>
                          <a:pt x="2373" y="1886"/>
                          <a:pt x="2441" y="1720"/>
                          <a:pt x="2552" y="1609"/>
                        </a:cubicBezTo>
                        <a:cubicBezTo>
                          <a:pt x="2678" y="1470"/>
                          <a:pt x="2830" y="1401"/>
                          <a:pt x="3011" y="1387"/>
                        </a:cubicBezTo>
                        <a:cubicBezTo>
                          <a:pt x="3094" y="1374"/>
                          <a:pt x="3163" y="1318"/>
                          <a:pt x="3177" y="1235"/>
                        </a:cubicBezTo>
                        <a:cubicBezTo>
                          <a:pt x="3232" y="999"/>
                          <a:pt x="3371" y="777"/>
                          <a:pt x="3565" y="610"/>
                        </a:cubicBezTo>
                        <a:cubicBezTo>
                          <a:pt x="3773" y="444"/>
                          <a:pt x="4009" y="361"/>
                          <a:pt x="4272" y="361"/>
                        </a:cubicBezTo>
                        <a:close/>
                        <a:moveTo>
                          <a:pt x="5936" y="2413"/>
                        </a:moveTo>
                        <a:lnTo>
                          <a:pt x="5936" y="2816"/>
                        </a:lnTo>
                        <a:lnTo>
                          <a:pt x="4300" y="3301"/>
                        </a:lnTo>
                        <a:lnTo>
                          <a:pt x="4300" y="2885"/>
                        </a:lnTo>
                        <a:lnTo>
                          <a:pt x="5936" y="2413"/>
                        </a:lnTo>
                        <a:close/>
                        <a:moveTo>
                          <a:pt x="5618" y="4493"/>
                        </a:moveTo>
                        <a:cubicBezTo>
                          <a:pt x="5797" y="4493"/>
                          <a:pt x="5936" y="4632"/>
                          <a:pt x="5936" y="4813"/>
                        </a:cubicBezTo>
                        <a:lnTo>
                          <a:pt x="5936" y="4826"/>
                        </a:lnTo>
                        <a:lnTo>
                          <a:pt x="5936" y="4841"/>
                        </a:lnTo>
                        <a:cubicBezTo>
                          <a:pt x="5936" y="5007"/>
                          <a:pt x="5797" y="5146"/>
                          <a:pt x="5618" y="5146"/>
                        </a:cubicBezTo>
                        <a:lnTo>
                          <a:pt x="5326" y="5146"/>
                        </a:lnTo>
                        <a:cubicBezTo>
                          <a:pt x="5146" y="5146"/>
                          <a:pt x="5007" y="5007"/>
                          <a:pt x="5007" y="4841"/>
                        </a:cubicBezTo>
                        <a:lnTo>
                          <a:pt x="5007" y="4813"/>
                        </a:lnTo>
                        <a:cubicBezTo>
                          <a:pt x="5007" y="4632"/>
                          <a:pt x="5146" y="4493"/>
                          <a:pt x="5326" y="4493"/>
                        </a:cubicBezTo>
                        <a:close/>
                        <a:moveTo>
                          <a:pt x="3621" y="4909"/>
                        </a:moveTo>
                        <a:cubicBezTo>
                          <a:pt x="3800" y="4909"/>
                          <a:pt x="3939" y="5048"/>
                          <a:pt x="3939" y="5215"/>
                        </a:cubicBezTo>
                        <a:lnTo>
                          <a:pt x="3939" y="5229"/>
                        </a:lnTo>
                        <a:lnTo>
                          <a:pt x="3939" y="5242"/>
                        </a:lnTo>
                        <a:cubicBezTo>
                          <a:pt x="3939" y="5409"/>
                          <a:pt x="3800" y="5547"/>
                          <a:pt x="3621" y="5547"/>
                        </a:cubicBezTo>
                        <a:lnTo>
                          <a:pt x="3316" y="5547"/>
                        </a:lnTo>
                        <a:cubicBezTo>
                          <a:pt x="3149" y="5547"/>
                          <a:pt x="3011" y="5409"/>
                          <a:pt x="3011" y="5242"/>
                        </a:cubicBezTo>
                        <a:lnTo>
                          <a:pt x="3011" y="5215"/>
                        </a:lnTo>
                        <a:cubicBezTo>
                          <a:pt x="3011" y="5048"/>
                          <a:pt x="3149" y="4909"/>
                          <a:pt x="3316" y="4909"/>
                        </a:cubicBezTo>
                        <a:close/>
                        <a:moveTo>
                          <a:pt x="7615" y="2483"/>
                        </a:moveTo>
                        <a:lnTo>
                          <a:pt x="7615" y="6200"/>
                        </a:lnTo>
                        <a:lnTo>
                          <a:pt x="1873" y="6200"/>
                        </a:lnTo>
                        <a:lnTo>
                          <a:pt x="1873" y="2483"/>
                        </a:lnTo>
                        <a:lnTo>
                          <a:pt x="2081" y="2483"/>
                        </a:lnTo>
                        <a:cubicBezTo>
                          <a:pt x="2247" y="2871"/>
                          <a:pt x="2636" y="3134"/>
                          <a:pt x="3066" y="3134"/>
                        </a:cubicBezTo>
                        <a:lnTo>
                          <a:pt x="3939" y="3134"/>
                        </a:lnTo>
                        <a:lnTo>
                          <a:pt x="3939" y="4619"/>
                        </a:lnTo>
                        <a:cubicBezTo>
                          <a:pt x="3843" y="4563"/>
                          <a:pt x="3732" y="4536"/>
                          <a:pt x="3621" y="4536"/>
                        </a:cubicBezTo>
                        <a:lnTo>
                          <a:pt x="3316" y="4536"/>
                        </a:lnTo>
                        <a:cubicBezTo>
                          <a:pt x="2941" y="4536"/>
                          <a:pt x="2636" y="4841"/>
                          <a:pt x="2636" y="5215"/>
                        </a:cubicBezTo>
                        <a:lnTo>
                          <a:pt x="2636" y="5242"/>
                        </a:lnTo>
                        <a:cubicBezTo>
                          <a:pt x="2636" y="5617"/>
                          <a:pt x="2941" y="5922"/>
                          <a:pt x="3316" y="5922"/>
                        </a:cubicBezTo>
                        <a:lnTo>
                          <a:pt x="3621" y="5922"/>
                        </a:lnTo>
                        <a:cubicBezTo>
                          <a:pt x="4009" y="5922"/>
                          <a:pt x="4300" y="5590"/>
                          <a:pt x="4300" y="5215"/>
                        </a:cubicBezTo>
                        <a:lnTo>
                          <a:pt x="4300" y="3676"/>
                        </a:lnTo>
                        <a:lnTo>
                          <a:pt x="5936" y="3204"/>
                        </a:lnTo>
                        <a:lnTo>
                          <a:pt x="5936" y="4203"/>
                        </a:lnTo>
                        <a:cubicBezTo>
                          <a:pt x="5840" y="4161"/>
                          <a:pt x="5742" y="4133"/>
                          <a:pt x="5618" y="4133"/>
                        </a:cubicBezTo>
                        <a:lnTo>
                          <a:pt x="5326" y="4133"/>
                        </a:lnTo>
                        <a:cubicBezTo>
                          <a:pt x="4952" y="4133"/>
                          <a:pt x="4647" y="4438"/>
                          <a:pt x="4647" y="4813"/>
                        </a:cubicBezTo>
                        <a:lnTo>
                          <a:pt x="4647" y="4841"/>
                        </a:lnTo>
                        <a:cubicBezTo>
                          <a:pt x="4647" y="5215"/>
                          <a:pt x="4952" y="5520"/>
                          <a:pt x="5326" y="5520"/>
                        </a:cubicBezTo>
                        <a:lnTo>
                          <a:pt x="5618" y="5520"/>
                        </a:lnTo>
                        <a:cubicBezTo>
                          <a:pt x="6006" y="5520"/>
                          <a:pt x="6311" y="5187"/>
                          <a:pt x="6311" y="4813"/>
                        </a:cubicBezTo>
                        <a:lnTo>
                          <a:pt x="6311" y="3134"/>
                        </a:lnTo>
                        <a:lnTo>
                          <a:pt x="6561" y="3134"/>
                        </a:lnTo>
                        <a:cubicBezTo>
                          <a:pt x="6962" y="3134"/>
                          <a:pt x="7323" y="2857"/>
                          <a:pt x="7434" y="2483"/>
                        </a:cubicBezTo>
                        <a:close/>
                        <a:moveTo>
                          <a:pt x="8044" y="1664"/>
                        </a:moveTo>
                        <a:cubicBezTo>
                          <a:pt x="8253" y="1664"/>
                          <a:pt x="8432" y="1831"/>
                          <a:pt x="8432" y="2053"/>
                        </a:cubicBezTo>
                        <a:lnTo>
                          <a:pt x="8432" y="6629"/>
                        </a:lnTo>
                        <a:cubicBezTo>
                          <a:pt x="8432" y="6838"/>
                          <a:pt x="8253" y="7017"/>
                          <a:pt x="8044" y="7017"/>
                        </a:cubicBezTo>
                        <a:lnTo>
                          <a:pt x="1443" y="7017"/>
                        </a:lnTo>
                        <a:cubicBezTo>
                          <a:pt x="1221" y="7017"/>
                          <a:pt x="1055" y="6838"/>
                          <a:pt x="1055" y="6629"/>
                        </a:cubicBezTo>
                        <a:lnTo>
                          <a:pt x="1055" y="2053"/>
                        </a:lnTo>
                        <a:cubicBezTo>
                          <a:pt x="1055" y="1831"/>
                          <a:pt x="1221" y="1664"/>
                          <a:pt x="1443" y="1664"/>
                        </a:cubicBezTo>
                        <a:lnTo>
                          <a:pt x="2081" y="1664"/>
                        </a:lnTo>
                        <a:cubicBezTo>
                          <a:pt x="2025" y="1803"/>
                          <a:pt x="1998" y="1956"/>
                          <a:pt x="1998" y="2108"/>
                        </a:cubicBezTo>
                        <a:lnTo>
                          <a:pt x="1679" y="2108"/>
                        </a:lnTo>
                        <a:cubicBezTo>
                          <a:pt x="1582" y="2108"/>
                          <a:pt x="1498" y="2191"/>
                          <a:pt x="1498" y="2289"/>
                        </a:cubicBezTo>
                        <a:lnTo>
                          <a:pt x="1498" y="6394"/>
                        </a:lnTo>
                        <a:cubicBezTo>
                          <a:pt x="1498" y="6490"/>
                          <a:pt x="1582" y="6574"/>
                          <a:pt x="1679" y="6574"/>
                        </a:cubicBezTo>
                        <a:lnTo>
                          <a:pt x="7794" y="6574"/>
                        </a:lnTo>
                        <a:cubicBezTo>
                          <a:pt x="7905" y="6574"/>
                          <a:pt x="7989" y="6490"/>
                          <a:pt x="7989" y="6394"/>
                        </a:cubicBezTo>
                        <a:lnTo>
                          <a:pt x="7989" y="2289"/>
                        </a:lnTo>
                        <a:cubicBezTo>
                          <a:pt x="7989" y="2191"/>
                          <a:pt x="7905" y="2108"/>
                          <a:pt x="7794" y="2108"/>
                        </a:cubicBezTo>
                        <a:lnTo>
                          <a:pt x="7448" y="2108"/>
                        </a:lnTo>
                        <a:cubicBezTo>
                          <a:pt x="7434" y="1942"/>
                          <a:pt x="7365" y="1790"/>
                          <a:pt x="7254" y="1664"/>
                        </a:cubicBezTo>
                        <a:close/>
                        <a:moveTo>
                          <a:pt x="4272" y="0"/>
                        </a:moveTo>
                        <a:cubicBezTo>
                          <a:pt x="3926" y="0"/>
                          <a:pt x="3593" y="111"/>
                          <a:pt x="3329" y="320"/>
                        </a:cubicBezTo>
                        <a:cubicBezTo>
                          <a:pt x="3107" y="514"/>
                          <a:pt x="2941" y="749"/>
                          <a:pt x="2844" y="1026"/>
                        </a:cubicBezTo>
                        <a:cubicBezTo>
                          <a:pt x="2663" y="1069"/>
                          <a:pt x="2484" y="1165"/>
                          <a:pt x="2345" y="1290"/>
                        </a:cubicBezTo>
                        <a:lnTo>
                          <a:pt x="1443" y="1290"/>
                        </a:lnTo>
                        <a:cubicBezTo>
                          <a:pt x="1027" y="1290"/>
                          <a:pt x="681" y="1637"/>
                          <a:pt x="681" y="2053"/>
                        </a:cubicBezTo>
                        <a:lnTo>
                          <a:pt x="681" y="6629"/>
                        </a:lnTo>
                        <a:cubicBezTo>
                          <a:pt x="681" y="6768"/>
                          <a:pt x="722" y="6906"/>
                          <a:pt x="792" y="7017"/>
                        </a:cubicBezTo>
                        <a:lnTo>
                          <a:pt x="195" y="7017"/>
                        </a:lnTo>
                        <a:cubicBezTo>
                          <a:pt x="84" y="7017"/>
                          <a:pt x="1" y="7101"/>
                          <a:pt x="1" y="7198"/>
                        </a:cubicBezTo>
                        <a:lnTo>
                          <a:pt x="1" y="7642"/>
                        </a:lnTo>
                        <a:cubicBezTo>
                          <a:pt x="1" y="8016"/>
                          <a:pt x="320" y="8321"/>
                          <a:pt x="694" y="8321"/>
                        </a:cubicBezTo>
                        <a:lnTo>
                          <a:pt x="3926" y="8321"/>
                        </a:lnTo>
                        <a:cubicBezTo>
                          <a:pt x="4037" y="8321"/>
                          <a:pt x="4120" y="8238"/>
                          <a:pt x="4120" y="8141"/>
                        </a:cubicBezTo>
                        <a:cubicBezTo>
                          <a:pt x="4120" y="8030"/>
                          <a:pt x="4037" y="7947"/>
                          <a:pt x="3926" y="7947"/>
                        </a:cubicBezTo>
                        <a:lnTo>
                          <a:pt x="694" y="7947"/>
                        </a:lnTo>
                        <a:cubicBezTo>
                          <a:pt x="514" y="7947"/>
                          <a:pt x="376" y="7808"/>
                          <a:pt x="376" y="7642"/>
                        </a:cubicBezTo>
                        <a:lnTo>
                          <a:pt x="376" y="7392"/>
                        </a:lnTo>
                        <a:lnTo>
                          <a:pt x="9098" y="7392"/>
                        </a:lnTo>
                        <a:lnTo>
                          <a:pt x="9098" y="7642"/>
                        </a:lnTo>
                        <a:cubicBezTo>
                          <a:pt x="9098" y="7808"/>
                          <a:pt x="8959" y="7947"/>
                          <a:pt x="8793" y="7947"/>
                        </a:cubicBezTo>
                        <a:lnTo>
                          <a:pt x="5562" y="7947"/>
                        </a:lnTo>
                        <a:cubicBezTo>
                          <a:pt x="5451" y="7947"/>
                          <a:pt x="5368" y="8030"/>
                          <a:pt x="5368" y="8141"/>
                        </a:cubicBezTo>
                        <a:cubicBezTo>
                          <a:pt x="5368" y="8238"/>
                          <a:pt x="5451" y="8321"/>
                          <a:pt x="5562" y="8321"/>
                        </a:cubicBezTo>
                        <a:lnTo>
                          <a:pt x="8793" y="8321"/>
                        </a:lnTo>
                        <a:cubicBezTo>
                          <a:pt x="9168" y="8321"/>
                          <a:pt x="9473" y="8016"/>
                          <a:pt x="9473" y="7642"/>
                        </a:cubicBezTo>
                        <a:lnTo>
                          <a:pt x="9473" y="7198"/>
                        </a:lnTo>
                        <a:cubicBezTo>
                          <a:pt x="9473" y="7101"/>
                          <a:pt x="9390" y="7017"/>
                          <a:pt x="9292" y="7017"/>
                        </a:cubicBezTo>
                        <a:lnTo>
                          <a:pt x="8696" y="7017"/>
                        </a:lnTo>
                        <a:cubicBezTo>
                          <a:pt x="8765" y="6906"/>
                          <a:pt x="8793" y="6768"/>
                          <a:pt x="8793" y="6629"/>
                        </a:cubicBezTo>
                        <a:lnTo>
                          <a:pt x="8793" y="2053"/>
                        </a:lnTo>
                        <a:cubicBezTo>
                          <a:pt x="8793" y="1637"/>
                          <a:pt x="8460" y="1290"/>
                          <a:pt x="8044" y="1290"/>
                        </a:cubicBezTo>
                        <a:lnTo>
                          <a:pt x="6588" y="1290"/>
                        </a:lnTo>
                        <a:cubicBezTo>
                          <a:pt x="6367" y="915"/>
                          <a:pt x="5964" y="666"/>
                          <a:pt x="5520" y="666"/>
                        </a:cubicBezTo>
                        <a:cubicBezTo>
                          <a:pt x="5243" y="250"/>
                          <a:pt x="4771" y="0"/>
                          <a:pt x="427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" name="Google Shape;221;p28">
                    <a:extLst>
                      <a:ext uri="{FF2B5EF4-FFF2-40B4-BE49-F238E27FC236}">
                        <a16:creationId xmlns:a16="http://schemas.microsoft.com/office/drawing/2014/main" id="{8EE05202-E912-7494-F7A2-1CEC036A51C3}"/>
                      </a:ext>
                    </a:extLst>
                  </p:cNvPr>
                  <p:cNvSpPr/>
                  <p:nvPr/>
                </p:nvSpPr>
                <p:spPr>
                  <a:xfrm>
                    <a:off x="6400384" y="2359892"/>
                    <a:ext cx="19216" cy="174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3" h="367" extrusionOk="0">
                        <a:moveTo>
                          <a:pt x="192" y="0"/>
                        </a:moveTo>
                        <a:cubicBezTo>
                          <a:pt x="147" y="0"/>
                          <a:pt x="103" y="19"/>
                          <a:pt x="70" y="53"/>
                        </a:cubicBezTo>
                        <a:cubicBezTo>
                          <a:pt x="14" y="121"/>
                          <a:pt x="1" y="219"/>
                          <a:pt x="56" y="288"/>
                        </a:cubicBezTo>
                        <a:cubicBezTo>
                          <a:pt x="89" y="342"/>
                          <a:pt x="142" y="366"/>
                          <a:pt x="197" y="366"/>
                        </a:cubicBezTo>
                        <a:cubicBezTo>
                          <a:pt x="283" y="366"/>
                          <a:pt x="372" y="306"/>
                          <a:pt x="389" y="205"/>
                        </a:cubicBezTo>
                        <a:cubicBezTo>
                          <a:pt x="403" y="136"/>
                          <a:pt x="362" y="53"/>
                          <a:pt x="278" y="25"/>
                        </a:cubicBezTo>
                        <a:cubicBezTo>
                          <a:pt x="251" y="8"/>
                          <a:pt x="221" y="0"/>
                          <a:pt x="19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4" name="Google Shape;222;p28">
                  <a:extLst>
                    <a:ext uri="{FF2B5EF4-FFF2-40B4-BE49-F238E27FC236}">
                      <a16:creationId xmlns:a16="http://schemas.microsoft.com/office/drawing/2014/main" id="{0E01151D-3786-A076-4643-EC4FC3FEF8ED}"/>
                    </a:ext>
                  </a:extLst>
                </p:cNvPr>
                <p:cNvGrpSpPr/>
                <p:nvPr/>
              </p:nvGrpSpPr>
              <p:grpSpPr>
                <a:xfrm>
                  <a:off x="729603" y="975082"/>
                  <a:ext cx="255613" cy="254966"/>
                  <a:chOff x="6184139" y="1220827"/>
                  <a:chExt cx="451696" cy="450552"/>
                </a:xfrm>
              </p:grpSpPr>
              <p:sp>
                <p:nvSpPr>
                  <p:cNvPr id="29" name="Google Shape;223;p28">
                    <a:extLst>
                      <a:ext uri="{FF2B5EF4-FFF2-40B4-BE49-F238E27FC236}">
                        <a16:creationId xmlns:a16="http://schemas.microsoft.com/office/drawing/2014/main" id="{A731C0D1-D85A-5990-6A75-5FF147BDD4D6}"/>
                      </a:ext>
                    </a:extLst>
                  </p:cNvPr>
                  <p:cNvSpPr/>
                  <p:nvPr/>
                </p:nvSpPr>
                <p:spPr>
                  <a:xfrm>
                    <a:off x="6353416" y="1390104"/>
                    <a:ext cx="117776" cy="1370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0" h="2875" extrusionOk="0">
                        <a:moveTo>
                          <a:pt x="916" y="1946"/>
                        </a:moveTo>
                        <a:cubicBezTo>
                          <a:pt x="1069" y="1946"/>
                          <a:pt x="1193" y="2070"/>
                          <a:pt x="1193" y="2224"/>
                        </a:cubicBezTo>
                        <a:cubicBezTo>
                          <a:pt x="1193" y="2376"/>
                          <a:pt x="1069" y="2501"/>
                          <a:pt x="916" y="2501"/>
                        </a:cubicBezTo>
                        <a:lnTo>
                          <a:pt x="666" y="2501"/>
                        </a:lnTo>
                        <a:cubicBezTo>
                          <a:pt x="500" y="2501"/>
                          <a:pt x="376" y="2376"/>
                          <a:pt x="376" y="2224"/>
                        </a:cubicBezTo>
                        <a:cubicBezTo>
                          <a:pt x="376" y="2070"/>
                          <a:pt x="500" y="1946"/>
                          <a:pt x="666" y="1946"/>
                        </a:cubicBezTo>
                        <a:close/>
                        <a:moveTo>
                          <a:pt x="1383" y="1"/>
                        </a:moveTo>
                        <a:cubicBezTo>
                          <a:pt x="1371" y="1"/>
                          <a:pt x="1358" y="2"/>
                          <a:pt x="1347" y="5"/>
                        </a:cubicBezTo>
                        <a:cubicBezTo>
                          <a:pt x="1263" y="18"/>
                          <a:pt x="1193" y="101"/>
                          <a:pt x="1193" y="184"/>
                        </a:cubicBezTo>
                        <a:lnTo>
                          <a:pt x="1193" y="1627"/>
                        </a:lnTo>
                        <a:cubicBezTo>
                          <a:pt x="1110" y="1599"/>
                          <a:pt x="1014" y="1571"/>
                          <a:pt x="916" y="1571"/>
                        </a:cubicBezTo>
                        <a:lnTo>
                          <a:pt x="666" y="1571"/>
                        </a:lnTo>
                        <a:cubicBezTo>
                          <a:pt x="320" y="1571"/>
                          <a:pt x="15" y="1849"/>
                          <a:pt x="15" y="2209"/>
                        </a:cubicBezTo>
                        <a:cubicBezTo>
                          <a:pt x="1" y="2570"/>
                          <a:pt x="293" y="2875"/>
                          <a:pt x="666" y="2875"/>
                        </a:cubicBezTo>
                        <a:lnTo>
                          <a:pt x="916" y="2875"/>
                        </a:lnTo>
                        <a:cubicBezTo>
                          <a:pt x="1277" y="2875"/>
                          <a:pt x="1568" y="2584"/>
                          <a:pt x="1568" y="2224"/>
                        </a:cubicBezTo>
                        <a:lnTo>
                          <a:pt x="1568" y="600"/>
                        </a:lnTo>
                        <a:cubicBezTo>
                          <a:pt x="1637" y="628"/>
                          <a:pt x="1707" y="670"/>
                          <a:pt x="1804" y="698"/>
                        </a:cubicBezTo>
                        <a:cubicBezTo>
                          <a:pt x="2026" y="767"/>
                          <a:pt x="2081" y="920"/>
                          <a:pt x="2081" y="933"/>
                        </a:cubicBezTo>
                        <a:lnTo>
                          <a:pt x="2095" y="948"/>
                        </a:lnTo>
                        <a:cubicBezTo>
                          <a:pt x="2118" y="1025"/>
                          <a:pt x="2183" y="1067"/>
                          <a:pt x="2259" y="1067"/>
                        </a:cubicBezTo>
                        <a:cubicBezTo>
                          <a:pt x="2278" y="1067"/>
                          <a:pt x="2297" y="1064"/>
                          <a:pt x="2317" y="1059"/>
                        </a:cubicBezTo>
                        <a:cubicBezTo>
                          <a:pt x="2414" y="1031"/>
                          <a:pt x="2469" y="933"/>
                          <a:pt x="2442" y="822"/>
                        </a:cubicBezTo>
                        <a:cubicBezTo>
                          <a:pt x="2401" y="698"/>
                          <a:pt x="2247" y="448"/>
                          <a:pt x="1915" y="337"/>
                        </a:cubicBezTo>
                        <a:cubicBezTo>
                          <a:pt x="1665" y="268"/>
                          <a:pt x="1554" y="101"/>
                          <a:pt x="1541" y="88"/>
                        </a:cubicBezTo>
                        <a:cubicBezTo>
                          <a:pt x="1506" y="30"/>
                          <a:pt x="1443" y="1"/>
                          <a:pt x="138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" name="Google Shape;224;p28">
                    <a:extLst>
                      <a:ext uri="{FF2B5EF4-FFF2-40B4-BE49-F238E27FC236}">
                        <a16:creationId xmlns:a16="http://schemas.microsoft.com/office/drawing/2014/main" id="{B7760E9F-AB3A-6A4E-637D-3C0A3ADF6442}"/>
                      </a:ext>
                    </a:extLst>
                  </p:cNvPr>
                  <p:cNvSpPr/>
                  <p:nvPr/>
                </p:nvSpPr>
                <p:spPr>
                  <a:xfrm>
                    <a:off x="6184139" y="1227598"/>
                    <a:ext cx="451696" cy="443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73" h="9307" extrusionOk="0">
                        <a:moveTo>
                          <a:pt x="4672" y="2941"/>
                        </a:moveTo>
                        <a:cubicBezTo>
                          <a:pt x="5194" y="2941"/>
                          <a:pt x="5714" y="3135"/>
                          <a:pt x="6103" y="3524"/>
                        </a:cubicBezTo>
                        <a:cubicBezTo>
                          <a:pt x="6894" y="4313"/>
                          <a:pt x="6894" y="5604"/>
                          <a:pt x="6103" y="6394"/>
                        </a:cubicBezTo>
                        <a:cubicBezTo>
                          <a:pt x="5708" y="6789"/>
                          <a:pt x="5188" y="6987"/>
                          <a:pt x="4667" y="6987"/>
                        </a:cubicBezTo>
                        <a:cubicBezTo>
                          <a:pt x="4147" y="6987"/>
                          <a:pt x="3627" y="6789"/>
                          <a:pt x="3232" y="6394"/>
                        </a:cubicBezTo>
                        <a:cubicBezTo>
                          <a:pt x="2441" y="5604"/>
                          <a:pt x="2441" y="4313"/>
                          <a:pt x="3232" y="3524"/>
                        </a:cubicBezTo>
                        <a:cubicBezTo>
                          <a:pt x="3627" y="3135"/>
                          <a:pt x="4151" y="2941"/>
                          <a:pt x="4672" y="2941"/>
                        </a:cubicBezTo>
                        <a:close/>
                        <a:moveTo>
                          <a:pt x="2726" y="6554"/>
                        </a:moveTo>
                        <a:cubicBezTo>
                          <a:pt x="2820" y="6554"/>
                          <a:pt x="2913" y="6588"/>
                          <a:pt x="2983" y="6658"/>
                        </a:cubicBezTo>
                        <a:cubicBezTo>
                          <a:pt x="3121" y="6796"/>
                          <a:pt x="3121" y="7018"/>
                          <a:pt x="2983" y="7157"/>
                        </a:cubicBezTo>
                        <a:lnTo>
                          <a:pt x="1720" y="8418"/>
                        </a:lnTo>
                        <a:lnTo>
                          <a:pt x="1208" y="7919"/>
                        </a:lnTo>
                        <a:lnTo>
                          <a:pt x="2469" y="6658"/>
                        </a:lnTo>
                        <a:cubicBezTo>
                          <a:pt x="2538" y="6588"/>
                          <a:pt x="2632" y="6554"/>
                          <a:pt x="2726" y="6554"/>
                        </a:cubicBezTo>
                        <a:close/>
                        <a:moveTo>
                          <a:pt x="944" y="8183"/>
                        </a:moveTo>
                        <a:lnTo>
                          <a:pt x="1457" y="8682"/>
                        </a:lnTo>
                        <a:lnTo>
                          <a:pt x="1304" y="8834"/>
                        </a:lnTo>
                        <a:cubicBezTo>
                          <a:pt x="1235" y="8904"/>
                          <a:pt x="1145" y="8938"/>
                          <a:pt x="1055" y="8938"/>
                        </a:cubicBezTo>
                        <a:cubicBezTo>
                          <a:pt x="964" y="8938"/>
                          <a:pt x="874" y="8904"/>
                          <a:pt x="805" y="8834"/>
                        </a:cubicBezTo>
                        <a:cubicBezTo>
                          <a:pt x="666" y="8696"/>
                          <a:pt x="666" y="8474"/>
                          <a:pt x="805" y="8335"/>
                        </a:cubicBezTo>
                        <a:lnTo>
                          <a:pt x="944" y="8183"/>
                        </a:lnTo>
                        <a:close/>
                        <a:moveTo>
                          <a:pt x="4718" y="1"/>
                        </a:moveTo>
                        <a:cubicBezTo>
                          <a:pt x="4642" y="1"/>
                          <a:pt x="4571" y="51"/>
                          <a:pt x="4549" y="125"/>
                        </a:cubicBezTo>
                        <a:cubicBezTo>
                          <a:pt x="4508" y="223"/>
                          <a:pt x="4564" y="320"/>
                          <a:pt x="4660" y="362"/>
                        </a:cubicBezTo>
                        <a:cubicBezTo>
                          <a:pt x="5146" y="541"/>
                          <a:pt x="5548" y="889"/>
                          <a:pt x="5797" y="1346"/>
                        </a:cubicBezTo>
                        <a:cubicBezTo>
                          <a:pt x="5834" y="1394"/>
                          <a:pt x="5890" y="1432"/>
                          <a:pt x="5950" y="1432"/>
                        </a:cubicBezTo>
                        <a:cubicBezTo>
                          <a:pt x="5959" y="1432"/>
                          <a:pt x="5969" y="1431"/>
                          <a:pt x="5978" y="1429"/>
                        </a:cubicBezTo>
                        <a:lnTo>
                          <a:pt x="6130" y="1429"/>
                        </a:lnTo>
                        <a:cubicBezTo>
                          <a:pt x="6824" y="1429"/>
                          <a:pt x="7462" y="1873"/>
                          <a:pt x="7711" y="2511"/>
                        </a:cubicBezTo>
                        <a:cubicBezTo>
                          <a:pt x="7739" y="2594"/>
                          <a:pt x="7822" y="2636"/>
                          <a:pt x="7905" y="2636"/>
                        </a:cubicBezTo>
                        <a:cubicBezTo>
                          <a:pt x="7947" y="2636"/>
                          <a:pt x="7975" y="2622"/>
                          <a:pt x="8016" y="2622"/>
                        </a:cubicBezTo>
                        <a:cubicBezTo>
                          <a:pt x="8613" y="2622"/>
                          <a:pt x="9098" y="3121"/>
                          <a:pt x="9098" y="3718"/>
                        </a:cubicBezTo>
                        <a:cubicBezTo>
                          <a:pt x="9098" y="4328"/>
                          <a:pt x="8613" y="4813"/>
                          <a:pt x="8016" y="4813"/>
                        </a:cubicBezTo>
                        <a:lnTo>
                          <a:pt x="7073" y="4813"/>
                        </a:lnTo>
                        <a:cubicBezTo>
                          <a:pt x="7004" y="3870"/>
                          <a:pt x="6380" y="3024"/>
                          <a:pt x="5492" y="2705"/>
                        </a:cubicBezTo>
                        <a:cubicBezTo>
                          <a:pt x="5230" y="2611"/>
                          <a:pt x="4957" y="2565"/>
                          <a:pt x="4687" y="2565"/>
                        </a:cubicBezTo>
                        <a:cubicBezTo>
                          <a:pt x="4001" y="2565"/>
                          <a:pt x="3329" y="2857"/>
                          <a:pt x="2872" y="3385"/>
                        </a:cubicBezTo>
                        <a:cubicBezTo>
                          <a:pt x="2705" y="3579"/>
                          <a:pt x="2567" y="3787"/>
                          <a:pt x="2456" y="4023"/>
                        </a:cubicBezTo>
                        <a:cubicBezTo>
                          <a:pt x="2358" y="4272"/>
                          <a:pt x="2289" y="4550"/>
                          <a:pt x="2275" y="4813"/>
                        </a:cubicBezTo>
                        <a:lnTo>
                          <a:pt x="1762" y="4813"/>
                        </a:lnTo>
                        <a:cubicBezTo>
                          <a:pt x="999" y="4813"/>
                          <a:pt x="376" y="4189"/>
                          <a:pt x="376" y="3426"/>
                        </a:cubicBezTo>
                        <a:cubicBezTo>
                          <a:pt x="376" y="2719"/>
                          <a:pt x="944" y="2109"/>
                          <a:pt x="1651" y="2054"/>
                        </a:cubicBezTo>
                        <a:cubicBezTo>
                          <a:pt x="1735" y="2039"/>
                          <a:pt x="1803" y="1984"/>
                          <a:pt x="1818" y="1900"/>
                        </a:cubicBezTo>
                        <a:cubicBezTo>
                          <a:pt x="1984" y="1194"/>
                          <a:pt x="2484" y="611"/>
                          <a:pt x="3177" y="362"/>
                        </a:cubicBezTo>
                        <a:cubicBezTo>
                          <a:pt x="3273" y="334"/>
                          <a:pt x="3316" y="223"/>
                          <a:pt x="3273" y="125"/>
                        </a:cubicBezTo>
                        <a:cubicBezTo>
                          <a:pt x="3251" y="48"/>
                          <a:pt x="3176" y="6"/>
                          <a:pt x="3098" y="6"/>
                        </a:cubicBezTo>
                        <a:cubicBezTo>
                          <a:pt x="3078" y="6"/>
                          <a:pt x="3058" y="9"/>
                          <a:pt x="3038" y="14"/>
                        </a:cubicBezTo>
                        <a:cubicBezTo>
                          <a:pt x="2650" y="153"/>
                          <a:pt x="2303" y="403"/>
                          <a:pt x="2025" y="722"/>
                        </a:cubicBezTo>
                        <a:cubicBezTo>
                          <a:pt x="1776" y="1000"/>
                          <a:pt x="1596" y="1332"/>
                          <a:pt x="1498" y="1693"/>
                        </a:cubicBezTo>
                        <a:cubicBezTo>
                          <a:pt x="653" y="1832"/>
                          <a:pt x="1" y="2581"/>
                          <a:pt x="1" y="3426"/>
                        </a:cubicBezTo>
                        <a:cubicBezTo>
                          <a:pt x="1" y="4397"/>
                          <a:pt x="792" y="5188"/>
                          <a:pt x="1762" y="5188"/>
                        </a:cubicBezTo>
                        <a:lnTo>
                          <a:pt x="2289" y="5188"/>
                        </a:lnTo>
                        <a:cubicBezTo>
                          <a:pt x="2317" y="5534"/>
                          <a:pt x="2428" y="5881"/>
                          <a:pt x="2608" y="6186"/>
                        </a:cubicBezTo>
                        <a:cubicBezTo>
                          <a:pt x="2469" y="6214"/>
                          <a:pt x="2330" y="6283"/>
                          <a:pt x="2206" y="6394"/>
                        </a:cubicBezTo>
                        <a:lnTo>
                          <a:pt x="542" y="8072"/>
                        </a:lnTo>
                        <a:cubicBezTo>
                          <a:pt x="250" y="8350"/>
                          <a:pt x="250" y="8807"/>
                          <a:pt x="542" y="9099"/>
                        </a:cubicBezTo>
                        <a:cubicBezTo>
                          <a:pt x="681" y="9237"/>
                          <a:pt x="868" y="9307"/>
                          <a:pt x="1055" y="9307"/>
                        </a:cubicBezTo>
                        <a:cubicBezTo>
                          <a:pt x="1242" y="9307"/>
                          <a:pt x="1430" y="9237"/>
                          <a:pt x="1568" y="9099"/>
                        </a:cubicBezTo>
                        <a:lnTo>
                          <a:pt x="3232" y="7420"/>
                        </a:lnTo>
                        <a:cubicBezTo>
                          <a:pt x="3343" y="7309"/>
                          <a:pt x="3412" y="7170"/>
                          <a:pt x="3440" y="7018"/>
                        </a:cubicBezTo>
                        <a:cubicBezTo>
                          <a:pt x="3815" y="7240"/>
                          <a:pt x="4244" y="7364"/>
                          <a:pt x="4675" y="7364"/>
                        </a:cubicBezTo>
                        <a:cubicBezTo>
                          <a:pt x="5285" y="7364"/>
                          <a:pt x="5895" y="7129"/>
                          <a:pt x="6367" y="6658"/>
                        </a:cubicBezTo>
                        <a:cubicBezTo>
                          <a:pt x="6783" y="6242"/>
                          <a:pt x="7004" y="5728"/>
                          <a:pt x="7060" y="5188"/>
                        </a:cubicBezTo>
                        <a:lnTo>
                          <a:pt x="8016" y="5188"/>
                        </a:lnTo>
                        <a:cubicBezTo>
                          <a:pt x="8821" y="5188"/>
                          <a:pt x="9473" y="4522"/>
                          <a:pt x="9473" y="3718"/>
                        </a:cubicBezTo>
                        <a:cubicBezTo>
                          <a:pt x="9473" y="2913"/>
                          <a:pt x="8821" y="2261"/>
                          <a:pt x="8016" y="2261"/>
                        </a:cubicBezTo>
                        <a:lnTo>
                          <a:pt x="8003" y="2261"/>
                        </a:lnTo>
                        <a:cubicBezTo>
                          <a:pt x="7670" y="1540"/>
                          <a:pt x="6935" y="1055"/>
                          <a:pt x="6130" y="1055"/>
                        </a:cubicBezTo>
                        <a:lnTo>
                          <a:pt x="6061" y="1055"/>
                        </a:lnTo>
                        <a:cubicBezTo>
                          <a:pt x="5770" y="569"/>
                          <a:pt x="5313" y="209"/>
                          <a:pt x="4786" y="14"/>
                        </a:cubicBezTo>
                        <a:cubicBezTo>
                          <a:pt x="4763" y="5"/>
                          <a:pt x="4740" y="1"/>
                          <a:pt x="471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" name="Google Shape;225;p28">
                    <a:extLst>
                      <a:ext uri="{FF2B5EF4-FFF2-40B4-BE49-F238E27FC236}">
                        <a16:creationId xmlns:a16="http://schemas.microsoft.com/office/drawing/2014/main" id="{87D01BE1-D894-34BB-2F69-AE46FCDE8337}"/>
                      </a:ext>
                    </a:extLst>
                  </p:cNvPr>
                  <p:cNvSpPr/>
                  <p:nvPr/>
                </p:nvSpPr>
                <p:spPr>
                  <a:xfrm>
                    <a:off x="6361570" y="1220827"/>
                    <a:ext cx="19025" cy="176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9" h="371" extrusionOk="0">
                        <a:moveTo>
                          <a:pt x="187" y="1"/>
                        </a:moveTo>
                        <a:cubicBezTo>
                          <a:pt x="174" y="1"/>
                          <a:pt x="161" y="2"/>
                          <a:pt x="149" y="4"/>
                        </a:cubicBezTo>
                        <a:cubicBezTo>
                          <a:pt x="79" y="32"/>
                          <a:pt x="24" y="101"/>
                          <a:pt x="11" y="171"/>
                        </a:cubicBezTo>
                        <a:cubicBezTo>
                          <a:pt x="1" y="288"/>
                          <a:pt x="101" y="370"/>
                          <a:pt x="200" y="370"/>
                        </a:cubicBezTo>
                        <a:cubicBezTo>
                          <a:pt x="241" y="370"/>
                          <a:pt x="283" y="356"/>
                          <a:pt x="316" y="323"/>
                        </a:cubicBezTo>
                        <a:cubicBezTo>
                          <a:pt x="385" y="267"/>
                          <a:pt x="399" y="156"/>
                          <a:pt x="357" y="88"/>
                        </a:cubicBezTo>
                        <a:cubicBezTo>
                          <a:pt x="323" y="30"/>
                          <a:pt x="250" y="1"/>
                          <a:pt x="18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" name="Google Shape;226;p28">
                  <a:extLst>
                    <a:ext uri="{FF2B5EF4-FFF2-40B4-BE49-F238E27FC236}">
                      <a16:creationId xmlns:a16="http://schemas.microsoft.com/office/drawing/2014/main" id="{B4B2171F-0ED3-9119-D8C6-ED289355D68E}"/>
                    </a:ext>
                  </a:extLst>
                </p:cNvPr>
                <p:cNvGrpSpPr/>
                <p:nvPr/>
              </p:nvGrpSpPr>
              <p:grpSpPr>
                <a:xfrm>
                  <a:off x="723895" y="1482608"/>
                  <a:ext cx="267227" cy="233163"/>
                  <a:chOff x="6908262" y="1240186"/>
                  <a:chExt cx="472209" cy="412024"/>
                </a:xfrm>
              </p:grpSpPr>
              <p:sp>
                <p:nvSpPr>
                  <p:cNvPr id="21" name="Google Shape;227;p28">
                    <a:extLst>
                      <a:ext uri="{FF2B5EF4-FFF2-40B4-BE49-F238E27FC236}">
                        <a16:creationId xmlns:a16="http://schemas.microsoft.com/office/drawing/2014/main" id="{F6C70DC2-4F59-140F-D3E5-C93BB603BA45}"/>
                      </a:ext>
                    </a:extLst>
                  </p:cNvPr>
                  <p:cNvSpPr/>
                  <p:nvPr/>
                </p:nvSpPr>
                <p:spPr>
                  <a:xfrm>
                    <a:off x="7105958" y="1594618"/>
                    <a:ext cx="76769" cy="179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0" h="376" extrusionOk="0">
                        <a:moveTo>
                          <a:pt x="181" y="0"/>
                        </a:moveTo>
                        <a:cubicBezTo>
                          <a:pt x="84" y="0"/>
                          <a:pt x="1" y="84"/>
                          <a:pt x="1" y="181"/>
                        </a:cubicBezTo>
                        <a:cubicBezTo>
                          <a:pt x="1" y="292"/>
                          <a:pt x="84" y="375"/>
                          <a:pt x="181" y="375"/>
                        </a:cubicBezTo>
                        <a:lnTo>
                          <a:pt x="1429" y="375"/>
                        </a:lnTo>
                        <a:cubicBezTo>
                          <a:pt x="1540" y="375"/>
                          <a:pt x="1609" y="292"/>
                          <a:pt x="1609" y="181"/>
                        </a:cubicBezTo>
                        <a:cubicBezTo>
                          <a:pt x="1609" y="84"/>
                          <a:pt x="1540" y="0"/>
                          <a:pt x="142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" name="Google Shape;228;p28">
                    <a:extLst>
                      <a:ext uri="{FF2B5EF4-FFF2-40B4-BE49-F238E27FC236}">
                        <a16:creationId xmlns:a16="http://schemas.microsoft.com/office/drawing/2014/main" id="{373C2E3E-75E8-B810-2055-961A39CFDA37}"/>
                      </a:ext>
                    </a:extLst>
                  </p:cNvPr>
                  <p:cNvSpPr/>
                  <p:nvPr/>
                </p:nvSpPr>
                <p:spPr>
                  <a:xfrm>
                    <a:off x="7080209" y="1365642"/>
                    <a:ext cx="136229" cy="1595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57" h="3347" extrusionOk="0">
                        <a:moveTo>
                          <a:pt x="1054" y="2237"/>
                        </a:moveTo>
                        <a:cubicBezTo>
                          <a:pt x="1262" y="2237"/>
                          <a:pt x="1415" y="2404"/>
                          <a:pt x="1415" y="2598"/>
                        </a:cubicBezTo>
                        <a:lnTo>
                          <a:pt x="1415" y="2611"/>
                        </a:lnTo>
                        <a:cubicBezTo>
                          <a:pt x="1415" y="2820"/>
                          <a:pt x="1262" y="2972"/>
                          <a:pt x="1054" y="2972"/>
                        </a:cubicBezTo>
                        <a:lnTo>
                          <a:pt x="735" y="2972"/>
                        </a:lnTo>
                        <a:cubicBezTo>
                          <a:pt x="541" y="2972"/>
                          <a:pt x="374" y="2820"/>
                          <a:pt x="374" y="2611"/>
                        </a:cubicBezTo>
                        <a:lnTo>
                          <a:pt x="374" y="2598"/>
                        </a:lnTo>
                        <a:cubicBezTo>
                          <a:pt x="374" y="2404"/>
                          <a:pt x="541" y="2237"/>
                          <a:pt x="735" y="2237"/>
                        </a:cubicBezTo>
                        <a:close/>
                        <a:moveTo>
                          <a:pt x="1594" y="1"/>
                        </a:moveTo>
                        <a:cubicBezTo>
                          <a:pt x="1580" y="1"/>
                          <a:pt x="1567" y="2"/>
                          <a:pt x="1553" y="4"/>
                        </a:cubicBezTo>
                        <a:cubicBezTo>
                          <a:pt x="1470" y="32"/>
                          <a:pt x="1415" y="102"/>
                          <a:pt x="1415" y="185"/>
                        </a:cubicBezTo>
                        <a:lnTo>
                          <a:pt x="1415" y="1960"/>
                        </a:lnTo>
                        <a:cubicBezTo>
                          <a:pt x="1317" y="1904"/>
                          <a:pt x="1193" y="1862"/>
                          <a:pt x="1054" y="1862"/>
                        </a:cubicBezTo>
                        <a:lnTo>
                          <a:pt x="735" y="1862"/>
                        </a:lnTo>
                        <a:cubicBezTo>
                          <a:pt x="333" y="1862"/>
                          <a:pt x="0" y="2195"/>
                          <a:pt x="0" y="2598"/>
                        </a:cubicBezTo>
                        <a:lnTo>
                          <a:pt x="0" y="2611"/>
                        </a:lnTo>
                        <a:cubicBezTo>
                          <a:pt x="0" y="3014"/>
                          <a:pt x="333" y="3347"/>
                          <a:pt x="735" y="3347"/>
                        </a:cubicBezTo>
                        <a:lnTo>
                          <a:pt x="1054" y="3347"/>
                        </a:lnTo>
                        <a:cubicBezTo>
                          <a:pt x="1456" y="3347"/>
                          <a:pt x="1789" y="3014"/>
                          <a:pt x="1789" y="2611"/>
                        </a:cubicBezTo>
                        <a:lnTo>
                          <a:pt x="1789" y="2598"/>
                        </a:lnTo>
                        <a:lnTo>
                          <a:pt x="1789" y="614"/>
                        </a:lnTo>
                        <a:cubicBezTo>
                          <a:pt x="1872" y="670"/>
                          <a:pt x="1983" y="725"/>
                          <a:pt x="2108" y="767"/>
                        </a:cubicBezTo>
                        <a:cubicBezTo>
                          <a:pt x="2399" y="850"/>
                          <a:pt x="2469" y="1058"/>
                          <a:pt x="2469" y="1058"/>
                        </a:cubicBezTo>
                        <a:lnTo>
                          <a:pt x="2482" y="1086"/>
                        </a:lnTo>
                        <a:cubicBezTo>
                          <a:pt x="2505" y="1154"/>
                          <a:pt x="2575" y="1204"/>
                          <a:pt x="2645" y="1204"/>
                        </a:cubicBezTo>
                        <a:cubicBezTo>
                          <a:pt x="2661" y="1204"/>
                          <a:pt x="2676" y="1202"/>
                          <a:pt x="2691" y="1197"/>
                        </a:cubicBezTo>
                        <a:cubicBezTo>
                          <a:pt x="2802" y="1183"/>
                          <a:pt x="2857" y="1072"/>
                          <a:pt x="2829" y="975"/>
                        </a:cubicBezTo>
                        <a:lnTo>
                          <a:pt x="2829" y="961"/>
                        </a:lnTo>
                        <a:cubicBezTo>
                          <a:pt x="2787" y="808"/>
                          <a:pt x="2607" y="531"/>
                          <a:pt x="2219" y="407"/>
                        </a:cubicBezTo>
                        <a:cubicBezTo>
                          <a:pt x="1914" y="309"/>
                          <a:pt x="1775" y="115"/>
                          <a:pt x="1761" y="87"/>
                        </a:cubicBezTo>
                        <a:cubicBezTo>
                          <a:pt x="1726" y="30"/>
                          <a:pt x="1663" y="1"/>
                          <a:pt x="159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" name="Google Shape;229;p28">
                    <a:extLst>
                      <a:ext uri="{FF2B5EF4-FFF2-40B4-BE49-F238E27FC236}">
                        <a16:creationId xmlns:a16="http://schemas.microsoft.com/office/drawing/2014/main" id="{68B98FF3-443C-945A-550B-0E4B139CB96E}"/>
                      </a:ext>
                    </a:extLst>
                  </p:cNvPr>
                  <p:cNvSpPr/>
                  <p:nvPr/>
                </p:nvSpPr>
                <p:spPr>
                  <a:xfrm>
                    <a:off x="7019365" y="1240186"/>
                    <a:ext cx="249999" cy="4120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43" h="8641" extrusionOk="0">
                        <a:moveTo>
                          <a:pt x="3578" y="361"/>
                        </a:moveTo>
                        <a:lnTo>
                          <a:pt x="3578" y="403"/>
                        </a:lnTo>
                        <a:lnTo>
                          <a:pt x="3578" y="666"/>
                        </a:lnTo>
                        <a:cubicBezTo>
                          <a:pt x="3578" y="736"/>
                          <a:pt x="3523" y="791"/>
                          <a:pt x="3453" y="791"/>
                        </a:cubicBezTo>
                        <a:lnTo>
                          <a:pt x="1803" y="791"/>
                        </a:lnTo>
                        <a:cubicBezTo>
                          <a:pt x="1720" y="791"/>
                          <a:pt x="1665" y="736"/>
                          <a:pt x="1665" y="666"/>
                        </a:cubicBezTo>
                        <a:lnTo>
                          <a:pt x="1665" y="403"/>
                        </a:lnTo>
                        <a:lnTo>
                          <a:pt x="1665" y="361"/>
                        </a:lnTo>
                        <a:close/>
                        <a:moveTo>
                          <a:pt x="832" y="0"/>
                        </a:moveTo>
                        <a:cubicBezTo>
                          <a:pt x="374" y="0"/>
                          <a:pt x="0" y="375"/>
                          <a:pt x="0" y="832"/>
                        </a:cubicBezTo>
                        <a:lnTo>
                          <a:pt x="0" y="1636"/>
                        </a:lnTo>
                        <a:cubicBezTo>
                          <a:pt x="0" y="1747"/>
                          <a:pt x="84" y="1831"/>
                          <a:pt x="180" y="1831"/>
                        </a:cubicBezTo>
                        <a:cubicBezTo>
                          <a:pt x="291" y="1831"/>
                          <a:pt x="374" y="1747"/>
                          <a:pt x="374" y="1636"/>
                        </a:cubicBezTo>
                        <a:lnTo>
                          <a:pt x="374" y="832"/>
                        </a:lnTo>
                        <a:cubicBezTo>
                          <a:pt x="374" y="569"/>
                          <a:pt x="568" y="361"/>
                          <a:pt x="832" y="361"/>
                        </a:cubicBezTo>
                        <a:lnTo>
                          <a:pt x="1262" y="361"/>
                        </a:lnTo>
                        <a:cubicBezTo>
                          <a:pt x="1276" y="361"/>
                          <a:pt x="1290" y="388"/>
                          <a:pt x="1290" y="403"/>
                        </a:cubicBezTo>
                        <a:lnTo>
                          <a:pt x="1290" y="666"/>
                        </a:lnTo>
                        <a:cubicBezTo>
                          <a:pt x="1290" y="943"/>
                          <a:pt x="1526" y="1165"/>
                          <a:pt x="1803" y="1165"/>
                        </a:cubicBezTo>
                        <a:lnTo>
                          <a:pt x="3453" y="1165"/>
                        </a:lnTo>
                        <a:cubicBezTo>
                          <a:pt x="3730" y="1165"/>
                          <a:pt x="3952" y="943"/>
                          <a:pt x="3952" y="666"/>
                        </a:cubicBezTo>
                        <a:lnTo>
                          <a:pt x="3952" y="403"/>
                        </a:lnTo>
                        <a:cubicBezTo>
                          <a:pt x="3952" y="388"/>
                          <a:pt x="3967" y="361"/>
                          <a:pt x="3994" y="361"/>
                        </a:cubicBezTo>
                        <a:lnTo>
                          <a:pt x="4410" y="361"/>
                        </a:lnTo>
                        <a:cubicBezTo>
                          <a:pt x="4673" y="361"/>
                          <a:pt x="4882" y="569"/>
                          <a:pt x="4882" y="832"/>
                        </a:cubicBezTo>
                        <a:lnTo>
                          <a:pt x="4882" y="7808"/>
                        </a:lnTo>
                        <a:cubicBezTo>
                          <a:pt x="4882" y="8058"/>
                          <a:pt x="4673" y="8265"/>
                          <a:pt x="4410" y="8265"/>
                        </a:cubicBezTo>
                        <a:lnTo>
                          <a:pt x="832" y="8265"/>
                        </a:lnTo>
                        <a:cubicBezTo>
                          <a:pt x="583" y="8265"/>
                          <a:pt x="374" y="8058"/>
                          <a:pt x="374" y="7808"/>
                        </a:cubicBezTo>
                        <a:lnTo>
                          <a:pt x="374" y="3273"/>
                        </a:lnTo>
                        <a:cubicBezTo>
                          <a:pt x="374" y="3162"/>
                          <a:pt x="291" y="3079"/>
                          <a:pt x="180" y="3079"/>
                        </a:cubicBezTo>
                        <a:cubicBezTo>
                          <a:pt x="84" y="3079"/>
                          <a:pt x="0" y="3162"/>
                          <a:pt x="0" y="3273"/>
                        </a:cubicBezTo>
                        <a:lnTo>
                          <a:pt x="0" y="7808"/>
                        </a:lnTo>
                        <a:cubicBezTo>
                          <a:pt x="0" y="8265"/>
                          <a:pt x="374" y="8640"/>
                          <a:pt x="832" y="8640"/>
                        </a:cubicBezTo>
                        <a:lnTo>
                          <a:pt x="4410" y="8640"/>
                        </a:lnTo>
                        <a:cubicBezTo>
                          <a:pt x="4882" y="8640"/>
                          <a:pt x="5242" y="8265"/>
                          <a:pt x="5242" y="7808"/>
                        </a:cubicBezTo>
                        <a:lnTo>
                          <a:pt x="5242" y="832"/>
                        </a:lnTo>
                        <a:cubicBezTo>
                          <a:pt x="5242" y="375"/>
                          <a:pt x="4882" y="0"/>
                          <a:pt x="441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" name="Google Shape;230;p28">
                    <a:extLst>
                      <a:ext uri="{FF2B5EF4-FFF2-40B4-BE49-F238E27FC236}">
                        <a16:creationId xmlns:a16="http://schemas.microsoft.com/office/drawing/2014/main" id="{1DB9945B-55E3-385D-99EB-0A342BE93A7B}"/>
                      </a:ext>
                    </a:extLst>
                  </p:cNvPr>
                  <p:cNvSpPr/>
                  <p:nvPr/>
                </p:nvSpPr>
                <p:spPr>
                  <a:xfrm>
                    <a:off x="6955183" y="1401691"/>
                    <a:ext cx="41722" cy="97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5" h="2047" extrusionOk="0">
                        <a:moveTo>
                          <a:pt x="668" y="1"/>
                        </a:moveTo>
                        <a:cubicBezTo>
                          <a:pt x="621" y="1"/>
                          <a:pt x="576" y="18"/>
                          <a:pt x="542" y="52"/>
                        </a:cubicBezTo>
                        <a:cubicBezTo>
                          <a:pt x="1" y="594"/>
                          <a:pt x="1" y="1454"/>
                          <a:pt x="542" y="1994"/>
                        </a:cubicBezTo>
                        <a:cubicBezTo>
                          <a:pt x="576" y="2029"/>
                          <a:pt x="625" y="2046"/>
                          <a:pt x="673" y="2046"/>
                        </a:cubicBezTo>
                        <a:cubicBezTo>
                          <a:pt x="722" y="2046"/>
                          <a:pt x="771" y="2029"/>
                          <a:pt x="805" y="1994"/>
                        </a:cubicBezTo>
                        <a:cubicBezTo>
                          <a:pt x="875" y="1911"/>
                          <a:pt x="875" y="1800"/>
                          <a:pt x="805" y="1731"/>
                        </a:cubicBezTo>
                        <a:cubicBezTo>
                          <a:pt x="417" y="1343"/>
                          <a:pt x="417" y="705"/>
                          <a:pt x="805" y="316"/>
                        </a:cubicBezTo>
                        <a:cubicBezTo>
                          <a:pt x="875" y="246"/>
                          <a:pt x="875" y="122"/>
                          <a:pt x="805" y="52"/>
                        </a:cubicBezTo>
                        <a:cubicBezTo>
                          <a:pt x="763" y="18"/>
                          <a:pt x="715" y="1"/>
                          <a:pt x="66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" name="Google Shape;231;p28">
                    <a:extLst>
                      <a:ext uri="{FF2B5EF4-FFF2-40B4-BE49-F238E27FC236}">
                        <a16:creationId xmlns:a16="http://schemas.microsoft.com/office/drawing/2014/main" id="{65E42B6F-EF85-9275-8F45-4F1B09C6FD4C}"/>
                      </a:ext>
                    </a:extLst>
                  </p:cNvPr>
                  <p:cNvSpPr/>
                  <p:nvPr/>
                </p:nvSpPr>
                <p:spPr>
                  <a:xfrm>
                    <a:off x="6908262" y="1371269"/>
                    <a:ext cx="58220" cy="1585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1" h="3326" extrusionOk="0">
                        <a:moveTo>
                          <a:pt x="1014" y="1"/>
                        </a:moveTo>
                        <a:cubicBezTo>
                          <a:pt x="967" y="1"/>
                          <a:pt x="922" y="18"/>
                          <a:pt x="888" y="52"/>
                        </a:cubicBezTo>
                        <a:cubicBezTo>
                          <a:pt x="1" y="940"/>
                          <a:pt x="1" y="2382"/>
                          <a:pt x="888" y="3270"/>
                        </a:cubicBezTo>
                        <a:cubicBezTo>
                          <a:pt x="916" y="3297"/>
                          <a:pt x="971" y="3325"/>
                          <a:pt x="1012" y="3325"/>
                        </a:cubicBezTo>
                        <a:cubicBezTo>
                          <a:pt x="1068" y="3325"/>
                          <a:pt x="1110" y="3297"/>
                          <a:pt x="1151" y="3270"/>
                        </a:cubicBezTo>
                        <a:cubicBezTo>
                          <a:pt x="1221" y="3201"/>
                          <a:pt x="1221" y="3076"/>
                          <a:pt x="1151" y="3007"/>
                        </a:cubicBezTo>
                        <a:cubicBezTo>
                          <a:pt x="402" y="2258"/>
                          <a:pt x="402" y="1051"/>
                          <a:pt x="1151" y="316"/>
                        </a:cubicBezTo>
                        <a:cubicBezTo>
                          <a:pt x="1221" y="247"/>
                          <a:pt x="1221" y="122"/>
                          <a:pt x="1151" y="52"/>
                        </a:cubicBezTo>
                        <a:cubicBezTo>
                          <a:pt x="1109" y="18"/>
                          <a:pt x="1061" y="1"/>
                          <a:pt x="101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" name="Google Shape;232;p28">
                    <a:extLst>
                      <a:ext uri="{FF2B5EF4-FFF2-40B4-BE49-F238E27FC236}">
                        <a16:creationId xmlns:a16="http://schemas.microsoft.com/office/drawing/2014/main" id="{6031DCCA-7CDA-B755-CF6A-F08EC68FA980}"/>
                      </a:ext>
                    </a:extLst>
                  </p:cNvPr>
                  <p:cNvSpPr/>
                  <p:nvPr/>
                </p:nvSpPr>
                <p:spPr>
                  <a:xfrm>
                    <a:off x="7291781" y="1401691"/>
                    <a:ext cx="41722" cy="97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5" h="2047" extrusionOk="0">
                        <a:moveTo>
                          <a:pt x="210" y="1"/>
                        </a:moveTo>
                        <a:cubicBezTo>
                          <a:pt x="163" y="1"/>
                          <a:pt x="119" y="18"/>
                          <a:pt x="84" y="52"/>
                        </a:cubicBezTo>
                        <a:cubicBezTo>
                          <a:pt x="1" y="122"/>
                          <a:pt x="1" y="246"/>
                          <a:pt x="84" y="316"/>
                        </a:cubicBezTo>
                        <a:cubicBezTo>
                          <a:pt x="472" y="705"/>
                          <a:pt x="472" y="1343"/>
                          <a:pt x="84" y="1731"/>
                        </a:cubicBezTo>
                        <a:cubicBezTo>
                          <a:pt x="1" y="1800"/>
                          <a:pt x="1" y="1911"/>
                          <a:pt x="84" y="1994"/>
                        </a:cubicBezTo>
                        <a:cubicBezTo>
                          <a:pt x="119" y="2029"/>
                          <a:pt x="163" y="2046"/>
                          <a:pt x="210" y="2046"/>
                        </a:cubicBezTo>
                        <a:cubicBezTo>
                          <a:pt x="257" y="2046"/>
                          <a:pt x="305" y="2029"/>
                          <a:pt x="347" y="1994"/>
                        </a:cubicBezTo>
                        <a:cubicBezTo>
                          <a:pt x="874" y="1454"/>
                          <a:pt x="874" y="594"/>
                          <a:pt x="347" y="52"/>
                        </a:cubicBezTo>
                        <a:cubicBezTo>
                          <a:pt x="305" y="18"/>
                          <a:pt x="257" y="1"/>
                          <a:pt x="21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" name="Google Shape;233;p28">
                    <a:extLst>
                      <a:ext uri="{FF2B5EF4-FFF2-40B4-BE49-F238E27FC236}">
                        <a16:creationId xmlns:a16="http://schemas.microsoft.com/office/drawing/2014/main" id="{DCCCDC48-3C19-F655-B2B8-934EF1614487}"/>
                      </a:ext>
                    </a:extLst>
                  </p:cNvPr>
                  <p:cNvSpPr/>
                  <p:nvPr/>
                </p:nvSpPr>
                <p:spPr>
                  <a:xfrm>
                    <a:off x="7322871" y="1371269"/>
                    <a:ext cx="57600" cy="1584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8" h="3323" extrusionOk="0">
                        <a:moveTo>
                          <a:pt x="196" y="1"/>
                        </a:moveTo>
                        <a:cubicBezTo>
                          <a:pt x="149" y="1"/>
                          <a:pt x="104" y="18"/>
                          <a:pt x="70" y="52"/>
                        </a:cubicBezTo>
                        <a:cubicBezTo>
                          <a:pt x="0" y="122"/>
                          <a:pt x="0" y="247"/>
                          <a:pt x="70" y="316"/>
                        </a:cubicBezTo>
                        <a:cubicBezTo>
                          <a:pt x="805" y="1051"/>
                          <a:pt x="805" y="2258"/>
                          <a:pt x="70" y="3007"/>
                        </a:cubicBezTo>
                        <a:cubicBezTo>
                          <a:pt x="0" y="3076"/>
                          <a:pt x="0" y="3201"/>
                          <a:pt x="70" y="3270"/>
                        </a:cubicBezTo>
                        <a:cubicBezTo>
                          <a:pt x="104" y="3305"/>
                          <a:pt x="149" y="3322"/>
                          <a:pt x="196" y="3322"/>
                        </a:cubicBezTo>
                        <a:cubicBezTo>
                          <a:pt x="243" y="3322"/>
                          <a:pt x="291" y="3305"/>
                          <a:pt x="333" y="3270"/>
                        </a:cubicBezTo>
                        <a:cubicBezTo>
                          <a:pt x="1207" y="2382"/>
                          <a:pt x="1207" y="940"/>
                          <a:pt x="333" y="52"/>
                        </a:cubicBezTo>
                        <a:cubicBezTo>
                          <a:pt x="291" y="18"/>
                          <a:pt x="243" y="1"/>
                          <a:pt x="19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" name="Google Shape;234;p28">
                    <a:extLst>
                      <a:ext uri="{FF2B5EF4-FFF2-40B4-BE49-F238E27FC236}">
                        <a16:creationId xmlns:a16="http://schemas.microsoft.com/office/drawing/2014/main" id="{3E881257-4029-FAD3-80F6-18F312AACD2E}"/>
                      </a:ext>
                    </a:extLst>
                  </p:cNvPr>
                  <p:cNvSpPr/>
                  <p:nvPr/>
                </p:nvSpPr>
                <p:spPr>
                  <a:xfrm>
                    <a:off x="7018030" y="1348476"/>
                    <a:ext cx="19502" cy="177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9" h="373" extrusionOk="0">
                        <a:moveTo>
                          <a:pt x="207" y="1"/>
                        </a:moveTo>
                        <a:cubicBezTo>
                          <a:pt x="168" y="1"/>
                          <a:pt x="128" y="14"/>
                          <a:pt x="97" y="46"/>
                        </a:cubicBezTo>
                        <a:cubicBezTo>
                          <a:pt x="14" y="101"/>
                          <a:pt x="1" y="212"/>
                          <a:pt x="56" y="295"/>
                        </a:cubicBezTo>
                        <a:cubicBezTo>
                          <a:pt x="93" y="348"/>
                          <a:pt x="148" y="373"/>
                          <a:pt x="204" y="373"/>
                        </a:cubicBezTo>
                        <a:cubicBezTo>
                          <a:pt x="292" y="373"/>
                          <a:pt x="380" y="309"/>
                          <a:pt x="389" y="198"/>
                        </a:cubicBezTo>
                        <a:cubicBezTo>
                          <a:pt x="409" y="88"/>
                          <a:pt x="307" y="1"/>
                          <a:pt x="20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6" name="Google Shape;235;p28">
                  <a:extLst>
                    <a:ext uri="{FF2B5EF4-FFF2-40B4-BE49-F238E27FC236}">
                      <a16:creationId xmlns:a16="http://schemas.microsoft.com/office/drawing/2014/main" id="{9D6CD3A3-BA67-8D34-3F63-D247B27BBF00}"/>
                    </a:ext>
                  </a:extLst>
                </p:cNvPr>
                <p:cNvSpPr txBox="1"/>
                <p:nvPr/>
              </p:nvSpPr>
              <p:spPr>
                <a:xfrm>
                  <a:off x="1085175" y="1029513"/>
                  <a:ext cx="858300" cy="146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100">
                      <a:solidFill>
                        <a:schemeClr val="dk1"/>
                      </a:solidFill>
                      <a:latin typeface="Lexend Deca"/>
                      <a:ea typeface="Lexend Deca"/>
                      <a:cs typeface="Lexend Deca"/>
                      <a:sym typeface="Lexend Deca"/>
                    </a:rPr>
                    <a:t>Dataset</a:t>
                  </a:r>
                  <a:endParaRPr sz="1100">
                    <a:solidFill>
                      <a:schemeClr val="dk1"/>
                    </a:solidFill>
                    <a:latin typeface="Lexend Deca"/>
                    <a:ea typeface="Lexend Deca"/>
                    <a:cs typeface="Lexend Deca"/>
                    <a:sym typeface="Lexend Deca"/>
                  </a:endParaRPr>
                </a:p>
              </p:txBody>
            </p:sp>
            <p:sp>
              <p:nvSpPr>
                <p:cNvPr id="17" name="Google Shape;236;p28">
                  <a:extLst>
                    <a:ext uri="{FF2B5EF4-FFF2-40B4-BE49-F238E27FC236}">
                      <a16:creationId xmlns:a16="http://schemas.microsoft.com/office/drawing/2014/main" id="{764D1DE1-0592-261B-3022-99CC5115621A}"/>
                    </a:ext>
                  </a:extLst>
                </p:cNvPr>
                <p:cNvSpPr txBox="1"/>
                <p:nvPr/>
              </p:nvSpPr>
              <p:spPr>
                <a:xfrm>
                  <a:off x="1085175" y="1526138"/>
                  <a:ext cx="858300" cy="146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100">
                      <a:solidFill>
                        <a:schemeClr val="dk1"/>
                      </a:solidFill>
                      <a:latin typeface="Lexend Deca"/>
                      <a:ea typeface="Lexend Deca"/>
                      <a:cs typeface="Lexend Deca"/>
                      <a:sym typeface="Lexend Deca"/>
                    </a:rPr>
                    <a:t>AutoML</a:t>
                  </a:r>
                  <a:endParaRPr sz="1100">
                    <a:solidFill>
                      <a:schemeClr val="dk1"/>
                    </a:solidFill>
                    <a:latin typeface="Lexend Deca"/>
                    <a:ea typeface="Lexend Deca"/>
                    <a:cs typeface="Lexend Deca"/>
                    <a:sym typeface="Lexend Deca"/>
                  </a:endParaRPr>
                </a:p>
              </p:txBody>
            </p:sp>
            <p:sp>
              <p:nvSpPr>
                <p:cNvPr id="18" name="Google Shape;237;p28">
                  <a:extLst>
                    <a:ext uri="{FF2B5EF4-FFF2-40B4-BE49-F238E27FC236}">
                      <a16:creationId xmlns:a16="http://schemas.microsoft.com/office/drawing/2014/main" id="{EBADCFCD-6EC1-42D5-A8A0-FFCF6585F203}"/>
                    </a:ext>
                  </a:extLst>
                </p:cNvPr>
                <p:cNvSpPr txBox="1"/>
                <p:nvPr/>
              </p:nvSpPr>
              <p:spPr>
                <a:xfrm>
                  <a:off x="1085175" y="2007575"/>
                  <a:ext cx="858300" cy="146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100">
                      <a:solidFill>
                        <a:schemeClr val="dk1"/>
                      </a:solidFill>
                      <a:latin typeface="Lexend Deca"/>
                      <a:ea typeface="Lexend Deca"/>
                      <a:cs typeface="Lexend Deca"/>
                      <a:sym typeface="Lexend Deca"/>
                    </a:rPr>
                    <a:t>Modelos</a:t>
                  </a:r>
                  <a:endParaRPr sz="1100">
                    <a:solidFill>
                      <a:schemeClr val="dk1"/>
                    </a:solidFill>
                    <a:latin typeface="Lexend Deca"/>
                    <a:ea typeface="Lexend Deca"/>
                    <a:cs typeface="Lexend Deca"/>
                    <a:sym typeface="Lexend Deca"/>
                  </a:endParaRPr>
                </a:p>
              </p:txBody>
            </p:sp>
            <p:cxnSp>
              <p:nvCxnSpPr>
                <p:cNvPr id="19" name="Google Shape;238;p28">
                  <a:extLst>
                    <a:ext uri="{FF2B5EF4-FFF2-40B4-BE49-F238E27FC236}">
                      <a16:creationId xmlns:a16="http://schemas.microsoft.com/office/drawing/2014/main" id="{21C0413F-F298-4A32-D8E3-F349E248CD41}"/>
                    </a:ext>
                  </a:extLst>
                </p:cNvPr>
                <p:cNvCxnSpPr/>
                <p:nvPr/>
              </p:nvCxnSpPr>
              <p:spPr>
                <a:xfrm>
                  <a:off x="729625" y="1355100"/>
                  <a:ext cx="1238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39;p28">
                  <a:extLst>
                    <a:ext uri="{FF2B5EF4-FFF2-40B4-BE49-F238E27FC236}">
                      <a16:creationId xmlns:a16="http://schemas.microsoft.com/office/drawing/2014/main" id="{B31FB5FE-0ED3-5322-E8ED-42D6A86E8892}"/>
                    </a:ext>
                  </a:extLst>
                </p:cNvPr>
                <p:cNvCxnSpPr/>
                <p:nvPr/>
              </p:nvCxnSpPr>
              <p:spPr>
                <a:xfrm>
                  <a:off x="729625" y="1845525"/>
                  <a:ext cx="1238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pic>
            <p:nvPicPr>
              <p:cNvPr id="8" name="Gráfico 7" descr="Reproducir con relleno sólido">
                <a:extLst>
                  <a:ext uri="{FF2B5EF4-FFF2-40B4-BE49-F238E27FC236}">
                    <a16:creationId xmlns:a16="http://schemas.microsoft.com/office/drawing/2014/main" id="{A7F05F16-920C-E2DB-16AA-A49FBB89A1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40218" y="2419695"/>
                <a:ext cx="223200" cy="223200"/>
              </a:xfrm>
              <a:prstGeom prst="rect">
                <a:avLst/>
              </a:prstGeom>
            </p:spPr>
          </p:pic>
          <p:sp>
            <p:nvSpPr>
              <p:cNvPr id="9" name="Google Shape;236;p28">
                <a:extLst>
                  <a:ext uri="{FF2B5EF4-FFF2-40B4-BE49-F238E27FC236}">
                    <a16:creationId xmlns:a16="http://schemas.microsoft.com/office/drawing/2014/main" id="{DB2A95C3-7AA3-3610-58DA-65B61C7230F9}"/>
                  </a:ext>
                </a:extLst>
              </p:cNvPr>
              <p:cNvSpPr txBox="1"/>
              <p:nvPr/>
            </p:nvSpPr>
            <p:spPr>
              <a:xfrm>
                <a:off x="1036175" y="2457685"/>
                <a:ext cx="858300" cy="14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Lexend Deca"/>
                    <a:ea typeface="Lexend Deca"/>
                    <a:cs typeface="Lexend Deca"/>
                    <a:sym typeface="Lexend Deca"/>
                  </a:rPr>
                  <a:t>Resultados</a:t>
                </a:r>
                <a:endParaRPr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35402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39"/>
          <p:cNvSpPr txBox="1">
            <a:spLocks noGrp="1"/>
          </p:cNvSpPr>
          <p:nvPr>
            <p:ph type="subTitle" idx="1"/>
          </p:nvPr>
        </p:nvSpPr>
        <p:spPr>
          <a:xfrm>
            <a:off x="2201328" y="1581763"/>
            <a:ext cx="6516149" cy="1812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>
              <a:buFont typeface="Arial"/>
              <a:buChar char="•"/>
            </a:pPr>
            <a:r>
              <a:rPr lang="en" sz="1800" dirty="0"/>
              <a:t>Se </a:t>
            </a:r>
            <a:r>
              <a:rPr lang="en" sz="1800" dirty="0" err="1"/>
              <a:t>basa</a:t>
            </a:r>
            <a:r>
              <a:rPr lang="en" sz="1800" dirty="0"/>
              <a:t> </a:t>
            </a:r>
            <a:r>
              <a:rPr lang="en" sz="1800" dirty="0" err="1"/>
              <a:t>en</a:t>
            </a:r>
            <a:r>
              <a:rPr lang="en" sz="1800" dirty="0"/>
              <a:t> la </a:t>
            </a:r>
            <a:r>
              <a:rPr lang="en" sz="1800" dirty="0" err="1"/>
              <a:t>combinación</a:t>
            </a:r>
            <a:r>
              <a:rPr lang="en" sz="1800" dirty="0"/>
              <a:t> </a:t>
            </a:r>
            <a:r>
              <a:rPr lang="en" sz="1800"/>
              <a:t>de</a:t>
            </a:r>
            <a:r>
              <a:rPr lang="en" sz="1800" dirty="0"/>
              <a:t> </a:t>
            </a:r>
            <a:r>
              <a:rPr lang="en" sz="1800" dirty="0" err="1"/>
              <a:t>modelos</a:t>
            </a:r>
            <a:r>
              <a:rPr lang="en" sz="1800" dirty="0"/>
              <a:t> </a:t>
            </a:r>
            <a:r>
              <a:rPr lang="en" sz="1800" dirty="0" err="1"/>
              <a:t>predictivos</a:t>
            </a:r>
            <a:r>
              <a:rPr lang="en" sz="1800" dirty="0"/>
              <a:t> </a:t>
            </a:r>
            <a:r>
              <a:rPr lang="en" sz="1800" dirty="0" err="1"/>
              <a:t>débiles</a:t>
            </a:r>
            <a:r>
              <a:rPr lang="en" sz="1800" dirty="0"/>
              <a:t> (</a:t>
            </a:r>
            <a:r>
              <a:rPr lang="en" sz="1800" dirty="0" err="1"/>
              <a:t>como</a:t>
            </a:r>
            <a:r>
              <a:rPr lang="en" sz="1800" dirty="0"/>
              <a:t> </a:t>
            </a:r>
            <a:r>
              <a:rPr lang="en" sz="1800" err="1"/>
              <a:t>árboles</a:t>
            </a:r>
            <a:r>
              <a:rPr lang="en" sz="1800"/>
              <a:t> de </a:t>
            </a:r>
            <a:r>
              <a:rPr lang="en" sz="1800" err="1"/>
              <a:t>decisión</a:t>
            </a:r>
            <a:r>
              <a:rPr lang="en" sz="1800" dirty="0"/>
              <a:t>) para </a:t>
            </a:r>
            <a:r>
              <a:rPr lang="en" sz="1800" dirty="0" err="1"/>
              <a:t>crear</a:t>
            </a:r>
            <a:r>
              <a:rPr lang="en" sz="1800" dirty="0"/>
              <a:t> un </a:t>
            </a:r>
            <a:r>
              <a:rPr lang="en" sz="1800" dirty="0" err="1"/>
              <a:t>modelo</a:t>
            </a:r>
            <a:r>
              <a:rPr lang="en" sz="1800" dirty="0"/>
              <a:t> </a:t>
            </a:r>
            <a:r>
              <a:rPr lang="en" sz="1800" dirty="0" err="1"/>
              <a:t>predictivo</a:t>
            </a:r>
            <a:r>
              <a:rPr lang="en" sz="1800" dirty="0"/>
              <a:t> </a:t>
            </a:r>
            <a:r>
              <a:rPr lang="en" sz="1800" dirty="0" err="1"/>
              <a:t>fuerte</a:t>
            </a:r>
            <a:r>
              <a:rPr lang="en" sz="1800"/>
              <a:t>.</a:t>
            </a:r>
            <a:endParaRPr lang="es-ES" sz="1800"/>
          </a:p>
          <a:p>
            <a:pPr>
              <a:buFont typeface="Arial"/>
              <a:buChar char="•"/>
            </a:pPr>
            <a:r>
              <a:rPr lang="en" sz="1800" dirty="0"/>
              <a:t>Se </a:t>
            </a:r>
            <a:r>
              <a:rPr lang="en" sz="1800" dirty="0" err="1"/>
              <a:t>realiza</a:t>
            </a:r>
            <a:r>
              <a:rPr lang="en" sz="1800" dirty="0"/>
              <a:t> de forma </a:t>
            </a:r>
            <a:r>
              <a:rPr lang="en" sz="1800" dirty="0" err="1"/>
              <a:t>secuencial</a:t>
            </a:r>
            <a:r>
              <a:rPr lang="en" sz="1800"/>
              <a:t>, </a:t>
            </a:r>
            <a:r>
              <a:rPr lang="en" sz="1800" dirty="0" err="1"/>
              <a:t>creando</a:t>
            </a:r>
            <a:r>
              <a:rPr lang="en" sz="1800" dirty="0"/>
              <a:t> </a:t>
            </a:r>
            <a:r>
              <a:rPr lang="en" sz="1800" dirty="0" err="1"/>
              <a:t>cada</a:t>
            </a:r>
            <a:r>
              <a:rPr lang="en" sz="1800" dirty="0"/>
              <a:t> árbol de forma que corrija los errores del árbol anterior</a:t>
            </a:r>
            <a:r>
              <a:rPr lang="en" sz="1800"/>
              <a:t>.</a:t>
            </a:r>
          </a:p>
          <a:p>
            <a:pPr>
              <a:buFont typeface="Arial"/>
              <a:buChar char="•"/>
            </a:pPr>
            <a:r>
              <a:rPr lang="en" sz="1800" b="1" dirty="0"/>
              <a:t>Tiene </a:t>
            </a:r>
            <a:r>
              <a:rPr lang="en" sz="1800" b="1" dirty="0" err="1"/>
              <a:t>como</a:t>
            </a:r>
            <a:r>
              <a:rPr lang="en" sz="1800" b="1" dirty="0"/>
              <a:t> </a:t>
            </a:r>
            <a:r>
              <a:rPr lang="en" sz="1800" b="1" dirty="0" err="1"/>
              <a:t>parámetro</a:t>
            </a:r>
            <a:r>
              <a:rPr lang="en" sz="1800" b="1" dirty="0"/>
              <a:t> </a:t>
            </a:r>
            <a:r>
              <a:rPr lang="en" sz="1800" b="1" dirty="0" err="1"/>
              <a:t>una</a:t>
            </a:r>
            <a:r>
              <a:rPr lang="en" sz="1800" b="1" dirty="0"/>
              <a:t> </a:t>
            </a:r>
            <a:r>
              <a:rPr lang="en" sz="1800" b="1" dirty="0" err="1"/>
              <a:t>tasa</a:t>
            </a:r>
            <a:r>
              <a:rPr lang="en" sz="1800" b="1" dirty="0"/>
              <a:t> de </a:t>
            </a:r>
            <a:r>
              <a:rPr lang="en" sz="1800" b="1" dirty="0" err="1"/>
              <a:t>aprendizaje</a:t>
            </a:r>
            <a:r>
              <a:rPr lang="en" sz="1800"/>
              <a:t>, </a:t>
            </a:r>
            <a:r>
              <a:rPr lang="en" sz="1800" dirty="0"/>
              <a:t>que </a:t>
            </a:r>
            <a:r>
              <a:rPr lang="en" sz="1800" dirty="0" err="1"/>
              <a:t>controla</a:t>
            </a:r>
            <a:r>
              <a:rPr lang="en" sz="1800" dirty="0"/>
              <a:t> </a:t>
            </a:r>
            <a:r>
              <a:rPr lang="en" sz="1800" err="1"/>
              <a:t>el</a:t>
            </a:r>
            <a:r>
              <a:rPr lang="en" sz="1800"/>
              <a:t> </a:t>
            </a:r>
            <a:r>
              <a:rPr lang="en" sz="1800" dirty="0" err="1"/>
              <a:t>grado</a:t>
            </a:r>
            <a:r>
              <a:rPr lang="en" sz="1800" dirty="0"/>
              <a:t> de </a:t>
            </a:r>
            <a:r>
              <a:rPr lang="en" sz="1800" dirty="0" err="1"/>
              <a:t>mejora</a:t>
            </a:r>
            <a:r>
              <a:rPr lang="en" sz="1800" dirty="0"/>
              <a:t> </a:t>
            </a:r>
            <a:r>
              <a:rPr lang="en" sz="1800"/>
              <a:t>de </a:t>
            </a:r>
            <a:r>
              <a:rPr lang="en" sz="1800" dirty="0"/>
              <a:t>un </a:t>
            </a:r>
            <a:r>
              <a:rPr lang="en" sz="1800"/>
              <a:t>árbol </a:t>
            </a:r>
            <a:r>
              <a:rPr lang="en" sz="1800" dirty="0" err="1"/>
              <a:t>respecto</a:t>
            </a:r>
            <a:r>
              <a:rPr lang="en" sz="1800" dirty="0"/>
              <a:t> del anterior</a:t>
            </a:r>
            <a:r>
              <a:rPr lang="en" sz="1800"/>
              <a:t>.</a:t>
            </a:r>
            <a:endParaRPr lang="en" dirty="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 sz="1800"/>
          </a:p>
        </p:txBody>
      </p:sp>
      <p:sp>
        <p:nvSpPr>
          <p:cNvPr id="930" name="Google Shape;930;p39"/>
          <p:cNvSpPr txBox="1">
            <a:spLocks noGrp="1"/>
          </p:cNvSpPr>
          <p:nvPr>
            <p:ph type="subTitle" idx="2"/>
          </p:nvPr>
        </p:nvSpPr>
        <p:spPr>
          <a:xfrm>
            <a:off x="2286279" y="1041340"/>
            <a:ext cx="5358106" cy="377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indent="0"/>
            <a:r>
              <a:rPr lang="en" sz="2400"/>
              <a:t>Gradient Boosting Classifier</a:t>
            </a:r>
            <a:endParaRPr sz="2400"/>
          </a:p>
        </p:txBody>
      </p:sp>
      <p:grpSp>
        <p:nvGrpSpPr>
          <p:cNvPr id="956" name="Google Shape;956;p39"/>
          <p:cNvGrpSpPr/>
          <p:nvPr/>
        </p:nvGrpSpPr>
        <p:grpSpPr>
          <a:xfrm>
            <a:off x="2465285" y="552003"/>
            <a:ext cx="599322" cy="250348"/>
            <a:chOff x="2465285" y="552003"/>
            <a:chExt cx="599322" cy="250348"/>
          </a:xfrm>
        </p:grpSpPr>
        <p:sp>
          <p:nvSpPr>
            <p:cNvPr id="957" name="Google Shape;957;p39"/>
            <p:cNvSpPr/>
            <p:nvPr/>
          </p:nvSpPr>
          <p:spPr>
            <a:xfrm>
              <a:off x="2465285" y="552003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9"/>
            <p:cNvSpPr/>
            <p:nvPr/>
          </p:nvSpPr>
          <p:spPr>
            <a:xfrm>
              <a:off x="2569277" y="620325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59" name="Google Shape;959;p39"/>
            <p:cNvSpPr/>
            <p:nvPr/>
          </p:nvSpPr>
          <p:spPr>
            <a:xfrm flipH="1">
              <a:off x="2808974" y="552003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9"/>
            <p:cNvSpPr/>
            <p:nvPr/>
          </p:nvSpPr>
          <p:spPr>
            <a:xfrm flipH="1">
              <a:off x="2912966" y="620325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961" name="Google Shape;961;p39"/>
          <p:cNvSpPr txBox="1"/>
          <p:nvPr/>
        </p:nvSpPr>
        <p:spPr>
          <a:xfrm>
            <a:off x="3256650" y="604125"/>
            <a:ext cx="16110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err="1">
                <a:solidFill>
                  <a:schemeClr val="dk1"/>
                </a:solidFill>
                <a:latin typeface="Lexend Deca"/>
                <a:ea typeface="Lexend Deca"/>
                <a:cs typeface="Lexend Deca"/>
              </a:rPr>
              <a:t>Modelos</a:t>
            </a:r>
          </a:p>
        </p:txBody>
      </p:sp>
      <p:sp>
        <p:nvSpPr>
          <p:cNvPr id="962" name="Google Shape;962;p39"/>
          <p:cNvSpPr/>
          <p:nvPr/>
        </p:nvSpPr>
        <p:spPr>
          <a:xfrm>
            <a:off x="3974600" y="4214463"/>
            <a:ext cx="4113600" cy="39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39"/>
          <p:cNvSpPr/>
          <p:nvPr/>
        </p:nvSpPr>
        <p:spPr>
          <a:xfrm>
            <a:off x="3974600" y="4214503"/>
            <a:ext cx="646900" cy="38915"/>
          </a:xfrm>
          <a:custGeom>
            <a:avLst/>
            <a:gdLst/>
            <a:ahLst/>
            <a:cxnLst/>
            <a:rect l="l" t="t" r="r" b="b"/>
            <a:pathLst>
              <a:path w="11304" h="680" extrusionOk="0">
                <a:moveTo>
                  <a:pt x="347" y="0"/>
                </a:moveTo>
                <a:cubicBezTo>
                  <a:pt x="153" y="0"/>
                  <a:pt x="0" y="152"/>
                  <a:pt x="0" y="347"/>
                </a:cubicBezTo>
                <a:cubicBezTo>
                  <a:pt x="0" y="527"/>
                  <a:pt x="153" y="679"/>
                  <a:pt x="347" y="679"/>
                </a:cubicBezTo>
                <a:lnTo>
                  <a:pt x="11248" y="679"/>
                </a:lnTo>
                <a:cubicBezTo>
                  <a:pt x="11248" y="458"/>
                  <a:pt x="11261" y="222"/>
                  <a:pt x="11303" y="0"/>
                </a:cubicBezTo>
                <a:close/>
              </a:path>
            </a:pathLst>
          </a:custGeom>
          <a:solidFill>
            <a:srgbClr val="FF6A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4" name="Google Shape;964;p39"/>
          <p:cNvGrpSpPr/>
          <p:nvPr/>
        </p:nvGrpSpPr>
        <p:grpSpPr>
          <a:xfrm>
            <a:off x="4519857" y="4154930"/>
            <a:ext cx="146045" cy="146102"/>
            <a:chOff x="4519857" y="4154930"/>
            <a:chExt cx="146045" cy="146102"/>
          </a:xfrm>
        </p:grpSpPr>
        <p:sp>
          <p:nvSpPr>
            <p:cNvPr id="965" name="Google Shape;965;p39"/>
            <p:cNvSpPr/>
            <p:nvPr/>
          </p:nvSpPr>
          <p:spPr>
            <a:xfrm>
              <a:off x="4519857" y="4154930"/>
              <a:ext cx="146045" cy="146102"/>
            </a:xfrm>
            <a:custGeom>
              <a:avLst/>
              <a:gdLst/>
              <a:ahLst/>
              <a:cxnLst/>
              <a:rect l="l" t="t" r="r" b="b"/>
              <a:pathLst>
                <a:path w="2552" h="2553" extrusionOk="0">
                  <a:moveTo>
                    <a:pt x="1276" y="1"/>
                  </a:moveTo>
                  <a:cubicBezTo>
                    <a:pt x="568" y="1"/>
                    <a:pt x="0" y="570"/>
                    <a:pt x="0" y="1277"/>
                  </a:cubicBezTo>
                  <a:cubicBezTo>
                    <a:pt x="0" y="1984"/>
                    <a:pt x="568" y="2552"/>
                    <a:pt x="1276" y="2552"/>
                  </a:cubicBezTo>
                  <a:cubicBezTo>
                    <a:pt x="1983" y="2552"/>
                    <a:pt x="2552" y="1984"/>
                    <a:pt x="2552" y="1277"/>
                  </a:cubicBezTo>
                  <a:cubicBezTo>
                    <a:pt x="2552" y="570"/>
                    <a:pt x="1983" y="1"/>
                    <a:pt x="1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9"/>
            <p:cNvSpPr/>
            <p:nvPr/>
          </p:nvSpPr>
          <p:spPr>
            <a:xfrm>
              <a:off x="4564265" y="4199395"/>
              <a:ext cx="57228" cy="57170"/>
            </a:xfrm>
            <a:custGeom>
              <a:avLst/>
              <a:gdLst/>
              <a:ahLst/>
              <a:cxnLst/>
              <a:rect l="l" t="t" r="r" b="b"/>
              <a:pathLst>
                <a:path w="1000" h="999" extrusionOk="0">
                  <a:moveTo>
                    <a:pt x="500" y="0"/>
                  </a:moveTo>
                  <a:cubicBezTo>
                    <a:pt x="223" y="0"/>
                    <a:pt x="1" y="222"/>
                    <a:pt x="1" y="500"/>
                  </a:cubicBezTo>
                  <a:cubicBezTo>
                    <a:pt x="1" y="777"/>
                    <a:pt x="223" y="999"/>
                    <a:pt x="500" y="999"/>
                  </a:cubicBezTo>
                  <a:cubicBezTo>
                    <a:pt x="777" y="999"/>
                    <a:pt x="999" y="777"/>
                    <a:pt x="999" y="500"/>
                  </a:cubicBezTo>
                  <a:cubicBezTo>
                    <a:pt x="999" y="222"/>
                    <a:pt x="777" y="0"/>
                    <a:pt x="500" y="0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7" name="Google Shape;967;p39"/>
          <p:cNvGrpSpPr/>
          <p:nvPr/>
        </p:nvGrpSpPr>
        <p:grpSpPr>
          <a:xfrm>
            <a:off x="2821234" y="3986650"/>
            <a:ext cx="492273" cy="482094"/>
            <a:chOff x="2821234" y="3986650"/>
            <a:chExt cx="492273" cy="482094"/>
          </a:xfrm>
        </p:grpSpPr>
        <p:sp>
          <p:nvSpPr>
            <p:cNvPr id="968" name="Google Shape;968;p39"/>
            <p:cNvSpPr/>
            <p:nvPr/>
          </p:nvSpPr>
          <p:spPr>
            <a:xfrm>
              <a:off x="2821234" y="3986650"/>
              <a:ext cx="492273" cy="482094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9"/>
            <p:cNvSpPr/>
            <p:nvPr/>
          </p:nvSpPr>
          <p:spPr>
            <a:xfrm>
              <a:off x="3003288" y="4154642"/>
              <a:ext cx="42768" cy="146115"/>
            </a:xfrm>
            <a:custGeom>
              <a:avLst/>
              <a:gdLst/>
              <a:ahLst/>
              <a:cxnLst/>
              <a:rect l="l" t="t" r="r" b="b"/>
              <a:pathLst>
                <a:path w="958" h="3273" extrusionOk="0">
                  <a:moveTo>
                    <a:pt x="0" y="0"/>
                  </a:moveTo>
                  <a:lnTo>
                    <a:pt x="0" y="3273"/>
                  </a:lnTo>
                  <a:lnTo>
                    <a:pt x="958" y="3273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9"/>
            <p:cNvSpPr/>
            <p:nvPr/>
          </p:nvSpPr>
          <p:spPr>
            <a:xfrm>
              <a:off x="3084404" y="4154642"/>
              <a:ext cx="43393" cy="146115"/>
            </a:xfrm>
            <a:custGeom>
              <a:avLst/>
              <a:gdLst/>
              <a:ahLst/>
              <a:cxnLst/>
              <a:rect l="l" t="t" r="r" b="b"/>
              <a:pathLst>
                <a:path w="972" h="3273" extrusionOk="0">
                  <a:moveTo>
                    <a:pt x="0" y="0"/>
                  </a:moveTo>
                  <a:lnTo>
                    <a:pt x="0" y="3273"/>
                  </a:lnTo>
                  <a:lnTo>
                    <a:pt x="971" y="3273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1" name="Google Shape;971;p39"/>
          <p:cNvGrpSpPr/>
          <p:nvPr/>
        </p:nvGrpSpPr>
        <p:grpSpPr>
          <a:xfrm>
            <a:off x="3455209" y="4097008"/>
            <a:ext cx="261293" cy="261337"/>
            <a:chOff x="3455209" y="4097008"/>
            <a:chExt cx="261293" cy="261337"/>
          </a:xfrm>
        </p:grpSpPr>
        <p:sp>
          <p:nvSpPr>
            <p:cNvPr id="972" name="Google Shape;972;p39"/>
            <p:cNvSpPr/>
            <p:nvPr/>
          </p:nvSpPr>
          <p:spPr>
            <a:xfrm>
              <a:off x="3455209" y="4097008"/>
              <a:ext cx="261293" cy="261337"/>
            </a:xfrm>
            <a:custGeom>
              <a:avLst/>
              <a:gdLst/>
              <a:ahLst/>
              <a:cxnLst/>
              <a:rect l="l" t="t" r="r" b="b"/>
              <a:pathLst>
                <a:path w="5853" h="5854" extrusionOk="0">
                  <a:moveTo>
                    <a:pt x="2927" y="1"/>
                  </a:moveTo>
                  <a:cubicBezTo>
                    <a:pt x="1319" y="1"/>
                    <a:pt x="1" y="1319"/>
                    <a:pt x="1" y="2928"/>
                  </a:cubicBezTo>
                  <a:cubicBezTo>
                    <a:pt x="1" y="4550"/>
                    <a:pt x="1319" y="5853"/>
                    <a:pt x="2927" y="5853"/>
                  </a:cubicBezTo>
                  <a:cubicBezTo>
                    <a:pt x="4549" y="5853"/>
                    <a:pt x="5853" y="4550"/>
                    <a:pt x="5853" y="2928"/>
                  </a:cubicBezTo>
                  <a:cubicBezTo>
                    <a:pt x="5853" y="1319"/>
                    <a:pt x="4549" y="1"/>
                    <a:pt x="29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9"/>
            <p:cNvSpPr/>
            <p:nvPr/>
          </p:nvSpPr>
          <p:spPr>
            <a:xfrm>
              <a:off x="3557397" y="4199776"/>
              <a:ext cx="48928" cy="56428"/>
            </a:xfrm>
            <a:custGeom>
              <a:avLst/>
              <a:gdLst/>
              <a:ahLst/>
              <a:cxnLst/>
              <a:rect l="l" t="t" r="r" b="b"/>
              <a:pathLst>
                <a:path w="1096" h="1264" extrusionOk="0">
                  <a:moveTo>
                    <a:pt x="0" y="1"/>
                  </a:moveTo>
                  <a:lnTo>
                    <a:pt x="0" y="1263"/>
                  </a:lnTo>
                  <a:lnTo>
                    <a:pt x="1095" y="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9"/>
            <p:cNvSpPr/>
            <p:nvPr/>
          </p:nvSpPr>
          <p:spPr>
            <a:xfrm>
              <a:off x="3606281" y="4199776"/>
              <a:ext cx="8125" cy="55803"/>
            </a:xfrm>
            <a:custGeom>
              <a:avLst/>
              <a:gdLst/>
              <a:ahLst/>
              <a:cxnLst/>
              <a:rect l="l" t="t" r="r" b="b"/>
              <a:pathLst>
                <a:path w="182" h="1250" extrusionOk="0">
                  <a:moveTo>
                    <a:pt x="0" y="1"/>
                  </a:moveTo>
                  <a:lnTo>
                    <a:pt x="0" y="1249"/>
                  </a:lnTo>
                  <a:lnTo>
                    <a:pt x="181" y="1249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5" name="Google Shape;975;p39"/>
          <p:cNvGrpSpPr/>
          <p:nvPr/>
        </p:nvGrpSpPr>
        <p:grpSpPr>
          <a:xfrm>
            <a:off x="2402125" y="4097008"/>
            <a:ext cx="260668" cy="261337"/>
            <a:chOff x="2402125" y="4097008"/>
            <a:chExt cx="260668" cy="261337"/>
          </a:xfrm>
        </p:grpSpPr>
        <p:sp>
          <p:nvSpPr>
            <p:cNvPr id="976" name="Google Shape;976;p39"/>
            <p:cNvSpPr/>
            <p:nvPr/>
          </p:nvSpPr>
          <p:spPr>
            <a:xfrm>
              <a:off x="2402125" y="4097008"/>
              <a:ext cx="260668" cy="261337"/>
            </a:xfrm>
            <a:custGeom>
              <a:avLst/>
              <a:gdLst/>
              <a:ahLst/>
              <a:cxnLst/>
              <a:rect l="l" t="t" r="r" b="b"/>
              <a:pathLst>
                <a:path w="5839" h="5854" extrusionOk="0">
                  <a:moveTo>
                    <a:pt x="2913" y="1"/>
                  </a:moveTo>
                  <a:cubicBezTo>
                    <a:pt x="1304" y="1"/>
                    <a:pt x="1" y="1319"/>
                    <a:pt x="1" y="2928"/>
                  </a:cubicBezTo>
                  <a:cubicBezTo>
                    <a:pt x="1" y="4550"/>
                    <a:pt x="1304" y="5853"/>
                    <a:pt x="2913" y="5853"/>
                  </a:cubicBezTo>
                  <a:cubicBezTo>
                    <a:pt x="4535" y="5853"/>
                    <a:pt x="5839" y="4550"/>
                    <a:pt x="5839" y="2928"/>
                  </a:cubicBezTo>
                  <a:cubicBezTo>
                    <a:pt x="5839" y="1319"/>
                    <a:pt x="4535" y="1"/>
                    <a:pt x="29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9"/>
            <p:cNvSpPr/>
            <p:nvPr/>
          </p:nvSpPr>
          <p:spPr>
            <a:xfrm>
              <a:off x="2511679" y="4199776"/>
              <a:ext cx="49017" cy="56428"/>
            </a:xfrm>
            <a:custGeom>
              <a:avLst/>
              <a:gdLst/>
              <a:ahLst/>
              <a:cxnLst/>
              <a:rect l="l" t="t" r="r" b="b"/>
              <a:pathLst>
                <a:path w="1098" h="1264" extrusionOk="0">
                  <a:moveTo>
                    <a:pt x="1097" y="1"/>
                  </a:moveTo>
                  <a:lnTo>
                    <a:pt x="1" y="626"/>
                  </a:lnTo>
                  <a:lnTo>
                    <a:pt x="1097" y="1263"/>
                  </a:lnTo>
                  <a:lnTo>
                    <a:pt x="109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9"/>
            <p:cNvSpPr/>
            <p:nvPr/>
          </p:nvSpPr>
          <p:spPr>
            <a:xfrm>
              <a:off x="2504268" y="4199776"/>
              <a:ext cx="7455" cy="55803"/>
            </a:xfrm>
            <a:custGeom>
              <a:avLst/>
              <a:gdLst/>
              <a:ahLst/>
              <a:cxnLst/>
              <a:rect l="l" t="t" r="r" b="b"/>
              <a:pathLst>
                <a:path w="167" h="1250" extrusionOk="0">
                  <a:moveTo>
                    <a:pt x="1" y="1"/>
                  </a:moveTo>
                  <a:lnTo>
                    <a:pt x="1" y="1249"/>
                  </a:lnTo>
                  <a:lnTo>
                    <a:pt x="167" y="1249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C31DB005-29FA-810C-332E-F5A57A398C6C}"/>
              </a:ext>
            </a:extLst>
          </p:cNvPr>
          <p:cNvGrpSpPr/>
          <p:nvPr/>
        </p:nvGrpSpPr>
        <p:grpSpPr>
          <a:xfrm>
            <a:off x="705075" y="552000"/>
            <a:ext cx="1262950" cy="2090895"/>
            <a:chOff x="705075" y="552000"/>
            <a:chExt cx="1262950" cy="2090895"/>
          </a:xfrm>
        </p:grpSpPr>
        <p:cxnSp>
          <p:nvCxnSpPr>
            <p:cNvPr id="5" name="Google Shape;239;p28">
              <a:extLst>
                <a:ext uri="{FF2B5EF4-FFF2-40B4-BE49-F238E27FC236}">
                  <a16:creationId xmlns:a16="http://schemas.microsoft.com/office/drawing/2014/main" id="{8EA21C65-B5D1-64B2-7015-94D283D86C7A}"/>
                </a:ext>
              </a:extLst>
            </p:cNvPr>
            <p:cNvCxnSpPr/>
            <p:nvPr/>
          </p:nvCxnSpPr>
          <p:spPr>
            <a:xfrm>
              <a:off x="705075" y="2295636"/>
              <a:ext cx="1238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CD833D76-8FC5-452B-769E-DF49F380E21E}"/>
                </a:ext>
              </a:extLst>
            </p:cNvPr>
            <p:cNvGrpSpPr/>
            <p:nvPr/>
          </p:nvGrpSpPr>
          <p:grpSpPr>
            <a:xfrm>
              <a:off x="723895" y="552000"/>
              <a:ext cx="1244130" cy="2090895"/>
              <a:chOff x="723895" y="552000"/>
              <a:chExt cx="1244130" cy="2090895"/>
            </a:xfrm>
          </p:grpSpPr>
          <p:grpSp>
            <p:nvGrpSpPr>
              <p:cNvPr id="7" name="Google Shape;215;p28">
                <a:extLst>
                  <a:ext uri="{FF2B5EF4-FFF2-40B4-BE49-F238E27FC236}">
                    <a16:creationId xmlns:a16="http://schemas.microsoft.com/office/drawing/2014/main" id="{4C59AD47-865D-D0B8-1146-F00B2E95CA87}"/>
                  </a:ext>
                </a:extLst>
              </p:cNvPr>
              <p:cNvGrpSpPr/>
              <p:nvPr/>
            </p:nvGrpSpPr>
            <p:grpSpPr>
              <a:xfrm>
                <a:off x="723895" y="552000"/>
                <a:ext cx="1244130" cy="1640915"/>
                <a:chOff x="723895" y="552000"/>
                <a:chExt cx="1244130" cy="1640915"/>
              </a:xfrm>
            </p:grpSpPr>
            <p:sp>
              <p:nvSpPr>
                <p:cNvPr id="10" name="Google Shape;216;p28">
                  <a:extLst>
                    <a:ext uri="{FF2B5EF4-FFF2-40B4-BE49-F238E27FC236}">
                      <a16:creationId xmlns:a16="http://schemas.microsoft.com/office/drawing/2014/main" id="{4989600E-2DA6-17C8-AA11-B79F89C465C2}"/>
                    </a:ext>
                  </a:extLst>
                </p:cNvPr>
                <p:cNvSpPr/>
                <p:nvPr/>
              </p:nvSpPr>
              <p:spPr>
                <a:xfrm>
                  <a:off x="729625" y="552000"/>
                  <a:ext cx="98100" cy="98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" name="Google Shape;217;p28">
                  <a:extLst>
                    <a:ext uri="{FF2B5EF4-FFF2-40B4-BE49-F238E27FC236}">
                      <a16:creationId xmlns:a16="http://schemas.microsoft.com/office/drawing/2014/main" id="{92D67960-E460-F4D9-D04C-FD37A19377A3}"/>
                    </a:ext>
                  </a:extLst>
                </p:cNvPr>
                <p:cNvSpPr/>
                <p:nvPr/>
              </p:nvSpPr>
              <p:spPr>
                <a:xfrm>
                  <a:off x="882900" y="552000"/>
                  <a:ext cx="98100" cy="9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" name="Google Shape;218;p28">
                  <a:extLst>
                    <a:ext uri="{FF2B5EF4-FFF2-40B4-BE49-F238E27FC236}">
                      <a16:creationId xmlns:a16="http://schemas.microsoft.com/office/drawing/2014/main" id="{83DCF012-F40C-627C-949F-1C2C36D1A3A2}"/>
                    </a:ext>
                  </a:extLst>
                </p:cNvPr>
                <p:cNvSpPr/>
                <p:nvPr/>
              </p:nvSpPr>
              <p:spPr>
                <a:xfrm>
                  <a:off x="1036175" y="552000"/>
                  <a:ext cx="98100" cy="981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" name="Google Shape;219;p28">
                  <a:extLst>
                    <a:ext uri="{FF2B5EF4-FFF2-40B4-BE49-F238E27FC236}">
                      <a16:creationId xmlns:a16="http://schemas.microsoft.com/office/drawing/2014/main" id="{22E23798-55BD-273B-1BE6-00DF1F7BB2E6}"/>
                    </a:ext>
                  </a:extLst>
                </p:cNvPr>
                <p:cNvGrpSpPr/>
                <p:nvPr/>
              </p:nvGrpSpPr>
              <p:grpSpPr>
                <a:xfrm>
                  <a:off x="729630" y="1968358"/>
                  <a:ext cx="255615" cy="224557"/>
                  <a:chOff x="6184139" y="1980808"/>
                  <a:chExt cx="451696" cy="396814"/>
                </a:xfrm>
              </p:grpSpPr>
              <p:sp>
                <p:nvSpPr>
                  <p:cNvPr id="32" name="Google Shape;220;p28">
                    <a:extLst>
                      <a:ext uri="{FF2B5EF4-FFF2-40B4-BE49-F238E27FC236}">
                        <a16:creationId xmlns:a16="http://schemas.microsoft.com/office/drawing/2014/main" id="{CD7E14F8-226A-5CCE-8C52-BF531B7AF067}"/>
                      </a:ext>
                    </a:extLst>
                  </p:cNvPr>
                  <p:cNvSpPr/>
                  <p:nvPr/>
                </p:nvSpPr>
                <p:spPr>
                  <a:xfrm>
                    <a:off x="6184139" y="1980808"/>
                    <a:ext cx="451696" cy="3968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73" h="8322" extrusionOk="0">
                        <a:moveTo>
                          <a:pt x="4272" y="361"/>
                        </a:moveTo>
                        <a:cubicBezTo>
                          <a:pt x="4675" y="361"/>
                          <a:pt x="5063" y="583"/>
                          <a:pt x="5257" y="943"/>
                        </a:cubicBezTo>
                        <a:cubicBezTo>
                          <a:pt x="5285" y="1013"/>
                          <a:pt x="5354" y="1041"/>
                          <a:pt x="5437" y="1041"/>
                        </a:cubicBezTo>
                        <a:cubicBezTo>
                          <a:pt x="5466" y="1038"/>
                          <a:pt x="5495" y="1036"/>
                          <a:pt x="5524" y="1036"/>
                        </a:cubicBezTo>
                        <a:cubicBezTo>
                          <a:pt x="5868" y="1036"/>
                          <a:pt x="6196" y="1263"/>
                          <a:pt x="6324" y="1596"/>
                        </a:cubicBezTo>
                        <a:cubicBezTo>
                          <a:pt x="6349" y="1657"/>
                          <a:pt x="6408" y="1709"/>
                          <a:pt x="6480" y="1709"/>
                        </a:cubicBezTo>
                        <a:cubicBezTo>
                          <a:pt x="6489" y="1709"/>
                          <a:pt x="6497" y="1708"/>
                          <a:pt x="6505" y="1707"/>
                        </a:cubicBezTo>
                        <a:cubicBezTo>
                          <a:pt x="6521" y="1705"/>
                          <a:pt x="6536" y="1704"/>
                          <a:pt x="6552" y="1704"/>
                        </a:cubicBezTo>
                        <a:cubicBezTo>
                          <a:pt x="6838" y="1704"/>
                          <a:pt x="7088" y="1944"/>
                          <a:pt x="7088" y="2234"/>
                        </a:cubicBezTo>
                        <a:cubicBezTo>
                          <a:pt x="7088" y="2524"/>
                          <a:pt x="6851" y="2760"/>
                          <a:pt x="6561" y="2760"/>
                        </a:cubicBezTo>
                        <a:lnTo>
                          <a:pt x="6311" y="2760"/>
                        </a:lnTo>
                        <a:lnTo>
                          <a:pt x="6311" y="2178"/>
                        </a:lnTo>
                        <a:cubicBezTo>
                          <a:pt x="6311" y="2073"/>
                          <a:pt x="6222" y="1988"/>
                          <a:pt x="6120" y="1988"/>
                        </a:cubicBezTo>
                        <a:cubicBezTo>
                          <a:pt x="6101" y="1988"/>
                          <a:pt x="6081" y="1991"/>
                          <a:pt x="6061" y="1997"/>
                        </a:cubicBezTo>
                        <a:lnTo>
                          <a:pt x="4064" y="2566"/>
                        </a:lnTo>
                        <a:cubicBezTo>
                          <a:pt x="3981" y="2594"/>
                          <a:pt x="3926" y="2677"/>
                          <a:pt x="3939" y="2760"/>
                        </a:cubicBezTo>
                        <a:lnTo>
                          <a:pt x="3066" y="2760"/>
                        </a:lnTo>
                        <a:cubicBezTo>
                          <a:pt x="2678" y="2760"/>
                          <a:pt x="2345" y="2413"/>
                          <a:pt x="2373" y="2025"/>
                        </a:cubicBezTo>
                        <a:cubicBezTo>
                          <a:pt x="2373" y="1886"/>
                          <a:pt x="2441" y="1720"/>
                          <a:pt x="2552" y="1609"/>
                        </a:cubicBezTo>
                        <a:cubicBezTo>
                          <a:pt x="2678" y="1470"/>
                          <a:pt x="2830" y="1401"/>
                          <a:pt x="3011" y="1387"/>
                        </a:cubicBezTo>
                        <a:cubicBezTo>
                          <a:pt x="3094" y="1374"/>
                          <a:pt x="3163" y="1318"/>
                          <a:pt x="3177" y="1235"/>
                        </a:cubicBezTo>
                        <a:cubicBezTo>
                          <a:pt x="3232" y="999"/>
                          <a:pt x="3371" y="777"/>
                          <a:pt x="3565" y="610"/>
                        </a:cubicBezTo>
                        <a:cubicBezTo>
                          <a:pt x="3773" y="444"/>
                          <a:pt x="4009" y="361"/>
                          <a:pt x="4272" y="361"/>
                        </a:cubicBezTo>
                        <a:close/>
                        <a:moveTo>
                          <a:pt x="5936" y="2413"/>
                        </a:moveTo>
                        <a:lnTo>
                          <a:pt x="5936" y="2816"/>
                        </a:lnTo>
                        <a:lnTo>
                          <a:pt x="4300" y="3301"/>
                        </a:lnTo>
                        <a:lnTo>
                          <a:pt x="4300" y="2885"/>
                        </a:lnTo>
                        <a:lnTo>
                          <a:pt x="5936" y="2413"/>
                        </a:lnTo>
                        <a:close/>
                        <a:moveTo>
                          <a:pt x="5618" y="4493"/>
                        </a:moveTo>
                        <a:cubicBezTo>
                          <a:pt x="5797" y="4493"/>
                          <a:pt x="5936" y="4632"/>
                          <a:pt x="5936" y="4813"/>
                        </a:cubicBezTo>
                        <a:lnTo>
                          <a:pt x="5936" y="4826"/>
                        </a:lnTo>
                        <a:lnTo>
                          <a:pt x="5936" y="4841"/>
                        </a:lnTo>
                        <a:cubicBezTo>
                          <a:pt x="5936" y="5007"/>
                          <a:pt x="5797" y="5146"/>
                          <a:pt x="5618" y="5146"/>
                        </a:cubicBezTo>
                        <a:lnTo>
                          <a:pt x="5326" y="5146"/>
                        </a:lnTo>
                        <a:cubicBezTo>
                          <a:pt x="5146" y="5146"/>
                          <a:pt x="5007" y="5007"/>
                          <a:pt x="5007" y="4841"/>
                        </a:cubicBezTo>
                        <a:lnTo>
                          <a:pt x="5007" y="4813"/>
                        </a:lnTo>
                        <a:cubicBezTo>
                          <a:pt x="5007" y="4632"/>
                          <a:pt x="5146" y="4493"/>
                          <a:pt x="5326" y="4493"/>
                        </a:cubicBezTo>
                        <a:close/>
                        <a:moveTo>
                          <a:pt x="3621" y="4909"/>
                        </a:moveTo>
                        <a:cubicBezTo>
                          <a:pt x="3800" y="4909"/>
                          <a:pt x="3939" y="5048"/>
                          <a:pt x="3939" y="5215"/>
                        </a:cubicBezTo>
                        <a:lnTo>
                          <a:pt x="3939" y="5229"/>
                        </a:lnTo>
                        <a:lnTo>
                          <a:pt x="3939" y="5242"/>
                        </a:lnTo>
                        <a:cubicBezTo>
                          <a:pt x="3939" y="5409"/>
                          <a:pt x="3800" y="5547"/>
                          <a:pt x="3621" y="5547"/>
                        </a:cubicBezTo>
                        <a:lnTo>
                          <a:pt x="3316" y="5547"/>
                        </a:lnTo>
                        <a:cubicBezTo>
                          <a:pt x="3149" y="5547"/>
                          <a:pt x="3011" y="5409"/>
                          <a:pt x="3011" y="5242"/>
                        </a:cubicBezTo>
                        <a:lnTo>
                          <a:pt x="3011" y="5215"/>
                        </a:lnTo>
                        <a:cubicBezTo>
                          <a:pt x="3011" y="5048"/>
                          <a:pt x="3149" y="4909"/>
                          <a:pt x="3316" y="4909"/>
                        </a:cubicBezTo>
                        <a:close/>
                        <a:moveTo>
                          <a:pt x="7615" y="2483"/>
                        </a:moveTo>
                        <a:lnTo>
                          <a:pt x="7615" y="6200"/>
                        </a:lnTo>
                        <a:lnTo>
                          <a:pt x="1873" y="6200"/>
                        </a:lnTo>
                        <a:lnTo>
                          <a:pt x="1873" y="2483"/>
                        </a:lnTo>
                        <a:lnTo>
                          <a:pt x="2081" y="2483"/>
                        </a:lnTo>
                        <a:cubicBezTo>
                          <a:pt x="2247" y="2871"/>
                          <a:pt x="2636" y="3134"/>
                          <a:pt x="3066" y="3134"/>
                        </a:cubicBezTo>
                        <a:lnTo>
                          <a:pt x="3939" y="3134"/>
                        </a:lnTo>
                        <a:lnTo>
                          <a:pt x="3939" y="4619"/>
                        </a:lnTo>
                        <a:cubicBezTo>
                          <a:pt x="3843" y="4563"/>
                          <a:pt x="3732" y="4536"/>
                          <a:pt x="3621" y="4536"/>
                        </a:cubicBezTo>
                        <a:lnTo>
                          <a:pt x="3316" y="4536"/>
                        </a:lnTo>
                        <a:cubicBezTo>
                          <a:pt x="2941" y="4536"/>
                          <a:pt x="2636" y="4841"/>
                          <a:pt x="2636" y="5215"/>
                        </a:cubicBezTo>
                        <a:lnTo>
                          <a:pt x="2636" y="5242"/>
                        </a:lnTo>
                        <a:cubicBezTo>
                          <a:pt x="2636" y="5617"/>
                          <a:pt x="2941" y="5922"/>
                          <a:pt x="3316" y="5922"/>
                        </a:cubicBezTo>
                        <a:lnTo>
                          <a:pt x="3621" y="5922"/>
                        </a:lnTo>
                        <a:cubicBezTo>
                          <a:pt x="4009" y="5922"/>
                          <a:pt x="4300" y="5590"/>
                          <a:pt x="4300" y="5215"/>
                        </a:cubicBezTo>
                        <a:lnTo>
                          <a:pt x="4300" y="3676"/>
                        </a:lnTo>
                        <a:lnTo>
                          <a:pt x="5936" y="3204"/>
                        </a:lnTo>
                        <a:lnTo>
                          <a:pt x="5936" y="4203"/>
                        </a:lnTo>
                        <a:cubicBezTo>
                          <a:pt x="5840" y="4161"/>
                          <a:pt x="5742" y="4133"/>
                          <a:pt x="5618" y="4133"/>
                        </a:cubicBezTo>
                        <a:lnTo>
                          <a:pt x="5326" y="4133"/>
                        </a:lnTo>
                        <a:cubicBezTo>
                          <a:pt x="4952" y="4133"/>
                          <a:pt x="4647" y="4438"/>
                          <a:pt x="4647" y="4813"/>
                        </a:cubicBezTo>
                        <a:lnTo>
                          <a:pt x="4647" y="4841"/>
                        </a:lnTo>
                        <a:cubicBezTo>
                          <a:pt x="4647" y="5215"/>
                          <a:pt x="4952" y="5520"/>
                          <a:pt x="5326" y="5520"/>
                        </a:cubicBezTo>
                        <a:lnTo>
                          <a:pt x="5618" y="5520"/>
                        </a:lnTo>
                        <a:cubicBezTo>
                          <a:pt x="6006" y="5520"/>
                          <a:pt x="6311" y="5187"/>
                          <a:pt x="6311" y="4813"/>
                        </a:cubicBezTo>
                        <a:lnTo>
                          <a:pt x="6311" y="3134"/>
                        </a:lnTo>
                        <a:lnTo>
                          <a:pt x="6561" y="3134"/>
                        </a:lnTo>
                        <a:cubicBezTo>
                          <a:pt x="6962" y="3134"/>
                          <a:pt x="7323" y="2857"/>
                          <a:pt x="7434" y="2483"/>
                        </a:cubicBezTo>
                        <a:close/>
                        <a:moveTo>
                          <a:pt x="8044" y="1664"/>
                        </a:moveTo>
                        <a:cubicBezTo>
                          <a:pt x="8253" y="1664"/>
                          <a:pt x="8432" y="1831"/>
                          <a:pt x="8432" y="2053"/>
                        </a:cubicBezTo>
                        <a:lnTo>
                          <a:pt x="8432" y="6629"/>
                        </a:lnTo>
                        <a:cubicBezTo>
                          <a:pt x="8432" y="6838"/>
                          <a:pt x="8253" y="7017"/>
                          <a:pt x="8044" y="7017"/>
                        </a:cubicBezTo>
                        <a:lnTo>
                          <a:pt x="1443" y="7017"/>
                        </a:lnTo>
                        <a:cubicBezTo>
                          <a:pt x="1221" y="7017"/>
                          <a:pt x="1055" y="6838"/>
                          <a:pt x="1055" y="6629"/>
                        </a:cubicBezTo>
                        <a:lnTo>
                          <a:pt x="1055" y="2053"/>
                        </a:lnTo>
                        <a:cubicBezTo>
                          <a:pt x="1055" y="1831"/>
                          <a:pt x="1221" y="1664"/>
                          <a:pt x="1443" y="1664"/>
                        </a:cubicBezTo>
                        <a:lnTo>
                          <a:pt x="2081" y="1664"/>
                        </a:lnTo>
                        <a:cubicBezTo>
                          <a:pt x="2025" y="1803"/>
                          <a:pt x="1998" y="1956"/>
                          <a:pt x="1998" y="2108"/>
                        </a:cubicBezTo>
                        <a:lnTo>
                          <a:pt x="1679" y="2108"/>
                        </a:lnTo>
                        <a:cubicBezTo>
                          <a:pt x="1582" y="2108"/>
                          <a:pt x="1498" y="2191"/>
                          <a:pt x="1498" y="2289"/>
                        </a:cubicBezTo>
                        <a:lnTo>
                          <a:pt x="1498" y="6394"/>
                        </a:lnTo>
                        <a:cubicBezTo>
                          <a:pt x="1498" y="6490"/>
                          <a:pt x="1582" y="6574"/>
                          <a:pt x="1679" y="6574"/>
                        </a:cubicBezTo>
                        <a:lnTo>
                          <a:pt x="7794" y="6574"/>
                        </a:lnTo>
                        <a:cubicBezTo>
                          <a:pt x="7905" y="6574"/>
                          <a:pt x="7989" y="6490"/>
                          <a:pt x="7989" y="6394"/>
                        </a:cubicBezTo>
                        <a:lnTo>
                          <a:pt x="7989" y="2289"/>
                        </a:lnTo>
                        <a:cubicBezTo>
                          <a:pt x="7989" y="2191"/>
                          <a:pt x="7905" y="2108"/>
                          <a:pt x="7794" y="2108"/>
                        </a:cubicBezTo>
                        <a:lnTo>
                          <a:pt x="7448" y="2108"/>
                        </a:lnTo>
                        <a:cubicBezTo>
                          <a:pt x="7434" y="1942"/>
                          <a:pt x="7365" y="1790"/>
                          <a:pt x="7254" y="1664"/>
                        </a:cubicBezTo>
                        <a:close/>
                        <a:moveTo>
                          <a:pt x="4272" y="0"/>
                        </a:moveTo>
                        <a:cubicBezTo>
                          <a:pt x="3926" y="0"/>
                          <a:pt x="3593" y="111"/>
                          <a:pt x="3329" y="320"/>
                        </a:cubicBezTo>
                        <a:cubicBezTo>
                          <a:pt x="3107" y="514"/>
                          <a:pt x="2941" y="749"/>
                          <a:pt x="2844" y="1026"/>
                        </a:cubicBezTo>
                        <a:cubicBezTo>
                          <a:pt x="2663" y="1069"/>
                          <a:pt x="2484" y="1165"/>
                          <a:pt x="2345" y="1290"/>
                        </a:cubicBezTo>
                        <a:lnTo>
                          <a:pt x="1443" y="1290"/>
                        </a:lnTo>
                        <a:cubicBezTo>
                          <a:pt x="1027" y="1290"/>
                          <a:pt x="681" y="1637"/>
                          <a:pt x="681" y="2053"/>
                        </a:cubicBezTo>
                        <a:lnTo>
                          <a:pt x="681" y="6629"/>
                        </a:lnTo>
                        <a:cubicBezTo>
                          <a:pt x="681" y="6768"/>
                          <a:pt x="722" y="6906"/>
                          <a:pt x="792" y="7017"/>
                        </a:cubicBezTo>
                        <a:lnTo>
                          <a:pt x="195" y="7017"/>
                        </a:lnTo>
                        <a:cubicBezTo>
                          <a:pt x="84" y="7017"/>
                          <a:pt x="1" y="7101"/>
                          <a:pt x="1" y="7198"/>
                        </a:cubicBezTo>
                        <a:lnTo>
                          <a:pt x="1" y="7642"/>
                        </a:lnTo>
                        <a:cubicBezTo>
                          <a:pt x="1" y="8016"/>
                          <a:pt x="320" y="8321"/>
                          <a:pt x="694" y="8321"/>
                        </a:cubicBezTo>
                        <a:lnTo>
                          <a:pt x="3926" y="8321"/>
                        </a:lnTo>
                        <a:cubicBezTo>
                          <a:pt x="4037" y="8321"/>
                          <a:pt x="4120" y="8238"/>
                          <a:pt x="4120" y="8141"/>
                        </a:cubicBezTo>
                        <a:cubicBezTo>
                          <a:pt x="4120" y="8030"/>
                          <a:pt x="4037" y="7947"/>
                          <a:pt x="3926" y="7947"/>
                        </a:cubicBezTo>
                        <a:lnTo>
                          <a:pt x="694" y="7947"/>
                        </a:lnTo>
                        <a:cubicBezTo>
                          <a:pt x="514" y="7947"/>
                          <a:pt x="376" y="7808"/>
                          <a:pt x="376" y="7642"/>
                        </a:cubicBezTo>
                        <a:lnTo>
                          <a:pt x="376" y="7392"/>
                        </a:lnTo>
                        <a:lnTo>
                          <a:pt x="9098" y="7392"/>
                        </a:lnTo>
                        <a:lnTo>
                          <a:pt x="9098" y="7642"/>
                        </a:lnTo>
                        <a:cubicBezTo>
                          <a:pt x="9098" y="7808"/>
                          <a:pt x="8959" y="7947"/>
                          <a:pt x="8793" y="7947"/>
                        </a:cubicBezTo>
                        <a:lnTo>
                          <a:pt x="5562" y="7947"/>
                        </a:lnTo>
                        <a:cubicBezTo>
                          <a:pt x="5451" y="7947"/>
                          <a:pt x="5368" y="8030"/>
                          <a:pt x="5368" y="8141"/>
                        </a:cubicBezTo>
                        <a:cubicBezTo>
                          <a:pt x="5368" y="8238"/>
                          <a:pt x="5451" y="8321"/>
                          <a:pt x="5562" y="8321"/>
                        </a:cubicBezTo>
                        <a:lnTo>
                          <a:pt x="8793" y="8321"/>
                        </a:lnTo>
                        <a:cubicBezTo>
                          <a:pt x="9168" y="8321"/>
                          <a:pt x="9473" y="8016"/>
                          <a:pt x="9473" y="7642"/>
                        </a:cubicBezTo>
                        <a:lnTo>
                          <a:pt x="9473" y="7198"/>
                        </a:lnTo>
                        <a:cubicBezTo>
                          <a:pt x="9473" y="7101"/>
                          <a:pt x="9390" y="7017"/>
                          <a:pt x="9292" y="7017"/>
                        </a:cubicBezTo>
                        <a:lnTo>
                          <a:pt x="8696" y="7017"/>
                        </a:lnTo>
                        <a:cubicBezTo>
                          <a:pt x="8765" y="6906"/>
                          <a:pt x="8793" y="6768"/>
                          <a:pt x="8793" y="6629"/>
                        </a:cubicBezTo>
                        <a:lnTo>
                          <a:pt x="8793" y="2053"/>
                        </a:lnTo>
                        <a:cubicBezTo>
                          <a:pt x="8793" y="1637"/>
                          <a:pt x="8460" y="1290"/>
                          <a:pt x="8044" y="1290"/>
                        </a:cubicBezTo>
                        <a:lnTo>
                          <a:pt x="6588" y="1290"/>
                        </a:lnTo>
                        <a:cubicBezTo>
                          <a:pt x="6367" y="915"/>
                          <a:pt x="5964" y="666"/>
                          <a:pt x="5520" y="666"/>
                        </a:cubicBezTo>
                        <a:cubicBezTo>
                          <a:pt x="5243" y="250"/>
                          <a:pt x="4771" y="0"/>
                          <a:pt x="427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" name="Google Shape;221;p28">
                    <a:extLst>
                      <a:ext uri="{FF2B5EF4-FFF2-40B4-BE49-F238E27FC236}">
                        <a16:creationId xmlns:a16="http://schemas.microsoft.com/office/drawing/2014/main" id="{8EE05202-E912-7494-F7A2-1CEC036A51C3}"/>
                      </a:ext>
                    </a:extLst>
                  </p:cNvPr>
                  <p:cNvSpPr/>
                  <p:nvPr/>
                </p:nvSpPr>
                <p:spPr>
                  <a:xfrm>
                    <a:off x="6400384" y="2359892"/>
                    <a:ext cx="19216" cy="174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3" h="367" extrusionOk="0">
                        <a:moveTo>
                          <a:pt x="192" y="0"/>
                        </a:moveTo>
                        <a:cubicBezTo>
                          <a:pt x="147" y="0"/>
                          <a:pt x="103" y="19"/>
                          <a:pt x="70" y="53"/>
                        </a:cubicBezTo>
                        <a:cubicBezTo>
                          <a:pt x="14" y="121"/>
                          <a:pt x="1" y="219"/>
                          <a:pt x="56" y="288"/>
                        </a:cubicBezTo>
                        <a:cubicBezTo>
                          <a:pt x="89" y="342"/>
                          <a:pt x="142" y="366"/>
                          <a:pt x="197" y="366"/>
                        </a:cubicBezTo>
                        <a:cubicBezTo>
                          <a:pt x="283" y="366"/>
                          <a:pt x="372" y="306"/>
                          <a:pt x="389" y="205"/>
                        </a:cubicBezTo>
                        <a:cubicBezTo>
                          <a:pt x="403" y="136"/>
                          <a:pt x="362" y="53"/>
                          <a:pt x="278" y="25"/>
                        </a:cubicBezTo>
                        <a:cubicBezTo>
                          <a:pt x="251" y="8"/>
                          <a:pt x="221" y="0"/>
                          <a:pt x="19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4" name="Google Shape;222;p28">
                  <a:extLst>
                    <a:ext uri="{FF2B5EF4-FFF2-40B4-BE49-F238E27FC236}">
                      <a16:creationId xmlns:a16="http://schemas.microsoft.com/office/drawing/2014/main" id="{0E01151D-3786-A076-4643-EC4FC3FEF8ED}"/>
                    </a:ext>
                  </a:extLst>
                </p:cNvPr>
                <p:cNvGrpSpPr/>
                <p:nvPr/>
              </p:nvGrpSpPr>
              <p:grpSpPr>
                <a:xfrm>
                  <a:off x="729603" y="975082"/>
                  <a:ext cx="255613" cy="254966"/>
                  <a:chOff x="6184139" y="1220827"/>
                  <a:chExt cx="451696" cy="450552"/>
                </a:xfrm>
              </p:grpSpPr>
              <p:sp>
                <p:nvSpPr>
                  <p:cNvPr id="29" name="Google Shape;223;p28">
                    <a:extLst>
                      <a:ext uri="{FF2B5EF4-FFF2-40B4-BE49-F238E27FC236}">
                        <a16:creationId xmlns:a16="http://schemas.microsoft.com/office/drawing/2014/main" id="{A731C0D1-D85A-5990-6A75-5FF147BDD4D6}"/>
                      </a:ext>
                    </a:extLst>
                  </p:cNvPr>
                  <p:cNvSpPr/>
                  <p:nvPr/>
                </p:nvSpPr>
                <p:spPr>
                  <a:xfrm>
                    <a:off x="6353416" y="1390104"/>
                    <a:ext cx="117776" cy="1370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0" h="2875" extrusionOk="0">
                        <a:moveTo>
                          <a:pt x="916" y="1946"/>
                        </a:moveTo>
                        <a:cubicBezTo>
                          <a:pt x="1069" y="1946"/>
                          <a:pt x="1193" y="2070"/>
                          <a:pt x="1193" y="2224"/>
                        </a:cubicBezTo>
                        <a:cubicBezTo>
                          <a:pt x="1193" y="2376"/>
                          <a:pt x="1069" y="2501"/>
                          <a:pt x="916" y="2501"/>
                        </a:cubicBezTo>
                        <a:lnTo>
                          <a:pt x="666" y="2501"/>
                        </a:lnTo>
                        <a:cubicBezTo>
                          <a:pt x="500" y="2501"/>
                          <a:pt x="376" y="2376"/>
                          <a:pt x="376" y="2224"/>
                        </a:cubicBezTo>
                        <a:cubicBezTo>
                          <a:pt x="376" y="2070"/>
                          <a:pt x="500" y="1946"/>
                          <a:pt x="666" y="1946"/>
                        </a:cubicBezTo>
                        <a:close/>
                        <a:moveTo>
                          <a:pt x="1383" y="1"/>
                        </a:moveTo>
                        <a:cubicBezTo>
                          <a:pt x="1371" y="1"/>
                          <a:pt x="1358" y="2"/>
                          <a:pt x="1347" y="5"/>
                        </a:cubicBezTo>
                        <a:cubicBezTo>
                          <a:pt x="1263" y="18"/>
                          <a:pt x="1193" y="101"/>
                          <a:pt x="1193" y="184"/>
                        </a:cubicBezTo>
                        <a:lnTo>
                          <a:pt x="1193" y="1627"/>
                        </a:lnTo>
                        <a:cubicBezTo>
                          <a:pt x="1110" y="1599"/>
                          <a:pt x="1014" y="1571"/>
                          <a:pt x="916" y="1571"/>
                        </a:cubicBezTo>
                        <a:lnTo>
                          <a:pt x="666" y="1571"/>
                        </a:lnTo>
                        <a:cubicBezTo>
                          <a:pt x="320" y="1571"/>
                          <a:pt x="15" y="1849"/>
                          <a:pt x="15" y="2209"/>
                        </a:cubicBezTo>
                        <a:cubicBezTo>
                          <a:pt x="1" y="2570"/>
                          <a:pt x="293" y="2875"/>
                          <a:pt x="666" y="2875"/>
                        </a:cubicBezTo>
                        <a:lnTo>
                          <a:pt x="916" y="2875"/>
                        </a:lnTo>
                        <a:cubicBezTo>
                          <a:pt x="1277" y="2875"/>
                          <a:pt x="1568" y="2584"/>
                          <a:pt x="1568" y="2224"/>
                        </a:cubicBezTo>
                        <a:lnTo>
                          <a:pt x="1568" y="600"/>
                        </a:lnTo>
                        <a:cubicBezTo>
                          <a:pt x="1637" y="628"/>
                          <a:pt x="1707" y="670"/>
                          <a:pt x="1804" y="698"/>
                        </a:cubicBezTo>
                        <a:cubicBezTo>
                          <a:pt x="2026" y="767"/>
                          <a:pt x="2081" y="920"/>
                          <a:pt x="2081" y="933"/>
                        </a:cubicBezTo>
                        <a:lnTo>
                          <a:pt x="2095" y="948"/>
                        </a:lnTo>
                        <a:cubicBezTo>
                          <a:pt x="2118" y="1025"/>
                          <a:pt x="2183" y="1067"/>
                          <a:pt x="2259" y="1067"/>
                        </a:cubicBezTo>
                        <a:cubicBezTo>
                          <a:pt x="2278" y="1067"/>
                          <a:pt x="2297" y="1064"/>
                          <a:pt x="2317" y="1059"/>
                        </a:cubicBezTo>
                        <a:cubicBezTo>
                          <a:pt x="2414" y="1031"/>
                          <a:pt x="2469" y="933"/>
                          <a:pt x="2442" y="822"/>
                        </a:cubicBezTo>
                        <a:cubicBezTo>
                          <a:pt x="2401" y="698"/>
                          <a:pt x="2247" y="448"/>
                          <a:pt x="1915" y="337"/>
                        </a:cubicBezTo>
                        <a:cubicBezTo>
                          <a:pt x="1665" y="268"/>
                          <a:pt x="1554" y="101"/>
                          <a:pt x="1541" y="88"/>
                        </a:cubicBezTo>
                        <a:cubicBezTo>
                          <a:pt x="1506" y="30"/>
                          <a:pt x="1443" y="1"/>
                          <a:pt x="138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" name="Google Shape;224;p28">
                    <a:extLst>
                      <a:ext uri="{FF2B5EF4-FFF2-40B4-BE49-F238E27FC236}">
                        <a16:creationId xmlns:a16="http://schemas.microsoft.com/office/drawing/2014/main" id="{B7760E9F-AB3A-6A4E-637D-3C0A3ADF6442}"/>
                      </a:ext>
                    </a:extLst>
                  </p:cNvPr>
                  <p:cNvSpPr/>
                  <p:nvPr/>
                </p:nvSpPr>
                <p:spPr>
                  <a:xfrm>
                    <a:off x="6184139" y="1227598"/>
                    <a:ext cx="451696" cy="443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73" h="9307" extrusionOk="0">
                        <a:moveTo>
                          <a:pt x="4672" y="2941"/>
                        </a:moveTo>
                        <a:cubicBezTo>
                          <a:pt x="5194" y="2941"/>
                          <a:pt x="5714" y="3135"/>
                          <a:pt x="6103" y="3524"/>
                        </a:cubicBezTo>
                        <a:cubicBezTo>
                          <a:pt x="6894" y="4313"/>
                          <a:pt x="6894" y="5604"/>
                          <a:pt x="6103" y="6394"/>
                        </a:cubicBezTo>
                        <a:cubicBezTo>
                          <a:pt x="5708" y="6789"/>
                          <a:pt x="5188" y="6987"/>
                          <a:pt x="4667" y="6987"/>
                        </a:cubicBezTo>
                        <a:cubicBezTo>
                          <a:pt x="4147" y="6987"/>
                          <a:pt x="3627" y="6789"/>
                          <a:pt x="3232" y="6394"/>
                        </a:cubicBezTo>
                        <a:cubicBezTo>
                          <a:pt x="2441" y="5604"/>
                          <a:pt x="2441" y="4313"/>
                          <a:pt x="3232" y="3524"/>
                        </a:cubicBezTo>
                        <a:cubicBezTo>
                          <a:pt x="3627" y="3135"/>
                          <a:pt x="4151" y="2941"/>
                          <a:pt x="4672" y="2941"/>
                        </a:cubicBezTo>
                        <a:close/>
                        <a:moveTo>
                          <a:pt x="2726" y="6554"/>
                        </a:moveTo>
                        <a:cubicBezTo>
                          <a:pt x="2820" y="6554"/>
                          <a:pt x="2913" y="6588"/>
                          <a:pt x="2983" y="6658"/>
                        </a:cubicBezTo>
                        <a:cubicBezTo>
                          <a:pt x="3121" y="6796"/>
                          <a:pt x="3121" y="7018"/>
                          <a:pt x="2983" y="7157"/>
                        </a:cubicBezTo>
                        <a:lnTo>
                          <a:pt x="1720" y="8418"/>
                        </a:lnTo>
                        <a:lnTo>
                          <a:pt x="1208" y="7919"/>
                        </a:lnTo>
                        <a:lnTo>
                          <a:pt x="2469" y="6658"/>
                        </a:lnTo>
                        <a:cubicBezTo>
                          <a:pt x="2538" y="6588"/>
                          <a:pt x="2632" y="6554"/>
                          <a:pt x="2726" y="6554"/>
                        </a:cubicBezTo>
                        <a:close/>
                        <a:moveTo>
                          <a:pt x="944" y="8183"/>
                        </a:moveTo>
                        <a:lnTo>
                          <a:pt x="1457" y="8682"/>
                        </a:lnTo>
                        <a:lnTo>
                          <a:pt x="1304" y="8834"/>
                        </a:lnTo>
                        <a:cubicBezTo>
                          <a:pt x="1235" y="8904"/>
                          <a:pt x="1145" y="8938"/>
                          <a:pt x="1055" y="8938"/>
                        </a:cubicBezTo>
                        <a:cubicBezTo>
                          <a:pt x="964" y="8938"/>
                          <a:pt x="874" y="8904"/>
                          <a:pt x="805" y="8834"/>
                        </a:cubicBezTo>
                        <a:cubicBezTo>
                          <a:pt x="666" y="8696"/>
                          <a:pt x="666" y="8474"/>
                          <a:pt x="805" y="8335"/>
                        </a:cubicBezTo>
                        <a:lnTo>
                          <a:pt x="944" y="8183"/>
                        </a:lnTo>
                        <a:close/>
                        <a:moveTo>
                          <a:pt x="4718" y="1"/>
                        </a:moveTo>
                        <a:cubicBezTo>
                          <a:pt x="4642" y="1"/>
                          <a:pt x="4571" y="51"/>
                          <a:pt x="4549" y="125"/>
                        </a:cubicBezTo>
                        <a:cubicBezTo>
                          <a:pt x="4508" y="223"/>
                          <a:pt x="4564" y="320"/>
                          <a:pt x="4660" y="362"/>
                        </a:cubicBezTo>
                        <a:cubicBezTo>
                          <a:pt x="5146" y="541"/>
                          <a:pt x="5548" y="889"/>
                          <a:pt x="5797" y="1346"/>
                        </a:cubicBezTo>
                        <a:cubicBezTo>
                          <a:pt x="5834" y="1394"/>
                          <a:pt x="5890" y="1432"/>
                          <a:pt x="5950" y="1432"/>
                        </a:cubicBezTo>
                        <a:cubicBezTo>
                          <a:pt x="5959" y="1432"/>
                          <a:pt x="5969" y="1431"/>
                          <a:pt x="5978" y="1429"/>
                        </a:cubicBezTo>
                        <a:lnTo>
                          <a:pt x="6130" y="1429"/>
                        </a:lnTo>
                        <a:cubicBezTo>
                          <a:pt x="6824" y="1429"/>
                          <a:pt x="7462" y="1873"/>
                          <a:pt x="7711" y="2511"/>
                        </a:cubicBezTo>
                        <a:cubicBezTo>
                          <a:pt x="7739" y="2594"/>
                          <a:pt x="7822" y="2636"/>
                          <a:pt x="7905" y="2636"/>
                        </a:cubicBezTo>
                        <a:cubicBezTo>
                          <a:pt x="7947" y="2636"/>
                          <a:pt x="7975" y="2622"/>
                          <a:pt x="8016" y="2622"/>
                        </a:cubicBezTo>
                        <a:cubicBezTo>
                          <a:pt x="8613" y="2622"/>
                          <a:pt x="9098" y="3121"/>
                          <a:pt x="9098" y="3718"/>
                        </a:cubicBezTo>
                        <a:cubicBezTo>
                          <a:pt x="9098" y="4328"/>
                          <a:pt x="8613" y="4813"/>
                          <a:pt x="8016" y="4813"/>
                        </a:cubicBezTo>
                        <a:lnTo>
                          <a:pt x="7073" y="4813"/>
                        </a:lnTo>
                        <a:cubicBezTo>
                          <a:pt x="7004" y="3870"/>
                          <a:pt x="6380" y="3024"/>
                          <a:pt x="5492" y="2705"/>
                        </a:cubicBezTo>
                        <a:cubicBezTo>
                          <a:pt x="5230" y="2611"/>
                          <a:pt x="4957" y="2565"/>
                          <a:pt x="4687" y="2565"/>
                        </a:cubicBezTo>
                        <a:cubicBezTo>
                          <a:pt x="4001" y="2565"/>
                          <a:pt x="3329" y="2857"/>
                          <a:pt x="2872" y="3385"/>
                        </a:cubicBezTo>
                        <a:cubicBezTo>
                          <a:pt x="2705" y="3579"/>
                          <a:pt x="2567" y="3787"/>
                          <a:pt x="2456" y="4023"/>
                        </a:cubicBezTo>
                        <a:cubicBezTo>
                          <a:pt x="2358" y="4272"/>
                          <a:pt x="2289" y="4550"/>
                          <a:pt x="2275" y="4813"/>
                        </a:cubicBezTo>
                        <a:lnTo>
                          <a:pt x="1762" y="4813"/>
                        </a:lnTo>
                        <a:cubicBezTo>
                          <a:pt x="999" y="4813"/>
                          <a:pt x="376" y="4189"/>
                          <a:pt x="376" y="3426"/>
                        </a:cubicBezTo>
                        <a:cubicBezTo>
                          <a:pt x="376" y="2719"/>
                          <a:pt x="944" y="2109"/>
                          <a:pt x="1651" y="2054"/>
                        </a:cubicBezTo>
                        <a:cubicBezTo>
                          <a:pt x="1735" y="2039"/>
                          <a:pt x="1803" y="1984"/>
                          <a:pt x="1818" y="1900"/>
                        </a:cubicBezTo>
                        <a:cubicBezTo>
                          <a:pt x="1984" y="1194"/>
                          <a:pt x="2484" y="611"/>
                          <a:pt x="3177" y="362"/>
                        </a:cubicBezTo>
                        <a:cubicBezTo>
                          <a:pt x="3273" y="334"/>
                          <a:pt x="3316" y="223"/>
                          <a:pt x="3273" y="125"/>
                        </a:cubicBezTo>
                        <a:cubicBezTo>
                          <a:pt x="3251" y="48"/>
                          <a:pt x="3176" y="6"/>
                          <a:pt x="3098" y="6"/>
                        </a:cubicBezTo>
                        <a:cubicBezTo>
                          <a:pt x="3078" y="6"/>
                          <a:pt x="3058" y="9"/>
                          <a:pt x="3038" y="14"/>
                        </a:cubicBezTo>
                        <a:cubicBezTo>
                          <a:pt x="2650" y="153"/>
                          <a:pt x="2303" y="403"/>
                          <a:pt x="2025" y="722"/>
                        </a:cubicBezTo>
                        <a:cubicBezTo>
                          <a:pt x="1776" y="1000"/>
                          <a:pt x="1596" y="1332"/>
                          <a:pt x="1498" y="1693"/>
                        </a:cubicBezTo>
                        <a:cubicBezTo>
                          <a:pt x="653" y="1832"/>
                          <a:pt x="1" y="2581"/>
                          <a:pt x="1" y="3426"/>
                        </a:cubicBezTo>
                        <a:cubicBezTo>
                          <a:pt x="1" y="4397"/>
                          <a:pt x="792" y="5188"/>
                          <a:pt x="1762" y="5188"/>
                        </a:cubicBezTo>
                        <a:lnTo>
                          <a:pt x="2289" y="5188"/>
                        </a:lnTo>
                        <a:cubicBezTo>
                          <a:pt x="2317" y="5534"/>
                          <a:pt x="2428" y="5881"/>
                          <a:pt x="2608" y="6186"/>
                        </a:cubicBezTo>
                        <a:cubicBezTo>
                          <a:pt x="2469" y="6214"/>
                          <a:pt x="2330" y="6283"/>
                          <a:pt x="2206" y="6394"/>
                        </a:cubicBezTo>
                        <a:lnTo>
                          <a:pt x="542" y="8072"/>
                        </a:lnTo>
                        <a:cubicBezTo>
                          <a:pt x="250" y="8350"/>
                          <a:pt x="250" y="8807"/>
                          <a:pt x="542" y="9099"/>
                        </a:cubicBezTo>
                        <a:cubicBezTo>
                          <a:pt x="681" y="9237"/>
                          <a:pt x="868" y="9307"/>
                          <a:pt x="1055" y="9307"/>
                        </a:cubicBezTo>
                        <a:cubicBezTo>
                          <a:pt x="1242" y="9307"/>
                          <a:pt x="1430" y="9237"/>
                          <a:pt x="1568" y="9099"/>
                        </a:cubicBezTo>
                        <a:lnTo>
                          <a:pt x="3232" y="7420"/>
                        </a:lnTo>
                        <a:cubicBezTo>
                          <a:pt x="3343" y="7309"/>
                          <a:pt x="3412" y="7170"/>
                          <a:pt x="3440" y="7018"/>
                        </a:cubicBezTo>
                        <a:cubicBezTo>
                          <a:pt x="3815" y="7240"/>
                          <a:pt x="4244" y="7364"/>
                          <a:pt x="4675" y="7364"/>
                        </a:cubicBezTo>
                        <a:cubicBezTo>
                          <a:pt x="5285" y="7364"/>
                          <a:pt x="5895" y="7129"/>
                          <a:pt x="6367" y="6658"/>
                        </a:cubicBezTo>
                        <a:cubicBezTo>
                          <a:pt x="6783" y="6242"/>
                          <a:pt x="7004" y="5728"/>
                          <a:pt x="7060" y="5188"/>
                        </a:cubicBezTo>
                        <a:lnTo>
                          <a:pt x="8016" y="5188"/>
                        </a:lnTo>
                        <a:cubicBezTo>
                          <a:pt x="8821" y="5188"/>
                          <a:pt x="9473" y="4522"/>
                          <a:pt x="9473" y="3718"/>
                        </a:cubicBezTo>
                        <a:cubicBezTo>
                          <a:pt x="9473" y="2913"/>
                          <a:pt x="8821" y="2261"/>
                          <a:pt x="8016" y="2261"/>
                        </a:cubicBezTo>
                        <a:lnTo>
                          <a:pt x="8003" y="2261"/>
                        </a:lnTo>
                        <a:cubicBezTo>
                          <a:pt x="7670" y="1540"/>
                          <a:pt x="6935" y="1055"/>
                          <a:pt x="6130" y="1055"/>
                        </a:cubicBezTo>
                        <a:lnTo>
                          <a:pt x="6061" y="1055"/>
                        </a:lnTo>
                        <a:cubicBezTo>
                          <a:pt x="5770" y="569"/>
                          <a:pt x="5313" y="209"/>
                          <a:pt x="4786" y="14"/>
                        </a:cubicBezTo>
                        <a:cubicBezTo>
                          <a:pt x="4763" y="5"/>
                          <a:pt x="4740" y="1"/>
                          <a:pt x="471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" name="Google Shape;225;p28">
                    <a:extLst>
                      <a:ext uri="{FF2B5EF4-FFF2-40B4-BE49-F238E27FC236}">
                        <a16:creationId xmlns:a16="http://schemas.microsoft.com/office/drawing/2014/main" id="{87D01BE1-D894-34BB-2F69-AE46FCDE8337}"/>
                      </a:ext>
                    </a:extLst>
                  </p:cNvPr>
                  <p:cNvSpPr/>
                  <p:nvPr/>
                </p:nvSpPr>
                <p:spPr>
                  <a:xfrm>
                    <a:off x="6361570" y="1220827"/>
                    <a:ext cx="19025" cy="176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9" h="371" extrusionOk="0">
                        <a:moveTo>
                          <a:pt x="187" y="1"/>
                        </a:moveTo>
                        <a:cubicBezTo>
                          <a:pt x="174" y="1"/>
                          <a:pt x="161" y="2"/>
                          <a:pt x="149" y="4"/>
                        </a:cubicBezTo>
                        <a:cubicBezTo>
                          <a:pt x="79" y="32"/>
                          <a:pt x="24" y="101"/>
                          <a:pt x="11" y="171"/>
                        </a:cubicBezTo>
                        <a:cubicBezTo>
                          <a:pt x="1" y="288"/>
                          <a:pt x="101" y="370"/>
                          <a:pt x="200" y="370"/>
                        </a:cubicBezTo>
                        <a:cubicBezTo>
                          <a:pt x="241" y="370"/>
                          <a:pt x="283" y="356"/>
                          <a:pt x="316" y="323"/>
                        </a:cubicBezTo>
                        <a:cubicBezTo>
                          <a:pt x="385" y="267"/>
                          <a:pt x="399" y="156"/>
                          <a:pt x="357" y="88"/>
                        </a:cubicBezTo>
                        <a:cubicBezTo>
                          <a:pt x="323" y="30"/>
                          <a:pt x="250" y="1"/>
                          <a:pt x="18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" name="Google Shape;226;p28">
                  <a:extLst>
                    <a:ext uri="{FF2B5EF4-FFF2-40B4-BE49-F238E27FC236}">
                      <a16:creationId xmlns:a16="http://schemas.microsoft.com/office/drawing/2014/main" id="{B4B2171F-0ED3-9119-D8C6-ED289355D68E}"/>
                    </a:ext>
                  </a:extLst>
                </p:cNvPr>
                <p:cNvGrpSpPr/>
                <p:nvPr/>
              </p:nvGrpSpPr>
              <p:grpSpPr>
                <a:xfrm>
                  <a:off x="723895" y="1482608"/>
                  <a:ext cx="267227" cy="233163"/>
                  <a:chOff x="6908262" y="1240186"/>
                  <a:chExt cx="472209" cy="412024"/>
                </a:xfrm>
              </p:grpSpPr>
              <p:sp>
                <p:nvSpPr>
                  <p:cNvPr id="21" name="Google Shape;227;p28">
                    <a:extLst>
                      <a:ext uri="{FF2B5EF4-FFF2-40B4-BE49-F238E27FC236}">
                        <a16:creationId xmlns:a16="http://schemas.microsoft.com/office/drawing/2014/main" id="{F6C70DC2-4F59-140F-D3E5-C93BB603BA45}"/>
                      </a:ext>
                    </a:extLst>
                  </p:cNvPr>
                  <p:cNvSpPr/>
                  <p:nvPr/>
                </p:nvSpPr>
                <p:spPr>
                  <a:xfrm>
                    <a:off x="7105958" y="1594618"/>
                    <a:ext cx="76769" cy="179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0" h="376" extrusionOk="0">
                        <a:moveTo>
                          <a:pt x="181" y="0"/>
                        </a:moveTo>
                        <a:cubicBezTo>
                          <a:pt x="84" y="0"/>
                          <a:pt x="1" y="84"/>
                          <a:pt x="1" y="181"/>
                        </a:cubicBezTo>
                        <a:cubicBezTo>
                          <a:pt x="1" y="292"/>
                          <a:pt x="84" y="375"/>
                          <a:pt x="181" y="375"/>
                        </a:cubicBezTo>
                        <a:lnTo>
                          <a:pt x="1429" y="375"/>
                        </a:lnTo>
                        <a:cubicBezTo>
                          <a:pt x="1540" y="375"/>
                          <a:pt x="1609" y="292"/>
                          <a:pt x="1609" y="181"/>
                        </a:cubicBezTo>
                        <a:cubicBezTo>
                          <a:pt x="1609" y="84"/>
                          <a:pt x="1540" y="0"/>
                          <a:pt x="142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" name="Google Shape;228;p28">
                    <a:extLst>
                      <a:ext uri="{FF2B5EF4-FFF2-40B4-BE49-F238E27FC236}">
                        <a16:creationId xmlns:a16="http://schemas.microsoft.com/office/drawing/2014/main" id="{373C2E3E-75E8-B810-2055-961A39CFDA37}"/>
                      </a:ext>
                    </a:extLst>
                  </p:cNvPr>
                  <p:cNvSpPr/>
                  <p:nvPr/>
                </p:nvSpPr>
                <p:spPr>
                  <a:xfrm>
                    <a:off x="7080209" y="1365642"/>
                    <a:ext cx="136229" cy="1595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57" h="3347" extrusionOk="0">
                        <a:moveTo>
                          <a:pt x="1054" y="2237"/>
                        </a:moveTo>
                        <a:cubicBezTo>
                          <a:pt x="1262" y="2237"/>
                          <a:pt x="1415" y="2404"/>
                          <a:pt x="1415" y="2598"/>
                        </a:cubicBezTo>
                        <a:lnTo>
                          <a:pt x="1415" y="2611"/>
                        </a:lnTo>
                        <a:cubicBezTo>
                          <a:pt x="1415" y="2820"/>
                          <a:pt x="1262" y="2972"/>
                          <a:pt x="1054" y="2972"/>
                        </a:cubicBezTo>
                        <a:lnTo>
                          <a:pt x="735" y="2972"/>
                        </a:lnTo>
                        <a:cubicBezTo>
                          <a:pt x="541" y="2972"/>
                          <a:pt x="374" y="2820"/>
                          <a:pt x="374" y="2611"/>
                        </a:cubicBezTo>
                        <a:lnTo>
                          <a:pt x="374" y="2598"/>
                        </a:lnTo>
                        <a:cubicBezTo>
                          <a:pt x="374" y="2404"/>
                          <a:pt x="541" y="2237"/>
                          <a:pt x="735" y="2237"/>
                        </a:cubicBezTo>
                        <a:close/>
                        <a:moveTo>
                          <a:pt x="1594" y="1"/>
                        </a:moveTo>
                        <a:cubicBezTo>
                          <a:pt x="1580" y="1"/>
                          <a:pt x="1567" y="2"/>
                          <a:pt x="1553" y="4"/>
                        </a:cubicBezTo>
                        <a:cubicBezTo>
                          <a:pt x="1470" y="32"/>
                          <a:pt x="1415" y="102"/>
                          <a:pt x="1415" y="185"/>
                        </a:cubicBezTo>
                        <a:lnTo>
                          <a:pt x="1415" y="1960"/>
                        </a:lnTo>
                        <a:cubicBezTo>
                          <a:pt x="1317" y="1904"/>
                          <a:pt x="1193" y="1862"/>
                          <a:pt x="1054" y="1862"/>
                        </a:cubicBezTo>
                        <a:lnTo>
                          <a:pt x="735" y="1862"/>
                        </a:lnTo>
                        <a:cubicBezTo>
                          <a:pt x="333" y="1862"/>
                          <a:pt x="0" y="2195"/>
                          <a:pt x="0" y="2598"/>
                        </a:cubicBezTo>
                        <a:lnTo>
                          <a:pt x="0" y="2611"/>
                        </a:lnTo>
                        <a:cubicBezTo>
                          <a:pt x="0" y="3014"/>
                          <a:pt x="333" y="3347"/>
                          <a:pt x="735" y="3347"/>
                        </a:cubicBezTo>
                        <a:lnTo>
                          <a:pt x="1054" y="3347"/>
                        </a:lnTo>
                        <a:cubicBezTo>
                          <a:pt x="1456" y="3347"/>
                          <a:pt x="1789" y="3014"/>
                          <a:pt x="1789" y="2611"/>
                        </a:cubicBezTo>
                        <a:lnTo>
                          <a:pt x="1789" y="2598"/>
                        </a:lnTo>
                        <a:lnTo>
                          <a:pt x="1789" y="614"/>
                        </a:lnTo>
                        <a:cubicBezTo>
                          <a:pt x="1872" y="670"/>
                          <a:pt x="1983" y="725"/>
                          <a:pt x="2108" y="767"/>
                        </a:cubicBezTo>
                        <a:cubicBezTo>
                          <a:pt x="2399" y="850"/>
                          <a:pt x="2469" y="1058"/>
                          <a:pt x="2469" y="1058"/>
                        </a:cubicBezTo>
                        <a:lnTo>
                          <a:pt x="2482" y="1086"/>
                        </a:lnTo>
                        <a:cubicBezTo>
                          <a:pt x="2505" y="1154"/>
                          <a:pt x="2575" y="1204"/>
                          <a:pt x="2645" y="1204"/>
                        </a:cubicBezTo>
                        <a:cubicBezTo>
                          <a:pt x="2661" y="1204"/>
                          <a:pt x="2676" y="1202"/>
                          <a:pt x="2691" y="1197"/>
                        </a:cubicBezTo>
                        <a:cubicBezTo>
                          <a:pt x="2802" y="1183"/>
                          <a:pt x="2857" y="1072"/>
                          <a:pt x="2829" y="975"/>
                        </a:cubicBezTo>
                        <a:lnTo>
                          <a:pt x="2829" y="961"/>
                        </a:lnTo>
                        <a:cubicBezTo>
                          <a:pt x="2787" y="808"/>
                          <a:pt x="2607" y="531"/>
                          <a:pt x="2219" y="407"/>
                        </a:cubicBezTo>
                        <a:cubicBezTo>
                          <a:pt x="1914" y="309"/>
                          <a:pt x="1775" y="115"/>
                          <a:pt x="1761" y="87"/>
                        </a:cubicBezTo>
                        <a:cubicBezTo>
                          <a:pt x="1726" y="30"/>
                          <a:pt x="1663" y="1"/>
                          <a:pt x="159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" name="Google Shape;229;p28">
                    <a:extLst>
                      <a:ext uri="{FF2B5EF4-FFF2-40B4-BE49-F238E27FC236}">
                        <a16:creationId xmlns:a16="http://schemas.microsoft.com/office/drawing/2014/main" id="{68B98FF3-443C-945A-550B-0E4B139CB96E}"/>
                      </a:ext>
                    </a:extLst>
                  </p:cNvPr>
                  <p:cNvSpPr/>
                  <p:nvPr/>
                </p:nvSpPr>
                <p:spPr>
                  <a:xfrm>
                    <a:off x="7019365" y="1240186"/>
                    <a:ext cx="249999" cy="4120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43" h="8641" extrusionOk="0">
                        <a:moveTo>
                          <a:pt x="3578" y="361"/>
                        </a:moveTo>
                        <a:lnTo>
                          <a:pt x="3578" y="403"/>
                        </a:lnTo>
                        <a:lnTo>
                          <a:pt x="3578" y="666"/>
                        </a:lnTo>
                        <a:cubicBezTo>
                          <a:pt x="3578" y="736"/>
                          <a:pt x="3523" y="791"/>
                          <a:pt x="3453" y="791"/>
                        </a:cubicBezTo>
                        <a:lnTo>
                          <a:pt x="1803" y="791"/>
                        </a:lnTo>
                        <a:cubicBezTo>
                          <a:pt x="1720" y="791"/>
                          <a:pt x="1665" y="736"/>
                          <a:pt x="1665" y="666"/>
                        </a:cubicBezTo>
                        <a:lnTo>
                          <a:pt x="1665" y="403"/>
                        </a:lnTo>
                        <a:lnTo>
                          <a:pt x="1665" y="361"/>
                        </a:lnTo>
                        <a:close/>
                        <a:moveTo>
                          <a:pt x="832" y="0"/>
                        </a:moveTo>
                        <a:cubicBezTo>
                          <a:pt x="374" y="0"/>
                          <a:pt x="0" y="375"/>
                          <a:pt x="0" y="832"/>
                        </a:cubicBezTo>
                        <a:lnTo>
                          <a:pt x="0" y="1636"/>
                        </a:lnTo>
                        <a:cubicBezTo>
                          <a:pt x="0" y="1747"/>
                          <a:pt x="84" y="1831"/>
                          <a:pt x="180" y="1831"/>
                        </a:cubicBezTo>
                        <a:cubicBezTo>
                          <a:pt x="291" y="1831"/>
                          <a:pt x="374" y="1747"/>
                          <a:pt x="374" y="1636"/>
                        </a:cubicBezTo>
                        <a:lnTo>
                          <a:pt x="374" y="832"/>
                        </a:lnTo>
                        <a:cubicBezTo>
                          <a:pt x="374" y="569"/>
                          <a:pt x="568" y="361"/>
                          <a:pt x="832" y="361"/>
                        </a:cubicBezTo>
                        <a:lnTo>
                          <a:pt x="1262" y="361"/>
                        </a:lnTo>
                        <a:cubicBezTo>
                          <a:pt x="1276" y="361"/>
                          <a:pt x="1290" y="388"/>
                          <a:pt x="1290" y="403"/>
                        </a:cubicBezTo>
                        <a:lnTo>
                          <a:pt x="1290" y="666"/>
                        </a:lnTo>
                        <a:cubicBezTo>
                          <a:pt x="1290" y="943"/>
                          <a:pt x="1526" y="1165"/>
                          <a:pt x="1803" y="1165"/>
                        </a:cubicBezTo>
                        <a:lnTo>
                          <a:pt x="3453" y="1165"/>
                        </a:lnTo>
                        <a:cubicBezTo>
                          <a:pt x="3730" y="1165"/>
                          <a:pt x="3952" y="943"/>
                          <a:pt x="3952" y="666"/>
                        </a:cubicBezTo>
                        <a:lnTo>
                          <a:pt x="3952" y="403"/>
                        </a:lnTo>
                        <a:cubicBezTo>
                          <a:pt x="3952" y="388"/>
                          <a:pt x="3967" y="361"/>
                          <a:pt x="3994" y="361"/>
                        </a:cubicBezTo>
                        <a:lnTo>
                          <a:pt x="4410" y="361"/>
                        </a:lnTo>
                        <a:cubicBezTo>
                          <a:pt x="4673" y="361"/>
                          <a:pt x="4882" y="569"/>
                          <a:pt x="4882" y="832"/>
                        </a:cubicBezTo>
                        <a:lnTo>
                          <a:pt x="4882" y="7808"/>
                        </a:lnTo>
                        <a:cubicBezTo>
                          <a:pt x="4882" y="8058"/>
                          <a:pt x="4673" y="8265"/>
                          <a:pt x="4410" y="8265"/>
                        </a:cubicBezTo>
                        <a:lnTo>
                          <a:pt x="832" y="8265"/>
                        </a:lnTo>
                        <a:cubicBezTo>
                          <a:pt x="583" y="8265"/>
                          <a:pt x="374" y="8058"/>
                          <a:pt x="374" y="7808"/>
                        </a:cubicBezTo>
                        <a:lnTo>
                          <a:pt x="374" y="3273"/>
                        </a:lnTo>
                        <a:cubicBezTo>
                          <a:pt x="374" y="3162"/>
                          <a:pt x="291" y="3079"/>
                          <a:pt x="180" y="3079"/>
                        </a:cubicBezTo>
                        <a:cubicBezTo>
                          <a:pt x="84" y="3079"/>
                          <a:pt x="0" y="3162"/>
                          <a:pt x="0" y="3273"/>
                        </a:cubicBezTo>
                        <a:lnTo>
                          <a:pt x="0" y="7808"/>
                        </a:lnTo>
                        <a:cubicBezTo>
                          <a:pt x="0" y="8265"/>
                          <a:pt x="374" y="8640"/>
                          <a:pt x="832" y="8640"/>
                        </a:cubicBezTo>
                        <a:lnTo>
                          <a:pt x="4410" y="8640"/>
                        </a:lnTo>
                        <a:cubicBezTo>
                          <a:pt x="4882" y="8640"/>
                          <a:pt x="5242" y="8265"/>
                          <a:pt x="5242" y="7808"/>
                        </a:cubicBezTo>
                        <a:lnTo>
                          <a:pt x="5242" y="832"/>
                        </a:lnTo>
                        <a:cubicBezTo>
                          <a:pt x="5242" y="375"/>
                          <a:pt x="4882" y="0"/>
                          <a:pt x="441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" name="Google Shape;230;p28">
                    <a:extLst>
                      <a:ext uri="{FF2B5EF4-FFF2-40B4-BE49-F238E27FC236}">
                        <a16:creationId xmlns:a16="http://schemas.microsoft.com/office/drawing/2014/main" id="{1DB9945B-55E3-385D-99EB-0A342BE93A7B}"/>
                      </a:ext>
                    </a:extLst>
                  </p:cNvPr>
                  <p:cNvSpPr/>
                  <p:nvPr/>
                </p:nvSpPr>
                <p:spPr>
                  <a:xfrm>
                    <a:off x="6955183" y="1401691"/>
                    <a:ext cx="41722" cy="97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5" h="2047" extrusionOk="0">
                        <a:moveTo>
                          <a:pt x="668" y="1"/>
                        </a:moveTo>
                        <a:cubicBezTo>
                          <a:pt x="621" y="1"/>
                          <a:pt x="576" y="18"/>
                          <a:pt x="542" y="52"/>
                        </a:cubicBezTo>
                        <a:cubicBezTo>
                          <a:pt x="1" y="594"/>
                          <a:pt x="1" y="1454"/>
                          <a:pt x="542" y="1994"/>
                        </a:cubicBezTo>
                        <a:cubicBezTo>
                          <a:pt x="576" y="2029"/>
                          <a:pt x="625" y="2046"/>
                          <a:pt x="673" y="2046"/>
                        </a:cubicBezTo>
                        <a:cubicBezTo>
                          <a:pt x="722" y="2046"/>
                          <a:pt x="771" y="2029"/>
                          <a:pt x="805" y="1994"/>
                        </a:cubicBezTo>
                        <a:cubicBezTo>
                          <a:pt x="875" y="1911"/>
                          <a:pt x="875" y="1800"/>
                          <a:pt x="805" y="1731"/>
                        </a:cubicBezTo>
                        <a:cubicBezTo>
                          <a:pt x="417" y="1343"/>
                          <a:pt x="417" y="705"/>
                          <a:pt x="805" y="316"/>
                        </a:cubicBezTo>
                        <a:cubicBezTo>
                          <a:pt x="875" y="246"/>
                          <a:pt x="875" y="122"/>
                          <a:pt x="805" y="52"/>
                        </a:cubicBezTo>
                        <a:cubicBezTo>
                          <a:pt x="763" y="18"/>
                          <a:pt x="715" y="1"/>
                          <a:pt x="66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" name="Google Shape;231;p28">
                    <a:extLst>
                      <a:ext uri="{FF2B5EF4-FFF2-40B4-BE49-F238E27FC236}">
                        <a16:creationId xmlns:a16="http://schemas.microsoft.com/office/drawing/2014/main" id="{65E42B6F-EF85-9275-8F45-4F1B09C6FD4C}"/>
                      </a:ext>
                    </a:extLst>
                  </p:cNvPr>
                  <p:cNvSpPr/>
                  <p:nvPr/>
                </p:nvSpPr>
                <p:spPr>
                  <a:xfrm>
                    <a:off x="6908262" y="1371269"/>
                    <a:ext cx="58220" cy="1585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1" h="3326" extrusionOk="0">
                        <a:moveTo>
                          <a:pt x="1014" y="1"/>
                        </a:moveTo>
                        <a:cubicBezTo>
                          <a:pt x="967" y="1"/>
                          <a:pt x="922" y="18"/>
                          <a:pt x="888" y="52"/>
                        </a:cubicBezTo>
                        <a:cubicBezTo>
                          <a:pt x="1" y="940"/>
                          <a:pt x="1" y="2382"/>
                          <a:pt x="888" y="3270"/>
                        </a:cubicBezTo>
                        <a:cubicBezTo>
                          <a:pt x="916" y="3297"/>
                          <a:pt x="971" y="3325"/>
                          <a:pt x="1012" y="3325"/>
                        </a:cubicBezTo>
                        <a:cubicBezTo>
                          <a:pt x="1068" y="3325"/>
                          <a:pt x="1110" y="3297"/>
                          <a:pt x="1151" y="3270"/>
                        </a:cubicBezTo>
                        <a:cubicBezTo>
                          <a:pt x="1221" y="3201"/>
                          <a:pt x="1221" y="3076"/>
                          <a:pt x="1151" y="3007"/>
                        </a:cubicBezTo>
                        <a:cubicBezTo>
                          <a:pt x="402" y="2258"/>
                          <a:pt x="402" y="1051"/>
                          <a:pt x="1151" y="316"/>
                        </a:cubicBezTo>
                        <a:cubicBezTo>
                          <a:pt x="1221" y="247"/>
                          <a:pt x="1221" y="122"/>
                          <a:pt x="1151" y="52"/>
                        </a:cubicBezTo>
                        <a:cubicBezTo>
                          <a:pt x="1109" y="18"/>
                          <a:pt x="1061" y="1"/>
                          <a:pt x="101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" name="Google Shape;232;p28">
                    <a:extLst>
                      <a:ext uri="{FF2B5EF4-FFF2-40B4-BE49-F238E27FC236}">
                        <a16:creationId xmlns:a16="http://schemas.microsoft.com/office/drawing/2014/main" id="{6031DCCA-7CDA-B755-CF6A-F08EC68FA980}"/>
                      </a:ext>
                    </a:extLst>
                  </p:cNvPr>
                  <p:cNvSpPr/>
                  <p:nvPr/>
                </p:nvSpPr>
                <p:spPr>
                  <a:xfrm>
                    <a:off x="7291781" y="1401691"/>
                    <a:ext cx="41722" cy="97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5" h="2047" extrusionOk="0">
                        <a:moveTo>
                          <a:pt x="210" y="1"/>
                        </a:moveTo>
                        <a:cubicBezTo>
                          <a:pt x="163" y="1"/>
                          <a:pt x="119" y="18"/>
                          <a:pt x="84" y="52"/>
                        </a:cubicBezTo>
                        <a:cubicBezTo>
                          <a:pt x="1" y="122"/>
                          <a:pt x="1" y="246"/>
                          <a:pt x="84" y="316"/>
                        </a:cubicBezTo>
                        <a:cubicBezTo>
                          <a:pt x="472" y="705"/>
                          <a:pt x="472" y="1343"/>
                          <a:pt x="84" y="1731"/>
                        </a:cubicBezTo>
                        <a:cubicBezTo>
                          <a:pt x="1" y="1800"/>
                          <a:pt x="1" y="1911"/>
                          <a:pt x="84" y="1994"/>
                        </a:cubicBezTo>
                        <a:cubicBezTo>
                          <a:pt x="119" y="2029"/>
                          <a:pt x="163" y="2046"/>
                          <a:pt x="210" y="2046"/>
                        </a:cubicBezTo>
                        <a:cubicBezTo>
                          <a:pt x="257" y="2046"/>
                          <a:pt x="305" y="2029"/>
                          <a:pt x="347" y="1994"/>
                        </a:cubicBezTo>
                        <a:cubicBezTo>
                          <a:pt x="874" y="1454"/>
                          <a:pt x="874" y="594"/>
                          <a:pt x="347" y="52"/>
                        </a:cubicBezTo>
                        <a:cubicBezTo>
                          <a:pt x="305" y="18"/>
                          <a:pt x="257" y="1"/>
                          <a:pt x="21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" name="Google Shape;233;p28">
                    <a:extLst>
                      <a:ext uri="{FF2B5EF4-FFF2-40B4-BE49-F238E27FC236}">
                        <a16:creationId xmlns:a16="http://schemas.microsoft.com/office/drawing/2014/main" id="{DCCCDC48-3C19-F655-B2B8-934EF1614487}"/>
                      </a:ext>
                    </a:extLst>
                  </p:cNvPr>
                  <p:cNvSpPr/>
                  <p:nvPr/>
                </p:nvSpPr>
                <p:spPr>
                  <a:xfrm>
                    <a:off x="7322871" y="1371269"/>
                    <a:ext cx="57600" cy="1584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8" h="3323" extrusionOk="0">
                        <a:moveTo>
                          <a:pt x="196" y="1"/>
                        </a:moveTo>
                        <a:cubicBezTo>
                          <a:pt x="149" y="1"/>
                          <a:pt x="104" y="18"/>
                          <a:pt x="70" y="52"/>
                        </a:cubicBezTo>
                        <a:cubicBezTo>
                          <a:pt x="0" y="122"/>
                          <a:pt x="0" y="247"/>
                          <a:pt x="70" y="316"/>
                        </a:cubicBezTo>
                        <a:cubicBezTo>
                          <a:pt x="805" y="1051"/>
                          <a:pt x="805" y="2258"/>
                          <a:pt x="70" y="3007"/>
                        </a:cubicBezTo>
                        <a:cubicBezTo>
                          <a:pt x="0" y="3076"/>
                          <a:pt x="0" y="3201"/>
                          <a:pt x="70" y="3270"/>
                        </a:cubicBezTo>
                        <a:cubicBezTo>
                          <a:pt x="104" y="3305"/>
                          <a:pt x="149" y="3322"/>
                          <a:pt x="196" y="3322"/>
                        </a:cubicBezTo>
                        <a:cubicBezTo>
                          <a:pt x="243" y="3322"/>
                          <a:pt x="291" y="3305"/>
                          <a:pt x="333" y="3270"/>
                        </a:cubicBezTo>
                        <a:cubicBezTo>
                          <a:pt x="1207" y="2382"/>
                          <a:pt x="1207" y="940"/>
                          <a:pt x="333" y="52"/>
                        </a:cubicBezTo>
                        <a:cubicBezTo>
                          <a:pt x="291" y="18"/>
                          <a:pt x="243" y="1"/>
                          <a:pt x="19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" name="Google Shape;234;p28">
                    <a:extLst>
                      <a:ext uri="{FF2B5EF4-FFF2-40B4-BE49-F238E27FC236}">
                        <a16:creationId xmlns:a16="http://schemas.microsoft.com/office/drawing/2014/main" id="{3E881257-4029-FAD3-80F6-18F312AACD2E}"/>
                      </a:ext>
                    </a:extLst>
                  </p:cNvPr>
                  <p:cNvSpPr/>
                  <p:nvPr/>
                </p:nvSpPr>
                <p:spPr>
                  <a:xfrm>
                    <a:off x="7018030" y="1348476"/>
                    <a:ext cx="19502" cy="177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9" h="373" extrusionOk="0">
                        <a:moveTo>
                          <a:pt x="207" y="1"/>
                        </a:moveTo>
                        <a:cubicBezTo>
                          <a:pt x="168" y="1"/>
                          <a:pt x="128" y="14"/>
                          <a:pt x="97" y="46"/>
                        </a:cubicBezTo>
                        <a:cubicBezTo>
                          <a:pt x="14" y="101"/>
                          <a:pt x="1" y="212"/>
                          <a:pt x="56" y="295"/>
                        </a:cubicBezTo>
                        <a:cubicBezTo>
                          <a:pt x="93" y="348"/>
                          <a:pt x="148" y="373"/>
                          <a:pt x="204" y="373"/>
                        </a:cubicBezTo>
                        <a:cubicBezTo>
                          <a:pt x="292" y="373"/>
                          <a:pt x="380" y="309"/>
                          <a:pt x="389" y="198"/>
                        </a:cubicBezTo>
                        <a:cubicBezTo>
                          <a:pt x="409" y="88"/>
                          <a:pt x="307" y="1"/>
                          <a:pt x="20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6" name="Google Shape;235;p28">
                  <a:extLst>
                    <a:ext uri="{FF2B5EF4-FFF2-40B4-BE49-F238E27FC236}">
                      <a16:creationId xmlns:a16="http://schemas.microsoft.com/office/drawing/2014/main" id="{9D6CD3A3-BA67-8D34-3F63-D247B27BBF00}"/>
                    </a:ext>
                  </a:extLst>
                </p:cNvPr>
                <p:cNvSpPr txBox="1"/>
                <p:nvPr/>
              </p:nvSpPr>
              <p:spPr>
                <a:xfrm>
                  <a:off x="1085175" y="1029513"/>
                  <a:ext cx="858300" cy="146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100">
                      <a:solidFill>
                        <a:schemeClr val="dk1"/>
                      </a:solidFill>
                      <a:latin typeface="Lexend Deca"/>
                      <a:ea typeface="Lexend Deca"/>
                      <a:cs typeface="Lexend Deca"/>
                      <a:sym typeface="Lexend Deca"/>
                    </a:rPr>
                    <a:t>Dataset</a:t>
                  </a:r>
                  <a:endParaRPr sz="1100">
                    <a:solidFill>
                      <a:schemeClr val="dk1"/>
                    </a:solidFill>
                    <a:latin typeface="Lexend Deca"/>
                    <a:ea typeface="Lexend Deca"/>
                    <a:cs typeface="Lexend Deca"/>
                    <a:sym typeface="Lexend Deca"/>
                  </a:endParaRPr>
                </a:p>
              </p:txBody>
            </p:sp>
            <p:sp>
              <p:nvSpPr>
                <p:cNvPr id="17" name="Google Shape;236;p28">
                  <a:extLst>
                    <a:ext uri="{FF2B5EF4-FFF2-40B4-BE49-F238E27FC236}">
                      <a16:creationId xmlns:a16="http://schemas.microsoft.com/office/drawing/2014/main" id="{764D1DE1-0592-261B-3022-99CC5115621A}"/>
                    </a:ext>
                  </a:extLst>
                </p:cNvPr>
                <p:cNvSpPr txBox="1"/>
                <p:nvPr/>
              </p:nvSpPr>
              <p:spPr>
                <a:xfrm>
                  <a:off x="1085175" y="1526138"/>
                  <a:ext cx="858300" cy="146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100">
                      <a:solidFill>
                        <a:schemeClr val="dk1"/>
                      </a:solidFill>
                      <a:latin typeface="Lexend Deca"/>
                      <a:ea typeface="Lexend Deca"/>
                      <a:cs typeface="Lexend Deca"/>
                      <a:sym typeface="Lexend Deca"/>
                    </a:rPr>
                    <a:t>AutoML</a:t>
                  </a:r>
                  <a:endParaRPr sz="1100">
                    <a:solidFill>
                      <a:schemeClr val="dk1"/>
                    </a:solidFill>
                    <a:latin typeface="Lexend Deca"/>
                    <a:ea typeface="Lexend Deca"/>
                    <a:cs typeface="Lexend Deca"/>
                    <a:sym typeface="Lexend Deca"/>
                  </a:endParaRPr>
                </a:p>
              </p:txBody>
            </p:sp>
            <p:sp>
              <p:nvSpPr>
                <p:cNvPr id="18" name="Google Shape;237;p28">
                  <a:extLst>
                    <a:ext uri="{FF2B5EF4-FFF2-40B4-BE49-F238E27FC236}">
                      <a16:creationId xmlns:a16="http://schemas.microsoft.com/office/drawing/2014/main" id="{EBADCFCD-6EC1-42D5-A8A0-FFCF6585F203}"/>
                    </a:ext>
                  </a:extLst>
                </p:cNvPr>
                <p:cNvSpPr txBox="1"/>
                <p:nvPr/>
              </p:nvSpPr>
              <p:spPr>
                <a:xfrm>
                  <a:off x="1085175" y="2007575"/>
                  <a:ext cx="858300" cy="146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100">
                      <a:solidFill>
                        <a:schemeClr val="dk1"/>
                      </a:solidFill>
                      <a:latin typeface="Lexend Deca"/>
                      <a:ea typeface="Lexend Deca"/>
                      <a:cs typeface="Lexend Deca"/>
                      <a:sym typeface="Lexend Deca"/>
                    </a:rPr>
                    <a:t>Modelos</a:t>
                  </a:r>
                  <a:endParaRPr sz="1100">
                    <a:solidFill>
                      <a:schemeClr val="dk1"/>
                    </a:solidFill>
                    <a:latin typeface="Lexend Deca"/>
                    <a:ea typeface="Lexend Deca"/>
                    <a:cs typeface="Lexend Deca"/>
                    <a:sym typeface="Lexend Deca"/>
                  </a:endParaRPr>
                </a:p>
              </p:txBody>
            </p:sp>
            <p:cxnSp>
              <p:nvCxnSpPr>
                <p:cNvPr id="19" name="Google Shape;238;p28">
                  <a:extLst>
                    <a:ext uri="{FF2B5EF4-FFF2-40B4-BE49-F238E27FC236}">
                      <a16:creationId xmlns:a16="http://schemas.microsoft.com/office/drawing/2014/main" id="{21C0413F-F298-4A32-D8E3-F349E248CD41}"/>
                    </a:ext>
                  </a:extLst>
                </p:cNvPr>
                <p:cNvCxnSpPr/>
                <p:nvPr/>
              </p:nvCxnSpPr>
              <p:spPr>
                <a:xfrm>
                  <a:off x="729625" y="1355100"/>
                  <a:ext cx="1238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39;p28">
                  <a:extLst>
                    <a:ext uri="{FF2B5EF4-FFF2-40B4-BE49-F238E27FC236}">
                      <a16:creationId xmlns:a16="http://schemas.microsoft.com/office/drawing/2014/main" id="{B31FB5FE-0ED3-5322-E8ED-42D6A86E8892}"/>
                    </a:ext>
                  </a:extLst>
                </p:cNvPr>
                <p:cNvCxnSpPr/>
                <p:nvPr/>
              </p:nvCxnSpPr>
              <p:spPr>
                <a:xfrm>
                  <a:off x="729625" y="1845525"/>
                  <a:ext cx="1238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pic>
            <p:nvPicPr>
              <p:cNvPr id="8" name="Gráfico 7" descr="Reproducir con relleno sólido">
                <a:extLst>
                  <a:ext uri="{FF2B5EF4-FFF2-40B4-BE49-F238E27FC236}">
                    <a16:creationId xmlns:a16="http://schemas.microsoft.com/office/drawing/2014/main" id="{A7F05F16-920C-E2DB-16AA-A49FBB89A1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40218" y="2419695"/>
                <a:ext cx="223200" cy="223200"/>
              </a:xfrm>
              <a:prstGeom prst="rect">
                <a:avLst/>
              </a:prstGeom>
            </p:spPr>
          </p:pic>
          <p:sp>
            <p:nvSpPr>
              <p:cNvPr id="9" name="Google Shape;236;p28">
                <a:extLst>
                  <a:ext uri="{FF2B5EF4-FFF2-40B4-BE49-F238E27FC236}">
                    <a16:creationId xmlns:a16="http://schemas.microsoft.com/office/drawing/2014/main" id="{DB2A95C3-7AA3-3610-58DA-65B61C7230F9}"/>
                  </a:ext>
                </a:extLst>
              </p:cNvPr>
              <p:cNvSpPr txBox="1"/>
              <p:nvPr/>
            </p:nvSpPr>
            <p:spPr>
              <a:xfrm>
                <a:off x="1036175" y="2457685"/>
                <a:ext cx="858300" cy="14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Lexend Deca"/>
                    <a:ea typeface="Lexend Deca"/>
                    <a:cs typeface="Lexend Deca"/>
                    <a:sym typeface="Lexend Deca"/>
                  </a:rPr>
                  <a:t>Resultados</a:t>
                </a:r>
                <a:endParaRPr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4052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39"/>
          <p:cNvSpPr txBox="1">
            <a:spLocks noGrp="1"/>
          </p:cNvSpPr>
          <p:nvPr>
            <p:ph type="subTitle" idx="1"/>
          </p:nvPr>
        </p:nvSpPr>
        <p:spPr>
          <a:xfrm>
            <a:off x="2201328" y="1581763"/>
            <a:ext cx="6516149" cy="1812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>
              <a:buFont typeface="Arial"/>
              <a:buChar char="•"/>
            </a:pPr>
            <a:r>
              <a:rPr lang="es-CO" sz="1800" dirty="0"/>
              <a:t>Se toma el valor que arroja cada uno de los métodos y se establece el valor dada la mayoría de votos.</a:t>
            </a:r>
            <a:endParaRPr lang="en" dirty="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 sz="1800" dirty="0"/>
          </a:p>
        </p:txBody>
      </p:sp>
      <p:sp>
        <p:nvSpPr>
          <p:cNvPr id="930" name="Google Shape;930;p39"/>
          <p:cNvSpPr txBox="1">
            <a:spLocks noGrp="1"/>
          </p:cNvSpPr>
          <p:nvPr>
            <p:ph type="subTitle" idx="2"/>
          </p:nvPr>
        </p:nvSpPr>
        <p:spPr>
          <a:xfrm>
            <a:off x="2286279" y="1041340"/>
            <a:ext cx="5358106" cy="377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indent="0"/>
            <a:r>
              <a:rPr lang="en" sz="2400" dirty="0"/>
              <a:t>Votos</a:t>
            </a:r>
            <a:endParaRPr sz="2400" dirty="0"/>
          </a:p>
        </p:txBody>
      </p:sp>
      <p:grpSp>
        <p:nvGrpSpPr>
          <p:cNvPr id="956" name="Google Shape;956;p39"/>
          <p:cNvGrpSpPr/>
          <p:nvPr/>
        </p:nvGrpSpPr>
        <p:grpSpPr>
          <a:xfrm>
            <a:off x="2465285" y="552003"/>
            <a:ext cx="599322" cy="250348"/>
            <a:chOff x="2465285" y="552003"/>
            <a:chExt cx="599322" cy="250348"/>
          </a:xfrm>
        </p:grpSpPr>
        <p:sp>
          <p:nvSpPr>
            <p:cNvPr id="957" name="Google Shape;957;p39"/>
            <p:cNvSpPr/>
            <p:nvPr/>
          </p:nvSpPr>
          <p:spPr>
            <a:xfrm>
              <a:off x="2465285" y="552003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9"/>
            <p:cNvSpPr/>
            <p:nvPr/>
          </p:nvSpPr>
          <p:spPr>
            <a:xfrm>
              <a:off x="2569277" y="620325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59" name="Google Shape;959;p39"/>
            <p:cNvSpPr/>
            <p:nvPr/>
          </p:nvSpPr>
          <p:spPr>
            <a:xfrm flipH="1">
              <a:off x="2808974" y="552003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9"/>
            <p:cNvSpPr/>
            <p:nvPr/>
          </p:nvSpPr>
          <p:spPr>
            <a:xfrm flipH="1">
              <a:off x="2912966" y="620325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961" name="Google Shape;961;p39"/>
          <p:cNvSpPr txBox="1"/>
          <p:nvPr/>
        </p:nvSpPr>
        <p:spPr>
          <a:xfrm>
            <a:off x="3256650" y="604125"/>
            <a:ext cx="16110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err="1">
                <a:solidFill>
                  <a:schemeClr val="dk1"/>
                </a:solidFill>
                <a:latin typeface="Lexend Deca"/>
                <a:ea typeface="Lexend Deca"/>
                <a:cs typeface="Lexend Deca"/>
              </a:rPr>
              <a:t>Modelos</a:t>
            </a:r>
          </a:p>
        </p:txBody>
      </p:sp>
      <p:sp>
        <p:nvSpPr>
          <p:cNvPr id="962" name="Google Shape;962;p39"/>
          <p:cNvSpPr/>
          <p:nvPr/>
        </p:nvSpPr>
        <p:spPr>
          <a:xfrm>
            <a:off x="3974600" y="4214463"/>
            <a:ext cx="4113600" cy="39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39"/>
          <p:cNvSpPr/>
          <p:nvPr/>
        </p:nvSpPr>
        <p:spPr>
          <a:xfrm>
            <a:off x="3974600" y="4214503"/>
            <a:ext cx="646900" cy="38915"/>
          </a:xfrm>
          <a:custGeom>
            <a:avLst/>
            <a:gdLst/>
            <a:ahLst/>
            <a:cxnLst/>
            <a:rect l="l" t="t" r="r" b="b"/>
            <a:pathLst>
              <a:path w="11304" h="680" extrusionOk="0">
                <a:moveTo>
                  <a:pt x="347" y="0"/>
                </a:moveTo>
                <a:cubicBezTo>
                  <a:pt x="153" y="0"/>
                  <a:pt x="0" y="152"/>
                  <a:pt x="0" y="347"/>
                </a:cubicBezTo>
                <a:cubicBezTo>
                  <a:pt x="0" y="527"/>
                  <a:pt x="153" y="679"/>
                  <a:pt x="347" y="679"/>
                </a:cubicBezTo>
                <a:lnTo>
                  <a:pt x="11248" y="679"/>
                </a:lnTo>
                <a:cubicBezTo>
                  <a:pt x="11248" y="458"/>
                  <a:pt x="11261" y="222"/>
                  <a:pt x="11303" y="0"/>
                </a:cubicBezTo>
                <a:close/>
              </a:path>
            </a:pathLst>
          </a:custGeom>
          <a:solidFill>
            <a:srgbClr val="FF6A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4" name="Google Shape;964;p39"/>
          <p:cNvGrpSpPr/>
          <p:nvPr/>
        </p:nvGrpSpPr>
        <p:grpSpPr>
          <a:xfrm>
            <a:off x="4519857" y="4154930"/>
            <a:ext cx="146045" cy="146102"/>
            <a:chOff x="4519857" y="4154930"/>
            <a:chExt cx="146045" cy="146102"/>
          </a:xfrm>
        </p:grpSpPr>
        <p:sp>
          <p:nvSpPr>
            <p:cNvPr id="965" name="Google Shape;965;p39"/>
            <p:cNvSpPr/>
            <p:nvPr/>
          </p:nvSpPr>
          <p:spPr>
            <a:xfrm>
              <a:off x="4519857" y="4154930"/>
              <a:ext cx="146045" cy="146102"/>
            </a:xfrm>
            <a:custGeom>
              <a:avLst/>
              <a:gdLst/>
              <a:ahLst/>
              <a:cxnLst/>
              <a:rect l="l" t="t" r="r" b="b"/>
              <a:pathLst>
                <a:path w="2552" h="2553" extrusionOk="0">
                  <a:moveTo>
                    <a:pt x="1276" y="1"/>
                  </a:moveTo>
                  <a:cubicBezTo>
                    <a:pt x="568" y="1"/>
                    <a:pt x="0" y="570"/>
                    <a:pt x="0" y="1277"/>
                  </a:cubicBezTo>
                  <a:cubicBezTo>
                    <a:pt x="0" y="1984"/>
                    <a:pt x="568" y="2552"/>
                    <a:pt x="1276" y="2552"/>
                  </a:cubicBezTo>
                  <a:cubicBezTo>
                    <a:pt x="1983" y="2552"/>
                    <a:pt x="2552" y="1984"/>
                    <a:pt x="2552" y="1277"/>
                  </a:cubicBezTo>
                  <a:cubicBezTo>
                    <a:pt x="2552" y="570"/>
                    <a:pt x="1983" y="1"/>
                    <a:pt x="1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9"/>
            <p:cNvSpPr/>
            <p:nvPr/>
          </p:nvSpPr>
          <p:spPr>
            <a:xfrm>
              <a:off x="4564265" y="4199395"/>
              <a:ext cx="57228" cy="57170"/>
            </a:xfrm>
            <a:custGeom>
              <a:avLst/>
              <a:gdLst/>
              <a:ahLst/>
              <a:cxnLst/>
              <a:rect l="l" t="t" r="r" b="b"/>
              <a:pathLst>
                <a:path w="1000" h="999" extrusionOk="0">
                  <a:moveTo>
                    <a:pt x="500" y="0"/>
                  </a:moveTo>
                  <a:cubicBezTo>
                    <a:pt x="223" y="0"/>
                    <a:pt x="1" y="222"/>
                    <a:pt x="1" y="500"/>
                  </a:cubicBezTo>
                  <a:cubicBezTo>
                    <a:pt x="1" y="777"/>
                    <a:pt x="223" y="999"/>
                    <a:pt x="500" y="999"/>
                  </a:cubicBezTo>
                  <a:cubicBezTo>
                    <a:pt x="777" y="999"/>
                    <a:pt x="999" y="777"/>
                    <a:pt x="999" y="500"/>
                  </a:cubicBezTo>
                  <a:cubicBezTo>
                    <a:pt x="999" y="222"/>
                    <a:pt x="777" y="0"/>
                    <a:pt x="500" y="0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7" name="Google Shape;967;p39"/>
          <p:cNvGrpSpPr/>
          <p:nvPr/>
        </p:nvGrpSpPr>
        <p:grpSpPr>
          <a:xfrm>
            <a:off x="2821234" y="3986650"/>
            <a:ext cx="492273" cy="482094"/>
            <a:chOff x="2821234" y="3986650"/>
            <a:chExt cx="492273" cy="482094"/>
          </a:xfrm>
        </p:grpSpPr>
        <p:sp>
          <p:nvSpPr>
            <p:cNvPr id="968" name="Google Shape;968;p39"/>
            <p:cNvSpPr/>
            <p:nvPr/>
          </p:nvSpPr>
          <p:spPr>
            <a:xfrm>
              <a:off x="2821234" y="3986650"/>
              <a:ext cx="492273" cy="482094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9"/>
            <p:cNvSpPr/>
            <p:nvPr/>
          </p:nvSpPr>
          <p:spPr>
            <a:xfrm>
              <a:off x="3003288" y="4154642"/>
              <a:ext cx="42768" cy="146115"/>
            </a:xfrm>
            <a:custGeom>
              <a:avLst/>
              <a:gdLst/>
              <a:ahLst/>
              <a:cxnLst/>
              <a:rect l="l" t="t" r="r" b="b"/>
              <a:pathLst>
                <a:path w="958" h="3273" extrusionOk="0">
                  <a:moveTo>
                    <a:pt x="0" y="0"/>
                  </a:moveTo>
                  <a:lnTo>
                    <a:pt x="0" y="3273"/>
                  </a:lnTo>
                  <a:lnTo>
                    <a:pt x="958" y="3273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9"/>
            <p:cNvSpPr/>
            <p:nvPr/>
          </p:nvSpPr>
          <p:spPr>
            <a:xfrm>
              <a:off x="3084404" y="4154642"/>
              <a:ext cx="43393" cy="146115"/>
            </a:xfrm>
            <a:custGeom>
              <a:avLst/>
              <a:gdLst/>
              <a:ahLst/>
              <a:cxnLst/>
              <a:rect l="l" t="t" r="r" b="b"/>
              <a:pathLst>
                <a:path w="972" h="3273" extrusionOk="0">
                  <a:moveTo>
                    <a:pt x="0" y="0"/>
                  </a:moveTo>
                  <a:lnTo>
                    <a:pt x="0" y="3273"/>
                  </a:lnTo>
                  <a:lnTo>
                    <a:pt x="971" y="3273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1" name="Google Shape;971;p39"/>
          <p:cNvGrpSpPr/>
          <p:nvPr/>
        </p:nvGrpSpPr>
        <p:grpSpPr>
          <a:xfrm>
            <a:off x="3455209" y="4097008"/>
            <a:ext cx="261293" cy="261337"/>
            <a:chOff x="3455209" y="4097008"/>
            <a:chExt cx="261293" cy="261337"/>
          </a:xfrm>
        </p:grpSpPr>
        <p:sp>
          <p:nvSpPr>
            <p:cNvPr id="972" name="Google Shape;972;p39"/>
            <p:cNvSpPr/>
            <p:nvPr/>
          </p:nvSpPr>
          <p:spPr>
            <a:xfrm>
              <a:off x="3455209" y="4097008"/>
              <a:ext cx="261293" cy="261337"/>
            </a:xfrm>
            <a:custGeom>
              <a:avLst/>
              <a:gdLst/>
              <a:ahLst/>
              <a:cxnLst/>
              <a:rect l="l" t="t" r="r" b="b"/>
              <a:pathLst>
                <a:path w="5853" h="5854" extrusionOk="0">
                  <a:moveTo>
                    <a:pt x="2927" y="1"/>
                  </a:moveTo>
                  <a:cubicBezTo>
                    <a:pt x="1319" y="1"/>
                    <a:pt x="1" y="1319"/>
                    <a:pt x="1" y="2928"/>
                  </a:cubicBezTo>
                  <a:cubicBezTo>
                    <a:pt x="1" y="4550"/>
                    <a:pt x="1319" y="5853"/>
                    <a:pt x="2927" y="5853"/>
                  </a:cubicBezTo>
                  <a:cubicBezTo>
                    <a:pt x="4549" y="5853"/>
                    <a:pt x="5853" y="4550"/>
                    <a:pt x="5853" y="2928"/>
                  </a:cubicBezTo>
                  <a:cubicBezTo>
                    <a:pt x="5853" y="1319"/>
                    <a:pt x="4549" y="1"/>
                    <a:pt x="29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9"/>
            <p:cNvSpPr/>
            <p:nvPr/>
          </p:nvSpPr>
          <p:spPr>
            <a:xfrm>
              <a:off x="3557397" y="4199776"/>
              <a:ext cx="48928" cy="56428"/>
            </a:xfrm>
            <a:custGeom>
              <a:avLst/>
              <a:gdLst/>
              <a:ahLst/>
              <a:cxnLst/>
              <a:rect l="l" t="t" r="r" b="b"/>
              <a:pathLst>
                <a:path w="1096" h="1264" extrusionOk="0">
                  <a:moveTo>
                    <a:pt x="0" y="1"/>
                  </a:moveTo>
                  <a:lnTo>
                    <a:pt x="0" y="1263"/>
                  </a:lnTo>
                  <a:lnTo>
                    <a:pt x="1095" y="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9"/>
            <p:cNvSpPr/>
            <p:nvPr/>
          </p:nvSpPr>
          <p:spPr>
            <a:xfrm>
              <a:off x="3606281" y="4199776"/>
              <a:ext cx="8125" cy="55803"/>
            </a:xfrm>
            <a:custGeom>
              <a:avLst/>
              <a:gdLst/>
              <a:ahLst/>
              <a:cxnLst/>
              <a:rect l="l" t="t" r="r" b="b"/>
              <a:pathLst>
                <a:path w="182" h="1250" extrusionOk="0">
                  <a:moveTo>
                    <a:pt x="0" y="1"/>
                  </a:moveTo>
                  <a:lnTo>
                    <a:pt x="0" y="1249"/>
                  </a:lnTo>
                  <a:lnTo>
                    <a:pt x="181" y="1249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5" name="Google Shape;975;p39"/>
          <p:cNvGrpSpPr/>
          <p:nvPr/>
        </p:nvGrpSpPr>
        <p:grpSpPr>
          <a:xfrm>
            <a:off x="2402125" y="4097008"/>
            <a:ext cx="260668" cy="261337"/>
            <a:chOff x="2402125" y="4097008"/>
            <a:chExt cx="260668" cy="261337"/>
          </a:xfrm>
        </p:grpSpPr>
        <p:sp>
          <p:nvSpPr>
            <p:cNvPr id="976" name="Google Shape;976;p39"/>
            <p:cNvSpPr/>
            <p:nvPr/>
          </p:nvSpPr>
          <p:spPr>
            <a:xfrm>
              <a:off x="2402125" y="4097008"/>
              <a:ext cx="260668" cy="261337"/>
            </a:xfrm>
            <a:custGeom>
              <a:avLst/>
              <a:gdLst/>
              <a:ahLst/>
              <a:cxnLst/>
              <a:rect l="l" t="t" r="r" b="b"/>
              <a:pathLst>
                <a:path w="5839" h="5854" extrusionOk="0">
                  <a:moveTo>
                    <a:pt x="2913" y="1"/>
                  </a:moveTo>
                  <a:cubicBezTo>
                    <a:pt x="1304" y="1"/>
                    <a:pt x="1" y="1319"/>
                    <a:pt x="1" y="2928"/>
                  </a:cubicBezTo>
                  <a:cubicBezTo>
                    <a:pt x="1" y="4550"/>
                    <a:pt x="1304" y="5853"/>
                    <a:pt x="2913" y="5853"/>
                  </a:cubicBezTo>
                  <a:cubicBezTo>
                    <a:pt x="4535" y="5853"/>
                    <a:pt x="5839" y="4550"/>
                    <a:pt x="5839" y="2928"/>
                  </a:cubicBezTo>
                  <a:cubicBezTo>
                    <a:pt x="5839" y="1319"/>
                    <a:pt x="4535" y="1"/>
                    <a:pt x="29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9"/>
            <p:cNvSpPr/>
            <p:nvPr/>
          </p:nvSpPr>
          <p:spPr>
            <a:xfrm>
              <a:off x="2511679" y="4199776"/>
              <a:ext cx="49017" cy="56428"/>
            </a:xfrm>
            <a:custGeom>
              <a:avLst/>
              <a:gdLst/>
              <a:ahLst/>
              <a:cxnLst/>
              <a:rect l="l" t="t" r="r" b="b"/>
              <a:pathLst>
                <a:path w="1098" h="1264" extrusionOk="0">
                  <a:moveTo>
                    <a:pt x="1097" y="1"/>
                  </a:moveTo>
                  <a:lnTo>
                    <a:pt x="1" y="626"/>
                  </a:lnTo>
                  <a:lnTo>
                    <a:pt x="1097" y="1263"/>
                  </a:lnTo>
                  <a:lnTo>
                    <a:pt x="109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9"/>
            <p:cNvSpPr/>
            <p:nvPr/>
          </p:nvSpPr>
          <p:spPr>
            <a:xfrm>
              <a:off x="2504268" y="4199776"/>
              <a:ext cx="7455" cy="55803"/>
            </a:xfrm>
            <a:custGeom>
              <a:avLst/>
              <a:gdLst/>
              <a:ahLst/>
              <a:cxnLst/>
              <a:rect l="l" t="t" r="r" b="b"/>
              <a:pathLst>
                <a:path w="167" h="1250" extrusionOk="0">
                  <a:moveTo>
                    <a:pt x="1" y="1"/>
                  </a:moveTo>
                  <a:lnTo>
                    <a:pt x="1" y="1249"/>
                  </a:lnTo>
                  <a:lnTo>
                    <a:pt x="167" y="1249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C31DB005-29FA-810C-332E-F5A57A398C6C}"/>
              </a:ext>
            </a:extLst>
          </p:cNvPr>
          <p:cNvGrpSpPr/>
          <p:nvPr/>
        </p:nvGrpSpPr>
        <p:grpSpPr>
          <a:xfrm>
            <a:off x="705075" y="552000"/>
            <a:ext cx="1262950" cy="2090895"/>
            <a:chOff x="705075" y="552000"/>
            <a:chExt cx="1262950" cy="2090895"/>
          </a:xfrm>
        </p:grpSpPr>
        <p:cxnSp>
          <p:nvCxnSpPr>
            <p:cNvPr id="5" name="Google Shape;239;p28">
              <a:extLst>
                <a:ext uri="{FF2B5EF4-FFF2-40B4-BE49-F238E27FC236}">
                  <a16:creationId xmlns:a16="http://schemas.microsoft.com/office/drawing/2014/main" id="{8EA21C65-B5D1-64B2-7015-94D283D86C7A}"/>
                </a:ext>
              </a:extLst>
            </p:cNvPr>
            <p:cNvCxnSpPr/>
            <p:nvPr/>
          </p:nvCxnSpPr>
          <p:spPr>
            <a:xfrm>
              <a:off x="705075" y="2295636"/>
              <a:ext cx="1238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CD833D76-8FC5-452B-769E-DF49F380E21E}"/>
                </a:ext>
              </a:extLst>
            </p:cNvPr>
            <p:cNvGrpSpPr/>
            <p:nvPr/>
          </p:nvGrpSpPr>
          <p:grpSpPr>
            <a:xfrm>
              <a:off x="723895" y="552000"/>
              <a:ext cx="1244130" cy="2090895"/>
              <a:chOff x="723895" y="552000"/>
              <a:chExt cx="1244130" cy="2090895"/>
            </a:xfrm>
          </p:grpSpPr>
          <p:grpSp>
            <p:nvGrpSpPr>
              <p:cNvPr id="7" name="Google Shape;215;p28">
                <a:extLst>
                  <a:ext uri="{FF2B5EF4-FFF2-40B4-BE49-F238E27FC236}">
                    <a16:creationId xmlns:a16="http://schemas.microsoft.com/office/drawing/2014/main" id="{4C59AD47-865D-D0B8-1146-F00B2E95CA87}"/>
                  </a:ext>
                </a:extLst>
              </p:cNvPr>
              <p:cNvGrpSpPr/>
              <p:nvPr/>
            </p:nvGrpSpPr>
            <p:grpSpPr>
              <a:xfrm>
                <a:off x="723895" y="552000"/>
                <a:ext cx="1244130" cy="1640915"/>
                <a:chOff x="723895" y="552000"/>
                <a:chExt cx="1244130" cy="1640915"/>
              </a:xfrm>
            </p:grpSpPr>
            <p:sp>
              <p:nvSpPr>
                <p:cNvPr id="10" name="Google Shape;216;p28">
                  <a:extLst>
                    <a:ext uri="{FF2B5EF4-FFF2-40B4-BE49-F238E27FC236}">
                      <a16:creationId xmlns:a16="http://schemas.microsoft.com/office/drawing/2014/main" id="{4989600E-2DA6-17C8-AA11-B79F89C465C2}"/>
                    </a:ext>
                  </a:extLst>
                </p:cNvPr>
                <p:cNvSpPr/>
                <p:nvPr/>
              </p:nvSpPr>
              <p:spPr>
                <a:xfrm>
                  <a:off x="729625" y="552000"/>
                  <a:ext cx="98100" cy="98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" name="Google Shape;217;p28">
                  <a:extLst>
                    <a:ext uri="{FF2B5EF4-FFF2-40B4-BE49-F238E27FC236}">
                      <a16:creationId xmlns:a16="http://schemas.microsoft.com/office/drawing/2014/main" id="{92D67960-E460-F4D9-D04C-FD37A19377A3}"/>
                    </a:ext>
                  </a:extLst>
                </p:cNvPr>
                <p:cNvSpPr/>
                <p:nvPr/>
              </p:nvSpPr>
              <p:spPr>
                <a:xfrm>
                  <a:off x="882900" y="552000"/>
                  <a:ext cx="98100" cy="9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" name="Google Shape;218;p28">
                  <a:extLst>
                    <a:ext uri="{FF2B5EF4-FFF2-40B4-BE49-F238E27FC236}">
                      <a16:creationId xmlns:a16="http://schemas.microsoft.com/office/drawing/2014/main" id="{83DCF012-F40C-627C-949F-1C2C36D1A3A2}"/>
                    </a:ext>
                  </a:extLst>
                </p:cNvPr>
                <p:cNvSpPr/>
                <p:nvPr/>
              </p:nvSpPr>
              <p:spPr>
                <a:xfrm>
                  <a:off x="1036175" y="552000"/>
                  <a:ext cx="98100" cy="981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" name="Google Shape;219;p28">
                  <a:extLst>
                    <a:ext uri="{FF2B5EF4-FFF2-40B4-BE49-F238E27FC236}">
                      <a16:creationId xmlns:a16="http://schemas.microsoft.com/office/drawing/2014/main" id="{22E23798-55BD-273B-1BE6-00DF1F7BB2E6}"/>
                    </a:ext>
                  </a:extLst>
                </p:cNvPr>
                <p:cNvGrpSpPr/>
                <p:nvPr/>
              </p:nvGrpSpPr>
              <p:grpSpPr>
                <a:xfrm>
                  <a:off x="729630" y="1968358"/>
                  <a:ext cx="255615" cy="224557"/>
                  <a:chOff x="6184139" y="1980808"/>
                  <a:chExt cx="451696" cy="396814"/>
                </a:xfrm>
              </p:grpSpPr>
              <p:sp>
                <p:nvSpPr>
                  <p:cNvPr id="32" name="Google Shape;220;p28">
                    <a:extLst>
                      <a:ext uri="{FF2B5EF4-FFF2-40B4-BE49-F238E27FC236}">
                        <a16:creationId xmlns:a16="http://schemas.microsoft.com/office/drawing/2014/main" id="{CD7E14F8-226A-5CCE-8C52-BF531B7AF067}"/>
                      </a:ext>
                    </a:extLst>
                  </p:cNvPr>
                  <p:cNvSpPr/>
                  <p:nvPr/>
                </p:nvSpPr>
                <p:spPr>
                  <a:xfrm>
                    <a:off x="6184139" y="1980808"/>
                    <a:ext cx="451696" cy="3968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73" h="8322" extrusionOk="0">
                        <a:moveTo>
                          <a:pt x="4272" y="361"/>
                        </a:moveTo>
                        <a:cubicBezTo>
                          <a:pt x="4675" y="361"/>
                          <a:pt x="5063" y="583"/>
                          <a:pt x="5257" y="943"/>
                        </a:cubicBezTo>
                        <a:cubicBezTo>
                          <a:pt x="5285" y="1013"/>
                          <a:pt x="5354" y="1041"/>
                          <a:pt x="5437" y="1041"/>
                        </a:cubicBezTo>
                        <a:cubicBezTo>
                          <a:pt x="5466" y="1038"/>
                          <a:pt x="5495" y="1036"/>
                          <a:pt x="5524" y="1036"/>
                        </a:cubicBezTo>
                        <a:cubicBezTo>
                          <a:pt x="5868" y="1036"/>
                          <a:pt x="6196" y="1263"/>
                          <a:pt x="6324" y="1596"/>
                        </a:cubicBezTo>
                        <a:cubicBezTo>
                          <a:pt x="6349" y="1657"/>
                          <a:pt x="6408" y="1709"/>
                          <a:pt x="6480" y="1709"/>
                        </a:cubicBezTo>
                        <a:cubicBezTo>
                          <a:pt x="6489" y="1709"/>
                          <a:pt x="6497" y="1708"/>
                          <a:pt x="6505" y="1707"/>
                        </a:cubicBezTo>
                        <a:cubicBezTo>
                          <a:pt x="6521" y="1705"/>
                          <a:pt x="6536" y="1704"/>
                          <a:pt x="6552" y="1704"/>
                        </a:cubicBezTo>
                        <a:cubicBezTo>
                          <a:pt x="6838" y="1704"/>
                          <a:pt x="7088" y="1944"/>
                          <a:pt x="7088" y="2234"/>
                        </a:cubicBezTo>
                        <a:cubicBezTo>
                          <a:pt x="7088" y="2524"/>
                          <a:pt x="6851" y="2760"/>
                          <a:pt x="6561" y="2760"/>
                        </a:cubicBezTo>
                        <a:lnTo>
                          <a:pt x="6311" y="2760"/>
                        </a:lnTo>
                        <a:lnTo>
                          <a:pt x="6311" y="2178"/>
                        </a:lnTo>
                        <a:cubicBezTo>
                          <a:pt x="6311" y="2073"/>
                          <a:pt x="6222" y="1988"/>
                          <a:pt x="6120" y="1988"/>
                        </a:cubicBezTo>
                        <a:cubicBezTo>
                          <a:pt x="6101" y="1988"/>
                          <a:pt x="6081" y="1991"/>
                          <a:pt x="6061" y="1997"/>
                        </a:cubicBezTo>
                        <a:lnTo>
                          <a:pt x="4064" y="2566"/>
                        </a:lnTo>
                        <a:cubicBezTo>
                          <a:pt x="3981" y="2594"/>
                          <a:pt x="3926" y="2677"/>
                          <a:pt x="3939" y="2760"/>
                        </a:cubicBezTo>
                        <a:lnTo>
                          <a:pt x="3066" y="2760"/>
                        </a:lnTo>
                        <a:cubicBezTo>
                          <a:pt x="2678" y="2760"/>
                          <a:pt x="2345" y="2413"/>
                          <a:pt x="2373" y="2025"/>
                        </a:cubicBezTo>
                        <a:cubicBezTo>
                          <a:pt x="2373" y="1886"/>
                          <a:pt x="2441" y="1720"/>
                          <a:pt x="2552" y="1609"/>
                        </a:cubicBezTo>
                        <a:cubicBezTo>
                          <a:pt x="2678" y="1470"/>
                          <a:pt x="2830" y="1401"/>
                          <a:pt x="3011" y="1387"/>
                        </a:cubicBezTo>
                        <a:cubicBezTo>
                          <a:pt x="3094" y="1374"/>
                          <a:pt x="3163" y="1318"/>
                          <a:pt x="3177" y="1235"/>
                        </a:cubicBezTo>
                        <a:cubicBezTo>
                          <a:pt x="3232" y="999"/>
                          <a:pt x="3371" y="777"/>
                          <a:pt x="3565" y="610"/>
                        </a:cubicBezTo>
                        <a:cubicBezTo>
                          <a:pt x="3773" y="444"/>
                          <a:pt x="4009" y="361"/>
                          <a:pt x="4272" y="361"/>
                        </a:cubicBezTo>
                        <a:close/>
                        <a:moveTo>
                          <a:pt x="5936" y="2413"/>
                        </a:moveTo>
                        <a:lnTo>
                          <a:pt x="5936" y="2816"/>
                        </a:lnTo>
                        <a:lnTo>
                          <a:pt x="4300" y="3301"/>
                        </a:lnTo>
                        <a:lnTo>
                          <a:pt x="4300" y="2885"/>
                        </a:lnTo>
                        <a:lnTo>
                          <a:pt x="5936" y="2413"/>
                        </a:lnTo>
                        <a:close/>
                        <a:moveTo>
                          <a:pt x="5618" y="4493"/>
                        </a:moveTo>
                        <a:cubicBezTo>
                          <a:pt x="5797" y="4493"/>
                          <a:pt x="5936" y="4632"/>
                          <a:pt x="5936" y="4813"/>
                        </a:cubicBezTo>
                        <a:lnTo>
                          <a:pt x="5936" y="4826"/>
                        </a:lnTo>
                        <a:lnTo>
                          <a:pt x="5936" y="4841"/>
                        </a:lnTo>
                        <a:cubicBezTo>
                          <a:pt x="5936" y="5007"/>
                          <a:pt x="5797" y="5146"/>
                          <a:pt x="5618" y="5146"/>
                        </a:cubicBezTo>
                        <a:lnTo>
                          <a:pt x="5326" y="5146"/>
                        </a:lnTo>
                        <a:cubicBezTo>
                          <a:pt x="5146" y="5146"/>
                          <a:pt x="5007" y="5007"/>
                          <a:pt x="5007" y="4841"/>
                        </a:cubicBezTo>
                        <a:lnTo>
                          <a:pt x="5007" y="4813"/>
                        </a:lnTo>
                        <a:cubicBezTo>
                          <a:pt x="5007" y="4632"/>
                          <a:pt x="5146" y="4493"/>
                          <a:pt x="5326" y="4493"/>
                        </a:cubicBezTo>
                        <a:close/>
                        <a:moveTo>
                          <a:pt x="3621" y="4909"/>
                        </a:moveTo>
                        <a:cubicBezTo>
                          <a:pt x="3800" y="4909"/>
                          <a:pt x="3939" y="5048"/>
                          <a:pt x="3939" y="5215"/>
                        </a:cubicBezTo>
                        <a:lnTo>
                          <a:pt x="3939" y="5229"/>
                        </a:lnTo>
                        <a:lnTo>
                          <a:pt x="3939" y="5242"/>
                        </a:lnTo>
                        <a:cubicBezTo>
                          <a:pt x="3939" y="5409"/>
                          <a:pt x="3800" y="5547"/>
                          <a:pt x="3621" y="5547"/>
                        </a:cubicBezTo>
                        <a:lnTo>
                          <a:pt x="3316" y="5547"/>
                        </a:lnTo>
                        <a:cubicBezTo>
                          <a:pt x="3149" y="5547"/>
                          <a:pt x="3011" y="5409"/>
                          <a:pt x="3011" y="5242"/>
                        </a:cubicBezTo>
                        <a:lnTo>
                          <a:pt x="3011" y="5215"/>
                        </a:lnTo>
                        <a:cubicBezTo>
                          <a:pt x="3011" y="5048"/>
                          <a:pt x="3149" y="4909"/>
                          <a:pt x="3316" y="4909"/>
                        </a:cubicBezTo>
                        <a:close/>
                        <a:moveTo>
                          <a:pt x="7615" y="2483"/>
                        </a:moveTo>
                        <a:lnTo>
                          <a:pt x="7615" y="6200"/>
                        </a:lnTo>
                        <a:lnTo>
                          <a:pt x="1873" y="6200"/>
                        </a:lnTo>
                        <a:lnTo>
                          <a:pt x="1873" y="2483"/>
                        </a:lnTo>
                        <a:lnTo>
                          <a:pt x="2081" y="2483"/>
                        </a:lnTo>
                        <a:cubicBezTo>
                          <a:pt x="2247" y="2871"/>
                          <a:pt x="2636" y="3134"/>
                          <a:pt x="3066" y="3134"/>
                        </a:cubicBezTo>
                        <a:lnTo>
                          <a:pt x="3939" y="3134"/>
                        </a:lnTo>
                        <a:lnTo>
                          <a:pt x="3939" y="4619"/>
                        </a:lnTo>
                        <a:cubicBezTo>
                          <a:pt x="3843" y="4563"/>
                          <a:pt x="3732" y="4536"/>
                          <a:pt x="3621" y="4536"/>
                        </a:cubicBezTo>
                        <a:lnTo>
                          <a:pt x="3316" y="4536"/>
                        </a:lnTo>
                        <a:cubicBezTo>
                          <a:pt x="2941" y="4536"/>
                          <a:pt x="2636" y="4841"/>
                          <a:pt x="2636" y="5215"/>
                        </a:cubicBezTo>
                        <a:lnTo>
                          <a:pt x="2636" y="5242"/>
                        </a:lnTo>
                        <a:cubicBezTo>
                          <a:pt x="2636" y="5617"/>
                          <a:pt x="2941" y="5922"/>
                          <a:pt x="3316" y="5922"/>
                        </a:cubicBezTo>
                        <a:lnTo>
                          <a:pt x="3621" y="5922"/>
                        </a:lnTo>
                        <a:cubicBezTo>
                          <a:pt x="4009" y="5922"/>
                          <a:pt x="4300" y="5590"/>
                          <a:pt x="4300" y="5215"/>
                        </a:cubicBezTo>
                        <a:lnTo>
                          <a:pt x="4300" y="3676"/>
                        </a:lnTo>
                        <a:lnTo>
                          <a:pt x="5936" y="3204"/>
                        </a:lnTo>
                        <a:lnTo>
                          <a:pt x="5936" y="4203"/>
                        </a:lnTo>
                        <a:cubicBezTo>
                          <a:pt x="5840" y="4161"/>
                          <a:pt x="5742" y="4133"/>
                          <a:pt x="5618" y="4133"/>
                        </a:cubicBezTo>
                        <a:lnTo>
                          <a:pt x="5326" y="4133"/>
                        </a:lnTo>
                        <a:cubicBezTo>
                          <a:pt x="4952" y="4133"/>
                          <a:pt x="4647" y="4438"/>
                          <a:pt x="4647" y="4813"/>
                        </a:cubicBezTo>
                        <a:lnTo>
                          <a:pt x="4647" y="4841"/>
                        </a:lnTo>
                        <a:cubicBezTo>
                          <a:pt x="4647" y="5215"/>
                          <a:pt x="4952" y="5520"/>
                          <a:pt x="5326" y="5520"/>
                        </a:cubicBezTo>
                        <a:lnTo>
                          <a:pt x="5618" y="5520"/>
                        </a:lnTo>
                        <a:cubicBezTo>
                          <a:pt x="6006" y="5520"/>
                          <a:pt x="6311" y="5187"/>
                          <a:pt x="6311" y="4813"/>
                        </a:cubicBezTo>
                        <a:lnTo>
                          <a:pt x="6311" y="3134"/>
                        </a:lnTo>
                        <a:lnTo>
                          <a:pt x="6561" y="3134"/>
                        </a:lnTo>
                        <a:cubicBezTo>
                          <a:pt x="6962" y="3134"/>
                          <a:pt x="7323" y="2857"/>
                          <a:pt x="7434" y="2483"/>
                        </a:cubicBezTo>
                        <a:close/>
                        <a:moveTo>
                          <a:pt x="8044" y="1664"/>
                        </a:moveTo>
                        <a:cubicBezTo>
                          <a:pt x="8253" y="1664"/>
                          <a:pt x="8432" y="1831"/>
                          <a:pt x="8432" y="2053"/>
                        </a:cubicBezTo>
                        <a:lnTo>
                          <a:pt x="8432" y="6629"/>
                        </a:lnTo>
                        <a:cubicBezTo>
                          <a:pt x="8432" y="6838"/>
                          <a:pt x="8253" y="7017"/>
                          <a:pt x="8044" y="7017"/>
                        </a:cubicBezTo>
                        <a:lnTo>
                          <a:pt x="1443" y="7017"/>
                        </a:lnTo>
                        <a:cubicBezTo>
                          <a:pt x="1221" y="7017"/>
                          <a:pt x="1055" y="6838"/>
                          <a:pt x="1055" y="6629"/>
                        </a:cubicBezTo>
                        <a:lnTo>
                          <a:pt x="1055" y="2053"/>
                        </a:lnTo>
                        <a:cubicBezTo>
                          <a:pt x="1055" y="1831"/>
                          <a:pt x="1221" y="1664"/>
                          <a:pt x="1443" y="1664"/>
                        </a:cubicBezTo>
                        <a:lnTo>
                          <a:pt x="2081" y="1664"/>
                        </a:lnTo>
                        <a:cubicBezTo>
                          <a:pt x="2025" y="1803"/>
                          <a:pt x="1998" y="1956"/>
                          <a:pt x="1998" y="2108"/>
                        </a:cubicBezTo>
                        <a:lnTo>
                          <a:pt x="1679" y="2108"/>
                        </a:lnTo>
                        <a:cubicBezTo>
                          <a:pt x="1582" y="2108"/>
                          <a:pt x="1498" y="2191"/>
                          <a:pt x="1498" y="2289"/>
                        </a:cubicBezTo>
                        <a:lnTo>
                          <a:pt x="1498" y="6394"/>
                        </a:lnTo>
                        <a:cubicBezTo>
                          <a:pt x="1498" y="6490"/>
                          <a:pt x="1582" y="6574"/>
                          <a:pt x="1679" y="6574"/>
                        </a:cubicBezTo>
                        <a:lnTo>
                          <a:pt x="7794" y="6574"/>
                        </a:lnTo>
                        <a:cubicBezTo>
                          <a:pt x="7905" y="6574"/>
                          <a:pt x="7989" y="6490"/>
                          <a:pt x="7989" y="6394"/>
                        </a:cubicBezTo>
                        <a:lnTo>
                          <a:pt x="7989" y="2289"/>
                        </a:lnTo>
                        <a:cubicBezTo>
                          <a:pt x="7989" y="2191"/>
                          <a:pt x="7905" y="2108"/>
                          <a:pt x="7794" y="2108"/>
                        </a:cubicBezTo>
                        <a:lnTo>
                          <a:pt x="7448" y="2108"/>
                        </a:lnTo>
                        <a:cubicBezTo>
                          <a:pt x="7434" y="1942"/>
                          <a:pt x="7365" y="1790"/>
                          <a:pt x="7254" y="1664"/>
                        </a:cubicBezTo>
                        <a:close/>
                        <a:moveTo>
                          <a:pt x="4272" y="0"/>
                        </a:moveTo>
                        <a:cubicBezTo>
                          <a:pt x="3926" y="0"/>
                          <a:pt x="3593" y="111"/>
                          <a:pt x="3329" y="320"/>
                        </a:cubicBezTo>
                        <a:cubicBezTo>
                          <a:pt x="3107" y="514"/>
                          <a:pt x="2941" y="749"/>
                          <a:pt x="2844" y="1026"/>
                        </a:cubicBezTo>
                        <a:cubicBezTo>
                          <a:pt x="2663" y="1069"/>
                          <a:pt x="2484" y="1165"/>
                          <a:pt x="2345" y="1290"/>
                        </a:cubicBezTo>
                        <a:lnTo>
                          <a:pt x="1443" y="1290"/>
                        </a:lnTo>
                        <a:cubicBezTo>
                          <a:pt x="1027" y="1290"/>
                          <a:pt x="681" y="1637"/>
                          <a:pt x="681" y="2053"/>
                        </a:cubicBezTo>
                        <a:lnTo>
                          <a:pt x="681" y="6629"/>
                        </a:lnTo>
                        <a:cubicBezTo>
                          <a:pt x="681" y="6768"/>
                          <a:pt x="722" y="6906"/>
                          <a:pt x="792" y="7017"/>
                        </a:cubicBezTo>
                        <a:lnTo>
                          <a:pt x="195" y="7017"/>
                        </a:lnTo>
                        <a:cubicBezTo>
                          <a:pt x="84" y="7017"/>
                          <a:pt x="1" y="7101"/>
                          <a:pt x="1" y="7198"/>
                        </a:cubicBezTo>
                        <a:lnTo>
                          <a:pt x="1" y="7642"/>
                        </a:lnTo>
                        <a:cubicBezTo>
                          <a:pt x="1" y="8016"/>
                          <a:pt x="320" y="8321"/>
                          <a:pt x="694" y="8321"/>
                        </a:cubicBezTo>
                        <a:lnTo>
                          <a:pt x="3926" y="8321"/>
                        </a:lnTo>
                        <a:cubicBezTo>
                          <a:pt x="4037" y="8321"/>
                          <a:pt x="4120" y="8238"/>
                          <a:pt x="4120" y="8141"/>
                        </a:cubicBezTo>
                        <a:cubicBezTo>
                          <a:pt x="4120" y="8030"/>
                          <a:pt x="4037" y="7947"/>
                          <a:pt x="3926" y="7947"/>
                        </a:cubicBezTo>
                        <a:lnTo>
                          <a:pt x="694" y="7947"/>
                        </a:lnTo>
                        <a:cubicBezTo>
                          <a:pt x="514" y="7947"/>
                          <a:pt x="376" y="7808"/>
                          <a:pt x="376" y="7642"/>
                        </a:cubicBezTo>
                        <a:lnTo>
                          <a:pt x="376" y="7392"/>
                        </a:lnTo>
                        <a:lnTo>
                          <a:pt x="9098" y="7392"/>
                        </a:lnTo>
                        <a:lnTo>
                          <a:pt x="9098" y="7642"/>
                        </a:lnTo>
                        <a:cubicBezTo>
                          <a:pt x="9098" y="7808"/>
                          <a:pt x="8959" y="7947"/>
                          <a:pt x="8793" y="7947"/>
                        </a:cubicBezTo>
                        <a:lnTo>
                          <a:pt x="5562" y="7947"/>
                        </a:lnTo>
                        <a:cubicBezTo>
                          <a:pt x="5451" y="7947"/>
                          <a:pt x="5368" y="8030"/>
                          <a:pt x="5368" y="8141"/>
                        </a:cubicBezTo>
                        <a:cubicBezTo>
                          <a:pt x="5368" y="8238"/>
                          <a:pt x="5451" y="8321"/>
                          <a:pt x="5562" y="8321"/>
                        </a:cubicBezTo>
                        <a:lnTo>
                          <a:pt x="8793" y="8321"/>
                        </a:lnTo>
                        <a:cubicBezTo>
                          <a:pt x="9168" y="8321"/>
                          <a:pt x="9473" y="8016"/>
                          <a:pt x="9473" y="7642"/>
                        </a:cubicBezTo>
                        <a:lnTo>
                          <a:pt x="9473" y="7198"/>
                        </a:lnTo>
                        <a:cubicBezTo>
                          <a:pt x="9473" y="7101"/>
                          <a:pt x="9390" y="7017"/>
                          <a:pt x="9292" y="7017"/>
                        </a:cubicBezTo>
                        <a:lnTo>
                          <a:pt x="8696" y="7017"/>
                        </a:lnTo>
                        <a:cubicBezTo>
                          <a:pt x="8765" y="6906"/>
                          <a:pt x="8793" y="6768"/>
                          <a:pt x="8793" y="6629"/>
                        </a:cubicBezTo>
                        <a:lnTo>
                          <a:pt x="8793" y="2053"/>
                        </a:lnTo>
                        <a:cubicBezTo>
                          <a:pt x="8793" y="1637"/>
                          <a:pt x="8460" y="1290"/>
                          <a:pt x="8044" y="1290"/>
                        </a:cubicBezTo>
                        <a:lnTo>
                          <a:pt x="6588" y="1290"/>
                        </a:lnTo>
                        <a:cubicBezTo>
                          <a:pt x="6367" y="915"/>
                          <a:pt x="5964" y="666"/>
                          <a:pt x="5520" y="666"/>
                        </a:cubicBezTo>
                        <a:cubicBezTo>
                          <a:pt x="5243" y="250"/>
                          <a:pt x="4771" y="0"/>
                          <a:pt x="427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" name="Google Shape;221;p28">
                    <a:extLst>
                      <a:ext uri="{FF2B5EF4-FFF2-40B4-BE49-F238E27FC236}">
                        <a16:creationId xmlns:a16="http://schemas.microsoft.com/office/drawing/2014/main" id="{8EE05202-E912-7494-F7A2-1CEC036A51C3}"/>
                      </a:ext>
                    </a:extLst>
                  </p:cNvPr>
                  <p:cNvSpPr/>
                  <p:nvPr/>
                </p:nvSpPr>
                <p:spPr>
                  <a:xfrm>
                    <a:off x="6400384" y="2359892"/>
                    <a:ext cx="19216" cy="174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3" h="367" extrusionOk="0">
                        <a:moveTo>
                          <a:pt x="192" y="0"/>
                        </a:moveTo>
                        <a:cubicBezTo>
                          <a:pt x="147" y="0"/>
                          <a:pt x="103" y="19"/>
                          <a:pt x="70" y="53"/>
                        </a:cubicBezTo>
                        <a:cubicBezTo>
                          <a:pt x="14" y="121"/>
                          <a:pt x="1" y="219"/>
                          <a:pt x="56" y="288"/>
                        </a:cubicBezTo>
                        <a:cubicBezTo>
                          <a:pt x="89" y="342"/>
                          <a:pt x="142" y="366"/>
                          <a:pt x="197" y="366"/>
                        </a:cubicBezTo>
                        <a:cubicBezTo>
                          <a:pt x="283" y="366"/>
                          <a:pt x="372" y="306"/>
                          <a:pt x="389" y="205"/>
                        </a:cubicBezTo>
                        <a:cubicBezTo>
                          <a:pt x="403" y="136"/>
                          <a:pt x="362" y="53"/>
                          <a:pt x="278" y="25"/>
                        </a:cubicBezTo>
                        <a:cubicBezTo>
                          <a:pt x="251" y="8"/>
                          <a:pt x="221" y="0"/>
                          <a:pt x="19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4" name="Google Shape;222;p28">
                  <a:extLst>
                    <a:ext uri="{FF2B5EF4-FFF2-40B4-BE49-F238E27FC236}">
                      <a16:creationId xmlns:a16="http://schemas.microsoft.com/office/drawing/2014/main" id="{0E01151D-3786-A076-4643-EC4FC3FEF8ED}"/>
                    </a:ext>
                  </a:extLst>
                </p:cNvPr>
                <p:cNvGrpSpPr/>
                <p:nvPr/>
              </p:nvGrpSpPr>
              <p:grpSpPr>
                <a:xfrm>
                  <a:off x="729603" y="975082"/>
                  <a:ext cx="255613" cy="254966"/>
                  <a:chOff x="6184139" y="1220827"/>
                  <a:chExt cx="451696" cy="450552"/>
                </a:xfrm>
              </p:grpSpPr>
              <p:sp>
                <p:nvSpPr>
                  <p:cNvPr id="29" name="Google Shape;223;p28">
                    <a:extLst>
                      <a:ext uri="{FF2B5EF4-FFF2-40B4-BE49-F238E27FC236}">
                        <a16:creationId xmlns:a16="http://schemas.microsoft.com/office/drawing/2014/main" id="{A731C0D1-D85A-5990-6A75-5FF147BDD4D6}"/>
                      </a:ext>
                    </a:extLst>
                  </p:cNvPr>
                  <p:cNvSpPr/>
                  <p:nvPr/>
                </p:nvSpPr>
                <p:spPr>
                  <a:xfrm>
                    <a:off x="6353416" y="1390104"/>
                    <a:ext cx="117776" cy="1370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0" h="2875" extrusionOk="0">
                        <a:moveTo>
                          <a:pt x="916" y="1946"/>
                        </a:moveTo>
                        <a:cubicBezTo>
                          <a:pt x="1069" y="1946"/>
                          <a:pt x="1193" y="2070"/>
                          <a:pt x="1193" y="2224"/>
                        </a:cubicBezTo>
                        <a:cubicBezTo>
                          <a:pt x="1193" y="2376"/>
                          <a:pt x="1069" y="2501"/>
                          <a:pt x="916" y="2501"/>
                        </a:cubicBezTo>
                        <a:lnTo>
                          <a:pt x="666" y="2501"/>
                        </a:lnTo>
                        <a:cubicBezTo>
                          <a:pt x="500" y="2501"/>
                          <a:pt x="376" y="2376"/>
                          <a:pt x="376" y="2224"/>
                        </a:cubicBezTo>
                        <a:cubicBezTo>
                          <a:pt x="376" y="2070"/>
                          <a:pt x="500" y="1946"/>
                          <a:pt x="666" y="1946"/>
                        </a:cubicBezTo>
                        <a:close/>
                        <a:moveTo>
                          <a:pt x="1383" y="1"/>
                        </a:moveTo>
                        <a:cubicBezTo>
                          <a:pt x="1371" y="1"/>
                          <a:pt x="1358" y="2"/>
                          <a:pt x="1347" y="5"/>
                        </a:cubicBezTo>
                        <a:cubicBezTo>
                          <a:pt x="1263" y="18"/>
                          <a:pt x="1193" y="101"/>
                          <a:pt x="1193" y="184"/>
                        </a:cubicBezTo>
                        <a:lnTo>
                          <a:pt x="1193" y="1627"/>
                        </a:lnTo>
                        <a:cubicBezTo>
                          <a:pt x="1110" y="1599"/>
                          <a:pt x="1014" y="1571"/>
                          <a:pt x="916" y="1571"/>
                        </a:cubicBezTo>
                        <a:lnTo>
                          <a:pt x="666" y="1571"/>
                        </a:lnTo>
                        <a:cubicBezTo>
                          <a:pt x="320" y="1571"/>
                          <a:pt x="15" y="1849"/>
                          <a:pt x="15" y="2209"/>
                        </a:cubicBezTo>
                        <a:cubicBezTo>
                          <a:pt x="1" y="2570"/>
                          <a:pt x="293" y="2875"/>
                          <a:pt x="666" y="2875"/>
                        </a:cubicBezTo>
                        <a:lnTo>
                          <a:pt x="916" y="2875"/>
                        </a:lnTo>
                        <a:cubicBezTo>
                          <a:pt x="1277" y="2875"/>
                          <a:pt x="1568" y="2584"/>
                          <a:pt x="1568" y="2224"/>
                        </a:cubicBezTo>
                        <a:lnTo>
                          <a:pt x="1568" y="600"/>
                        </a:lnTo>
                        <a:cubicBezTo>
                          <a:pt x="1637" y="628"/>
                          <a:pt x="1707" y="670"/>
                          <a:pt x="1804" y="698"/>
                        </a:cubicBezTo>
                        <a:cubicBezTo>
                          <a:pt x="2026" y="767"/>
                          <a:pt x="2081" y="920"/>
                          <a:pt x="2081" y="933"/>
                        </a:cubicBezTo>
                        <a:lnTo>
                          <a:pt x="2095" y="948"/>
                        </a:lnTo>
                        <a:cubicBezTo>
                          <a:pt x="2118" y="1025"/>
                          <a:pt x="2183" y="1067"/>
                          <a:pt x="2259" y="1067"/>
                        </a:cubicBezTo>
                        <a:cubicBezTo>
                          <a:pt x="2278" y="1067"/>
                          <a:pt x="2297" y="1064"/>
                          <a:pt x="2317" y="1059"/>
                        </a:cubicBezTo>
                        <a:cubicBezTo>
                          <a:pt x="2414" y="1031"/>
                          <a:pt x="2469" y="933"/>
                          <a:pt x="2442" y="822"/>
                        </a:cubicBezTo>
                        <a:cubicBezTo>
                          <a:pt x="2401" y="698"/>
                          <a:pt x="2247" y="448"/>
                          <a:pt x="1915" y="337"/>
                        </a:cubicBezTo>
                        <a:cubicBezTo>
                          <a:pt x="1665" y="268"/>
                          <a:pt x="1554" y="101"/>
                          <a:pt x="1541" y="88"/>
                        </a:cubicBezTo>
                        <a:cubicBezTo>
                          <a:pt x="1506" y="30"/>
                          <a:pt x="1443" y="1"/>
                          <a:pt x="138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" name="Google Shape;224;p28">
                    <a:extLst>
                      <a:ext uri="{FF2B5EF4-FFF2-40B4-BE49-F238E27FC236}">
                        <a16:creationId xmlns:a16="http://schemas.microsoft.com/office/drawing/2014/main" id="{B7760E9F-AB3A-6A4E-637D-3C0A3ADF6442}"/>
                      </a:ext>
                    </a:extLst>
                  </p:cNvPr>
                  <p:cNvSpPr/>
                  <p:nvPr/>
                </p:nvSpPr>
                <p:spPr>
                  <a:xfrm>
                    <a:off x="6184139" y="1227598"/>
                    <a:ext cx="451696" cy="443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73" h="9307" extrusionOk="0">
                        <a:moveTo>
                          <a:pt x="4672" y="2941"/>
                        </a:moveTo>
                        <a:cubicBezTo>
                          <a:pt x="5194" y="2941"/>
                          <a:pt x="5714" y="3135"/>
                          <a:pt x="6103" y="3524"/>
                        </a:cubicBezTo>
                        <a:cubicBezTo>
                          <a:pt x="6894" y="4313"/>
                          <a:pt x="6894" y="5604"/>
                          <a:pt x="6103" y="6394"/>
                        </a:cubicBezTo>
                        <a:cubicBezTo>
                          <a:pt x="5708" y="6789"/>
                          <a:pt x="5188" y="6987"/>
                          <a:pt x="4667" y="6987"/>
                        </a:cubicBezTo>
                        <a:cubicBezTo>
                          <a:pt x="4147" y="6987"/>
                          <a:pt x="3627" y="6789"/>
                          <a:pt x="3232" y="6394"/>
                        </a:cubicBezTo>
                        <a:cubicBezTo>
                          <a:pt x="2441" y="5604"/>
                          <a:pt x="2441" y="4313"/>
                          <a:pt x="3232" y="3524"/>
                        </a:cubicBezTo>
                        <a:cubicBezTo>
                          <a:pt x="3627" y="3135"/>
                          <a:pt x="4151" y="2941"/>
                          <a:pt x="4672" y="2941"/>
                        </a:cubicBezTo>
                        <a:close/>
                        <a:moveTo>
                          <a:pt x="2726" y="6554"/>
                        </a:moveTo>
                        <a:cubicBezTo>
                          <a:pt x="2820" y="6554"/>
                          <a:pt x="2913" y="6588"/>
                          <a:pt x="2983" y="6658"/>
                        </a:cubicBezTo>
                        <a:cubicBezTo>
                          <a:pt x="3121" y="6796"/>
                          <a:pt x="3121" y="7018"/>
                          <a:pt x="2983" y="7157"/>
                        </a:cubicBezTo>
                        <a:lnTo>
                          <a:pt x="1720" y="8418"/>
                        </a:lnTo>
                        <a:lnTo>
                          <a:pt x="1208" y="7919"/>
                        </a:lnTo>
                        <a:lnTo>
                          <a:pt x="2469" y="6658"/>
                        </a:lnTo>
                        <a:cubicBezTo>
                          <a:pt x="2538" y="6588"/>
                          <a:pt x="2632" y="6554"/>
                          <a:pt x="2726" y="6554"/>
                        </a:cubicBezTo>
                        <a:close/>
                        <a:moveTo>
                          <a:pt x="944" y="8183"/>
                        </a:moveTo>
                        <a:lnTo>
                          <a:pt x="1457" y="8682"/>
                        </a:lnTo>
                        <a:lnTo>
                          <a:pt x="1304" y="8834"/>
                        </a:lnTo>
                        <a:cubicBezTo>
                          <a:pt x="1235" y="8904"/>
                          <a:pt x="1145" y="8938"/>
                          <a:pt x="1055" y="8938"/>
                        </a:cubicBezTo>
                        <a:cubicBezTo>
                          <a:pt x="964" y="8938"/>
                          <a:pt x="874" y="8904"/>
                          <a:pt x="805" y="8834"/>
                        </a:cubicBezTo>
                        <a:cubicBezTo>
                          <a:pt x="666" y="8696"/>
                          <a:pt x="666" y="8474"/>
                          <a:pt x="805" y="8335"/>
                        </a:cubicBezTo>
                        <a:lnTo>
                          <a:pt x="944" y="8183"/>
                        </a:lnTo>
                        <a:close/>
                        <a:moveTo>
                          <a:pt x="4718" y="1"/>
                        </a:moveTo>
                        <a:cubicBezTo>
                          <a:pt x="4642" y="1"/>
                          <a:pt x="4571" y="51"/>
                          <a:pt x="4549" y="125"/>
                        </a:cubicBezTo>
                        <a:cubicBezTo>
                          <a:pt x="4508" y="223"/>
                          <a:pt x="4564" y="320"/>
                          <a:pt x="4660" y="362"/>
                        </a:cubicBezTo>
                        <a:cubicBezTo>
                          <a:pt x="5146" y="541"/>
                          <a:pt x="5548" y="889"/>
                          <a:pt x="5797" y="1346"/>
                        </a:cubicBezTo>
                        <a:cubicBezTo>
                          <a:pt x="5834" y="1394"/>
                          <a:pt x="5890" y="1432"/>
                          <a:pt x="5950" y="1432"/>
                        </a:cubicBezTo>
                        <a:cubicBezTo>
                          <a:pt x="5959" y="1432"/>
                          <a:pt x="5969" y="1431"/>
                          <a:pt x="5978" y="1429"/>
                        </a:cubicBezTo>
                        <a:lnTo>
                          <a:pt x="6130" y="1429"/>
                        </a:lnTo>
                        <a:cubicBezTo>
                          <a:pt x="6824" y="1429"/>
                          <a:pt x="7462" y="1873"/>
                          <a:pt x="7711" y="2511"/>
                        </a:cubicBezTo>
                        <a:cubicBezTo>
                          <a:pt x="7739" y="2594"/>
                          <a:pt x="7822" y="2636"/>
                          <a:pt x="7905" y="2636"/>
                        </a:cubicBezTo>
                        <a:cubicBezTo>
                          <a:pt x="7947" y="2636"/>
                          <a:pt x="7975" y="2622"/>
                          <a:pt x="8016" y="2622"/>
                        </a:cubicBezTo>
                        <a:cubicBezTo>
                          <a:pt x="8613" y="2622"/>
                          <a:pt x="9098" y="3121"/>
                          <a:pt x="9098" y="3718"/>
                        </a:cubicBezTo>
                        <a:cubicBezTo>
                          <a:pt x="9098" y="4328"/>
                          <a:pt x="8613" y="4813"/>
                          <a:pt x="8016" y="4813"/>
                        </a:cubicBezTo>
                        <a:lnTo>
                          <a:pt x="7073" y="4813"/>
                        </a:lnTo>
                        <a:cubicBezTo>
                          <a:pt x="7004" y="3870"/>
                          <a:pt x="6380" y="3024"/>
                          <a:pt x="5492" y="2705"/>
                        </a:cubicBezTo>
                        <a:cubicBezTo>
                          <a:pt x="5230" y="2611"/>
                          <a:pt x="4957" y="2565"/>
                          <a:pt x="4687" y="2565"/>
                        </a:cubicBezTo>
                        <a:cubicBezTo>
                          <a:pt x="4001" y="2565"/>
                          <a:pt x="3329" y="2857"/>
                          <a:pt x="2872" y="3385"/>
                        </a:cubicBezTo>
                        <a:cubicBezTo>
                          <a:pt x="2705" y="3579"/>
                          <a:pt x="2567" y="3787"/>
                          <a:pt x="2456" y="4023"/>
                        </a:cubicBezTo>
                        <a:cubicBezTo>
                          <a:pt x="2358" y="4272"/>
                          <a:pt x="2289" y="4550"/>
                          <a:pt x="2275" y="4813"/>
                        </a:cubicBezTo>
                        <a:lnTo>
                          <a:pt x="1762" y="4813"/>
                        </a:lnTo>
                        <a:cubicBezTo>
                          <a:pt x="999" y="4813"/>
                          <a:pt x="376" y="4189"/>
                          <a:pt x="376" y="3426"/>
                        </a:cubicBezTo>
                        <a:cubicBezTo>
                          <a:pt x="376" y="2719"/>
                          <a:pt x="944" y="2109"/>
                          <a:pt x="1651" y="2054"/>
                        </a:cubicBezTo>
                        <a:cubicBezTo>
                          <a:pt x="1735" y="2039"/>
                          <a:pt x="1803" y="1984"/>
                          <a:pt x="1818" y="1900"/>
                        </a:cubicBezTo>
                        <a:cubicBezTo>
                          <a:pt x="1984" y="1194"/>
                          <a:pt x="2484" y="611"/>
                          <a:pt x="3177" y="362"/>
                        </a:cubicBezTo>
                        <a:cubicBezTo>
                          <a:pt x="3273" y="334"/>
                          <a:pt x="3316" y="223"/>
                          <a:pt x="3273" y="125"/>
                        </a:cubicBezTo>
                        <a:cubicBezTo>
                          <a:pt x="3251" y="48"/>
                          <a:pt x="3176" y="6"/>
                          <a:pt x="3098" y="6"/>
                        </a:cubicBezTo>
                        <a:cubicBezTo>
                          <a:pt x="3078" y="6"/>
                          <a:pt x="3058" y="9"/>
                          <a:pt x="3038" y="14"/>
                        </a:cubicBezTo>
                        <a:cubicBezTo>
                          <a:pt x="2650" y="153"/>
                          <a:pt x="2303" y="403"/>
                          <a:pt x="2025" y="722"/>
                        </a:cubicBezTo>
                        <a:cubicBezTo>
                          <a:pt x="1776" y="1000"/>
                          <a:pt x="1596" y="1332"/>
                          <a:pt x="1498" y="1693"/>
                        </a:cubicBezTo>
                        <a:cubicBezTo>
                          <a:pt x="653" y="1832"/>
                          <a:pt x="1" y="2581"/>
                          <a:pt x="1" y="3426"/>
                        </a:cubicBezTo>
                        <a:cubicBezTo>
                          <a:pt x="1" y="4397"/>
                          <a:pt x="792" y="5188"/>
                          <a:pt x="1762" y="5188"/>
                        </a:cubicBezTo>
                        <a:lnTo>
                          <a:pt x="2289" y="5188"/>
                        </a:lnTo>
                        <a:cubicBezTo>
                          <a:pt x="2317" y="5534"/>
                          <a:pt x="2428" y="5881"/>
                          <a:pt x="2608" y="6186"/>
                        </a:cubicBezTo>
                        <a:cubicBezTo>
                          <a:pt x="2469" y="6214"/>
                          <a:pt x="2330" y="6283"/>
                          <a:pt x="2206" y="6394"/>
                        </a:cubicBezTo>
                        <a:lnTo>
                          <a:pt x="542" y="8072"/>
                        </a:lnTo>
                        <a:cubicBezTo>
                          <a:pt x="250" y="8350"/>
                          <a:pt x="250" y="8807"/>
                          <a:pt x="542" y="9099"/>
                        </a:cubicBezTo>
                        <a:cubicBezTo>
                          <a:pt x="681" y="9237"/>
                          <a:pt x="868" y="9307"/>
                          <a:pt x="1055" y="9307"/>
                        </a:cubicBezTo>
                        <a:cubicBezTo>
                          <a:pt x="1242" y="9307"/>
                          <a:pt x="1430" y="9237"/>
                          <a:pt x="1568" y="9099"/>
                        </a:cubicBezTo>
                        <a:lnTo>
                          <a:pt x="3232" y="7420"/>
                        </a:lnTo>
                        <a:cubicBezTo>
                          <a:pt x="3343" y="7309"/>
                          <a:pt x="3412" y="7170"/>
                          <a:pt x="3440" y="7018"/>
                        </a:cubicBezTo>
                        <a:cubicBezTo>
                          <a:pt x="3815" y="7240"/>
                          <a:pt x="4244" y="7364"/>
                          <a:pt x="4675" y="7364"/>
                        </a:cubicBezTo>
                        <a:cubicBezTo>
                          <a:pt x="5285" y="7364"/>
                          <a:pt x="5895" y="7129"/>
                          <a:pt x="6367" y="6658"/>
                        </a:cubicBezTo>
                        <a:cubicBezTo>
                          <a:pt x="6783" y="6242"/>
                          <a:pt x="7004" y="5728"/>
                          <a:pt x="7060" y="5188"/>
                        </a:cubicBezTo>
                        <a:lnTo>
                          <a:pt x="8016" y="5188"/>
                        </a:lnTo>
                        <a:cubicBezTo>
                          <a:pt x="8821" y="5188"/>
                          <a:pt x="9473" y="4522"/>
                          <a:pt x="9473" y="3718"/>
                        </a:cubicBezTo>
                        <a:cubicBezTo>
                          <a:pt x="9473" y="2913"/>
                          <a:pt x="8821" y="2261"/>
                          <a:pt x="8016" y="2261"/>
                        </a:cubicBezTo>
                        <a:lnTo>
                          <a:pt x="8003" y="2261"/>
                        </a:lnTo>
                        <a:cubicBezTo>
                          <a:pt x="7670" y="1540"/>
                          <a:pt x="6935" y="1055"/>
                          <a:pt x="6130" y="1055"/>
                        </a:cubicBezTo>
                        <a:lnTo>
                          <a:pt x="6061" y="1055"/>
                        </a:lnTo>
                        <a:cubicBezTo>
                          <a:pt x="5770" y="569"/>
                          <a:pt x="5313" y="209"/>
                          <a:pt x="4786" y="14"/>
                        </a:cubicBezTo>
                        <a:cubicBezTo>
                          <a:pt x="4763" y="5"/>
                          <a:pt x="4740" y="1"/>
                          <a:pt x="471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" name="Google Shape;225;p28">
                    <a:extLst>
                      <a:ext uri="{FF2B5EF4-FFF2-40B4-BE49-F238E27FC236}">
                        <a16:creationId xmlns:a16="http://schemas.microsoft.com/office/drawing/2014/main" id="{87D01BE1-D894-34BB-2F69-AE46FCDE8337}"/>
                      </a:ext>
                    </a:extLst>
                  </p:cNvPr>
                  <p:cNvSpPr/>
                  <p:nvPr/>
                </p:nvSpPr>
                <p:spPr>
                  <a:xfrm>
                    <a:off x="6361570" y="1220827"/>
                    <a:ext cx="19025" cy="176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9" h="371" extrusionOk="0">
                        <a:moveTo>
                          <a:pt x="187" y="1"/>
                        </a:moveTo>
                        <a:cubicBezTo>
                          <a:pt x="174" y="1"/>
                          <a:pt x="161" y="2"/>
                          <a:pt x="149" y="4"/>
                        </a:cubicBezTo>
                        <a:cubicBezTo>
                          <a:pt x="79" y="32"/>
                          <a:pt x="24" y="101"/>
                          <a:pt x="11" y="171"/>
                        </a:cubicBezTo>
                        <a:cubicBezTo>
                          <a:pt x="1" y="288"/>
                          <a:pt x="101" y="370"/>
                          <a:pt x="200" y="370"/>
                        </a:cubicBezTo>
                        <a:cubicBezTo>
                          <a:pt x="241" y="370"/>
                          <a:pt x="283" y="356"/>
                          <a:pt x="316" y="323"/>
                        </a:cubicBezTo>
                        <a:cubicBezTo>
                          <a:pt x="385" y="267"/>
                          <a:pt x="399" y="156"/>
                          <a:pt x="357" y="88"/>
                        </a:cubicBezTo>
                        <a:cubicBezTo>
                          <a:pt x="323" y="30"/>
                          <a:pt x="250" y="1"/>
                          <a:pt x="18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" name="Google Shape;226;p28">
                  <a:extLst>
                    <a:ext uri="{FF2B5EF4-FFF2-40B4-BE49-F238E27FC236}">
                      <a16:creationId xmlns:a16="http://schemas.microsoft.com/office/drawing/2014/main" id="{B4B2171F-0ED3-9119-D8C6-ED289355D68E}"/>
                    </a:ext>
                  </a:extLst>
                </p:cNvPr>
                <p:cNvGrpSpPr/>
                <p:nvPr/>
              </p:nvGrpSpPr>
              <p:grpSpPr>
                <a:xfrm>
                  <a:off x="723895" y="1482608"/>
                  <a:ext cx="267227" cy="233163"/>
                  <a:chOff x="6908262" y="1240186"/>
                  <a:chExt cx="472209" cy="412024"/>
                </a:xfrm>
              </p:grpSpPr>
              <p:sp>
                <p:nvSpPr>
                  <p:cNvPr id="21" name="Google Shape;227;p28">
                    <a:extLst>
                      <a:ext uri="{FF2B5EF4-FFF2-40B4-BE49-F238E27FC236}">
                        <a16:creationId xmlns:a16="http://schemas.microsoft.com/office/drawing/2014/main" id="{F6C70DC2-4F59-140F-D3E5-C93BB603BA45}"/>
                      </a:ext>
                    </a:extLst>
                  </p:cNvPr>
                  <p:cNvSpPr/>
                  <p:nvPr/>
                </p:nvSpPr>
                <p:spPr>
                  <a:xfrm>
                    <a:off x="7105958" y="1594618"/>
                    <a:ext cx="76769" cy="179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0" h="376" extrusionOk="0">
                        <a:moveTo>
                          <a:pt x="181" y="0"/>
                        </a:moveTo>
                        <a:cubicBezTo>
                          <a:pt x="84" y="0"/>
                          <a:pt x="1" y="84"/>
                          <a:pt x="1" y="181"/>
                        </a:cubicBezTo>
                        <a:cubicBezTo>
                          <a:pt x="1" y="292"/>
                          <a:pt x="84" y="375"/>
                          <a:pt x="181" y="375"/>
                        </a:cubicBezTo>
                        <a:lnTo>
                          <a:pt x="1429" y="375"/>
                        </a:lnTo>
                        <a:cubicBezTo>
                          <a:pt x="1540" y="375"/>
                          <a:pt x="1609" y="292"/>
                          <a:pt x="1609" y="181"/>
                        </a:cubicBezTo>
                        <a:cubicBezTo>
                          <a:pt x="1609" y="84"/>
                          <a:pt x="1540" y="0"/>
                          <a:pt x="142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" name="Google Shape;228;p28">
                    <a:extLst>
                      <a:ext uri="{FF2B5EF4-FFF2-40B4-BE49-F238E27FC236}">
                        <a16:creationId xmlns:a16="http://schemas.microsoft.com/office/drawing/2014/main" id="{373C2E3E-75E8-B810-2055-961A39CFDA37}"/>
                      </a:ext>
                    </a:extLst>
                  </p:cNvPr>
                  <p:cNvSpPr/>
                  <p:nvPr/>
                </p:nvSpPr>
                <p:spPr>
                  <a:xfrm>
                    <a:off x="7080209" y="1365642"/>
                    <a:ext cx="136229" cy="1595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57" h="3347" extrusionOk="0">
                        <a:moveTo>
                          <a:pt x="1054" y="2237"/>
                        </a:moveTo>
                        <a:cubicBezTo>
                          <a:pt x="1262" y="2237"/>
                          <a:pt x="1415" y="2404"/>
                          <a:pt x="1415" y="2598"/>
                        </a:cubicBezTo>
                        <a:lnTo>
                          <a:pt x="1415" y="2611"/>
                        </a:lnTo>
                        <a:cubicBezTo>
                          <a:pt x="1415" y="2820"/>
                          <a:pt x="1262" y="2972"/>
                          <a:pt x="1054" y="2972"/>
                        </a:cubicBezTo>
                        <a:lnTo>
                          <a:pt x="735" y="2972"/>
                        </a:lnTo>
                        <a:cubicBezTo>
                          <a:pt x="541" y="2972"/>
                          <a:pt x="374" y="2820"/>
                          <a:pt x="374" y="2611"/>
                        </a:cubicBezTo>
                        <a:lnTo>
                          <a:pt x="374" y="2598"/>
                        </a:lnTo>
                        <a:cubicBezTo>
                          <a:pt x="374" y="2404"/>
                          <a:pt x="541" y="2237"/>
                          <a:pt x="735" y="2237"/>
                        </a:cubicBezTo>
                        <a:close/>
                        <a:moveTo>
                          <a:pt x="1594" y="1"/>
                        </a:moveTo>
                        <a:cubicBezTo>
                          <a:pt x="1580" y="1"/>
                          <a:pt x="1567" y="2"/>
                          <a:pt x="1553" y="4"/>
                        </a:cubicBezTo>
                        <a:cubicBezTo>
                          <a:pt x="1470" y="32"/>
                          <a:pt x="1415" y="102"/>
                          <a:pt x="1415" y="185"/>
                        </a:cubicBezTo>
                        <a:lnTo>
                          <a:pt x="1415" y="1960"/>
                        </a:lnTo>
                        <a:cubicBezTo>
                          <a:pt x="1317" y="1904"/>
                          <a:pt x="1193" y="1862"/>
                          <a:pt x="1054" y="1862"/>
                        </a:cubicBezTo>
                        <a:lnTo>
                          <a:pt x="735" y="1862"/>
                        </a:lnTo>
                        <a:cubicBezTo>
                          <a:pt x="333" y="1862"/>
                          <a:pt x="0" y="2195"/>
                          <a:pt x="0" y="2598"/>
                        </a:cubicBezTo>
                        <a:lnTo>
                          <a:pt x="0" y="2611"/>
                        </a:lnTo>
                        <a:cubicBezTo>
                          <a:pt x="0" y="3014"/>
                          <a:pt x="333" y="3347"/>
                          <a:pt x="735" y="3347"/>
                        </a:cubicBezTo>
                        <a:lnTo>
                          <a:pt x="1054" y="3347"/>
                        </a:lnTo>
                        <a:cubicBezTo>
                          <a:pt x="1456" y="3347"/>
                          <a:pt x="1789" y="3014"/>
                          <a:pt x="1789" y="2611"/>
                        </a:cubicBezTo>
                        <a:lnTo>
                          <a:pt x="1789" y="2598"/>
                        </a:lnTo>
                        <a:lnTo>
                          <a:pt x="1789" y="614"/>
                        </a:lnTo>
                        <a:cubicBezTo>
                          <a:pt x="1872" y="670"/>
                          <a:pt x="1983" y="725"/>
                          <a:pt x="2108" y="767"/>
                        </a:cubicBezTo>
                        <a:cubicBezTo>
                          <a:pt x="2399" y="850"/>
                          <a:pt x="2469" y="1058"/>
                          <a:pt x="2469" y="1058"/>
                        </a:cubicBezTo>
                        <a:lnTo>
                          <a:pt x="2482" y="1086"/>
                        </a:lnTo>
                        <a:cubicBezTo>
                          <a:pt x="2505" y="1154"/>
                          <a:pt x="2575" y="1204"/>
                          <a:pt x="2645" y="1204"/>
                        </a:cubicBezTo>
                        <a:cubicBezTo>
                          <a:pt x="2661" y="1204"/>
                          <a:pt x="2676" y="1202"/>
                          <a:pt x="2691" y="1197"/>
                        </a:cubicBezTo>
                        <a:cubicBezTo>
                          <a:pt x="2802" y="1183"/>
                          <a:pt x="2857" y="1072"/>
                          <a:pt x="2829" y="975"/>
                        </a:cubicBezTo>
                        <a:lnTo>
                          <a:pt x="2829" y="961"/>
                        </a:lnTo>
                        <a:cubicBezTo>
                          <a:pt x="2787" y="808"/>
                          <a:pt x="2607" y="531"/>
                          <a:pt x="2219" y="407"/>
                        </a:cubicBezTo>
                        <a:cubicBezTo>
                          <a:pt x="1914" y="309"/>
                          <a:pt x="1775" y="115"/>
                          <a:pt x="1761" y="87"/>
                        </a:cubicBezTo>
                        <a:cubicBezTo>
                          <a:pt x="1726" y="30"/>
                          <a:pt x="1663" y="1"/>
                          <a:pt x="159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" name="Google Shape;229;p28">
                    <a:extLst>
                      <a:ext uri="{FF2B5EF4-FFF2-40B4-BE49-F238E27FC236}">
                        <a16:creationId xmlns:a16="http://schemas.microsoft.com/office/drawing/2014/main" id="{68B98FF3-443C-945A-550B-0E4B139CB96E}"/>
                      </a:ext>
                    </a:extLst>
                  </p:cNvPr>
                  <p:cNvSpPr/>
                  <p:nvPr/>
                </p:nvSpPr>
                <p:spPr>
                  <a:xfrm>
                    <a:off x="7019365" y="1240186"/>
                    <a:ext cx="249999" cy="4120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43" h="8641" extrusionOk="0">
                        <a:moveTo>
                          <a:pt x="3578" y="361"/>
                        </a:moveTo>
                        <a:lnTo>
                          <a:pt x="3578" y="403"/>
                        </a:lnTo>
                        <a:lnTo>
                          <a:pt x="3578" y="666"/>
                        </a:lnTo>
                        <a:cubicBezTo>
                          <a:pt x="3578" y="736"/>
                          <a:pt x="3523" y="791"/>
                          <a:pt x="3453" y="791"/>
                        </a:cubicBezTo>
                        <a:lnTo>
                          <a:pt x="1803" y="791"/>
                        </a:lnTo>
                        <a:cubicBezTo>
                          <a:pt x="1720" y="791"/>
                          <a:pt x="1665" y="736"/>
                          <a:pt x="1665" y="666"/>
                        </a:cubicBezTo>
                        <a:lnTo>
                          <a:pt x="1665" y="403"/>
                        </a:lnTo>
                        <a:lnTo>
                          <a:pt x="1665" y="361"/>
                        </a:lnTo>
                        <a:close/>
                        <a:moveTo>
                          <a:pt x="832" y="0"/>
                        </a:moveTo>
                        <a:cubicBezTo>
                          <a:pt x="374" y="0"/>
                          <a:pt x="0" y="375"/>
                          <a:pt x="0" y="832"/>
                        </a:cubicBezTo>
                        <a:lnTo>
                          <a:pt x="0" y="1636"/>
                        </a:lnTo>
                        <a:cubicBezTo>
                          <a:pt x="0" y="1747"/>
                          <a:pt x="84" y="1831"/>
                          <a:pt x="180" y="1831"/>
                        </a:cubicBezTo>
                        <a:cubicBezTo>
                          <a:pt x="291" y="1831"/>
                          <a:pt x="374" y="1747"/>
                          <a:pt x="374" y="1636"/>
                        </a:cubicBezTo>
                        <a:lnTo>
                          <a:pt x="374" y="832"/>
                        </a:lnTo>
                        <a:cubicBezTo>
                          <a:pt x="374" y="569"/>
                          <a:pt x="568" y="361"/>
                          <a:pt x="832" y="361"/>
                        </a:cubicBezTo>
                        <a:lnTo>
                          <a:pt x="1262" y="361"/>
                        </a:lnTo>
                        <a:cubicBezTo>
                          <a:pt x="1276" y="361"/>
                          <a:pt x="1290" y="388"/>
                          <a:pt x="1290" y="403"/>
                        </a:cubicBezTo>
                        <a:lnTo>
                          <a:pt x="1290" y="666"/>
                        </a:lnTo>
                        <a:cubicBezTo>
                          <a:pt x="1290" y="943"/>
                          <a:pt x="1526" y="1165"/>
                          <a:pt x="1803" y="1165"/>
                        </a:cubicBezTo>
                        <a:lnTo>
                          <a:pt x="3453" y="1165"/>
                        </a:lnTo>
                        <a:cubicBezTo>
                          <a:pt x="3730" y="1165"/>
                          <a:pt x="3952" y="943"/>
                          <a:pt x="3952" y="666"/>
                        </a:cubicBezTo>
                        <a:lnTo>
                          <a:pt x="3952" y="403"/>
                        </a:lnTo>
                        <a:cubicBezTo>
                          <a:pt x="3952" y="388"/>
                          <a:pt x="3967" y="361"/>
                          <a:pt x="3994" y="361"/>
                        </a:cubicBezTo>
                        <a:lnTo>
                          <a:pt x="4410" y="361"/>
                        </a:lnTo>
                        <a:cubicBezTo>
                          <a:pt x="4673" y="361"/>
                          <a:pt x="4882" y="569"/>
                          <a:pt x="4882" y="832"/>
                        </a:cubicBezTo>
                        <a:lnTo>
                          <a:pt x="4882" y="7808"/>
                        </a:lnTo>
                        <a:cubicBezTo>
                          <a:pt x="4882" y="8058"/>
                          <a:pt x="4673" y="8265"/>
                          <a:pt x="4410" y="8265"/>
                        </a:cubicBezTo>
                        <a:lnTo>
                          <a:pt x="832" y="8265"/>
                        </a:lnTo>
                        <a:cubicBezTo>
                          <a:pt x="583" y="8265"/>
                          <a:pt x="374" y="8058"/>
                          <a:pt x="374" y="7808"/>
                        </a:cubicBezTo>
                        <a:lnTo>
                          <a:pt x="374" y="3273"/>
                        </a:lnTo>
                        <a:cubicBezTo>
                          <a:pt x="374" y="3162"/>
                          <a:pt x="291" y="3079"/>
                          <a:pt x="180" y="3079"/>
                        </a:cubicBezTo>
                        <a:cubicBezTo>
                          <a:pt x="84" y="3079"/>
                          <a:pt x="0" y="3162"/>
                          <a:pt x="0" y="3273"/>
                        </a:cubicBezTo>
                        <a:lnTo>
                          <a:pt x="0" y="7808"/>
                        </a:lnTo>
                        <a:cubicBezTo>
                          <a:pt x="0" y="8265"/>
                          <a:pt x="374" y="8640"/>
                          <a:pt x="832" y="8640"/>
                        </a:cubicBezTo>
                        <a:lnTo>
                          <a:pt x="4410" y="8640"/>
                        </a:lnTo>
                        <a:cubicBezTo>
                          <a:pt x="4882" y="8640"/>
                          <a:pt x="5242" y="8265"/>
                          <a:pt x="5242" y="7808"/>
                        </a:cubicBezTo>
                        <a:lnTo>
                          <a:pt x="5242" y="832"/>
                        </a:lnTo>
                        <a:cubicBezTo>
                          <a:pt x="5242" y="375"/>
                          <a:pt x="4882" y="0"/>
                          <a:pt x="441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" name="Google Shape;230;p28">
                    <a:extLst>
                      <a:ext uri="{FF2B5EF4-FFF2-40B4-BE49-F238E27FC236}">
                        <a16:creationId xmlns:a16="http://schemas.microsoft.com/office/drawing/2014/main" id="{1DB9945B-55E3-385D-99EB-0A342BE93A7B}"/>
                      </a:ext>
                    </a:extLst>
                  </p:cNvPr>
                  <p:cNvSpPr/>
                  <p:nvPr/>
                </p:nvSpPr>
                <p:spPr>
                  <a:xfrm>
                    <a:off x="6955183" y="1401691"/>
                    <a:ext cx="41722" cy="97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5" h="2047" extrusionOk="0">
                        <a:moveTo>
                          <a:pt x="668" y="1"/>
                        </a:moveTo>
                        <a:cubicBezTo>
                          <a:pt x="621" y="1"/>
                          <a:pt x="576" y="18"/>
                          <a:pt x="542" y="52"/>
                        </a:cubicBezTo>
                        <a:cubicBezTo>
                          <a:pt x="1" y="594"/>
                          <a:pt x="1" y="1454"/>
                          <a:pt x="542" y="1994"/>
                        </a:cubicBezTo>
                        <a:cubicBezTo>
                          <a:pt x="576" y="2029"/>
                          <a:pt x="625" y="2046"/>
                          <a:pt x="673" y="2046"/>
                        </a:cubicBezTo>
                        <a:cubicBezTo>
                          <a:pt x="722" y="2046"/>
                          <a:pt x="771" y="2029"/>
                          <a:pt x="805" y="1994"/>
                        </a:cubicBezTo>
                        <a:cubicBezTo>
                          <a:pt x="875" y="1911"/>
                          <a:pt x="875" y="1800"/>
                          <a:pt x="805" y="1731"/>
                        </a:cubicBezTo>
                        <a:cubicBezTo>
                          <a:pt x="417" y="1343"/>
                          <a:pt x="417" y="705"/>
                          <a:pt x="805" y="316"/>
                        </a:cubicBezTo>
                        <a:cubicBezTo>
                          <a:pt x="875" y="246"/>
                          <a:pt x="875" y="122"/>
                          <a:pt x="805" y="52"/>
                        </a:cubicBezTo>
                        <a:cubicBezTo>
                          <a:pt x="763" y="18"/>
                          <a:pt x="715" y="1"/>
                          <a:pt x="66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" name="Google Shape;231;p28">
                    <a:extLst>
                      <a:ext uri="{FF2B5EF4-FFF2-40B4-BE49-F238E27FC236}">
                        <a16:creationId xmlns:a16="http://schemas.microsoft.com/office/drawing/2014/main" id="{65E42B6F-EF85-9275-8F45-4F1B09C6FD4C}"/>
                      </a:ext>
                    </a:extLst>
                  </p:cNvPr>
                  <p:cNvSpPr/>
                  <p:nvPr/>
                </p:nvSpPr>
                <p:spPr>
                  <a:xfrm>
                    <a:off x="6908262" y="1371269"/>
                    <a:ext cx="58220" cy="1585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1" h="3326" extrusionOk="0">
                        <a:moveTo>
                          <a:pt x="1014" y="1"/>
                        </a:moveTo>
                        <a:cubicBezTo>
                          <a:pt x="967" y="1"/>
                          <a:pt x="922" y="18"/>
                          <a:pt x="888" y="52"/>
                        </a:cubicBezTo>
                        <a:cubicBezTo>
                          <a:pt x="1" y="940"/>
                          <a:pt x="1" y="2382"/>
                          <a:pt x="888" y="3270"/>
                        </a:cubicBezTo>
                        <a:cubicBezTo>
                          <a:pt x="916" y="3297"/>
                          <a:pt x="971" y="3325"/>
                          <a:pt x="1012" y="3325"/>
                        </a:cubicBezTo>
                        <a:cubicBezTo>
                          <a:pt x="1068" y="3325"/>
                          <a:pt x="1110" y="3297"/>
                          <a:pt x="1151" y="3270"/>
                        </a:cubicBezTo>
                        <a:cubicBezTo>
                          <a:pt x="1221" y="3201"/>
                          <a:pt x="1221" y="3076"/>
                          <a:pt x="1151" y="3007"/>
                        </a:cubicBezTo>
                        <a:cubicBezTo>
                          <a:pt x="402" y="2258"/>
                          <a:pt x="402" y="1051"/>
                          <a:pt x="1151" y="316"/>
                        </a:cubicBezTo>
                        <a:cubicBezTo>
                          <a:pt x="1221" y="247"/>
                          <a:pt x="1221" y="122"/>
                          <a:pt x="1151" y="52"/>
                        </a:cubicBezTo>
                        <a:cubicBezTo>
                          <a:pt x="1109" y="18"/>
                          <a:pt x="1061" y="1"/>
                          <a:pt x="101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" name="Google Shape;232;p28">
                    <a:extLst>
                      <a:ext uri="{FF2B5EF4-FFF2-40B4-BE49-F238E27FC236}">
                        <a16:creationId xmlns:a16="http://schemas.microsoft.com/office/drawing/2014/main" id="{6031DCCA-7CDA-B755-CF6A-F08EC68FA980}"/>
                      </a:ext>
                    </a:extLst>
                  </p:cNvPr>
                  <p:cNvSpPr/>
                  <p:nvPr/>
                </p:nvSpPr>
                <p:spPr>
                  <a:xfrm>
                    <a:off x="7291781" y="1401691"/>
                    <a:ext cx="41722" cy="97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5" h="2047" extrusionOk="0">
                        <a:moveTo>
                          <a:pt x="210" y="1"/>
                        </a:moveTo>
                        <a:cubicBezTo>
                          <a:pt x="163" y="1"/>
                          <a:pt x="119" y="18"/>
                          <a:pt x="84" y="52"/>
                        </a:cubicBezTo>
                        <a:cubicBezTo>
                          <a:pt x="1" y="122"/>
                          <a:pt x="1" y="246"/>
                          <a:pt x="84" y="316"/>
                        </a:cubicBezTo>
                        <a:cubicBezTo>
                          <a:pt x="472" y="705"/>
                          <a:pt x="472" y="1343"/>
                          <a:pt x="84" y="1731"/>
                        </a:cubicBezTo>
                        <a:cubicBezTo>
                          <a:pt x="1" y="1800"/>
                          <a:pt x="1" y="1911"/>
                          <a:pt x="84" y="1994"/>
                        </a:cubicBezTo>
                        <a:cubicBezTo>
                          <a:pt x="119" y="2029"/>
                          <a:pt x="163" y="2046"/>
                          <a:pt x="210" y="2046"/>
                        </a:cubicBezTo>
                        <a:cubicBezTo>
                          <a:pt x="257" y="2046"/>
                          <a:pt x="305" y="2029"/>
                          <a:pt x="347" y="1994"/>
                        </a:cubicBezTo>
                        <a:cubicBezTo>
                          <a:pt x="874" y="1454"/>
                          <a:pt x="874" y="594"/>
                          <a:pt x="347" y="52"/>
                        </a:cubicBezTo>
                        <a:cubicBezTo>
                          <a:pt x="305" y="18"/>
                          <a:pt x="257" y="1"/>
                          <a:pt x="21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" name="Google Shape;233;p28">
                    <a:extLst>
                      <a:ext uri="{FF2B5EF4-FFF2-40B4-BE49-F238E27FC236}">
                        <a16:creationId xmlns:a16="http://schemas.microsoft.com/office/drawing/2014/main" id="{DCCCDC48-3C19-F655-B2B8-934EF1614487}"/>
                      </a:ext>
                    </a:extLst>
                  </p:cNvPr>
                  <p:cNvSpPr/>
                  <p:nvPr/>
                </p:nvSpPr>
                <p:spPr>
                  <a:xfrm>
                    <a:off x="7322871" y="1371269"/>
                    <a:ext cx="57600" cy="1584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8" h="3323" extrusionOk="0">
                        <a:moveTo>
                          <a:pt x="196" y="1"/>
                        </a:moveTo>
                        <a:cubicBezTo>
                          <a:pt x="149" y="1"/>
                          <a:pt x="104" y="18"/>
                          <a:pt x="70" y="52"/>
                        </a:cubicBezTo>
                        <a:cubicBezTo>
                          <a:pt x="0" y="122"/>
                          <a:pt x="0" y="247"/>
                          <a:pt x="70" y="316"/>
                        </a:cubicBezTo>
                        <a:cubicBezTo>
                          <a:pt x="805" y="1051"/>
                          <a:pt x="805" y="2258"/>
                          <a:pt x="70" y="3007"/>
                        </a:cubicBezTo>
                        <a:cubicBezTo>
                          <a:pt x="0" y="3076"/>
                          <a:pt x="0" y="3201"/>
                          <a:pt x="70" y="3270"/>
                        </a:cubicBezTo>
                        <a:cubicBezTo>
                          <a:pt x="104" y="3305"/>
                          <a:pt x="149" y="3322"/>
                          <a:pt x="196" y="3322"/>
                        </a:cubicBezTo>
                        <a:cubicBezTo>
                          <a:pt x="243" y="3322"/>
                          <a:pt x="291" y="3305"/>
                          <a:pt x="333" y="3270"/>
                        </a:cubicBezTo>
                        <a:cubicBezTo>
                          <a:pt x="1207" y="2382"/>
                          <a:pt x="1207" y="940"/>
                          <a:pt x="333" y="52"/>
                        </a:cubicBezTo>
                        <a:cubicBezTo>
                          <a:pt x="291" y="18"/>
                          <a:pt x="243" y="1"/>
                          <a:pt x="19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" name="Google Shape;234;p28">
                    <a:extLst>
                      <a:ext uri="{FF2B5EF4-FFF2-40B4-BE49-F238E27FC236}">
                        <a16:creationId xmlns:a16="http://schemas.microsoft.com/office/drawing/2014/main" id="{3E881257-4029-FAD3-80F6-18F312AACD2E}"/>
                      </a:ext>
                    </a:extLst>
                  </p:cNvPr>
                  <p:cNvSpPr/>
                  <p:nvPr/>
                </p:nvSpPr>
                <p:spPr>
                  <a:xfrm>
                    <a:off x="7018030" y="1348476"/>
                    <a:ext cx="19502" cy="177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9" h="373" extrusionOk="0">
                        <a:moveTo>
                          <a:pt x="207" y="1"/>
                        </a:moveTo>
                        <a:cubicBezTo>
                          <a:pt x="168" y="1"/>
                          <a:pt x="128" y="14"/>
                          <a:pt x="97" y="46"/>
                        </a:cubicBezTo>
                        <a:cubicBezTo>
                          <a:pt x="14" y="101"/>
                          <a:pt x="1" y="212"/>
                          <a:pt x="56" y="295"/>
                        </a:cubicBezTo>
                        <a:cubicBezTo>
                          <a:pt x="93" y="348"/>
                          <a:pt x="148" y="373"/>
                          <a:pt x="204" y="373"/>
                        </a:cubicBezTo>
                        <a:cubicBezTo>
                          <a:pt x="292" y="373"/>
                          <a:pt x="380" y="309"/>
                          <a:pt x="389" y="198"/>
                        </a:cubicBezTo>
                        <a:cubicBezTo>
                          <a:pt x="409" y="88"/>
                          <a:pt x="307" y="1"/>
                          <a:pt x="20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6" name="Google Shape;235;p28">
                  <a:extLst>
                    <a:ext uri="{FF2B5EF4-FFF2-40B4-BE49-F238E27FC236}">
                      <a16:creationId xmlns:a16="http://schemas.microsoft.com/office/drawing/2014/main" id="{9D6CD3A3-BA67-8D34-3F63-D247B27BBF00}"/>
                    </a:ext>
                  </a:extLst>
                </p:cNvPr>
                <p:cNvSpPr txBox="1"/>
                <p:nvPr/>
              </p:nvSpPr>
              <p:spPr>
                <a:xfrm>
                  <a:off x="1085175" y="1029513"/>
                  <a:ext cx="858300" cy="146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100">
                      <a:solidFill>
                        <a:schemeClr val="dk1"/>
                      </a:solidFill>
                      <a:latin typeface="Lexend Deca"/>
                      <a:ea typeface="Lexend Deca"/>
                      <a:cs typeface="Lexend Deca"/>
                      <a:sym typeface="Lexend Deca"/>
                    </a:rPr>
                    <a:t>Dataset</a:t>
                  </a:r>
                  <a:endParaRPr sz="1100">
                    <a:solidFill>
                      <a:schemeClr val="dk1"/>
                    </a:solidFill>
                    <a:latin typeface="Lexend Deca"/>
                    <a:ea typeface="Lexend Deca"/>
                    <a:cs typeface="Lexend Deca"/>
                    <a:sym typeface="Lexend Deca"/>
                  </a:endParaRPr>
                </a:p>
              </p:txBody>
            </p:sp>
            <p:sp>
              <p:nvSpPr>
                <p:cNvPr id="17" name="Google Shape;236;p28">
                  <a:extLst>
                    <a:ext uri="{FF2B5EF4-FFF2-40B4-BE49-F238E27FC236}">
                      <a16:creationId xmlns:a16="http://schemas.microsoft.com/office/drawing/2014/main" id="{764D1DE1-0592-261B-3022-99CC5115621A}"/>
                    </a:ext>
                  </a:extLst>
                </p:cNvPr>
                <p:cNvSpPr txBox="1"/>
                <p:nvPr/>
              </p:nvSpPr>
              <p:spPr>
                <a:xfrm>
                  <a:off x="1085175" y="1526138"/>
                  <a:ext cx="858300" cy="146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100">
                      <a:solidFill>
                        <a:schemeClr val="dk1"/>
                      </a:solidFill>
                      <a:latin typeface="Lexend Deca"/>
                      <a:ea typeface="Lexend Deca"/>
                      <a:cs typeface="Lexend Deca"/>
                      <a:sym typeface="Lexend Deca"/>
                    </a:rPr>
                    <a:t>AutoML</a:t>
                  </a:r>
                  <a:endParaRPr sz="1100">
                    <a:solidFill>
                      <a:schemeClr val="dk1"/>
                    </a:solidFill>
                    <a:latin typeface="Lexend Deca"/>
                    <a:ea typeface="Lexend Deca"/>
                    <a:cs typeface="Lexend Deca"/>
                    <a:sym typeface="Lexend Deca"/>
                  </a:endParaRPr>
                </a:p>
              </p:txBody>
            </p:sp>
            <p:sp>
              <p:nvSpPr>
                <p:cNvPr id="18" name="Google Shape;237;p28">
                  <a:extLst>
                    <a:ext uri="{FF2B5EF4-FFF2-40B4-BE49-F238E27FC236}">
                      <a16:creationId xmlns:a16="http://schemas.microsoft.com/office/drawing/2014/main" id="{EBADCFCD-6EC1-42D5-A8A0-FFCF6585F203}"/>
                    </a:ext>
                  </a:extLst>
                </p:cNvPr>
                <p:cNvSpPr txBox="1"/>
                <p:nvPr/>
              </p:nvSpPr>
              <p:spPr>
                <a:xfrm>
                  <a:off x="1085175" y="2007575"/>
                  <a:ext cx="858300" cy="146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100">
                      <a:solidFill>
                        <a:schemeClr val="dk1"/>
                      </a:solidFill>
                      <a:latin typeface="Lexend Deca"/>
                      <a:ea typeface="Lexend Deca"/>
                      <a:cs typeface="Lexend Deca"/>
                      <a:sym typeface="Lexend Deca"/>
                    </a:rPr>
                    <a:t>Modelos</a:t>
                  </a:r>
                  <a:endParaRPr sz="1100">
                    <a:solidFill>
                      <a:schemeClr val="dk1"/>
                    </a:solidFill>
                    <a:latin typeface="Lexend Deca"/>
                    <a:ea typeface="Lexend Deca"/>
                    <a:cs typeface="Lexend Deca"/>
                    <a:sym typeface="Lexend Deca"/>
                  </a:endParaRPr>
                </a:p>
              </p:txBody>
            </p:sp>
            <p:cxnSp>
              <p:nvCxnSpPr>
                <p:cNvPr id="19" name="Google Shape;238;p28">
                  <a:extLst>
                    <a:ext uri="{FF2B5EF4-FFF2-40B4-BE49-F238E27FC236}">
                      <a16:creationId xmlns:a16="http://schemas.microsoft.com/office/drawing/2014/main" id="{21C0413F-F298-4A32-D8E3-F349E248CD41}"/>
                    </a:ext>
                  </a:extLst>
                </p:cNvPr>
                <p:cNvCxnSpPr/>
                <p:nvPr/>
              </p:nvCxnSpPr>
              <p:spPr>
                <a:xfrm>
                  <a:off x="729625" y="1355100"/>
                  <a:ext cx="1238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39;p28">
                  <a:extLst>
                    <a:ext uri="{FF2B5EF4-FFF2-40B4-BE49-F238E27FC236}">
                      <a16:creationId xmlns:a16="http://schemas.microsoft.com/office/drawing/2014/main" id="{B31FB5FE-0ED3-5322-E8ED-42D6A86E8892}"/>
                    </a:ext>
                  </a:extLst>
                </p:cNvPr>
                <p:cNvCxnSpPr/>
                <p:nvPr/>
              </p:nvCxnSpPr>
              <p:spPr>
                <a:xfrm>
                  <a:off x="729625" y="1845525"/>
                  <a:ext cx="1238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pic>
            <p:nvPicPr>
              <p:cNvPr id="8" name="Gráfico 7" descr="Reproducir con relleno sólido">
                <a:extLst>
                  <a:ext uri="{FF2B5EF4-FFF2-40B4-BE49-F238E27FC236}">
                    <a16:creationId xmlns:a16="http://schemas.microsoft.com/office/drawing/2014/main" id="{A7F05F16-920C-E2DB-16AA-A49FBB89A1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40218" y="2419695"/>
                <a:ext cx="223200" cy="223200"/>
              </a:xfrm>
              <a:prstGeom prst="rect">
                <a:avLst/>
              </a:prstGeom>
            </p:spPr>
          </p:pic>
          <p:sp>
            <p:nvSpPr>
              <p:cNvPr id="9" name="Google Shape;236;p28">
                <a:extLst>
                  <a:ext uri="{FF2B5EF4-FFF2-40B4-BE49-F238E27FC236}">
                    <a16:creationId xmlns:a16="http://schemas.microsoft.com/office/drawing/2014/main" id="{DB2A95C3-7AA3-3610-58DA-65B61C7230F9}"/>
                  </a:ext>
                </a:extLst>
              </p:cNvPr>
              <p:cNvSpPr txBox="1"/>
              <p:nvPr/>
            </p:nvSpPr>
            <p:spPr>
              <a:xfrm>
                <a:off x="1036175" y="2457685"/>
                <a:ext cx="858300" cy="14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Lexend Deca"/>
                    <a:ea typeface="Lexend Deca"/>
                    <a:cs typeface="Lexend Deca"/>
                    <a:sym typeface="Lexend Deca"/>
                  </a:rPr>
                  <a:t>Resultados</a:t>
                </a:r>
                <a:endParaRPr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3696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1"/>
          <p:cNvSpPr txBox="1">
            <a:spLocks noGrp="1"/>
          </p:cNvSpPr>
          <p:nvPr>
            <p:ph type="title" idx="2"/>
          </p:nvPr>
        </p:nvSpPr>
        <p:spPr>
          <a:xfrm>
            <a:off x="2567450" y="1167600"/>
            <a:ext cx="2154900" cy="1735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50" name="Google Shape;350;p31"/>
          <p:cNvSpPr txBox="1">
            <a:spLocks noGrp="1"/>
          </p:cNvSpPr>
          <p:nvPr>
            <p:ph type="title"/>
          </p:nvPr>
        </p:nvSpPr>
        <p:spPr>
          <a:xfrm>
            <a:off x="2567450" y="3246946"/>
            <a:ext cx="4170300" cy="616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Resultados</a:t>
            </a:r>
            <a:endParaRPr dirty="0"/>
          </a:p>
        </p:txBody>
      </p:sp>
      <p:sp>
        <p:nvSpPr>
          <p:cNvPr id="351" name="Google Shape;351;p31"/>
          <p:cNvSpPr/>
          <p:nvPr/>
        </p:nvSpPr>
        <p:spPr>
          <a:xfrm>
            <a:off x="2661150" y="3023313"/>
            <a:ext cx="4113600" cy="39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1"/>
          <p:cNvSpPr/>
          <p:nvPr/>
        </p:nvSpPr>
        <p:spPr>
          <a:xfrm>
            <a:off x="2661150" y="3023353"/>
            <a:ext cx="646900" cy="38915"/>
          </a:xfrm>
          <a:custGeom>
            <a:avLst/>
            <a:gdLst/>
            <a:ahLst/>
            <a:cxnLst/>
            <a:rect l="l" t="t" r="r" b="b"/>
            <a:pathLst>
              <a:path w="11304" h="680" extrusionOk="0">
                <a:moveTo>
                  <a:pt x="347" y="0"/>
                </a:moveTo>
                <a:cubicBezTo>
                  <a:pt x="153" y="0"/>
                  <a:pt x="0" y="152"/>
                  <a:pt x="0" y="347"/>
                </a:cubicBezTo>
                <a:cubicBezTo>
                  <a:pt x="0" y="527"/>
                  <a:pt x="153" y="679"/>
                  <a:pt x="347" y="679"/>
                </a:cubicBezTo>
                <a:lnTo>
                  <a:pt x="11248" y="679"/>
                </a:lnTo>
                <a:cubicBezTo>
                  <a:pt x="11248" y="458"/>
                  <a:pt x="11261" y="222"/>
                  <a:pt x="11303" y="0"/>
                </a:cubicBezTo>
                <a:close/>
              </a:path>
            </a:pathLst>
          </a:custGeom>
          <a:solidFill>
            <a:srgbClr val="FF6A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3" name="Google Shape;353;p31"/>
          <p:cNvGrpSpPr/>
          <p:nvPr/>
        </p:nvGrpSpPr>
        <p:grpSpPr>
          <a:xfrm>
            <a:off x="3206407" y="2963780"/>
            <a:ext cx="146045" cy="146102"/>
            <a:chOff x="3206407" y="2963780"/>
            <a:chExt cx="146045" cy="146102"/>
          </a:xfrm>
        </p:grpSpPr>
        <p:sp>
          <p:nvSpPr>
            <p:cNvPr id="354" name="Google Shape;354;p31"/>
            <p:cNvSpPr/>
            <p:nvPr/>
          </p:nvSpPr>
          <p:spPr>
            <a:xfrm>
              <a:off x="3206407" y="2963780"/>
              <a:ext cx="146045" cy="146102"/>
            </a:xfrm>
            <a:custGeom>
              <a:avLst/>
              <a:gdLst/>
              <a:ahLst/>
              <a:cxnLst/>
              <a:rect l="l" t="t" r="r" b="b"/>
              <a:pathLst>
                <a:path w="2552" h="2553" extrusionOk="0">
                  <a:moveTo>
                    <a:pt x="1276" y="1"/>
                  </a:moveTo>
                  <a:cubicBezTo>
                    <a:pt x="568" y="1"/>
                    <a:pt x="0" y="570"/>
                    <a:pt x="0" y="1277"/>
                  </a:cubicBezTo>
                  <a:cubicBezTo>
                    <a:pt x="0" y="1984"/>
                    <a:pt x="568" y="2552"/>
                    <a:pt x="1276" y="2552"/>
                  </a:cubicBezTo>
                  <a:cubicBezTo>
                    <a:pt x="1983" y="2552"/>
                    <a:pt x="2552" y="1984"/>
                    <a:pt x="2552" y="1277"/>
                  </a:cubicBezTo>
                  <a:cubicBezTo>
                    <a:pt x="2552" y="570"/>
                    <a:pt x="1983" y="1"/>
                    <a:pt x="1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1"/>
            <p:cNvSpPr/>
            <p:nvPr/>
          </p:nvSpPr>
          <p:spPr>
            <a:xfrm>
              <a:off x="3250815" y="3008245"/>
              <a:ext cx="57227" cy="57170"/>
            </a:xfrm>
            <a:custGeom>
              <a:avLst/>
              <a:gdLst/>
              <a:ahLst/>
              <a:cxnLst/>
              <a:rect l="l" t="t" r="r" b="b"/>
              <a:pathLst>
                <a:path w="1000" h="999" extrusionOk="0">
                  <a:moveTo>
                    <a:pt x="500" y="0"/>
                  </a:moveTo>
                  <a:cubicBezTo>
                    <a:pt x="223" y="0"/>
                    <a:pt x="1" y="222"/>
                    <a:pt x="1" y="500"/>
                  </a:cubicBezTo>
                  <a:cubicBezTo>
                    <a:pt x="1" y="777"/>
                    <a:pt x="223" y="999"/>
                    <a:pt x="500" y="999"/>
                  </a:cubicBezTo>
                  <a:cubicBezTo>
                    <a:pt x="777" y="999"/>
                    <a:pt x="999" y="777"/>
                    <a:pt x="999" y="500"/>
                  </a:cubicBezTo>
                  <a:cubicBezTo>
                    <a:pt x="999" y="222"/>
                    <a:pt x="777" y="0"/>
                    <a:pt x="500" y="0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" name="Google Shape;356;p31"/>
          <p:cNvGrpSpPr/>
          <p:nvPr/>
        </p:nvGrpSpPr>
        <p:grpSpPr>
          <a:xfrm>
            <a:off x="4776350" y="1728120"/>
            <a:ext cx="1314377" cy="482094"/>
            <a:chOff x="4776350" y="1692025"/>
            <a:chExt cx="1314377" cy="482094"/>
          </a:xfrm>
        </p:grpSpPr>
        <p:sp>
          <p:nvSpPr>
            <p:cNvPr id="357" name="Google Shape;357;p31"/>
            <p:cNvSpPr/>
            <p:nvPr/>
          </p:nvSpPr>
          <p:spPr>
            <a:xfrm>
              <a:off x="5195459" y="1692025"/>
              <a:ext cx="492273" cy="482094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1"/>
            <p:cNvSpPr/>
            <p:nvPr/>
          </p:nvSpPr>
          <p:spPr>
            <a:xfrm>
              <a:off x="5377513" y="1860017"/>
              <a:ext cx="42768" cy="146115"/>
            </a:xfrm>
            <a:custGeom>
              <a:avLst/>
              <a:gdLst/>
              <a:ahLst/>
              <a:cxnLst/>
              <a:rect l="l" t="t" r="r" b="b"/>
              <a:pathLst>
                <a:path w="958" h="3273" extrusionOk="0">
                  <a:moveTo>
                    <a:pt x="0" y="0"/>
                  </a:moveTo>
                  <a:lnTo>
                    <a:pt x="0" y="3273"/>
                  </a:lnTo>
                  <a:lnTo>
                    <a:pt x="958" y="3273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1"/>
            <p:cNvSpPr/>
            <p:nvPr/>
          </p:nvSpPr>
          <p:spPr>
            <a:xfrm>
              <a:off x="5458629" y="1860017"/>
              <a:ext cx="43393" cy="146115"/>
            </a:xfrm>
            <a:custGeom>
              <a:avLst/>
              <a:gdLst/>
              <a:ahLst/>
              <a:cxnLst/>
              <a:rect l="l" t="t" r="r" b="b"/>
              <a:pathLst>
                <a:path w="972" h="3273" extrusionOk="0">
                  <a:moveTo>
                    <a:pt x="0" y="0"/>
                  </a:moveTo>
                  <a:lnTo>
                    <a:pt x="0" y="3273"/>
                  </a:lnTo>
                  <a:lnTo>
                    <a:pt x="971" y="3273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1"/>
            <p:cNvSpPr/>
            <p:nvPr/>
          </p:nvSpPr>
          <p:spPr>
            <a:xfrm>
              <a:off x="5829434" y="1802383"/>
              <a:ext cx="261293" cy="261337"/>
            </a:xfrm>
            <a:custGeom>
              <a:avLst/>
              <a:gdLst/>
              <a:ahLst/>
              <a:cxnLst/>
              <a:rect l="l" t="t" r="r" b="b"/>
              <a:pathLst>
                <a:path w="5853" h="5854" extrusionOk="0">
                  <a:moveTo>
                    <a:pt x="2927" y="1"/>
                  </a:moveTo>
                  <a:cubicBezTo>
                    <a:pt x="1319" y="1"/>
                    <a:pt x="1" y="1319"/>
                    <a:pt x="1" y="2928"/>
                  </a:cubicBezTo>
                  <a:cubicBezTo>
                    <a:pt x="1" y="4550"/>
                    <a:pt x="1319" y="5853"/>
                    <a:pt x="2927" y="5853"/>
                  </a:cubicBezTo>
                  <a:cubicBezTo>
                    <a:pt x="4549" y="5853"/>
                    <a:pt x="5853" y="4550"/>
                    <a:pt x="5853" y="2928"/>
                  </a:cubicBezTo>
                  <a:cubicBezTo>
                    <a:pt x="5853" y="1319"/>
                    <a:pt x="4549" y="1"/>
                    <a:pt x="29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1"/>
            <p:cNvSpPr/>
            <p:nvPr/>
          </p:nvSpPr>
          <p:spPr>
            <a:xfrm>
              <a:off x="5931622" y="1905151"/>
              <a:ext cx="48928" cy="56428"/>
            </a:xfrm>
            <a:custGeom>
              <a:avLst/>
              <a:gdLst/>
              <a:ahLst/>
              <a:cxnLst/>
              <a:rect l="l" t="t" r="r" b="b"/>
              <a:pathLst>
                <a:path w="1096" h="1264" extrusionOk="0">
                  <a:moveTo>
                    <a:pt x="0" y="1"/>
                  </a:moveTo>
                  <a:lnTo>
                    <a:pt x="0" y="1263"/>
                  </a:lnTo>
                  <a:lnTo>
                    <a:pt x="1095" y="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1"/>
            <p:cNvSpPr/>
            <p:nvPr/>
          </p:nvSpPr>
          <p:spPr>
            <a:xfrm>
              <a:off x="5980506" y="1905151"/>
              <a:ext cx="8125" cy="55803"/>
            </a:xfrm>
            <a:custGeom>
              <a:avLst/>
              <a:gdLst/>
              <a:ahLst/>
              <a:cxnLst/>
              <a:rect l="l" t="t" r="r" b="b"/>
              <a:pathLst>
                <a:path w="182" h="1250" extrusionOk="0">
                  <a:moveTo>
                    <a:pt x="0" y="1"/>
                  </a:moveTo>
                  <a:lnTo>
                    <a:pt x="0" y="1249"/>
                  </a:lnTo>
                  <a:lnTo>
                    <a:pt x="181" y="1249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1"/>
            <p:cNvSpPr/>
            <p:nvPr/>
          </p:nvSpPr>
          <p:spPr>
            <a:xfrm>
              <a:off x="4776350" y="1802383"/>
              <a:ext cx="260668" cy="261337"/>
            </a:xfrm>
            <a:custGeom>
              <a:avLst/>
              <a:gdLst/>
              <a:ahLst/>
              <a:cxnLst/>
              <a:rect l="l" t="t" r="r" b="b"/>
              <a:pathLst>
                <a:path w="5839" h="5854" extrusionOk="0">
                  <a:moveTo>
                    <a:pt x="2913" y="1"/>
                  </a:moveTo>
                  <a:cubicBezTo>
                    <a:pt x="1304" y="1"/>
                    <a:pt x="1" y="1319"/>
                    <a:pt x="1" y="2928"/>
                  </a:cubicBezTo>
                  <a:cubicBezTo>
                    <a:pt x="1" y="4550"/>
                    <a:pt x="1304" y="5853"/>
                    <a:pt x="2913" y="5853"/>
                  </a:cubicBezTo>
                  <a:cubicBezTo>
                    <a:pt x="4535" y="5853"/>
                    <a:pt x="5839" y="4550"/>
                    <a:pt x="5839" y="2928"/>
                  </a:cubicBezTo>
                  <a:cubicBezTo>
                    <a:pt x="5839" y="1319"/>
                    <a:pt x="4535" y="1"/>
                    <a:pt x="29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4885904" y="1905151"/>
              <a:ext cx="49017" cy="56428"/>
            </a:xfrm>
            <a:custGeom>
              <a:avLst/>
              <a:gdLst/>
              <a:ahLst/>
              <a:cxnLst/>
              <a:rect l="l" t="t" r="r" b="b"/>
              <a:pathLst>
                <a:path w="1098" h="1264" extrusionOk="0">
                  <a:moveTo>
                    <a:pt x="1097" y="1"/>
                  </a:moveTo>
                  <a:lnTo>
                    <a:pt x="1" y="626"/>
                  </a:lnTo>
                  <a:lnTo>
                    <a:pt x="1097" y="1263"/>
                  </a:lnTo>
                  <a:lnTo>
                    <a:pt x="109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4878493" y="1905151"/>
              <a:ext cx="7455" cy="55803"/>
            </a:xfrm>
            <a:custGeom>
              <a:avLst/>
              <a:gdLst/>
              <a:ahLst/>
              <a:cxnLst/>
              <a:rect l="l" t="t" r="r" b="b"/>
              <a:pathLst>
                <a:path w="167" h="1250" extrusionOk="0">
                  <a:moveTo>
                    <a:pt x="1" y="1"/>
                  </a:moveTo>
                  <a:lnTo>
                    <a:pt x="1" y="1249"/>
                  </a:lnTo>
                  <a:lnTo>
                    <a:pt x="167" y="1249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" name="Google Shape;391;p31"/>
          <p:cNvGrpSpPr/>
          <p:nvPr/>
        </p:nvGrpSpPr>
        <p:grpSpPr>
          <a:xfrm>
            <a:off x="2465285" y="552003"/>
            <a:ext cx="599322" cy="250348"/>
            <a:chOff x="2465285" y="552003"/>
            <a:chExt cx="599322" cy="250348"/>
          </a:xfrm>
        </p:grpSpPr>
        <p:sp>
          <p:nvSpPr>
            <p:cNvPr id="392" name="Google Shape;392;p31"/>
            <p:cNvSpPr/>
            <p:nvPr/>
          </p:nvSpPr>
          <p:spPr>
            <a:xfrm>
              <a:off x="2465285" y="552003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1"/>
            <p:cNvSpPr/>
            <p:nvPr/>
          </p:nvSpPr>
          <p:spPr>
            <a:xfrm>
              <a:off x="2569277" y="620325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4" name="Google Shape;394;p31"/>
            <p:cNvSpPr/>
            <p:nvPr/>
          </p:nvSpPr>
          <p:spPr>
            <a:xfrm flipH="1">
              <a:off x="2808974" y="552003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 flipH="1">
              <a:off x="2912966" y="620325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869D6BA7-CA4E-4B63-15A7-1785D41C0DE5}"/>
              </a:ext>
            </a:extLst>
          </p:cNvPr>
          <p:cNvGrpSpPr/>
          <p:nvPr/>
        </p:nvGrpSpPr>
        <p:grpSpPr>
          <a:xfrm>
            <a:off x="705075" y="552000"/>
            <a:ext cx="1262950" cy="2090895"/>
            <a:chOff x="705075" y="552000"/>
            <a:chExt cx="1262950" cy="2090895"/>
          </a:xfrm>
        </p:grpSpPr>
        <p:cxnSp>
          <p:nvCxnSpPr>
            <p:cNvPr id="3" name="Google Shape;239;p28">
              <a:extLst>
                <a:ext uri="{FF2B5EF4-FFF2-40B4-BE49-F238E27FC236}">
                  <a16:creationId xmlns:a16="http://schemas.microsoft.com/office/drawing/2014/main" id="{6DA149E1-D37F-086A-BB8F-AEEBA2ADE507}"/>
                </a:ext>
              </a:extLst>
            </p:cNvPr>
            <p:cNvCxnSpPr/>
            <p:nvPr/>
          </p:nvCxnSpPr>
          <p:spPr>
            <a:xfrm>
              <a:off x="705075" y="2295636"/>
              <a:ext cx="1238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F2FD5516-C0AE-AF81-6169-04606C4AB068}"/>
                </a:ext>
              </a:extLst>
            </p:cNvPr>
            <p:cNvGrpSpPr/>
            <p:nvPr/>
          </p:nvGrpSpPr>
          <p:grpSpPr>
            <a:xfrm>
              <a:off x="723837" y="552000"/>
              <a:ext cx="1244188" cy="2090895"/>
              <a:chOff x="723837" y="552000"/>
              <a:chExt cx="1244188" cy="2090895"/>
            </a:xfrm>
          </p:grpSpPr>
          <p:grpSp>
            <p:nvGrpSpPr>
              <p:cNvPr id="5" name="Google Shape;215;p28">
                <a:extLst>
                  <a:ext uri="{FF2B5EF4-FFF2-40B4-BE49-F238E27FC236}">
                    <a16:creationId xmlns:a16="http://schemas.microsoft.com/office/drawing/2014/main" id="{F574DB2D-B224-ECD8-8F7D-A852810A7C3F}"/>
                  </a:ext>
                </a:extLst>
              </p:cNvPr>
              <p:cNvGrpSpPr/>
              <p:nvPr/>
            </p:nvGrpSpPr>
            <p:grpSpPr>
              <a:xfrm>
                <a:off x="723837" y="552000"/>
                <a:ext cx="1244188" cy="1640915"/>
                <a:chOff x="723837" y="552000"/>
                <a:chExt cx="1244188" cy="1640915"/>
              </a:xfrm>
            </p:grpSpPr>
            <p:sp>
              <p:nvSpPr>
                <p:cNvPr id="8" name="Google Shape;216;p28">
                  <a:extLst>
                    <a:ext uri="{FF2B5EF4-FFF2-40B4-BE49-F238E27FC236}">
                      <a16:creationId xmlns:a16="http://schemas.microsoft.com/office/drawing/2014/main" id="{4B41D78C-340F-1F47-48AB-F5B9EAC628C3}"/>
                    </a:ext>
                  </a:extLst>
                </p:cNvPr>
                <p:cNvSpPr/>
                <p:nvPr/>
              </p:nvSpPr>
              <p:spPr>
                <a:xfrm>
                  <a:off x="729625" y="552000"/>
                  <a:ext cx="98100" cy="98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" name="Google Shape;217;p28">
                  <a:extLst>
                    <a:ext uri="{FF2B5EF4-FFF2-40B4-BE49-F238E27FC236}">
                      <a16:creationId xmlns:a16="http://schemas.microsoft.com/office/drawing/2014/main" id="{DAEB5618-A9A7-A222-775A-AD2C8A2253DB}"/>
                    </a:ext>
                  </a:extLst>
                </p:cNvPr>
                <p:cNvSpPr/>
                <p:nvPr/>
              </p:nvSpPr>
              <p:spPr>
                <a:xfrm>
                  <a:off x="882900" y="552000"/>
                  <a:ext cx="98100" cy="9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" name="Google Shape;218;p28">
                  <a:extLst>
                    <a:ext uri="{FF2B5EF4-FFF2-40B4-BE49-F238E27FC236}">
                      <a16:creationId xmlns:a16="http://schemas.microsoft.com/office/drawing/2014/main" id="{8CD0A40D-DC0F-928C-4418-7767DED03794}"/>
                    </a:ext>
                  </a:extLst>
                </p:cNvPr>
                <p:cNvSpPr/>
                <p:nvPr/>
              </p:nvSpPr>
              <p:spPr>
                <a:xfrm>
                  <a:off x="1036175" y="552000"/>
                  <a:ext cx="98100" cy="981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" name="Google Shape;219;p28">
                  <a:extLst>
                    <a:ext uri="{FF2B5EF4-FFF2-40B4-BE49-F238E27FC236}">
                      <a16:creationId xmlns:a16="http://schemas.microsoft.com/office/drawing/2014/main" id="{007B7483-C89F-E99D-D5F2-FE9716CEDD05}"/>
                    </a:ext>
                  </a:extLst>
                </p:cNvPr>
                <p:cNvGrpSpPr/>
                <p:nvPr/>
              </p:nvGrpSpPr>
              <p:grpSpPr>
                <a:xfrm>
                  <a:off x="729630" y="1968358"/>
                  <a:ext cx="255615" cy="224557"/>
                  <a:chOff x="6184139" y="1980808"/>
                  <a:chExt cx="451696" cy="396814"/>
                </a:xfrm>
              </p:grpSpPr>
              <p:sp>
                <p:nvSpPr>
                  <p:cNvPr id="30" name="Google Shape;220;p28">
                    <a:extLst>
                      <a:ext uri="{FF2B5EF4-FFF2-40B4-BE49-F238E27FC236}">
                        <a16:creationId xmlns:a16="http://schemas.microsoft.com/office/drawing/2014/main" id="{D0B37151-90CD-28FE-A81C-4E6BEA43F339}"/>
                      </a:ext>
                    </a:extLst>
                  </p:cNvPr>
                  <p:cNvSpPr/>
                  <p:nvPr/>
                </p:nvSpPr>
                <p:spPr>
                  <a:xfrm>
                    <a:off x="6184139" y="1980808"/>
                    <a:ext cx="451696" cy="3968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73" h="8322" extrusionOk="0">
                        <a:moveTo>
                          <a:pt x="4272" y="361"/>
                        </a:moveTo>
                        <a:cubicBezTo>
                          <a:pt x="4675" y="361"/>
                          <a:pt x="5063" y="583"/>
                          <a:pt x="5257" y="943"/>
                        </a:cubicBezTo>
                        <a:cubicBezTo>
                          <a:pt x="5285" y="1013"/>
                          <a:pt x="5354" y="1041"/>
                          <a:pt x="5437" y="1041"/>
                        </a:cubicBezTo>
                        <a:cubicBezTo>
                          <a:pt x="5466" y="1038"/>
                          <a:pt x="5495" y="1036"/>
                          <a:pt x="5524" y="1036"/>
                        </a:cubicBezTo>
                        <a:cubicBezTo>
                          <a:pt x="5868" y="1036"/>
                          <a:pt x="6196" y="1263"/>
                          <a:pt x="6324" y="1596"/>
                        </a:cubicBezTo>
                        <a:cubicBezTo>
                          <a:pt x="6349" y="1657"/>
                          <a:pt x="6408" y="1709"/>
                          <a:pt x="6480" y="1709"/>
                        </a:cubicBezTo>
                        <a:cubicBezTo>
                          <a:pt x="6489" y="1709"/>
                          <a:pt x="6497" y="1708"/>
                          <a:pt x="6505" y="1707"/>
                        </a:cubicBezTo>
                        <a:cubicBezTo>
                          <a:pt x="6521" y="1705"/>
                          <a:pt x="6536" y="1704"/>
                          <a:pt x="6552" y="1704"/>
                        </a:cubicBezTo>
                        <a:cubicBezTo>
                          <a:pt x="6838" y="1704"/>
                          <a:pt x="7088" y="1944"/>
                          <a:pt x="7088" y="2234"/>
                        </a:cubicBezTo>
                        <a:cubicBezTo>
                          <a:pt x="7088" y="2524"/>
                          <a:pt x="6851" y="2760"/>
                          <a:pt x="6561" y="2760"/>
                        </a:cubicBezTo>
                        <a:lnTo>
                          <a:pt x="6311" y="2760"/>
                        </a:lnTo>
                        <a:lnTo>
                          <a:pt x="6311" y="2178"/>
                        </a:lnTo>
                        <a:cubicBezTo>
                          <a:pt x="6311" y="2073"/>
                          <a:pt x="6222" y="1988"/>
                          <a:pt x="6120" y="1988"/>
                        </a:cubicBezTo>
                        <a:cubicBezTo>
                          <a:pt x="6101" y="1988"/>
                          <a:pt x="6081" y="1991"/>
                          <a:pt x="6061" y="1997"/>
                        </a:cubicBezTo>
                        <a:lnTo>
                          <a:pt x="4064" y="2566"/>
                        </a:lnTo>
                        <a:cubicBezTo>
                          <a:pt x="3981" y="2594"/>
                          <a:pt x="3926" y="2677"/>
                          <a:pt x="3939" y="2760"/>
                        </a:cubicBezTo>
                        <a:lnTo>
                          <a:pt x="3066" y="2760"/>
                        </a:lnTo>
                        <a:cubicBezTo>
                          <a:pt x="2678" y="2760"/>
                          <a:pt x="2345" y="2413"/>
                          <a:pt x="2373" y="2025"/>
                        </a:cubicBezTo>
                        <a:cubicBezTo>
                          <a:pt x="2373" y="1886"/>
                          <a:pt x="2441" y="1720"/>
                          <a:pt x="2552" y="1609"/>
                        </a:cubicBezTo>
                        <a:cubicBezTo>
                          <a:pt x="2678" y="1470"/>
                          <a:pt x="2830" y="1401"/>
                          <a:pt x="3011" y="1387"/>
                        </a:cubicBezTo>
                        <a:cubicBezTo>
                          <a:pt x="3094" y="1374"/>
                          <a:pt x="3163" y="1318"/>
                          <a:pt x="3177" y="1235"/>
                        </a:cubicBezTo>
                        <a:cubicBezTo>
                          <a:pt x="3232" y="999"/>
                          <a:pt x="3371" y="777"/>
                          <a:pt x="3565" y="610"/>
                        </a:cubicBezTo>
                        <a:cubicBezTo>
                          <a:pt x="3773" y="444"/>
                          <a:pt x="4009" y="361"/>
                          <a:pt x="4272" y="361"/>
                        </a:cubicBezTo>
                        <a:close/>
                        <a:moveTo>
                          <a:pt x="5936" y="2413"/>
                        </a:moveTo>
                        <a:lnTo>
                          <a:pt x="5936" y="2816"/>
                        </a:lnTo>
                        <a:lnTo>
                          <a:pt x="4300" y="3301"/>
                        </a:lnTo>
                        <a:lnTo>
                          <a:pt x="4300" y="2885"/>
                        </a:lnTo>
                        <a:lnTo>
                          <a:pt x="5936" y="2413"/>
                        </a:lnTo>
                        <a:close/>
                        <a:moveTo>
                          <a:pt x="5618" y="4493"/>
                        </a:moveTo>
                        <a:cubicBezTo>
                          <a:pt x="5797" y="4493"/>
                          <a:pt x="5936" y="4632"/>
                          <a:pt x="5936" y="4813"/>
                        </a:cubicBezTo>
                        <a:lnTo>
                          <a:pt x="5936" y="4826"/>
                        </a:lnTo>
                        <a:lnTo>
                          <a:pt x="5936" y="4841"/>
                        </a:lnTo>
                        <a:cubicBezTo>
                          <a:pt x="5936" y="5007"/>
                          <a:pt x="5797" y="5146"/>
                          <a:pt x="5618" y="5146"/>
                        </a:cubicBezTo>
                        <a:lnTo>
                          <a:pt x="5326" y="5146"/>
                        </a:lnTo>
                        <a:cubicBezTo>
                          <a:pt x="5146" y="5146"/>
                          <a:pt x="5007" y="5007"/>
                          <a:pt x="5007" y="4841"/>
                        </a:cubicBezTo>
                        <a:lnTo>
                          <a:pt x="5007" y="4813"/>
                        </a:lnTo>
                        <a:cubicBezTo>
                          <a:pt x="5007" y="4632"/>
                          <a:pt x="5146" y="4493"/>
                          <a:pt x="5326" y="4493"/>
                        </a:cubicBezTo>
                        <a:close/>
                        <a:moveTo>
                          <a:pt x="3621" y="4909"/>
                        </a:moveTo>
                        <a:cubicBezTo>
                          <a:pt x="3800" y="4909"/>
                          <a:pt x="3939" y="5048"/>
                          <a:pt x="3939" y="5215"/>
                        </a:cubicBezTo>
                        <a:lnTo>
                          <a:pt x="3939" y="5229"/>
                        </a:lnTo>
                        <a:lnTo>
                          <a:pt x="3939" y="5242"/>
                        </a:lnTo>
                        <a:cubicBezTo>
                          <a:pt x="3939" y="5409"/>
                          <a:pt x="3800" y="5547"/>
                          <a:pt x="3621" y="5547"/>
                        </a:cubicBezTo>
                        <a:lnTo>
                          <a:pt x="3316" y="5547"/>
                        </a:lnTo>
                        <a:cubicBezTo>
                          <a:pt x="3149" y="5547"/>
                          <a:pt x="3011" y="5409"/>
                          <a:pt x="3011" y="5242"/>
                        </a:cubicBezTo>
                        <a:lnTo>
                          <a:pt x="3011" y="5215"/>
                        </a:lnTo>
                        <a:cubicBezTo>
                          <a:pt x="3011" y="5048"/>
                          <a:pt x="3149" y="4909"/>
                          <a:pt x="3316" y="4909"/>
                        </a:cubicBezTo>
                        <a:close/>
                        <a:moveTo>
                          <a:pt x="7615" y="2483"/>
                        </a:moveTo>
                        <a:lnTo>
                          <a:pt x="7615" y="6200"/>
                        </a:lnTo>
                        <a:lnTo>
                          <a:pt x="1873" y="6200"/>
                        </a:lnTo>
                        <a:lnTo>
                          <a:pt x="1873" y="2483"/>
                        </a:lnTo>
                        <a:lnTo>
                          <a:pt x="2081" y="2483"/>
                        </a:lnTo>
                        <a:cubicBezTo>
                          <a:pt x="2247" y="2871"/>
                          <a:pt x="2636" y="3134"/>
                          <a:pt x="3066" y="3134"/>
                        </a:cubicBezTo>
                        <a:lnTo>
                          <a:pt x="3939" y="3134"/>
                        </a:lnTo>
                        <a:lnTo>
                          <a:pt x="3939" y="4619"/>
                        </a:lnTo>
                        <a:cubicBezTo>
                          <a:pt x="3843" y="4563"/>
                          <a:pt x="3732" y="4536"/>
                          <a:pt x="3621" y="4536"/>
                        </a:cubicBezTo>
                        <a:lnTo>
                          <a:pt x="3316" y="4536"/>
                        </a:lnTo>
                        <a:cubicBezTo>
                          <a:pt x="2941" y="4536"/>
                          <a:pt x="2636" y="4841"/>
                          <a:pt x="2636" y="5215"/>
                        </a:cubicBezTo>
                        <a:lnTo>
                          <a:pt x="2636" y="5242"/>
                        </a:lnTo>
                        <a:cubicBezTo>
                          <a:pt x="2636" y="5617"/>
                          <a:pt x="2941" y="5922"/>
                          <a:pt x="3316" y="5922"/>
                        </a:cubicBezTo>
                        <a:lnTo>
                          <a:pt x="3621" y="5922"/>
                        </a:lnTo>
                        <a:cubicBezTo>
                          <a:pt x="4009" y="5922"/>
                          <a:pt x="4300" y="5590"/>
                          <a:pt x="4300" y="5215"/>
                        </a:cubicBezTo>
                        <a:lnTo>
                          <a:pt x="4300" y="3676"/>
                        </a:lnTo>
                        <a:lnTo>
                          <a:pt x="5936" y="3204"/>
                        </a:lnTo>
                        <a:lnTo>
                          <a:pt x="5936" y="4203"/>
                        </a:lnTo>
                        <a:cubicBezTo>
                          <a:pt x="5840" y="4161"/>
                          <a:pt x="5742" y="4133"/>
                          <a:pt x="5618" y="4133"/>
                        </a:cubicBezTo>
                        <a:lnTo>
                          <a:pt x="5326" y="4133"/>
                        </a:lnTo>
                        <a:cubicBezTo>
                          <a:pt x="4952" y="4133"/>
                          <a:pt x="4647" y="4438"/>
                          <a:pt x="4647" y="4813"/>
                        </a:cubicBezTo>
                        <a:lnTo>
                          <a:pt x="4647" y="4841"/>
                        </a:lnTo>
                        <a:cubicBezTo>
                          <a:pt x="4647" y="5215"/>
                          <a:pt x="4952" y="5520"/>
                          <a:pt x="5326" y="5520"/>
                        </a:cubicBezTo>
                        <a:lnTo>
                          <a:pt x="5618" y="5520"/>
                        </a:lnTo>
                        <a:cubicBezTo>
                          <a:pt x="6006" y="5520"/>
                          <a:pt x="6311" y="5187"/>
                          <a:pt x="6311" y="4813"/>
                        </a:cubicBezTo>
                        <a:lnTo>
                          <a:pt x="6311" y="3134"/>
                        </a:lnTo>
                        <a:lnTo>
                          <a:pt x="6561" y="3134"/>
                        </a:lnTo>
                        <a:cubicBezTo>
                          <a:pt x="6962" y="3134"/>
                          <a:pt x="7323" y="2857"/>
                          <a:pt x="7434" y="2483"/>
                        </a:cubicBezTo>
                        <a:close/>
                        <a:moveTo>
                          <a:pt x="8044" y="1664"/>
                        </a:moveTo>
                        <a:cubicBezTo>
                          <a:pt x="8253" y="1664"/>
                          <a:pt x="8432" y="1831"/>
                          <a:pt x="8432" y="2053"/>
                        </a:cubicBezTo>
                        <a:lnTo>
                          <a:pt x="8432" y="6629"/>
                        </a:lnTo>
                        <a:cubicBezTo>
                          <a:pt x="8432" y="6838"/>
                          <a:pt x="8253" y="7017"/>
                          <a:pt x="8044" y="7017"/>
                        </a:cubicBezTo>
                        <a:lnTo>
                          <a:pt x="1443" y="7017"/>
                        </a:lnTo>
                        <a:cubicBezTo>
                          <a:pt x="1221" y="7017"/>
                          <a:pt x="1055" y="6838"/>
                          <a:pt x="1055" y="6629"/>
                        </a:cubicBezTo>
                        <a:lnTo>
                          <a:pt x="1055" y="2053"/>
                        </a:lnTo>
                        <a:cubicBezTo>
                          <a:pt x="1055" y="1831"/>
                          <a:pt x="1221" y="1664"/>
                          <a:pt x="1443" y="1664"/>
                        </a:cubicBezTo>
                        <a:lnTo>
                          <a:pt x="2081" y="1664"/>
                        </a:lnTo>
                        <a:cubicBezTo>
                          <a:pt x="2025" y="1803"/>
                          <a:pt x="1998" y="1956"/>
                          <a:pt x="1998" y="2108"/>
                        </a:cubicBezTo>
                        <a:lnTo>
                          <a:pt x="1679" y="2108"/>
                        </a:lnTo>
                        <a:cubicBezTo>
                          <a:pt x="1582" y="2108"/>
                          <a:pt x="1498" y="2191"/>
                          <a:pt x="1498" y="2289"/>
                        </a:cubicBezTo>
                        <a:lnTo>
                          <a:pt x="1498" y="6394"/>
                        </a:lnTo>
                        <a:cubicBezTo>
                          <a:pt x="1498" y="6490"/>
                          <a:pt x="1582" y="6574"/>
                          <a:pt x="1679" y="6574"/>
                        </a:cubicBezTo>
                        <a:lnTo>
                          <a:pt x="7794" y="6574"/>
                        </a:lnTo>
                        <a:cubicBezTo>
                          <a:pt x="7905" y="6574"/>
                          <a:pt x="7989" y="6490"/>
                          <a:pt x="7989" y="6394"/>
                        </a:cubicBezTo>
                        <a:lnTo>
                          <a:pt x="7989" y="2289"/>
                        </a:lnTo>
                        <a:cubicBezTo>
                          <a:pt x="7989" y="2191"/>
                          <a:pt x="7905" y="2108"/>
                          <a:pt x="7794" y="2108"/>
                        </a:cubicBezTo>
                        <a:lnTo>
                          <a:pt x="7448" y="2108"/>
                        </a:lnTo>
                        <a:cubicBezTo>
                          <a:pt x="7434" y="1942"/>
                          <a:pt x="7365" y="1790"/>
                          <a:pt x="7254" y="1664"/>
                        </a:cubicBezTo>
                        <a:close/>
                        <a:moveTo>
                          <a:pt x="4272" y="0"/>
                        </a:moveTo>
                        <a:cubicBezTo>
                          <a:pt x="3926" y="0"/>
                          <a:pt x="3593" y="111"/>
                          <a:pt x="3329" y="320"/>
                        </a:cubicBezTo>
                        <a:cubicBezTo>
                          <a:pt x="3107" y="514"/>
                          <a:pt x="2941" y="749"/>
                          <a:pt x="2844" y="1026"/>
                        </a:cubicBezTo>
                        <a:cubicBezTo>
                          <a:pt x="2663" y="1069"/>
                          <a:pt x="2484" y="1165"/>
                          <a:pt x="2345" y="1290"/>
                        </a:cubicBezTo>
                        <a:lnTo>
                          <a:pt x="1443" y="1290"/>
                        </a:lnTo>
                        <a:cubicBezTo>
                          <a:pt x="1027" y="1290"/>
                          <a:pt x="681" y="1637"/>
                          <a:pt x="681" y="2053"/>
                        </a:cubicBezTo>
                        <a:lnTo>
                          <a:pt x="681" y="6629"/>
                        </a:lnTo>
                        <a:cubicBezTo>
                          <a:pt x="681" y="6768"/>
                          <a:pt x="722" y="6906"/>
                          <a:pt x="792" y="7017"/>
                        </a:cubicBezTo>
                        <a:lnTo>
                          <a:pt x="195" y="7017"/>
                        </a:lnTo>
                        <a:cubicBezTo>
                          <a:pt x="84" y="7017"/>
                          <a:pt x="1" y="7101"/>
                          <a:pt x="1" y="7198"/>
                        </a:cubicBezTo>
                        <a:lnTo>
                          <a:pt x="1" y="7642"/>
                        </a:lnTo>
                        <a:cubicBezTo>
                          <a:pt x="1" y="8016"/>
                          <a:pt x="320" y="8321"/>
                          <a:pt x="694" y="8321"/>
                        </a:cubicBezTo>
                        <a:lnTo>
                          <a:pt x="3926" y="8321"/>
                        </a:lnTo>
                        <a:cubicBezTo>
                          <a:pt x="4037" y="8321"/>
                          <a:pt x="4120" y="8238"/>
                          <a:pt x="4120" y="8141"/>
                        </a:cubicBezTo>
                        <a:cubicBezTo>
                          <a:pt x="4120" y="8030"/>
                          <a:pt x="4037" y="7947"/>
                          <a:pt x="3926" y="7947"/>
                        </a:cubicBezTo>
                        <a:lnTo>
                          <a:pt x="694" y="7947"/>
                        </a:lnTo>
                        <a:cubicBezTo>
                          <a:pt x="514" y="7947"/>
                          <a:pt x="376" y="7808"/>
                          <a:pt x="376" y="7642"/>
                        </a:cubicBezTo>
                        <a:lnTo>
                          <a:pt x="376" y="7392"/>
                        </a:lnTo>
                        <a:lnTo>
                          <a:pt x="9098" y="7392"/>
                        </a:lnTo>
                        <a:lnTo>
                          <a:pt x="9098" y="7642"/>
                        </a:lnTo>
                        <a:cubicBezTo>
                          <a:pt x="9098" y="7808"/>
                          <a:pt x="8959" y="7947"/>
                          <a:pt x="8793" y="7947"/>
                        </a:cubicBezTo>
                        <a:lnTo>
                          <a:pt x="5562" y="7947"/>
                        </a:lnTo>
                        <a:cubicBezTo>
                          <a:pt x="5451" y="7947"/>
                          <a:pt x="5368" y="8030"/>
                          <a:pt x="5368" y="8141"/>
                        </a:cubicBezTo>
                        <a:cubicBezTo>
                          <a:pt x="5368" y="8238"/>
                          <a:pt x="5451" y="8321"/>
                          <a:pt x="5562" y="8321"/>
                        </a:cubicBezTo>
                        <a:lnTo>
                          <a:pt x="8793" y="8321"/>
                        </a:lnTo>
                        <a:cubicBezTo>
                          <a:pt x="9168" y="8321"/>
                          <a:pt x="9473" y="8016"/>
                          <a:pt x="9473" y="7642"/>
                        </a:cubicBezTo>
                        <a:lnTo>
                          <a:pt x="9473" y="7198"/>
                        </a:lnTo>
                        <a:cubicBezTo>
                          <a:pt x="9473" y="7101"/>
                          <a:pt x="9390" y="7017"/>
                          <a:pt x="9292" y="7017"/>
                        </a:cubicBezTo>
                        <a:lnTo>
                          <a:pt x="8696" y="7017"/>
                        </a:lnTo>
                        <a:cubicBezTo>
                          <a:pt x="8765" y="6906"/>
                          <a:pt x="8793" y="6768"/>
                          <a:pt x="8793" y="6629"/>
                        </a:cubicBezTo>
                        <a:lnTo>
                          <a:pt x="8793" y="2053"/>
                        </a:lnTo>
                        <a:cubicBezTo>
                          <a:pt x="8793" y="1637"/>
                          <a:pt x="8460" y="1290"/>
                          <a:pt x="8044" y="1290"/>
                        </a:cubicBezTo>
                        <a:lnTo>
                          <a:pt x="6588" y="1290"/>
                        </a:lnTo>
                        <a:cubicBezTo>
                          <a:pt x="6367" y="915"/>
                          <a:pt x="5964" y="666"/>
                          <a:pt x="5520" y="666"/>
                        </a:cubicBezTo>
                        <a:cubicBezTo>
                          <a:pt x="5243" y="250"/>
                          <a:pt x="4771" y="0"/>
                          <a:pt x="427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" name="Google Shape;221;p28">
                    <a:extLst>
                      <a:ext uri="{FF2B5EF4-FFF2-40B4-BE49-F238E27FC236}">
                        <a16:creationId xmlns:a16="http://schemas.microsoft.com/office/drawing/2014/main" id="{F878A809-43B2-F1A2-DFA7-B5C9A4367FA2}"/>
                      </a:ext>
                    </a:extLst>
                  </p:cNvPr>
                  <p:cNvSpPr/>
                  <p:nvPr/>
                </p:nvSpPr>
                <p:spPr>
                  <a:xfrm>
                    <a:off x="6400384" y="2359892"/>
                    <a:ext cx="19216" cy="174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3" h="367" extrusionOk="0">
                        <a:moveTo>
                          <a:pt x="192" y="0"/>
                        </a:moveTo>
                        <a:cubicBezTo>
                          <a:pt x="147" y="0"/>
                          <a:pt x="103" y="19"/>
                          <a:pt x="70" y="53"/>
                        </a:cubicBezTo>
                        <a:cubicBezTo>
                          <a:pt x="14" y="121"/>
                          <a:pt x="1" y="219"/>
                          <a:pt x="56" y="288"/>
                        </a:cubicBezTo>
                        <a:cubicBezTo>
                          <a:pt x="89" y="342"/>
                          <a:pt x="142" y="366"/>
                          <a:pt x="197" y="366"/>
                        </a:cubicBezTo>
                        <a:cubicBezTo>
                          <a:pt x="283" y="366"/>
                          <a:pt x="372" y="306"/>
                          <a:pt x="389" y="205"/>
                        </a:cubicBezTo>
                        <a:cubicBezTo>
                          <a:pt x="403" y="136"/>
                          <a:pt x="362" y="53"/>
                          <a:pt x="278" y="25"/>
                        </a:cubicBezTo>
                        <a:cubicBezTo>
                          <a:pt x="251" y="8"/>
                          <a:pt x="221" y="0"/>
                          <a:pt x="19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2" name="Google Shape;222;p28">
                  <a:extLst>
                    <a:ext uri="{FF2B5EF4-FFF2-40B4-BE49-F238E27FC236}">
                      <a16:creationId xmlns:a16="http://schemas.microsoft.com/office/drawing/2014/main" id="{54946F57-A2AE-120B-45E8-3FC7550C61D9}"/>
                    </a:ext>
                  </a:extLst>
                </p:cNvPr>
                <p:cNvGrpSpPr/>
                <p:nvPr/>
              </p:nvGrpSpPr>
              <p:grpSpPr>
                <a:xfrm>
                  <a:off x="729630" y="975085"/>
                  <a:ext cx="255615" cy="254967"/>
                  <a:chOff x="6184139" y="1220827"/>
                  <a:chExt cx="451696" cy="450552"/>
                </a:xfrm>
              </p:grpSpPr>
              <p:sp>
                <p:nvSpPr>
                  <p:cNvPr id="27" name="Google Shape;223;p28">
                    <a:extLst>
                      <a:ext uri="{FF2B5EF4-FFF2-40B4-BE49-F238E27FC236}">
                        <a16:creationId xmlns:a16="http://schemas.microsoft.com/office/drawing/2014/main" id="{7B4C655C-7E1B-B970-BE4B-2DEC8291CD1C}"/>
                      </a:ext>
                    </a:extLst>
                  </p:cNvPr>
                  <p:cNvSpPr/>
                  <p:nvPr/>
                </p:nvSpPr>
                <p:spPr>
                  <a:xfrm>
                    <a:off x="6353416" y="1390104"/>
                    <a:ext cx="117776" cy="1370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0" h="2875" extrusionOk="0">
                        <a:moveTo>
                          <a:pt x="916" y="1946"/>
                        </a:moveTo>
                        <a:cubicBezTo>
                          <a:pt x="1069" y="1946"/>
                          <a:pt x="1193" y="2070"/>
                          <a:pt x="1193" y="2224"/>
                        </a:cubicBezTo>
                        <a:cubicBezTo>
                          <a:pt x="1193" y="2376"/>
                          <a:pt x="1069" y="2501"/>
                          <a:pt x="916" y="2501"/>
                        </a:cubicBezTo>
                        <a:lnTo>
                          <a:pt x="666" y="2501"/>
                        </a:lnTo>
                        <a:cubicBezTo>
                          <a:pt x="500" y="2501"/>
                          <a:pt x="376" y="2376"/>
                          <a:pt x="376" y="2224"/>
                        </a:cubicBezTo>
                        <a:cubicBezTo>
                          <a:pt x="376" y="2070"/>
                          <a:pt x="500" y="1946"/>
                          <a:pt x="666" y="1946"/>
                        </a:cubicBezTo>
                        <a:close/>
                        <a:moveTo>
                          <a:pt x="1383" y="1"/>
                        </a:moveTo>
                        <a:cubicBezTo>
                          <a:pt x="1371" y="1"/>
                          <a:pt x="1358" y="2"/>
                          <a:pt x="1347" y="5"/>
                        </a:cubicBezTo>
                        <a:cubicBezTo>
                          <a:pt x="1263" y="18"/>
                          <a:pt x="1193" y="101"/>
                          <a:pt x="1193" y="184"/>
                        </a:cubicBezTo>
                        <a:lnTo>
                          <a:pt x="1193" y="1627"/>
                        </a:lnTo>
                        <a:cubicBezTo>
                          <a:pt x="1110" y="1599"/>
                          <a:pt x="1014" y="1571"/>
                          <a:pt x="916" y="1571"/>
                        </a:cubicBezTo>
                        <a:lnTo>
                          <a:pt x="666" y="1571"/>
                        </a:lnTo>
                        <a:cubicBezTo>
                          <a:pt x="320" y="1571"/>
                          <a:pt x="15" y="1849"/>
                          <a:pt x="15" y="2209"/>
                        </a:cubicBezTo>
                        <a:cubicBezTo>
                          <a:pt x="1" y="2570"/>
                          <a:pt x="293" y="2875"/>
                          <a:pt x="666" y="2875"/>
                        </a:cubicBezTo>
                        <a:lnTo>
                          <a:pt x="916" y="2875"/>
                        </a:lnTo>
                        <a:cubicBezTo>
                          <a:pt x="1277" y="2875"/>
                          <a:pt x="1568" y="2584"/>
                          <a:pt x="1568" y="2224"/>
                        </a:cubicBezTo>
                        <a:lnTo>
                          <a:pt x="1568" y="600"/>
                        </a:lnTo>
                        <a:cubicBezTo>
                          <a:pt x="1637" y="628"/>
                          <a:pt x="1707" y="670"/>
                          <a:pt x="1804" y="698"/>
                        </a:cubicBezTo>
                        <a:cubicBezTo>
                          <a:pt x="2026" y="767"/>
                          <a:pt x="2081" y="920"/>
                          <a:pt x="2081" y="933"/>
                        </a:cubicBezTo>
                        <a:lnTo>
                          <a:pt x="2095" y="948"/>
                        </a:lnTo>
                        <a:cubicBezTo>
                          <a:pt x="2118" y="1025"/>
                          <a:pt x="2183" y="1067"/>
                          <a:pt x="2259" y="1067"/>
                        </a:cubicBezTo>
                        <a:cubicBezTo>
                          <a:pt x="2278" y="1067"/>
                          <a:pt x="2297" y="1064"/>
                          <a:pt x="2317" y="1059"/>
                        </a:cubicBezTo>
                        <a:cubicBezTo>
                          <a:pt x="2414" y="1031"/>
                          <a:pt x="2469" y="933"/>
                          <a:pt x="2442" y="822"/>
                        </a:cubicBezTo>
                        <a:cubicBezTo>
                          <a:pt x="2401" y="698"/>
                          <a:pt x="2247" y="448"/>
                          <a:pt x="1915" y="337"/>
                        </a:cubicBezTo>
                        <a:cubicBezTo>
                          <a:pt x="1665" y="268"/>
                          <a:pt x="1554" y="101"/>
                          <a:pt x="1541" y="88"/>
                        </a:cubicBezTo>
                        <a:cubicBezTo>
                          <a:pt x="1506" y="30"/>
                          <a:pt x="1443" y="1"/>
                          <a:pt x="138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" name="Google Shape;224;p28">
                    <a:extLst>
                      <a:ext uri="{FF2B5EF4-FFF2-40B4-BE49-F238E27FC236}">
                        <a16:creationId xmlns:a16="http://schemas.microsoft.com/office/drawing/2014/main" id="{007DFE5B-9EA6-27FD-9AE0-D0C44A7E53BF}"/>
                      </a:ext>
                    </a:extLst>
                  </p:cNvPr>
                  <p:cNvSpPr/>
                  <p:nvPr/>
                </p:nvSpPr>
                <p:spPr>
                  <a:xfrm>
                    <a:off x="6184139" y="1227598"/>
                    <a:ext cx="451696" cy="443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73" h="9307" extrusionOk="0">
                        <a:moveTo>
                          <a:pt x="4672" y="2941"/>
                        </a:moveTo>
                        <a:cubicBezTo>
                          <a:pt x="5194" y="2941"/>
                          <a:pt x="5714" y="3135"/>
                          <a:pt x="6103" y="3524"/>
                        </a:cubicBezTo>
                        <a:cubicBezTo>
                          <a:pt x="6894" y="4313"/>
                          <a:pt x="6894" y="5604"/>
                          <a:pt x="6103" y="6394"/>
                        </a:cubicBezTo>
                        <a:cubicBezTo>
                          <a:pt x="5708" y="6789"/>
                          <a:pt x="5188" y="6987"/>
                          <a:pt x="4667" y="6987"/>
                        </a:cubicBezTo>
                        <a:cubicBezTo>
                          <a:pt x="4147" y="6987"/>
                          <a:pt x="3627" y="6789"/>
                          <a:pt x="3232" y="6394"/>
                        </a:cubicBezTo>
                        <a:cubicBezTo>
                          <a:pt x="2441" y="5604"/>
                          <a:pt x="2441" y="4313"/>
                          <a:pt x="3232" y="3524"/>
                        </a:cubicBezTo>
                        <a:cubicBezTo>
                          <a:pt x="3627" y="3135"/>
                          <a:pt x="4151" y="2941"/>
                          <a:pt x="4672" y="2941"/>
                        </a:cubicBezTo>
                        <a:close/>
                        <a:moveTo>
                          <a:pt x="2726" y="6554"/>
                        </a:moveTo>
                        <a:cubicBezTo>
                          <a:pt x="2820" y="6554"/>
                          <a:pt x="2913" y="6588"/>
                          <a:pt x="2983" y="6658"/>
                        </a:cubicBezTo>
                        <a:cubicBezTo>
                          <a:pt x="3121" y="6796"/>
                          <a:pt x="3121" y="7018"/>
                          <a:pt x="2983" y="7157"/>
                        </a:cubicBezTo>
                        <a:lnTo>
                          <a:pt x="1720" y="8418"/>
                        </a:lnTo>
                        <a:lnTo>
                          <a:pt x="1208" y="7919"/>
                        </a:lnTo>
                        <a:lnTo>
                          <a:pt x="2469" y="6658"/>
                        </a:lnTo>
                        <a:cubicBezTo>
                          <a:pt x="2538" y="6588"/>
                          <a:pt x="2632" y="6554"/>
                          <a:pt x="2726" y="6554"/>
                        </a:cubicBezTo>
                        <a:close/>
                        <a:moveTo>
                          <a:pt x="944" y="8183"/>
                        </a:moveTo>
                        <a:lnTo>
                          <a:pt x="1457" y="8682"/>
                        </a:lnTo>
                        <a:lnTo>
                          <a:pt x="1304" y="8834"/>
                        </a:lnTo>
                        <a:cubicBezTo>
                          <a:pt x="1235" y="8904"/>
                          <a:pt x="1145" y="8938"/>
                          <a:pt x="1055" y="8938"/>
                        </a:cubicBezTo>
                        <a:cubicBezTo>
                          <a:pt x="964" y="8938"/>
                          <a:pt x="874" y="8904"/>
                          <a:pt x="805" y="8834"/>
                        </a:cubicBezTo>
                        <a:cubicBezTo>
                          <a:pt x="666" y="8696"/>
                          <a:pt x="666" y="8474"/>
                          <a:pt x="805" y="8335"/>
                        </a:cubicBezTo>
                        <a:lnTo>
                          <a:pt x="944" y="8183"/>
                        </a:lnTo>
                        <a:close/>
                        <a:moveTo>
                          <a:pt x="4718" y="1"/>
                        </a:moveTo>
                        <a:cubicBezTo>
                          <a:pt x="4642" y="1"/>
                          <a:pt x="4571" y="51"/>
                          <a:pt x="4549" y="125"/>
                        </a:cubicBezTo>
                        <a:cubicBezTo>
                          <a:pt x="4508" y="223"/>
                          <a:pt x="4564" y="320"/>
                          <a:pt x="4660" y="362"/>
                        </a:cubicBezTo>
                        <a:cubicBezTo>
                          <a:pt x="5146" y="541"/>
                          <a:pt x="5548" y="889"/>
                          <a:pt x="5797" y="1346"/>
                        </a:cubicBezTo>
                        <a:cubicBezTo>
                          <a:pt x="5834" y="1394"/>
                          <a:pt x="5890" y="1432"/>
                          <a:pt x="5950" y="1432"/>
                        </a:cubicBezTo>
                        <a:cubicBezTo>
                          <a:pt x="5959" y="1432"/>
                          <a:pt x="5969" y="1431"/>
                          <a:pt x="5978" y="1429"/>
                        </a:cubicBezTo>
                        <a:lnTo>
                          <a:pt x="6130" y="1429"/>
                        </a:lnTo>
                        <a:cubicBezTo>
                          <a:pt x="6824" y="1429"/>
                          <a:pt x="7462" y="1873"/>
                          <a:pt x="7711" y="2511"/>
                        </a:cubicBezTo>
                        <a:cubicBezTo>
                          <a:pt x="7739" y="2594"/>
                          <a:pt x="7822" y="2636"/>
                          <a:pt x="7905" y="2636"/>
                        </a:cubicBezTo>
                        <a:cubicBezTo>
                          <a:pt x="7947" y="2636"/>
                          <a:pt x="7975" y="2622"/>
                          <a:pt x="8016" y="2622"/>
                        </a:cubicBezTo>
                        <a:cubicBezTo>
                          <a:pt x="8613" y="2622"/>
                          <a:pt x="9098" y="3121"/>
                          <a:pt x="9098" y="3718"/>
                        </a:cubicBezTo>
                        <a:cubicBezTo>
                          <a:pt x="9098" y="4328"/>
                          <a:pt x="8613" y="4813"/>
                          <a:pt x="8016" y="4813"/>
                        </a:cubicBezTo>
                        <a:lnTo>
                          <a:pt x="7073" y="4813"/>
                        </a:lnTo>
                        <a:cubicBezTo>
                          <a:pt x="7004" y="3870"/>
                          <a:pt x="6380" y="3024"/>
                          <a:pt x="5492" y="2705"/>
                        </a:cubicBezTo>
                        <a:cubicBezTo>
                          <a:pt x="5230" y="2611"/>
                          <a:pt x="4957" y="2565"/>
                          <a:pt x="4687" y="2565"/>
                        </a:cubicBezTo>
                        <a:cubicBezTo>
                          <a:pt x="4001" y="2565"/>
                          <a:pt x="3329" y="2857"/>
                          <a:pt x="2872" y="3385"/>
                        </a:cubicBezTo>
                        <a:cubicBezTo>
                          <a:pt x="2705" y="3579"/>
                          <a:pt x="2567" y="3787"/>
                          <a:pt x="2456" y="4023"/>
                        </a:cubicBezTo>
                        <a:cubicBezTo>
                          <a:pt x="2358" y="4272"/>
                          <a:pt x="2289" y="4550"/>
                          <a:pt x="2275" y="4813"/>
                        </a:cubicBezTo>
                        <a:lnTo>
                          <a:pt x="1762" y="4813"/>
                        </a:lnTo>
                        <a:cubicBezTo>
                          <a:pt x="999" y="4813"/>
                          <a:pt x="376" y="4189"/>
                          <a:pt x="376" y="3426"/>
                        </a:cubicBezTo>
                        <a:cubicBezTo>
                          <a:pt x="376" y="2719"/>
                          <a:pt x="944" y="2109"/>
                          <a:pt x="1651" y="2054"/>
                        </a:cubicBezTo>
                        <a:cubicBezTo>
                          <a:pt x="1735" y="2039"/>
                          <a:pt x="1803" y="1984"/>
                          <a:pt x="1818" y="1900"/>
                        </a:cubicBezTo>
                        <a:cubicBezTo>
                          <a:pt x="1984" y="1194"/>
                          <a:pt x="2484" y="611"/>
                          <a:pt x="3177" y="362"/>
                        </a:cubicBezTo>
                        <a:cubicBezTo>
                          <a:pt x="3273" y="334"/>
                          <a:pt x="3316" y="223"/>
                          <a:pt x="3273" y="125"/>
                        </a:cubicBezTo>
                        <a:cubicBezTo>
                          <a:pt x="3251" y="48"/>
                          <a:pt x="3176" y="6"/>
                          <a:pt x="3098" y="6"/>
                        </a:cubicBezTo>
                        <a:cubicBezTo>
                          <a:pt x="3078" y="6"/>
                          <a:pt x="3058" y="9"/>
                          <a:pt x="3038" y="14"/>
                        </a:cubicBezTo>
                        <a:cubicBezTo>
                          <a:pt x="2650" y="153"/>
                          <a:pt x="2303" y="403"/>
                          <a:pt x="2025" y="722"/>
                        </a:cubicBezTo>
                        <a:cubicBezTo>
                          <a:pt x="1776" y="1000"/>
                          <a:pt x="1596" y="1332"/>
                          <a:pt x="1498" y="1693"/>
                        </a:cubicBezTo>
                        <a:cubicBezTo>
                          <a:pt x="653" y="1832"/>
                          <a:pt x="1" y="2581"/>
                          <a:pt x="1" y="3426"/>
                        </a:cubicBezTo>
                        <a:cubicBezTo>
                          <a:pt x="1" y="4397"/>
                          <a:pt x="792" y="5188"/>
                          <a:pt x="1762" y="5188"/>
                        </a:cubicBezTo>
                        <a:lnTo>
                          <a:pt x="2289" y="5188"/>
                        </a:lnTo>
                        <a:cubicBezTo>
                          <a:pt x="2317" y="5534"/>
                          <a:pt x="2428" y="5881"/>
                          <a:pt x="2608" y="6186"/>
                        </a:cubicBezTo>
                        <a:cubicBezTo>
                          <a:pt x="2469" y="6214"/>
                          <a:pt x="2330" y="6283"/>
                          <a:pt x="2206" y="6394"/>
                        </a:cubicBezTo>
                        <a:lnTo>
                          <a:pt x="542" y="8072"/>
                        </a:lnTo>
                        <a:cubicBezTo>
                          <a:pt x="250" y="8350"/>
                          <a:pt x="250" y="8807"/>
                          <a:pt x="542" y="9099"/>
                        </a:cubicBezTo>
                        <a:cubicBezTo>
                          <a:pt x="681" y="9237"/>
                          <a:pt x="868" y="9307"/>
                          <a:pt x="1055" y="9307"/>
                        </a:cubicBezTo>
                        <a:cubicBezTo>
                          <a:pt x="1242" y="9307"/>
                          <a:pt x="1430" y="9237"/>
                          <a:pt x="1568" y="9099"/>
                        </a:cubicBezTo>
                        <a:lnTo>
                          <a:pt x="3232" y="7420"/>
                        </a:lnTo>
                        <a:cubicBezTo>
                          <a:pt x="3343" y="7309"/>
                          <a:pt x="3412" y="7170"/>
                          <a:pt x="3440" y="7018"/>
                        </a:cubicBezTo>
                        <a:cubicBezTo>
                          <a:pt x="3815" y="7240"/>
                          <a:pt x="4244" y="7364"/>
                          <a:pt x="4675" y="7364"/>
                        </a:cubicBezTo>
                        <a:cubicBezTo>
                          <a:pt x="5285" y="7364"/>
                          <a:pt x="5895" y="7129"/>
                          <a:pt x="6367" y="6658"/>
                        </a:cubicBezTo>
                        <a:cubicBezTo>
                          <a:pt x="6783" y="6242"/>
                          <a:pt x="7004" y="5728"/>
                          <a:pt x="7060" y="5188"/>
                        </a:cubicBezTo>
                        <a:lnTo>
                          <a:pt x="8016" y="5188"/>
                        </a:lnTo>
                        <a:cubicBezTo>
                          <a:pt x="8821" y="5188"/>
                          <a:pt x="9473" y="4522"/>
                          <a:pt x="9473" y="3718"/>
                        </a:cubicBezTo>
                        <a:cubicBezTo>
                          <a:pt x="9473" y="2913"/>
                          <a:pt x="8821" y="2261"/>
                          <a:pt x="8016" y="2261"/>
                        </a:cubicBezTo>
                        <a:lnTo>
                          <a:pt x="8003" y="2261"/>
                        </a:lnTo>
                        <a:cubicBezTo>
                          <a:pt x="7670" y="1540"/>
                          <a:pt x="6935" y="1055"/>
                          <a:pt x="6130" y="1055"/>
                        </a:cubicBezTo>
                        <a:lnTo>
                          <a:pt x="6061" y="1055"/>
                        </a:lnTo>
                        <a:cubicBezTo>
                          <a:pt x="5770" y="569"/>
                          <a:pt x="5313" y="209"/>
                          <a:pt x="4786" y="14"/>
                        </a:cubicBezTo>
                        <a:cubicBezTo>
                          <a:pt x="4763" y="5"/>
                          <a:pt x="4740" y="1"/>
                          <a:pt x="471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" name="Google Shape;225;p28">
                    <a:extLst>
                      <a:ext uri="{FF2B5EF4-FFF2-40B4-BE49-F238E27FC236}">
                        <a16:creationId xmlns:a16="http://schemas.microsoft.com/office/drawing/2014/main" id="{89D1EF9A-4C2C-105D-7725-A122F4569083}"/>
                      </a:ext>
                    </a:extLst>
                  </p:cNvPr>
                  <p:cNvSpPr/>
                  <p:nvPr/>
                </p:nvSpPr>
                <p:spPr>
                  <a:xfrm>
                    <a:off x="6361570" y="1220827"/>
                    <a:ext cx="19025" cy="176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9" h="371" extrusionOk="0">
                        <a:moveTo>
                          <a:pt x="187" y="1"/>
                        </a:moveTo>
                        <a:cubicBezTo>
                          <a:pt x="174" y="1"/>
                          <a:pt x="161" y="2"/>
                          <a:pt x="149" y="4"/>
                        </a:cubicBezTo>
                        <a:cubicBezTo>
                          <a:pt x="79" y="32"/>
                          <a:pt x="24" y="101"/>
                          <a:pt x="11" y="171"/>
                        </a:cubicBezTo>
                        <a:cubicBezTo>
                          <a:pt x="1" y="288"/>
                          <a:pt x="101" y="370"/>
                          <a:pt x="200" y="370"/>
                        </a:cubicBezTo>
                        <a:cubicBezTo>
                          <a:pt x="241" y="370"/>
                          <a:pt x="283" y="356"/>
                          <a:pt x="316" y="323"/>
                        </a:cubicBezTo>
                        <a:cubicBezTo>
                          <a:pt x="385" y="267"/>
                          <a:pt x="399" y="156"/>
                          <a:pt x="357" y="88"/>
                        </a:cubicBezTo>
                        <a:cubicBezTo>
                          <a:pt x="323" y="30"/>
                          <a:pt x="250" y="1"/>
                          <a:pt x="18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3" name="Google Shape;226;p28">
                  <a:extLst>
                    <a:ext uri="{FF2B5EF4-FFF2-40B4-BE49-F238E27FC236}">
                      <a16:creationId xmlns:a16="http://schemas.microsoft.com/office/drawing/2014/main" id="{ABB4385F-CAC9-B92F-B712-8B15FE28BE0B}"/>
                    </a:ext>
                  </a:extLst>
                </p:cNvPr>
                <p:cNvGrpSpPr/>
                <p:nvPr/>
              </p:nvGrpSpPr>
              <p:grpSpPr>
                <a:xfrm>
                  <a:off x="723837" y="1482615"/>
                  <a:ext cx="267223" cy="233165"/>
                  <a:chOff x="6908262" y="1240186"/>
                  <a:chExt cx="472209" cy="412024"/>
                </a:xfrm>
              </p:grpSpPr>
              <p:sp>
                <p:nvSpPr>
                  <p:cNvPr id="19" name="Google Shape;227;p28">
                    <a:extLst>
                      <a:ext uri="{FF2B5EF4-FFF2-40B4-BE49-F238E27FC236}">
                        <a16:creationId xmlns:a16="http://schemas.microsoft.com/office/drawing/2014/main" id="{B6BFB4B8-A350-6894-2444-00F2510398A9}"/>
                      </a:ext>
                    </a:extLst>
                  </p:cNvPr>
                  <p:cNvSpPr/>
                  <p:nvPr/>
                </p:nvSpPr>
                <p:spPr>
                  <a:xfrm>
                    <a:off x="7105958" y="1594618"/>
                    <a:ext cx="76769" cy="179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0" h="376" extrusionOk="0">
                        <a:moveTo>
                          <a:pt x="181" y="0"/>
                        </a:moveTo>
                        <a:cubicBezTo>
                          <a:pt x="84" y="0"/>
                          <a:pt x="1" y="84"/>
                          <a:pt x="1" y="181"/>
                        </a:cubicBezTo>
                        <a:cubicBezTo>
                          <a:pt x="1" y="292"/>
                          <a:pt x="84" y="375"/>
                          <a:pt x="181" y="375"/>
                        </a:cubicBezTo>
                        <a:lnTo>
                          <a:pt x="1429" y="375"/>
                        </a:lnTo>
                        <a:cubicBezTo>
                          <a:pt x="1540" y="375"/>
                          <a:pt x="1609" y="292"/>
                          <a:pt x="1609" y="181"/>
                        </a:cubicBezTo>
                        <a:cubicBezTo>
                          <a:pt x="1609" y="84"/>
                          <a:pt x="1540" y="0"/>
                          <a:pt x="142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" name="Google Shape;228;p28">
                    <a:extLst>
                      <a:ext uri="{FF2B5EF4-FFF2-40B4-BE49-F238E27FC236}">
                        <a16:creationId xmlns:a16="http://schemas.microsoft.com/office/drawing/2014/main" id="{287EADFE-1929-6F42-F209-1A8C8900DD72}"/>
                      </a:ext>
                    </a:extLst>
                  </p:cNvPr>
                  <p:cNvSpPr/>
                  <p:nvPr/>
                </p:nvSpPr>
                <p:spPr>
                  <a:xfrm>
                    <a:off x="7080209" y="1365642"/>
                    <a:ext cx="136229" cy="1595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57" h="3347" extrusionOk="0">
                        <a:moveTo>
                          <a:pt x="1054" y="2237"/>
                        </a:moveTo>
                        <a:cubicBezTo>
                          <a:pt x="1262" y="2237"/>
                          <a:pt x="1415" y="2404"/>
                          <a:pt x="1415" y="2598"/>
                        </a:cubicBezTo>
                        <a:lnTo>
                          <a:pt x="1415" y="2611"/>
                        </a:lnTo>
                        <a:cubicBezTo>
                          <a:pt x="1415" y="2820"/>
                          <a:pt x="1262" y="2972"/>
                          <a:pt x="1054" y="2972"/>
                        </a:cubicBezTo>
                        <a:lnTo>
                          <a:pt x="735" y="2972"/>
                        </a:lnTo>
                        <a:cubicBezTo>
                          <a:pt x="541" y="2972"/>
                          <a:pt x="374" y="2820"/>
                          <a:pt x="374" y="2611"/>
                        </a:cubicBezTo>
                        <a:lnTo>
                          <a:pt x="374" y="2598"/>
                        </a:lnTo>
                        <a:cubicBezTo>
                          <a:pt x="374" y="2404"/>
                          <a:pt x="541" y="2237"/>
                          <a:pt x="735" y="2237"/>
                        </a:cubicBezTo>
                        <a:close/>
                        <a:moveTo>
                          <a:pt x="1594" y="1"/>
                        </a:moveTo>
                        <a:cubicBezTo>
                          <a:pt x="1580" y="1"/>
                          <a:pt x="1567" y="2"/>
                          <a:pt x="1553" y="4"/>
                        </a:cubicBezTo>
                        <a:cubicBezTo>
                          <a:pt x="1470" y="32"/>
                          <a:pt x="1415" y="102"/>
                          <a:pt x="1415" y="185"/>
                        </a:cubicBezTo>
                        <a:lnTo>
                          <a:pt x="1415" y="1960"/>
                        </a:lnTo>
                        <a:cubicBezTo>
                          <a:pt x="1317" y="1904"/>
                          <a:pt x="1193" y="1862"/>
                          <a:pt x="1054" y="1862"/>
                        </a:cubicBezTo>
                        <a:lnTo>
                          <a:pt x="735" y="1862"/>
                        </a:lnTo>
                        <a:cubicBezTo>
                          <a:pt x="333" y="1862"/>
                          <a:pt x="0" y="2195"/>
                          <a:pt x="0" y="2598"/>
                        </a:cubicBezTo>
                        <a:lnTo>
                          <a:pt x="0" y="2611"/>
                        </a:lnTo>
                        <a:cubicBezTo>
                          <a:pt x="0" y="3014"/>
                          <a:pt x="333" y="3347"/>
                          <a:pt x="735" y="3347"/>
                        </a:cubicBezTo>
                        <a:lnTo>
                          <a:pt x="1054" y="3347"/>
                        </a:lnTo>
                        <a:cubicBezTo>
                          <a:pt x="1456" y="3347"/>
                          <a:pt x="1789" y="3014"/>
                          <a:pt x="1789" y="2611"/>
                        </a:cubicBezTo>
                        <a:lnTo>
                          <a:pt x="1789" y="2598"/>
                        </a:lnTo>
                        <a:lnTo>
                          <a:pt x="1789" y="614"/>
                        </a:lnTo>
                        <a:cubicBezTo>
                          <a:pt x="1872" y="670"/>
                          <a:pt x="1983" y="725"/>
                          <a:pt x="2108" y="767"/>
                        </a:cubicBezTo>
                        <a:cubicBezTo>
                          <a:pt x="2399" y="850"/>
                          <a:pt x="2469" y="1058"/>
                          <a:pt x="2469" y="1058"/>
                        </a:cubicBezTo>
                        <a:lnTo>
                          <a:pt x="2482" y="1086"/>
                        </a:lnTo>
                        <a:cubicBezTo>
                          <a:pt x="2505" y="1154"/>
                          <a:pt x="2575" y="1204"/>
                          <a:pt x="2645" y="1204"/>
                        </a:cubicBezTo>
                        <a:cubicBezTo>
                          <a:pt x="2661" y="1204"/>
                          <a:pt x="2676" y="1202"/>
                          <a:pt x="2691" y="1197"/>
                        </a:cubicBezTo>
                        <a:cubicBezTo>
                          <a:pt x="2802" y="1183"/>
                          <a:pt x="2857" y="1072"/>
                          <a:pt x="2829" y="975"/>
                        </a:cubicBezTo>
                        <a:lnTo>
                          <a:pt x="2829" y="961"/>
                        </a:lnTo>
                        <a:cubicBezTo>
                          <a:pt x="2787" y="808"/>
                          <a:pt x="2607" y="531"/>
                          <a:pt x="2219" y="407"/>
                        </a:cubicBezTo>
                        <a:cubicBezTo>
                          <a:pt x="1914" y="309"/>
                          <a:pt x="1775" y="115"/>
                          <a:pt x="1761" y="87"/>
                        </a:cubicBezTo>
                        <a:cubicBezTo>
                          <a:pt x="1726" y="30"/>
                          <a:pt x="1663" y="1"/>
                          <a:pt x="159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" name="Google Shape;229;p28">
                    <a:extLst>
                      <a:ext uri="{FF2B5EF4-FFF2-40B4-BE49-F238E27FC236}">
                        <a16:creationId xmlns:a16="http://schemas.microsoft.com/office/drawing/2014/main" id="{C5D86B04-A8CA-2B6E-836D-BC915FDFEF93}"/>
                      </a:ext>
                    </a:extLst>
                  </p:cNvPr>
                  <p:cNvSpPr/>
                  <p:nvPr/>
                </p:nvSpPr>
                <p:spPr>
                  <a:xfrm>
                    <a:off x="7019365" y="1240186"/>
                    <a:ext cx="249999" cy="4120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43" h="8641" extrusionOk="0">
                        <a:moveTo>
                          <a:pt x="3578" y="361"/>
                        </a:moveTo>
                        <a:lnTo>
                          <a:pt x="3578" y="403"/>
                        </a:lnTo>
                        <a:lnTo>
                          <a:pt x="3578" y="666"/>
                        </a:lnTo>
                        <a:cubicBezTo>
                          <a:pt x="3578" y="736"/>
                          <a:pt x="3523" y="791"/>
                          <a:pt x="3453" y="791"/>
                        </a:cubicBezTo>
                        <a:lnTo>
                          <a:pt x="1803" y="791"/>
                        </a:lnTo>
                        <a:cubicBezTo>
                          <a:pt x="1720" y="791"/>
                          <a:pt x="1665" y="736"/>
                          <a:pt x="1665" y="666"/>
                        </a:cubicBezTo>
                        <a:lnTo>
                          <a:pt x="1665" y="403"/>
                        </a:lnTo>
                        <a:lnTo>
                          <a:pt x="1665" y="361"/>
                        </a:lnTo>
                        <a:close/>
                        <a:moveTo>
                          <a:pt x="832" y="0"/>
                        </a:moveTo>
                        <a:cubicBezTo>
                          <a:pt x="374" y="0"/>
                          <a:pt x="0" y="375"/>
                          <a:pt x="0" y="832"/>
                        </a:cubicBezTo>
                        <a:lnTo>
                          <a:pt x="0" y="1636"/>
                        </a:lnTo>
                        <a:cubicBezTo>
                          <a:pt x="0" y="1747"/>
                          <a:pt x="84" y="1831"/>
                          <a:pt x="180" y="1831"/>
                        </a:cubicBezTo>
                        <a:cubicBezTo>
                          <a:pt x="291" y="1831"/>
                          <a:pt x="374" y="1747"/>
                          <a:pt x="374" y="1636"/>
                        </a:cubicBezTo>
                        <a:lnTo>
                          <a:pt x="374" y="832"/>
                        </a:lnTo>
                        <a:cubicBezTo>
                          <a:pt x="374" y="569"/>
                          <a:pt x="568" y="361"/>
                          <a:pt x="832" y="361"/>
                        </a:cubicBezTo>
                        <a:lnTo>
                          <a:pt x="1262" y="361"/>
                        </a:lnTo>
                        <a:cubicBezTo>
                          <a:pt x="1276" y="361"/>
                          <a:pt x="1290" y="388"/>
                          <a:pt x="1290" y="403"/>
                        </a:cubicBezTo>
                        <a:lnTo>
                          <a:pt x="1290" y="666"/>
                        </a:lnTo>
                        <a:cubicBezTo>
                          <a:pt x="1290" y="943"/>
                          <a:pt x="1526" y="1165"/>
                          <a:pt x="1803" y="1165"/>
                        </a:cubicBezTo>
                        <a:lnTo>
                          <a:pt x="3453" y="1165"/>
                        </a:lnTo>
                        <a:cubicBezTo>
                          <a:pt x="3730" y="1165"/>
                          <a:pt x="3952" y="943"/>
                          <a:pt x="3952" y="666"/>
                        </a:cubicBezTo>
                        <a:lnTo>
                          <a:pt x="3952" y="403"/>
                        </a:lnTo>
                        <a:cubicBezTo>
                          <a:pt x="3952" y="388"/>
                          <a:pt x="3967" y="361"/>
                          <a:pt x="3994" y="361"/>
                        </a:cubicBezTo>
                        <a:lnTo>
                          <a:pt x="4410" y="361"/>
                        </a:lnTo>
                        <a:cubicBezTo>
                          <a:pt x="4673" y="361"/>
                          <a:pt x="4882" y="569"/>
                          <a:pt x="4882" y="832"/>
                        </a:cubicBezTo>
                        <a:lnTo>
                          <a:pt x="4882" y="7808"/>
                        </a:lnTo>
                        <a:cubicBezTo>
                          <a:pt x="4882" y="8058"/>
                          <a:pt x="4673" y="8265"/>
                          <a:pt x="4410" y="8265"/>
                        </a:cubicBezTo>
                        <a:lnTo>
                          <a:pt x="832" y="8265"/>
                        </a:lnTo>
                        <a:cubicBezTo>
                          <a:pt x="583" y="8265"/>
                          <a:pt x="374" y="8058"/>
                          <a:pt x="374" y="7808"/>
                        </a:cubicBezTo>
                        <a:lnTo>
                          <a:pt x="374" y="3273"/>
                        </a:lnTo>
                        <a:cubicBezTo>
                          <a:pt x="374" y="3162"/>
                          <a:pt x="291" y="3079"/>
                          <a:pt x="180" y="3079"/>
                        </a:cubicBezTo>
                        <a:cubicBezTo>
                          <a:pt x="84" y="3079"/>
                          <a:pt x="0" y="3162"/>
                          <a:pt x="0" y="3273"/>
                        </a:cubicBezTo>
                        <a:lnTo>
                          <a:pt x="0" y="7808"/>
                        </a:lnTo>
                        <a:cubicBezTo>
                          <a:pt x="0" y="8265"/>
                          <a:pt x="374" y="8640"/>
                          <a:pt x="832" y="8640"/>
                        </a:cubicBezTo>
                        <a:lnTo>
                          <a:pt x="4410" y="8640"/>
                        </a:lnTo>
                        <a:cubicBezTo>
                          <a:pt x="4882" y="8640"/>
                          <a:pt x="5242" y="8265"/>
                          <a:pt x="5242" y="7808"/>
                        </a:cubicBezTo>
                        <a:lnTo>
                          <a:pt x="5242" y="832"/>
                        </a:lnTo>
                        <a:cubicBezTo>
                          <a:pt x="5242" y="375"/>
                          <a:pt x="4882" y="0"/>
                          <a:pt x="441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" name="Google Shape;230;p28">
                    <a:extLst>
                      <a:ext uri="{FF2B5EF4-FFF2-40B4-BE49-F238E27FC236}">
                        <a16:creationId xmlns:a16="http://schemas.microsoft.com/office/drawing/2014/main" id="{BFFA9218-0564-745A-1343-90EEDC538393}"/>
                      </a:ext>
                    </a:extLst>
                  </p:cNvPr>
                  <p:cNvSpPr/>
                  <p:nvPr/>
                </p:nvSpPr>
                <p:spPr>
                  <a:xfrm>
                    <a:off x="6955183" y="1401691"/>
                    <a:ext cx="41722" cy="97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5" h="2047" extrusionOk="0">
                        <a:moveTo>
                          <a:pt x="668" y="1"/>
                        </a:moveTo>
                        <a:cubicBezTo>
                          <a:pt x="621" y="1"/>
                          <a:pt x="576" y="18"/>
                          <a:pt x="542" y="52"/>
                        </a:cubicBezTo>
                        <a:cubicBezTo>
                          <a:pt x="1" y="594"/>
                          <a:pt x="1" y="1454"/>
                          <a:pt x="542" y="1994"/>
                        </a:cubicBezTo>
                        <a:cubicBezTo>
                          <a:pt x="576" y="2029"/>
                          <a:pt x="625" y="2046"/>
                          <a:pt x="673" y="2046"/>
                        </a:cubicBezTo>
                        <a:cubicBezTo>
                          <a:pt x="722" y="2046"/>
                          <a:pt x="771" y="2029"/>
                          <a:pt x="805" y="1994"/>
                        </a:cubicBezTo>
                        <a:cubicBezTo>
                          <a:pt x="875" y="1911"/>
                          <a:pt x="875" y="1800"/>
                          <a:pt x="805" y="1731"/>
                        </a:cubicBezTo>
                        <a:cubicBezTo>
                          <a:pt x="417" y="1343"/>
                          <a:pt x="417" y="705"/>
                          <a:pt x="805" y="316"/>
                        </a:cubicBezTo>
                        <a:cubicBezTo>
                          <a:pt x="875" y="246"/>
                          <a:pt x="875" y="122"/>
                          <a:pt x="805" y="52"/>
                        </a:cubicBezTo>
                        <a:cubicBezTo>
                          <a:pt x="763" y="18"/>
                          <a:pt x="715" y="1"/>
                          <a:pt x="66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" name="Google Shape;231;p28">
                    <a:extLst>
                      <a:ext uri="{FF2B5EF4-FFF2-40B4-BE49-F238E27FC236}">
                        <a16:creationId xmlns:a16="http://schemas.microsoft.com/office/drawing/2014/main" id="{17339B2C-35F2-2ECC-2814-3E3B9665E9A7}"/>
                      </a:ext>
                    </a:extLst>
                  </p:cNvPr>
                  <p:cNvSpPr/>
                  <p:nvPr/>
                </p:nvSpPr>
                <p:spPr>
                  <a:xfrm>
                    <a:off x="6908262" y="1371269"/>
                    <a:ext cx="58220" cy="1585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1" h="3326" extrusionOk="0">
                        <a:moveTo>
                          <a:pt x="1014" y="1"/>
                        </a:moveTo>
                        <a:cubicBezTo>
                          <a:pt x="967" y="1"/>
                          <a:pt x="922" y="18"/>
                          <a:pt x="888" y="52"/>
                        </a:cubicBezTo>
                        <a:cubicBezTo>
                          <a:pt x="1" y="940"/>
                          <a:pt x="1" y="2382"/>
                          <a:pt x="888" y="3270"/>
                        </a:cubicBezTo>
                        <a:cubicBezTo>
                          <a:pt x="916" y="3297"/>
                          <a:pt x="971" y="3325"/>
                          <a:pt x="1012" y="3325"/>
                        </a:cubicBezTo>
                        <a:cubicBezTo>
                          <a:pt x="1068" y="3325"/>
                          <a:pt x="1110" y="3297"/>
                          <a:pt x="1151" y="3270"/>
                        </a:cubicBezTo>
                        <a:cubicBezTo>
                          <a:pt x="1221" y="3201"/>
                          <a:pt x="1221" y="3076"/>
                          <a:pt x="1151" y="3007"/>
                        </a:cubicBezTo>
                        <a:cubicBezTo>
                          <a:pt x="402" y="2258"/>
                          <a:pt x="402" y="1051"/>
                          <a:pt x="1151" y="316"/>
                        </a:cubicBezTo>
                        <a:cubicBezTo>
                          <a:pt x="1221" y="247"/>
                          <a:pt x="1221" y="122"/>
                          <a:pt x="1151" y="52"/>
                        </a:cubicBezTo>
                        <a:cubicBezTo>
                          <a:pt x="1109" y="18"/>
                          <a:pt x="1061" y="1"/>
                          <a:pt x="101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" name="Google Shape;232;p28">
                    <a:extLst>
                      <a:ext uri="{FF2B5EF4-FFF2-40B4-BE49-F238E27FC236}">
                        <a16:creationId xmlns:a16="http://schemas.microsoft.com/office/drawing/2014/main" id="{66F91827-107A-9F30-7ABF-336B12E6FD46}"/>
                      </a:ext>
                    </a:extLst>
                  </p:cNvPr>
                  <p:cNvSpPr/>
                  <p:nvPr/>
                </p:nvSpPr>
                <p:spPr>
                  <a:xfrm>
                    <a:off x="7291781" y="1401691"/>
                    <a:ext cx="41722" cy="97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5" h="2047" extrusionOk="0">
                        <a:moveTo>
                          <a:pt x="210" y="1"/>
                        </a:moveTo>
                        <a:cubicBezTo>
                          <a:pt x="163" y="1"/>
                          <a:pt x="119" y="18"/>
                          <a:pt x="84" y="52"/>
                        </a:cubicBezTo>
                        <a:cubicBezTo>
                          <a:pt x="1" y="122"/>
                          <a:pt x="1" y="246"/>
                          <a:pt x="84" y="316"/>
                        </a:cubicBezTo>
                        <a:cubicBezTo>
                          <a:pt x="472" y="705"/>
                          <a:pt x="472" y="1343"/>
                          <a:pt x="84" y="1731"/>
                        </a:cubicBezTo>
                        <a:cubicBezTo>
                          <a:pt x="1" y="1800"/>
                          <a:pt x="1" y="1911"/>
                          <a:pt x="84" y="1994"/>
                        </a:cubicBezTo>
                        <a:cubicBezTo>
                          <a:pt x="119" y="2029"/>
                          <a:pt x="163" y="2046"/>
                          <a:pt x="210" y="2046"/>
                        </a:cubicBezTo>
                        <a:cubicBezTo>
                          <a:pt x="257" y="2046"/>
                          <a:pt x="305" y="2029"/>
                          <a:pt x="347" y="1994"/>
                        </a:cubicBezTo>
                        <a:cubicBezTo>
                          <a:pt x="874" y="1454"/>
                          <a:pt x="874" y="594"/>
                          <a:pt x="347" y="52"/>
                        </a:cubicBezTo>
                        <a:cubicBezTo>
                          <a:pt x="305" y="18"/>
                          <a:pt x="257" y="1"/>
                          <a:pt x="21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" name="Google Shape;233;p28">
                    <a:extLst>
                      <a:ext uri="{FF2B5EF4-FFF2-40B4-BE49-F238E27FC236}">
                        <a16:creationId xmlns:a16="http://schemas.microsoft.com/office/drawing/2014/main" id="{CD584B5A-32C4-A7EB-1663-59C1B493F8B6}"/>
                      </a:ext>
                    </a:extLst>
                  </p:cNvPr>
                  <p:cNvSpPr/>
                  <p:nvPr/>
                </p:nvSpPr>
                <p:spPr>
                  <a:xfrm>
                    <a:off x="7322871" y="1371269"/>
                    <a:ext cx="57600" cy="1584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8" h="3323" extrusionOk="0">
                        <a:moveTo>
                          <a:pt x="196" y="1"/>
                        </a:moveTo>
                        <a:cubicBezTo>
                          <a:pt x="149" y="1"/>
                          <a:pt x="104" y="18"/>
                          <a:pt x="70" y="52"/>
                        </a:cubicBezTo>
                        <a:cubicBezTo>
                          <a:pt x="0" y="122"/>
                          <a:pt x="0" y="247"/>
                          <a:pt x="70" y="316"/>
                        </a:cubicBezTo>
                        <a:cubicBezTo>
                          <a:pt x="805" y="1051"/>
                          <a:pt x="805" y="2258"/>
                          <a:pt x="70" y="3007"/>
                        </a:cubicBezTo>
                        <a:cubicBezTo>
                          <a:pt x="0" y="3076"/>
                          <a:pt x="0" y="3201"/>
                          <a:pt x="70" y="3270"/>
                        </a:cubicBezTo>
                        <a:cubicBezTo>
                          <a:pt x="104" y="3305"/>
                          <a:pt x="149" y="3322"/>
                          <a:pt x="196" y="3322"/>
                        </a:cubicBezTo>
                        <a:cubicBezTo>
                          <a:pt x="243" y="3322"/>
                          <a:pt x="291" y="3305"/>
                          <a:pt x="333" y="3270"/>
                        </a:cubicBezTo>
                        <a:cubicBezTo>
                          <a:pt x="1207" y="2382"/>
                          <a:pt x="1207" y="940"/>
                          <a:pt x="333" y="52"/>
                        </a:cubicBezTo>
                        <a:cubicBezTo>
                          <a:pt x="291" y="18"/>
                          <a:pt x="243" y="1"/>
                          <a:pt x="19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" name="Google Shape;234;p28">
                    <a:extLst>
                      <a:ext uri="{FF2B5EF4-FFF2-40B4-BE49-F238E27FC236}">
                        <a16:creationId xmlns:a16="http://schemas.microsoft.com/office/drawing/2014/main" id="{88FEB599-066C-A9B0-0377-953A03C0BCFD}"/>
                      </a:ext>
                    </a:extLst>
                  </p:cNvPr>
                  <p:cNvSpPr/>
                  <p:nvPr/>
                </p:nvSpPr>
                <p:spPr>
                  <a:xfrm>
                    <a:off x="7018030" y="1348476"/>
                    <a:ext cx="19502" cy="177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9" h="373" extrusionOk="0">
                        <a:moveTo>
                          <a:pt x="207" y="1"/>
                        </a:moveTo>
                        <a:cubicBezTo>
                          <a:pt x="168" y="1"/>
                          <a:pt x="128" y="14"/>
                          <a:pt x="97" y="46"/>
                        </a:cubicBezTo>
                        <a:cubicBezTo>
                          <a:pt x="14" y="101"/>
                          <a:pt x="1" y="212"/>
                          <a:pt x="56" y="295"/>
                        </a:cubicBezTo>
                        <a:cubicBezTo>
                          <a:pt x="93" y="348"/>
                          <a:pt x="148" y="373"/>
                          <a:pt x="204" y="373"/>
                        </a:cubicBezTo>
                        <a:cubicBezTo>
                          <a:pt x="292" y="373"/>
                          <a:pt x="380" y="309"/>
                          <a:pt x="389" y="198"/>
                        </a:cubicBezTo>
                        <a:cubicBezTo>
                          <a:pt x="409" y="88"/>
                          <a:pt x="307" y="1"/>
                          <a:pt x="20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4" name="Google Shape;235;p28">
                  <a:extLst>
                    <a:ext uri="{FF2B5EF4-FFF2-40B4-BE49-F238E27FC236}">
                      <a16:creationId xmlns:a16="http://schemas.microsoft.com/office/drawing/2014/main" id="{40C0B2E5-4F46-2361-9139-0DFAEEBAD1CD}"/>
                    </a:ext>
                  </a:extLst>
                </p:cNvPr>
                <p:cNvSpPr txBox="1"/>
                <p:nvPr/>
              </p:nvSpPr>
              <p:spPr>
                <a:xfrm>
                  <a:off x="1085175" y="1029513"/>
                  <a:ext cx="858300" cy="146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100" dirty="0">
                      <a:solidFill>
                        <a:schemeClr val="dk1"/>
                      </a:solidFill>
                      <a:latin typeface="Lexend Deca"/>
                      <a:ea typeface="Lexend Deca"/>
                      <a:cs typeface="Lexend Deca"/>
                      <a:sym typeface="Lexend Deca"/>
                    </a:rPr>
                    <a:t>Dataset</a:t>
                  </a:r>
                  <a:endParaRPr sz="1100" dirty="0">
                    <a:solidFill>
                      <a:schemeClr val="dk1"/>
                    </a:solidFill>
                    <a:latin typeface="Lexend Deca"/>
                    <a:ea typeface="Lexend Deca"/>
                    <a:cs typeface="Lexend Deca"/>
                    <a:sym typeface="Lexend Deca"/>
                  </a:endParaRPr>
                </a:p>
              </p:txBody>
            </p:sp>
            <p:sp>
              <p:nvSpPr>
                <p:cNvPr id="15" name="Google Shape;236;p28">
                  <a:extLst>
                    <a:ext uri="{FF2B5EF4-FFF2-40B4-BE49-F238E27FC236}">
                      <a16:creationId xmlns:a16="http://schemas.microsoft.com/office/drawing/2014/main" id="{C13C46A7-70F4-CD4D-7192-668B4888ADEB}"/>
                    </a:ext>
                  </a:extLst>
                </p:cNvPr>
                <p:cNvSpPr txBox="1"/>
                <p:nvPr/>
              </p:nvSpPr>
              <p:spPr>
                <a:xfrm>
                  <a:off x="1085175" y="1526138"/>
                  <a:ext cx="858300" cy="146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100" dirty="0">
                      <a:solidFill>
                        <a:schemeClr val="dk1"/>
                      </a:solidFill>
                      <a:latin typeface="Lexend Deca"/>
                      <a:ea typeface="Lexend Deca"/>
                      <a:cs typeface="Lexend Deca"/>
                      <a:sym typeface="Lexend Deca"/>
                    </a:rPr>
                    <a:t>AutoML</a:t>
                  </a:r>
                  <a:endParaRPr sz="1100" dirty="0">
                    <a:solidFill>
                      <a:schemeClr val="dk1"/>
                    </a:solidFill>
                    <a:latin typeface="Lexend Deca"/>
                    <a:ea typeface="Lexend Deca"/>
                    <a:cs typeface="Lexend Deca"/>
                    <a:sym typeface="Lexend Deca"/>
                  </a:endParaRPr>
                </a:p>
              </p:txBody>
            </p:sp>
            <p:sp>
              <p:nvSpPr>
                <p:cNvPr id="16" name="Google Shape;237;p28">
                  <a:extLst>
                    <a:ext uri="{FF2B5EF4-FFF2-40B4-BE49-F238E27FC236}">
                      <a16:creationId xmlns:a16="http://schemas.microsoft.com/office/drawing/2014/main" id="{6DF0F5E9-211B-84DB-B9D2-45D09DE9E9DA}"/>
                    </a:ext>
                  </a:extLst>
                </p:cNvPr>
                <p:cNvSpPr txBox="1"/>
                <p:nvPr/>
              </p:nvSpPr>
              <p:spPr>
                <a:xfrm>
                  <a:off x="1085175" y="2007575"/>
                  <a:ext cx="858300" cy="146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100" dirty="0">
                      <a:solidFill>
                        <a:schemeClr val="dk1"/>
                      </a:solidFill>
                      <a:latin typeface="Lexend Deca"/>
                      <a:ea typeface="Lexend Deca"/>
                      <a:cs typeface="Lexend Deca"/>
                      <a:sym typeface="Lexend Deca"/>
                    </a:rPr>
                    <a:t>Modelos</a:t>
                  </a:r>
                  <a:endParaRPr sz="1100" dirty="0">
                    <a:solidFill>
                      <a:schemeClr val="dk1"/>
                    </a:solidFill>
                    <a:latin typeface="Lexend Deca"/>
                    <a:ea typeface="Lexend Deca"/>
                    <a:cs typeface="Lexend Deca"/>
                    <a:sym typeface="Lexend Deca"/>
                  </a:endParaRPr>
                </a:p>
              </p:txBody>
            </p:sp>
            <p:cxnSp>
              <p:nvCxnSpPr>
                <p:cNvPr id="17" name="Google Shape;238;p28">
                  <a:extLst>
                    <a:ext uri="{FF2B5EF4-FFF2-40B4-BE49-F238E27FC236}">
                      <a16:creationId xmlns:a16="http://schemas.microsoft.com/office/drawing/2014/main" id="{A28FA678-2BAE-4491-A252-061E187D6B1D}"/>
                    </a:ext>
                  </a:extLst>
                </p:cNvPr>
                <p:cNvCxnSpPr/>
                <p:nvPr/>
              </p:nvCxnSpPr>
              <p:spPr>
                <a:xfrm>
                  <a:off x="729625" y="1355100"/>
                  <a:ext cx="1238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239;p28">
                  <a:extLst>
                    <a:ext uri="{FF2B5EF4-FFF2-40B4-BE49-F238E27FC236}">
                      <a16:creationId xmlns:a16="http://schemas.microsoft.com/office/drawing/2014/main" id="{5014A73C-A51A-BA57-C7B0-F49E6380A2EA}"/>
                    </a:ext>
                  </a:extLst>
                </p:cNvPr>
                <p:cNvCxnSpPr/>
                <p:nvPr/>
              </p:nvCxnSpPr>
              <p:spPr>
                <a:xfrm>
                  <a:off x="729625" y="1845525"/>
                  <a:ext cx="1238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pic>
            <p:nvPicPr>
              <p:cNvPr id="6" name="Gráfico 5" descr="Reproducir con relleno sólido">
                <a:extLst>
                  <a:ext uri="{FF2B5EF4-FFF2-40B4-BE49-F238E27FC236}">
                    <a16:creationId xmlns:a16="http://schemas.microsoft.com/office/drawing/2014/main" id="{837BE5F3-65E4-E1DA-9521-4FC348CBD9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40218" y="2419695"/>
                <a:ext cx="223200" cy="223200"/>
              </a:xfrm>
              <a:prstGeom prst="rect">
                <a:avLst/>
              </a:prstGeom>
            </p:spPr>
          </p:pic>
          <p:sp>
            <p:nvSpPr>
              <p:cNvPr id="7" name="Google Shape;236;p28">
                <a:extLst>
                  <a:ext uri="{FF2B5EF4-FFF2-40B4-BE49-F238E27FC236}">
                    <a16:creationId xmlns:a16="http://schemas.microsoft.com/office/drawing/2014/main" id="{2628B37D-27CC-7D5F-ABA3-FFE7B033A394}"/>
                  </a:ext>
                </a:extLst>
              </p:cNvPr>
              <p:cNvSpPr txBox="1"/>
              <p:nvPr/>
            </p:nvSpPr>
            <p:spPr>
              <a:xfrm>
                <a:off x="1036175" y="2457685"/>
                <a:ext cx="858300" cy="14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dirty="0">
                    <a:solidFill>
                      <a:schemeClr val="dk1"/>
                    </a:solidFill>
                    <a:latin typeface="Lexend Deca"/>
                    <a:ea typeface="Lexend Deca"/>
                    <a:cs typeface="Lexend Deca"/>
                    <a:sym typeface="Lexend Deca"/>
                  </a:rPr>
                  <a:t>Resultados</a:t>
                </a:r>
                <a:endParaRPr sz="1100" dirty="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6530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39"/>
          <p:cNvSpPr txBox="1">
            <a:spLocks noGrp="1"/>
          </p:cNvSpPr>
          <p:nvPr>
            <p:ph type="subTitle" idx="2"/>
          </p:nvPr>
        </p:nvSpPr>
        <p:spPr>
          <a:xfrm>
            <a:off x="2270834" y="1041340"/>
            <a:ext cx="4045200" cy="377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indent="0"/>
            <a:r>
              <a:rPr lang="en-GB" sz="2400"/>
              <a:t>Random Forest Classifier</a:t>
            </a:r>
          </a:p>
        </p:txBody>
      </p:sp>
      <p:grpSp>
        <p:nvGrpSpPr>
          <p:cNvPr id="956" name="Google Shape;956;p39"/>
          <p:cNvGrpSpPr/>
          <p:nvPr/>
        </p:nvGrpSpPr>
        <p:grpSpPr>
          <a:xfrm>
            <a:off x="2465285" y="552003"/>
            <a:ext cx="599322" cy="250348"/>
            <a:chOff x="2465285" y="552003"/>
            <a:chExt cx="599322" cy="250348"/>
          </a:xfrm>
        </p:grpSpPr>
        <p:sp>
          <p:nvSpPr>
            <p:cNvPr id="957" name="Google Shape;957;p39"/>
            <p:cNvSpPr/>
            <p:nvPr/>
          </p:nvSpPr>
          <p:spPr>
            <a:xfrm>
              <a:off x="2465285" y="552003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9"/>
            <p:cNvSpPr/>
            <p:nvPr/>
          </p:nvSpPr>
          <p:spPr>
            <a:xfrm>
              <a:off x="2569277" y="620325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59" name="Google Shape;959;p39"/>
            <p:cNvSpPr/>
            <p:nvPr/>
          </p:nvSpPr>
          <p:spPr>
            <a:xfrm flipH="1">
              <a:off x="2808974" y="552003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9"/>
            <p:cNvSpPr/>
            <p:nvPr/>
          </p:nvSpPr>
          <p:spPr>
            <a:xfrm flipH="1">
              <a:off x="2912966" y="620325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961" name="Google Shape;961;p39"/>
          <p:cNvSpPr txBox="1"/>
          <p:nvPr/>
        </p:nvSpPr>
        <p:spPr>
          <a:xfrm>
            <a:off x="3256650" y="604125"/>
            <a:ext cx="16110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err="1">
                <a:solidFill>
                  <a:schemeClr val="dk1"/>
                </a:solidFill>
                <a:latin typeface="Lexend Deca"/>
                <a:ea typeface="Lexend Deca"/>
                <a:cs typeface="Lexend Deca"/>
              </a:rPr>
              <a:t>Resultados</a:t>
            </a:r>
          </a:p>
        </p:txBody>
      </p:sp>
      <p:sp>
        <p:nvSpPr>
          <p:cNvPr id="962" name="Google Shape;962;p39"/>
          <p:cNvSpPr/>
          <p:nvPr/>
        </p:nvSpPr>
        <p:spPr>
          <a:xfrm>
            <a:off x="3974600" y="4214463"/>
            <a:ext cx="4113600" cy="39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39"/>
          <p:cNvSpPr/>
          <p:nvPr/>
        </p:nvSpPr>
        <p:spPr>
          <a:xfrm>
            <a:off x="3974600" y="4214503"/>
            <a:ext cx="646900" cy="38915"/>
          </a:xfrm>
          <a:custGeom>
            <a:avLst/>
            <a:gdLst/>
            <a:ahLst/>
            <a:cxnLst/>
            <a:rect l="l" t="t" r="r" b="b"/>
            <a:pathLst>
              <a:path w="11304" h="680" extrusionOk="0">
                <a:moveTo>
                  <a:pt x="347" y="0"/>
                </a:moveTo>
                <a:cubicBezTo>
                  <a:pt x="153" y="0"/>
                  <a:pt x="0" y="152"/>
                  <a:pt x="0" y="347"/>
                </a:cubicBezTo>
                <a:cubicBezTo>
                  <a:pt x="0" y="527"/>
                  <a:pt x="153" y="679"/>
                  <a:pt x="347" y="679"/>
                </a:cubicBezTo>
                <a:lnTo>
                  <a:pt x="11248" y="679"/>
                </a:lnTo>
                <a:cubicBezTo>
                  <a:pt x="11248" y="458"/>
                  <a:pt x="11261" y="222"/>
                  <a:pt x="11303" y="0"/>
                </a:cubicBezTo>
                <a:close/>
              </a:path>
            </a:pathLst>
          </a:custGeom>
          <a:solidFill>
            <a:srgbClr val="FF6A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4" name="Google Shape;964;p39"/>
          <p:cNvGrpSpPr/>
          <p:nvPr/>
        </p:nvGrpSpPr>
        <p:grpSpPr>
          <a:xfrm>
            <a:off x="4519857" y="4154930"/>
            <a:ext cx="146045" cy="146102"/>
            <a:chOff x="4519857" y="4154930"/>
            <a:chExt cx="146045" cy="146102"/>
          </a:xfrm>
        </p:grpSpPr>
        <p:sp>
          <p:nvSpPr>
            <p:cNvPr id="965" name="Google Shape;965;p39"/>
            <p:cNvSpPr/>
            <p:nvPr/>
          </p:nvSpPr>
          <p:spPr>
            <a:xfrm>
              <a:off x="4519857" y="4154930"/>
              <a:ext cx="146045" cy="146102"/>
            </a:xfrm>
            <a:custGeom>
              <a:avLst/>
              <a:gdLst/>
              <a:ahLst/>
              <a:cxnLst/>
              <a:rect l="l" t="t" r="r" b="b"/>
              <a:pathLst>
                <a:path w="2552" h="2553" extrusionOk="0">
                  <a:moveTo>
                    <a:pt x="1276" y="1"/>
                  </a:moveTo>
                  <a:cubicBezTo>
                    <a:pt x="568" y="1"/>
                    <a:pt x="0" y="570"/>
                    <a:pt x="0" y="1277"/>
                  </a:cubicBezTo>
                  <a:cubicBezTo>
                    <a:pt x="0" y="1984"/>
                    <a:pt x="568" y="2552"/>
                    <a:pt x="1276" y="2552"/>
                  </a:cubicBezTo>
                  <a:cubicBezTo>
                    <a:pt x="1983" y="2552"/>
                    <a:pt x="2552" y="1984"/>
                    <a:pt x="2552" y="1277"/>
                  </a:cubicBezTo>
                  <a:cubicBezTo>
                    <a:pt x="2552" y="570"/>
                    <a:pt x="1983" y="1"/>
                    <a:pt x="1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9"/>
            <p:cNvSpPr/>
            <p:nvPr/>
          </p:nvSpPr>
          <p:spPr>
            <a:xfrm>
              <a:off x="4564265" y="4199395"/>
              <a:ext cx="57228" cy="57170"/>
            </a:xfrm>
            <a:custGeom>
              <a:avLst/>
              <a:gdLst/>
              <a:ahLst/>
              <a:cxnLst/>
              <a:rect l="l" t="t" r="r" b="b"/>
              <a:pathLst>
                <a:path w="1000" h="999" extrusionOk="0">
                  <a:moveTo>
                    <a:pt x="500" y="0"/>
                  </a:moveTo>
                  <a:cubicBezTo>
                    <a:pt x="223" y="0"/>
                    <a:pt x="1" y="222"/>
                    <a:pt x="1" y="500"/>
                  </a:cubicBezTo>
                  <a:cubicBezTo>
                    <a:pt x="1" y="777"/>
                    <a:pt x="223" y="999"/>
                    <a:pt x="500" y="999"/>
                  </a:cubicBezTo>
                  <a:cubicBezTo>
                    <a:pt x="777" y="999"/>
                    <a:pt x="999" y="777"/>
                    <a:pt x="999" y="500"/>
                  </a:cubicBezTo>
                  <a:cubicBezTo>
                    <a:pt x="999" y="222"/>
                    <a:pt x="777" y="0"/>
                    <a:pt x="500" y="0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7" name="Google Shape;967;p39"/>
          <p:cNvGrpSpPr/>
          <p:nvPr/>
        </p:nvGrpSpPr>
        <p:grpSpPr>
          <a:xfrm>
            <a:off x="2821234" y="3986650"/>
            <a:ext cx="492273" cy="482094"/>
            <a:chOff x="2821234" y="3986650"/>
            <a:chExt cx="492273" cy="482094"/>
          </a:xfrm>
        </p:grpSpPr>
        <p:sp>
          <p:nvSpPr>
            <p:cNvPr id="968" name="Google Shape;968;p39"/>
            <p:cNvSpPr/>
            <p:nvPr/>
          </p:nvSpPr>
          <p:spPr>
            <a:xfrm>
              <a:off x="2821234" y="3986650"/>
              <a:ext cx="492273" cy="482094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9"/>
            <p:cNvSpPr/>
            <p:nvPr/>
          </p:nvSpPr>
          <p:spPr>
            <a:xfrm>
              <a:off x="3003288" y="4154642"/>
              <a:ext cx="42768" cy="146115"/>
            </a:xfrm>
            <a:custGeom>
              <a:avLst/>
              <a:gdLst/>
              <a:ahLst/>
              <a:cxnLst/>
              <a:rect l="l" t="t" r="r" b="b"/>
              <a:pathLst>
                <a:path w="958" h="3273" extrusionOk="0">
                  <a:moveTo>
                    <a:pt x="0" y="0"/>
                  </a:moveTo>
                  <a:lnTo>
                    <a:pt x="0" y="3273"/>
                  </a:lnTo>
                  <a:lnTo>
                    <a:pt x="958" y="3273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9"/>
            <p:cNvSpPr/>
            <p:nvPr/>
          </p:nvSpPr>
          <p:spPr>
            <a:xfrm>
              <a:off x="3084404" y="4154642"/>
              <a:ext cx="43393" cy="146115"/>
            </a:xfrm>
            <a:custGeom>
              <a:avLst/>
              <a:gdLst/>
              <a:ahLst/>
              <a:cxnLst/>
              <a:rect l="l" t="t" r="r" b="b"/>
              <a:pathLst>
                <a:path w="972" h="3273" extrusionOk="0">
                  <a:moveTo>
                    <a:pt x="0" y="0"/>
                  </a:moveTo>
                  <a:lnTo>
                    <a:pt x="0" y="3273"/>
                  </a:lnTo>
                  <a:lnTo>
                    <a:pt x="971" y="3273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1" name="Google Shape;971;p39"/>
          <p:cNvGrpSpPr/>
          <p:nvPr/>
        </p:nvGrpSpPr>
        <p:grpSpPr>
          <a:xfrm>
            <a:off x="3455209" y="4097008"/>
            <a:ext cx="261293" cy="261337"/>
            <a:chOff x="3455209" y="4097008"/>
            <a:chExt cx="261293" cy="261337"/>
          </a:xfrm>
        </p:grpSpPr>
        <p:sp>
          <p:nvSpPr>
            <p:cNvPr id="972" name="Google Shape;972;p39"/>
            <p:cNvSpPr/>
            <p:nvPr/>
          </p:nvSpPr>
          <p:spPr>
            <a:xfrm>
              <a:off x="3455209" y="4097008"/>
              <a:ext cx="261293" cy="261337"/>
            </a:xfrm>
            <a:custGeom>
              <a:avLst/>
              <a:gdLst/>
              <a:ahLst/>
              <a:cxnLst/>
              <a:rect l="l" t="t" r="r" b="b"/>
              <a:pathLst>
                <a:path w="5853" h="5854" extrusionOk="0">
                  <a:moveTo>
                    <a:pt x="2927" y="1"/>
                  </a:moveTo>
                  <a:cubicBezTo>
                    <a:pt x="1319" y="1"/>
                    <a:pt x="1" y="1319"/>
                    <a:pt x="1" y="2928"/>
                  </a:cubicBezTo>
                  <a:cubicBezTo>
                    <a:pt x="1" y="4550"/>
                    <a:pt x="1319" y="5853"/>
                    <a:pt x="2927" y="5853"/>
                  </a:cubicBezTo>
                  <a:cubicBezTo>
                    <a:pt x="4549" y="5853"/>
                    <a:pt x="5853" y="4550"/>
                    <a:pt x="5853" y="2928"/>
                  </a:cubicBezTo>
                  <a:cubicBezTo>
                    <a:pt x="5853" y="1319"/>
                    <a:pt x="4549" y="1"/>
                    <a:pt x="29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9"/>
            <p:cNvSpPr/>
            <p:nvPr/>
          </p:nvSpPr>
          <p:spPr>
            <a:xfrm>
              <a:off x="3557397" y="4199776"/>
              <a:ext cx="48928" cy="56428"/>
            </a:xfrm>
            <a:custGeom>
              <a:avLst/>
              <a:gdLst/>
              <a:ahLst/>
              <a:cxnLst/>
              <a:rect l="l" t="t" r="r" b="b"/>
              <a:pathLst>
                <a:path w="1096" h="1264" extrusionOk="0">
                  <a:moveTo>
                    <a:pt x="0" y="1"/>
                  </a:moveTo>
                  <a:lnTo>
                    <a:pt x="0" y="1263"/>
                  </a:lnTo>
                  <a:lnTo>
                    <a:pt x="1095" y="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9"/>
            <p:cNvSpPr/>
            <p:nvPr/>
          </p:nvSpPr>
          <p:spPr>
            <a:xfrm>
              <a:off x="3606281" y="4199776"/>
              <a:ext cx="8125" cy="55803"/>
            </a:xfrm>
            <a:custGeom>
              <a:avLst/>
              <a:gdLst/>
              <a:ahLst/>
              <a:cxnLst/>
              <a:rect l="l" t="t" r="r" b="b"/>
              <a:pathLst>
                <a:path w="182" h="1250" extrusionOk="0">
                  <a:moveTo>
                    <a:pt x="0" y="1"/>
                  </a:moveTo>
                  <a:lnTo>
                    <a:pt x="0" y="1249"/>
                  </a:lnTo>
                  <a:lnTo>
                    <a:pt x="181" y="1249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5" name="Google Shape;975;p39"/>
          <p:cNvGrpSpPr/>
          <p:nvPr/>
        </p:nvGrpSpPr>
        <p:grpSpPr>
          <a:xfrm>
            <a:off x="2402125" y="4097008"/>
            <a:ext cx="260668" cy="261337"/>
            <a:chOff x="2402125" y="4097008"/>
            <a:chExt cx="260668" cy="261337"/>
          </a:xfrm>
        </p:grpSpPr>
        <p:sp>
          <p:nvSpPr>
            <p:cNvPr id="976" name="Google Shape;976;p39"/>
            <p:cNvSpPr/>
            <p:nvPr/>
          </p:nvSpPr>
          <p:spPr>
            <a:xfrm>
              <a:off x="2402125" y="4097008"/>
              <a:ext cx="260668" cy="261337"/>
            </a:xfrm>
            <a:custGeom>
              <a:avLst/>
              <a:gdLst/>
              <a:ahLst/>
              <a:cxnLst/>
              <a:rect l="l" t="t" r="r" b="b"/>
              <a:pathLst>
                <a:path w="5839" h="5854" extrusionOk="0">
                  <a:moveTo>
                    <a:pt x="2913" y="1"/>
                  </a:moveTo>
                  <a:cubicBezTo>
                    <a:pt x="1304" y="1"/>
                    <a:pt x="1" y="1319"/>
                    <a:pt x="1" y="2928"/>
                  </a:cubicBezTo>
                  <a:cubicBezTo>
                    <a:pt x="1" y="4550"/>
                    <a:pt x="1304" y="5853"/>
                    <a:pt x="2913" y="5853"/>
                  </a:cubicBezTo>
                  <a:cubicBezTo>
                    <a:pt x="4535" y="5853"/>
                    <a:pt x="5839" y="4550"/>
                    <a:pt x="5839" y="2928"/>
                  </a:cubicBezTo>
                  <a:cubicBezTo>
                    <a:pt x="5839" y="1319"/>
                    <a:pt x="4535" y="1"/>
                    <a:pt x="29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9"/>
            <p:cNvSpPr/>
            <p:nvPr/>
          </p:nvSpPr>
          <p:spPr>
            <a:xfrm>
              <a:off x="2511679" y="4199776"/>
              <a:ext cx="49017" cy="56428"/>
            </a:xfrm>
            <a:custGeom>
              <a:avLst/>
              <a:gdLst/>
              <a:ahLst/>
              <a:cxnLst/>
              <a:rect l="l" t="t" r="r" b="b"/>
              <a:pathLst>
                <a:path w="1098" h="1264" extrusionOk="0">
                  <a:moveTo>
                    <a:pt x="1097" y="1"/>
                  </a:moveTo>
                  <a:lnTo>
                    <a:pt x="1" y="626"/>
                  </a:lnTo>
                  <a:lnTo>
                    <a:pt x="1097" y="1263"/>
                  </a:lnTo>
                  <a:lnTo>
                    <a:pt x="109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9"/>
            <p:cNvSpPr/>
            <p:nvPr/>
          </p:nvSpPr>
          <p:spPr>
            <a:xfrm>
              <a:off x="2504268" y="4199776"/>
              <a:ext cx="7455" cy="55803"/>
            </a:xfrm>
            <a:custGeom>
              <a:avLst/>
              <a:gdLst/>
              <a:ahLst/>
              <a:cxnLst/>
              <a:rect l="l" t="t" r="r" b="b"/>
              <a:pathLst>
                <a:path w="167" h="1250" extrusionOk="0">
                  <a:moveTo>
                    <a:pt x="1" y="1"/>
                  </a:moveTo>
                  <a:lnTo>
                    <a:pt x="1" y="1249"/>
                  </a:lnTo>
                  <a:lnTo>
                    <a:pt x="167" y="1249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C31DB005-29FA-810C-332E-F5A57A398C6C}"/>
              </a:ext>
            </a:extLst>
          </p:cNvPr>
          <p:cNvGrpSpPr/>
          <p:nvPr/>
        </p:nvGrpSpPr>
        <p:grpSpPr>
          <a:xfrm>
            <a:off x="705075" y="552000"/>
            <a:ext cx="1262950" cy="2090895"/>
            <a:chOff x="705075" y="552000"/>
            <a:chExt cx="1262950" cy="2090895"/>
          </a:xfrm>
        </p:grpSpPr>
        <p:cxnSp>
          <p:nvCxnSpPr>
            <p:cNvPr id="5" name="Google Shape;239;p28">
              <a:extLst>
                <a:ext uri="{FF2B5EF4-FFF2-40B4-BE49-F238E27FC236}">
                  <a16:creationId xmlns:a16="http://schemas.microsoft.com/office/drawing/2014/main" id="{8EA21C65-B5D1-64B2-7015-94D283D86C7A}"/>
                </a:ext>
              </a:extLst>
            </p:cNvPr>
            <p:cNvCxnSpPr/>
            <p:nvPr/>
          </p:nvCxnSpPr>
          <p:spPr>
            <a:xfrm>
              <a:off x="705075" y="2295636"/>
              <a:ext cx="1238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CD833D76-8FC5-452B-769E-DF49F380E21E}"/>
                </a:ext>
              </a:extLst>
            </p:cNvPr>
            <p:cNvGrpSpPr/>
            <p:nvPr/>
          </p:nvGrpSpPr>
          <p:grpSpPr>
            <a:xfrm>
              <a:off x="723895" y="552000"/>
              <a:ext cx="1244130" cy="2090895"/>
              <a:chOff x="723895" y="552000"/>
              <a:chExt cx="1244130" cy="2090895"/>
            </a:xfrm>
          </p:grpSpPr>
          <p:grpSp>
            <p:nvGrpSpPr>
              <p:cNvPr id="7" name="Google Shape;215;p28">
                <a:extLst>
                  <a:ext uri="{FF2B5EF4-FFF2-40B4-BE49-F238E27FC236}">
                    <a16:creationId xmlns:a16="http://schemas.microsoft.com/office/drawing/2014/main" id="{4C59AD47-865D-D0B8-1146-F00B2E95CA87}"/>
                  </a:ext>
                </a:extLst>
              </p:cNvPr>
              <p:cNvGrpSpPr/>
              <p:nvPr/>
            </p:nvGrpSpPr>
            <p:grpSpPr>
              <a:xfrm>
                <a:off x="723895" y="552000"/>
                <a:ext cx="1244130" cy="1640915"/>
                <a:chOff x="723895" y="552000"/>
                <a:chExt cx="1244130" cy="1640915"/>
              </a:xfrm>
            </p:grpSpPr>
            <p:sp>
              <p:nvSpPr>
                <p:cNvPr id="10" name="Google Shape;216;p28">
                  <a:extLst>
                    <a:ext uri="{FF2B5EF4-FFF2-40B4-BE49-F238E27FC236}">
                      <a16:creationId xmlns:a16="http://schemas.microsoft.com/office/drawing/2014/main" id="{4989600E-2DA6-17C8-AA11-B79F89C465C2}"/>
                    </a:ext>
                  </a:extLst>
                </p:cNvPr>
                <p:cNvSpPr/>
                <p:nvPr/>
              </p:nvSpPr>
              <p:spPr>
                <a:xfrm>
                  <a:off x="729625" y="552000"/>
                  <a:ext cx="98100" cy="98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" name="Google Shape;217;p28">
                  <a:extLst>
                    <a:ext uri="{FF2B5EF4-FFF2-40B4-BE49-F238E27FC236}">
                      <a16:creationId xmlns:a16="http://schemas.microsoft.com/office/drawing/2014/main" id="{92D67960-E460-F4D9-D04C-FD37A19377A3}"/>
                    </a:ext>
                  </a:extLst>
                </p:cNvPr>
                <p:cNvSpPr/>
                <p:nvPr/>
              </p:nvSpPr>
              <p:spPr>
                <a:xfrm>
                  <a:off x="882900" y="552000"/>
                  <a:ext cx="98100" cy="9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" name="Google Shape;218;p28">
                  <a:extLst>
                    <a:ext uri="{FF2B5EF4-FFF2-40B4-BE49-F238E27FC236}">
                      <a16:creationId xmlns:a16="http://schemas.microsoft.com/office/drawing/2014/main" id="{83DCF012-F40C-627C-949F-1C2C36D1A3A2}"/>
                    </a:ext>
                  </a:extLst>
                </p:cNvPr>
                <p:cNvSpPr/>
                <p:nvPr/>
              </p:nvSpPr>
              <p:spPr>
                <a:xfrm>
                  <a:off x="1036175" y="552000"/>
                  <a:ext cx="98100" cy="981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" name="Google Shape;219;p28">
                  <a:extLst>
                    <a:ext uri="{FF2B5EF4-FFF2-40B4-BE49-F238E27FC236}">
                      <a16:creationId xmlns:a16="http://schemas.microsoft.com/office/drawing/2014/main" id="{22E23798-55BD-273B-1BE6-00DF1F7BB2E6}"/>
                    </a:ext>
                  </a:extLst>
                </p:cNvPr>
                <p:cNvGrpSpPr/>
                <p:nvPr/>
              </p:nvGrpSpPr>
              <p:grpSpPr>
                <a:xfrm>
                  <a:off x="729630" y="1968358"/>
                  <a:ext cx="255615" cy="224557"/>
                  <a:chOff x="6184139" y="1980808"/>
                  <a:chExt cx="451696" cy="396814"/>
                </a:xfrm>
              </p:grpSpPr>
              <p:sp>
                <p:nvSpPr>
                  <p:cNvPr id="32" name="Google Shape;220;p28">
                    <a:extLst>
                      <a:ext uri="{FF2B5EF4-FFF2-40B4-BE49-F238E27FC236}">
                        <a16:creationId xmlns:a16="http://schemas.microsoft.com/office/drawing/2014/main" id="{CD7E14F8-226A-5CCE-8C52-BF531B7AF067}"/>
                      </a:ext>
                    </a:extLst>
                  </p:cNvPr>
                  <p:cNvSpPr/>
                  <p:nvPr/>
                </p:nvSpPr>
                <p:spPr>
                  <a:xfrm>
                    <a:off x="6184139" y="1980808"/>
                    <a:ext cx="451696" cy="3968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73" h="8322" extrusionOk="0">
                        <a:moveTo>
                          <a:pt x="4272" y="361"/>
                        </a:moveTo>
                        <a:cubicBezTo>
                          <a:pt x="4675" y="361"/>
                          <a:pt x="5063" y="583"/>
                          <a:pt x="5257" y="943"/>
                        </a:cubicBezTo>
                        <a:cubicBezTo>
                          <a:pt x="5285" y="1013"/>
                          <a:pt x="5354" y="1041"/>
                          <a:pt x="5437" y="1041"/>
                        </a:cubicBezTo>
                        <a:cubicBezTo>
                          <a:pt x="5466" y="1038"/>
                          <a:pt x="5495" y="1036"/>
                          <a:pt x="5524" y="1036"/>
                        </a:cubicBezTo>
                        <a:cubicBezTo>
                          <a:pt x="5868" y="1036"/>
                          <a:pt x="6196" y="1263"/>
                          <a:pt x="6324" y="1596"/>
                        </a:cubicBezTo>
                        <a:cubicBezTo>
                          <a:pt x="6349" y="1657"/>
                          <a:pt x="6408" y="1709"/>
                          <a:pt x="6480" y="1709"/>
                        </a:cubicBezTo>
                        <a:cubicBezTo>
                          <a:pt x="6489" y="1709"/>
                          <a:pt x="6497" y="1708"/>
                          <a:pt x="6505" y="1707"/>
                        </a:cubicBezTo>
                        <a:cubicBezTo>
                          <a:pt x="6521" y="1705"/>
                          <a:pt x="6536" y="1704"/>
                          <a:pt x="6552" y="1704"/>
                        </a:cubicBezTo>
                        <a:cubicBezTo>
                          <a:pt x="6838" y="1704"/>
                          <a:pt x="7088" y="1944"/>
                          <a:pt x="7088" y="2234"/>
                        </a:cubicBezTo>
                        <a:cubicBezTo>
                          <a:pt x="7088" y="2524"/>
                          <a:pt x="6851" y="2760"/>
                          <a:pt x="6561" y="2760"/>
                        </a:cubicBezTo>
                        <a:lnTo>
                          <a:pt x="6311" y="2760"/>
                        </a:lnTo>
                        <a:lnTo>
                          <a:pt x="6311" y="2178"/>
                        </a:lnTo>
                        <a:cubicBezTo>
                          <a:pt x="6311" y="2073"/>
                          <a:pt x="6222" y="1988"/>
                          <a:pt x="6120" y="1988"/>
                        </a:cubicBezTo>
                        <a:cubicBezTo>
                          <a:pt x="6101" y="1988"/>
                          <a:pt x="6081" y="1991"/>
                          <a:pt x="6061" y="1997"/>
                        </a:cubicBezTo>
                        <a:lnTo>
                          <a:pt x="4064" y="2566"/>
                        </a:lnTo>
                        <a:cubicBezTo>
                          <a:pt x="3981" y="2594"/>
                          <a:pt x="3926" y="2677"/>
                          <a:pt x="3939" y="2760"/>
                        </a:cubicBezTo>
                        <a:lnTo>
                          <a:pt x="3066" y="2760"/>
                        </a:lnTo>
                        <a:cubicBezTo>
                          <a:pt x="2678" y="2760"/>
                          <a:pt x="2345" y="2413"/>
                          <a:pt x="2373" y="2025"/>
                        </a:cubicBezTo>
                        <a:cubicBezTo>
                          <a:pt x="2373" y="1886"/>
                          <a:pt x="2441" y="1720"/>
                          <a:pt x="2552" y="1609"/>
                        </a:cubicBezTo>
                        <a:cubicBezTo>
                          <a:pt x="2678" y="1470"/>
                          <a:pt x="2830" y="1401"/>
                          <a:pt x="3011" y="1387"/>
                        </a:cubicBezTo>
                        <a:cubicBezTo>
                          <a:pt x="3094" y="1374"/>
                          <a:pt x="3163" y="1318"/>
                          <a:pt x="3177" y="1235"/>
                        </a:cubicBezTo>
                        <a:cubicBezTo>
                          <a:pt x="3232" y="999"/>
                          <a:pt x="3371" y="777"/>
                          <a:pt x="3565" y="610"/>
                        </a:cubicBezTo>
                        <a:cubicBezTo>
                          <a:pt x="3773" y="444"/>
                          <a:pt x="4009" y="361"/>
                          <a:pt x="4272" y="361"/>
                        </a:cubicBezTo>
                        <a:close/>
                        <a:moveTo>
                          <a:pt x="5936" y="2413"/>
                        </a:moveTo>
                        <a:lnTo>
                          <a:pt x="5936" y="2816"/>
                        </a:lnTo>
                        <a:lnTo>
                          <a:pt x="4300" y="3301"/>
                        </a:lnTo>
                        <a:lnTo>
                          <a:pt x="4300" y="2885"/>
                        </a:lnTo>
                        <a:lnTo>
                          <a:pt x="5936" y="2413"/>
                        </a:lnTo>
                        <a:close/>
                        <a:moveTo>
                          <a:pt x="5618" y="4493"/>
                        </a:moveTo>
                        <a:cubicBezTo>
                          <a:pt x="5797" y="4493"/>
                          <a:pt x="5936" y="4632"/>
                          <a:pt x="5936" y="4813"/>
                        </a:cubicBezTo>
                        <a:lnTo>
                          <a:pt x="5936" y="4826"/>
                        </a:lnTo>
                        <a:lnTo>
                          <a:pt x="5936" y="4841"/>
                        </a:lnTo>
                        <a:cubicBezTo>
                          <a:pt x="5936" y="5007"/>
                          <a:pt x="5797" y="5146"/>
                          <a:pt x="5618" y="5146"/>
                        </a:cubicBezTo>
                        <a:lnTo>
                          <a:pt x="5326" y="5146"/>
                        </a:lnTo>
                        <a:cubicBezTo>
                          <a:pt x="5146" y="5146"/>
                          <a:pt x="5007" y="5007"/>
                          <a:pt x="5007" y="4841"/>
                        </a:cubicBezTo>
                        <a:lnTo>
                          <a:pt x="5007" y="4813"/>
                        </a:lnTo>
                        <a:cubicBezTo>
                          <a:pt x="5007" y="4632"/>
                          <a:pt x="5146" y="4493"/>
                          <a:pt x="5326" y="4493"/>
                        </a:cubicBezTo>
                        <a:close/>
                        <a:moveTo>
                          <a:pt x="3621" y="4909"/>
                        </a:moveTo>
                        <a:cubicBezTo>
                          <a:pt x="3800" y="4909"/>
                          <a:pt x="3939" y="5048"/>
                          <a:pt x="3939" y="5215"/>
                        </a:cubicBezTo>
                        <a:lnTo>
                          <a:pt x="3939" y="5229"/>
                        </a:lnTo>
                        <a:lnTo>
                          <a:pt x="3939" y="5242"/>
                        </a:lnTo>
                        <a:cubicBezTo>
                          <a:pt x="3939" y="5409"/>
                          <a:pt x="3800" y="5547"/>
                          <a:pt x="3621" y="5547"/>
                        </a:cubicBezTo>
                        <a:lnTo>
                          <a:pt x="3316" y="5547"/>
                        </a:lnTo>
                        <a:cubicBezTo>
                          <a:pt x="3149" y="5547"/>
                          <a:pt x="3011" y="5409"/>
                          <a:pt x="3011" y="5242"/>
                        </a:cubicBezTo>
                        <a:lnTo>
                          <a:pt x="3011" y="5215"/>
                        </a:lnTo>
                        <a:cubicBezTo>
                          <a:pt x="3011" y="5048"/>
                          <a:pt x="3149" y="4909"/>
                          <a:pt x="3316" y="4909"/>
                        </a:cubicBezTo>
                        <a:close/>
                        <a:moveTo>
                          <a:pt x="7615" y="2483"/>
                        </a:moveTo>
                        <a:lnTo>
                          <a:pt x="7615" y="6200"/>
                        </a:lnTo>
                        <a:lnTo>
                          <a:pt x="1873" y="6200"/>
                        </a:lnTo>
                        <a:lnTo>
                          <a:pt x="1873" y="2483"/>
                        </a:lnTo>
                        <a:lnTo>
                          <a:pt x="2081" y="2483"/>
                        </a:lnTo>
                        <a:cubicBezTo>
                          <a:pt x="2247" y="2871"/>
                          <a:pt x="2636" y="3134"/>
                          <a:pt x="3066" y="3134"/>
                        </a:cubicBezTo>
                        <a:lnTo>
                          <a:pt x="3939" y="3134"/>
                        </a:lnTo>
                        <a:lnTo>
                          <a:pt x="3939" y="4619"/>
                        </a:lnTo>
                        <a:cubicBezTo>
                          <a:pt x="3843" y="4563"/>
                          <a:pt x="3732" y="4536"/>
                          <a:pt x="3621" y="4536"/>
                        </a:cubicBezTo>
                        <a:lnTo>
                          <a:pt x="3316" y="4536"/>
                        </a:lnTo>
                        <a:cubicBezTo>
                          <a:pt x="2941" y="4536"/>
                          <a:pt x="2636" y="4841"/>
                          <a:pt x="2636" y="5215"/>
                        </a:cubicBezTo>
                        <a:lnTo>
                          <a:pt x="2636" y="5242"/>
                        </a:lnTo>
                        <a:cubicBezTo>
                          <a:pt x="2636" y="5617"/>
                          <a:pt x="2941" y="5922"/>
                          <a:pt x="3316" y="5922"/>
                        </a:cubicBezTo>
                        <a:lnTo>
                          <a:pt x="3621" y="5922"/>
                        </a:lnTo>
                        <a:cubicBezTo>
                          <a:pt x="4009" y="5922"/>
                          <a:pt x="4300" y="5590"/>
                          <a:pt x="4300" y="5215"/>
                        </a:cubicBezTo>
                        <a:lnTo>
                          <a:pt x="4300" y="3676"/>
                        </a:lnTo>
                        <a:lnTo>
                          <a:pt x="5936" y="3204"/>
                        </a:lnTo>
                        <a:lnTo>
                          <a:pt x="5936" y="4203"/>
                        </a:lnTo>
                        <a:cubicBezTo>
                          <a:pt x="5840" y="4161"/>
                          <a:pt x="5742" y="4133"/>
                          <a:pt x="5618" y="4133"/>
                        </a:cubicBezTo>
                        <a:lnTo>
                          <a:pt x="5326" y="4133"/>
                        </a:lnTo>
                        <a:cubicBezTo>
                          <a:pt x="4952" y="4133"/>
                          <a:pt x="4647" y="4438"/>
                          <a:pt x="4647" y="4813"/>
                        </a:cubicBezTo>
                        <a:lnTo>
                          <a:pt x="4647" y="4841"/>
                        </a:lnTo>
                        <a:cubicBezTo>
                          <a:pt x="4647" y="5215"/>
                          <a:pt x="4952" y="5520"/>
                          <a:pt x="5326" y="5520"/>
                        </a:cubicBezTo>
                        <a:lnTo>
                          <a:pt x="5618" y="5520"/>
                        </a:lnTo>
                        <a:cubicBezTo>
                          <a:pt x="6006" y="5520"/>
                          <a:pt x="6311" y="5187"/>
                          <a:pt x="6311" y="4813"/>
                        </a:cubicBezTo>
                        <a:lnTo>
                          <a:pt x="6311" y="3134"/>
                        </a:lnTo>
                        <a:lnTo>
                          <a:pt x="6561" y="3134"/>
                        </a:lnTo>
                        <a:cubicBezTo>
                          <a:pt x="6962" y="3134"/>
                          <a:pt x="7323" y="2857"/>
                          <a:pt x="7434" y="2483"/>
                        </a:cubicBezTo>
                        <a:close/>
                        <a:moveTo>
                          <a:pt x="8044" y="1664"/>
                        </a:moveTo>
                        <a:cubicBezTo>
                          <a:pt x="8253" y="1664"/>
                          <a:pt x="8432" y="1831"/>
                          <a:pt x="8432" y="2053"/>
                        </a:cubicBezTo>
                        <a:lnTo>
                          <a:pt x="8432" y="6629"/>
                        </a:lnTo>
                        <a:cubicBezTo>
                          <a:pt x="8432" y="6838"/>
                          <a:pt x="8253" y="7017"/>
                          <a:pt x="8044" y="7017"/>
                        </a:cubicBezTo>
                        <a:lnTo>
                          <a:pt x="1443" y="7017"/>
                        </a:lnTo>
                        <a:cubicBezTo>
                          <a:pt x="1221" y="7017"/>
                          <a:pt x="1055" y="6838"/>
                          <a:pt x="1055" y="6629"/>
                        </a:cubicBezTo>
                        <a:lnTo>
                          <a:pt x="1055" y="2053"/>
                        </a:lnTo>
                        <a:cubicBezTo>
                          <a:pt x="1055" y="1831"/>
                          <a:pt x="1221" y="1664"/>
                          <a:pt x="1443" y="1664"/>
                        </a:cubicBezTo>
                        <a:lnTo>
                          <a:pt x="2081" y="1664"/>
                        </a:lnTo>
                        <a:cubicBezTo>
                          <a:pt x="2025" y="1803"/>
                          <a:pt x="1998" y="1956"/>
                          <a:pt x="1998" y="2108"/>
                        </a:cubicBezTo>
                        <a:lnTo>
                          <a:pt x="1679" y="2108"/>
                        </a:lnTo>
                        <a:cubicBezTo>
                          <a:pt x="1582" y="2108"/>
                          <a:pt x="1498" y="2191"/>
                          <a:pt x="1498" y="2289"/>
                        </a:cubicBezTo>
                        <a:lnTo>
                          <a:pt x="1498" y="6394"/>
                        </a:lnTo>
                        <a:cubicBezTo>
                          <a:pt x="1498" y="6490"/>
                          <a:pt x="1582" y="6574"/>
                          <a:pt x="1679" y="6574"/>
                        </a:cubicBezTo>
                        <a:lnTo>
                          <a:pt x="7794" y="6574"/>
                        </a:lnTo>
                        <a:cubicBezTo>
                          <a:pt x="7905" y="6574"/>
                          <a:pt x="7989" y="6490"/>
                          <a:pt x="7989" y="6394"/>
                        </a:cubicBezTo>
                        <a:lnTo>
                          <a:pt x="7989" y="2289"/>
                        </a:lnTo>
                        <a:cubicBezTo>
                          <a:pt x="7989" y="2191"/>
                          <a:pt x="7905" y="2108"/>
                          <a:pt x="7794" y="2108"/>
                        </a:cubicBezTo>
                        <a:lnTo>
                          <a:pt x="7448" y="2108"/>
                        </a:lnTo>
                        <a:cubicBezTo>
                          <a:pt x="7434" y="1942"/>
                          <a:pt x="7365" y="1790"/>
                          <a:pt x="7254" y="1664"/>
                        </a:cubicBezTo>
                        <a:close/>
                        <a:moveTo>
                          <a:pt x="4272" y="0"/>
                        </a:moveTo>
                        <a:cubicBezTo>
                          <a:pt x="3926" y="0"/>
                          <a:pt x="3593" y="111"/>
                          <a:pt x="3329" y="320"/>
                        </a:cubicBezTo>
                        <a:cubicBezTo>
                          <a:pt x="3107" y="514"/>
                          <a:pt x="2941" y="749"/>
                          <a:pt x="2844" y="1026"/>
                        </a:cubicBezTo>
                        <a:cubicBezTo>
                          <a:pt x="2663" y="1069"/>
                          <a:pt x="2484" y="1165"/>
                          <a:pt x="2345" y="1290"/>
                        </a:cubicBezTo>
                        <a:lnTo>
                          <a:pt x="1443" y="1290"/>
                        </a:lnTo>
                        <a:cubicBezTo>
                          <a:pt x="1027" y="1290"/>
                          <a:pt x="681" y="1637"/>
                          <a:pt x="681" y="2053"/>
                        </a:cubicBezTo>
                        <a:lnTo>
                          <a:pt x="681" y="6629"/>
                        </a:lnTo>
                        <a:cubicBezTo>
                          <a:pt x="681" y="6768"/>
                          <a:pt x="722" y="6906"/>
                          <a:pt x="792" y="7017"/>
                        </a:cubicBezTo>
                        <a:lnTo>
                          <a:pt x="195" y="7017"/>
                        </a:lnTo>
                        <a:cubicBezTo>
                          <a:pt x="84" y="7017"/>
                          <a:pt x="1" y="7101"/>
                          <a:pt x="1" y="7198"/>
                        </a:cubicBezTo>
                        <a:lnTo>
                          <a:pt x="1" y="7642"/>
                        </a:lnTo>
                        <a:cubicBezTo>
                          <a:pt x="1" y="8016"/>
                          <a:pt x="320" y="8321"/>
                          <a:pt x="694" y="8321"/>
                        </a:cubicBezTo>
                        <a:lnTo>
                          <a:pt x="3926" y="8321"/>
                        </a:lnTo>
                        <a:cubicBezTo>
                          <a:pt x="4037" y="8321"/>
                          <a:pt x="4120" y="8238"/>
                          <a:pt x="4120" y="8141"/>
                        </a:cubicBezTo>
                        <a:cubicBezTo>
                          <a:pt x="4120" y="8030"/>
                          <a:pt x="4037" y="7947"/>
                          <a:pt x="3926" y="7947"/>
                        </a:cubicBezTo>
                        <a:lnTo>
                          <a:pt x="694" y="7947"/>
                        </a:lnTo>
                        <a:cubicBezTo>
                          <a:pt x="514" y="7947"/>
                          <a:pt x="376" y="7808"/>
                          <a:pt x="376" y="7642"/>
                        </a:cubicBezTo>
                        <a:lnTo>
                          <a:pt x="376" y="7392"/>
                        </a:lnTo>
                        <a:lnTo>
                          <a:pt x="9098" y="7392"/>
                        </a:lnTo>
                        <a:lnTo>
                          <a:pt x="9098" y="7642"/>
                        </a:lnTo>
                        <a:cubicBezTo>
                          <a:pt x="9098" y="7808"/>
                          <a:pt x="8959" y="7947"/>
                          <a:pt x="8793" y="7947"/>
                        </a:cubicBezTo>
                        <a:lnTo>
                          <a:pt x="5562" y="7947"/>
                        </a:lnTo>
                        <a:cubicBezTo>
                          <a:pt x="5451" y="7947"/>
                          <a:pt x="5368" y="8030"/>
                          <a:pt x="5368" y="8141"/>
                        </a:cubicBezTo>
                        <a:cubicBezTo>
                          <a:pt x="5368" y="8238"/>
                          <a:pt x="5451" y="8321"/>
                          <a:pt x="5562" y="8321"/>
                        </a:cubicBezTo>
                        <a:lnTo>
                          <a:pt x="8793" y="8321"/>
                        </a:lnTo>
                        <a:cubicBezTo>
                          <a:pt x="9168" y="8321"/>
                          <a:pt x="9473" y="8016"/>
                          <a:pt x="9473" y="7642"/>
                        </a:cubicBezTo>
                        <a:lnTo>
                          <a:pt x="9473" y="7198"/>
                        </a:lnTo>
                        <a:cubicBezTo>
                          <a:pt x="9473" y="7101"/>
                          <a:pt x="9390" y="7017"/>
                          <a:pt x="9292" y="7017"/>
                        </a:cubicBezTo>
                        <a:lnTo>
                          <a:pt x="8696" y="7017"/>
                        </a:lnTo>
                        <a:cubicBezTo>
                          <a:pt x="8765" y="6906"/>
                          <a:pt x="8793" y="6768"/>
                          <a:pt x="8793" y="6629"/>
                        </a:cubicBezTo>
                        <a:lnTo>
                          <a:pt x="8793" y="2053"/>
                        </a:lnTo>
                        <a:cubicBezTo>
                          <a:pt x="8793" y="1637"/>
                          <a:pt x="8460" y="1290"/>
                          <a:pt x="8044" y="1290"/>
                        </a:cubicBezTo>
                        <a:lnTo>
                          <a:pt x="6588" y="1290"/>
                        </a:lnTo>
                        <a:cubicBezTo>
                          <a:pt x="6367" y="915"/>
                          <a:pt x="5964" y="666"/>
                          <a:pt x="5520" y="666"/>
                        </a:cubicBezTo>
                        <a:cubicBezTo>
                          <a:pt x="5243" y="250"/>
                          <a:pt x="4771" y="0"/>
                          <a:pt x="427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" name="Google Shape;221;p28">
                    <a:extLst>
                      <a:ext uri="{FF2B5EF4-FFF2-40B4-BE49-F238E27FC236}">
                        <a16:creationId xmlns:a16="http://schemas.microsoft.com/office/drawing/2014/main" id="{8EE05202-E912-7494-F7A2-1CEC036A51C3}"/>
                      </a:ext>
                    </a:extLst>
                  </p:cNvPr>
                  <p:cNvSpPr/>
                  <p:nvPr/>
                </p:nvSpPr>
                <p:spPr>
                  <a:xfrm>
                    <a:off x="6400384" y="2359892"/>
                    <a:ext cx="19216" cy="174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3" h="367" extrusionOk="0">
                        <a:moveTo>
                          <a:pt x="192" y="0"/>
                        </a:moveTo>
                        <a:cubicBezTo>
                          <a:pt x="147" y="0"/>
                          <a:pt x="103" y="19"/>
                          <a:pt x="70" y="53"/>
                        </a:cubicBezTo>
                        <a:cubicBezTo>
                          <a:pt x="14" y="121"/>
                          <a:pt x="1" y="219"/>
                          <a:pt x="56" y="288"/>
                        </a:cubicBezTo>
                        <a:cubicBezTo>
                          <a:pt x="89" y="342"/>
                          <a:pt x="142" y="366"/>
                          <a:pt x="197" y="366"/>
                        </a:cubicBezTo>
                        <a:cubicBezTo>
                          <a:pt x="283" y="366"/>
                          <a:pt x="372" y="306"/>
                          <a:pt x="389" y="205"/>
                        </a:cubicBezTo>
                        <a:cubicBezTo>
                          <a:pt x="403" y="136"/>
                          <a:pt x="362" y="53"/>
                          <a:pt x="278" y="25"/>
                        </a:cubicBezTo>
                        <a:cubicBezTo>
                          <a:pt x="251" y="8"/>
                          <a:pt x="221" y="0"/>
                          <a:pt x="19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4" name="Google Shape;222;p28">
                  <a:extLst>
                    <a:ext uri="{FF2B5EF4-FFF2-40B4-BE49-F238E27FC236}">
                      <a16:creationId xmlns:a16="http://schemas.microsoft.com/office/drawing/2014/main" id="{0E01151D-3786-A076-4643-EC4FC3FEF8ED}"/>
                    </a:ext>
                  </a:extLst>
                </p:cNvPr>
                <p:cNvGrpSpPr/>
                <p:nvPr/>
              </p:nvGrpSpPr>
              <p:grpSpPr>
                <a:xfrm>
                  <a:off x="729603" y="975082"/>
                  <a:ext cx="255613" cy="254966"/>
                  <a:chOff x="6184139" y="1220827"/>
                  <a:chExt cx="451696" cy="450552"/>
                </a:xfrm>
              </p:grpSpPr>
              <p:sp>
                <p:nvSpPr>
                  <p:cNvPr id="29" name="Google Shape;223;p28">
                    <a:extLst>
                      <a:ext uri="{FF2B5EF4-FFF2-40B4-BE49-F238E27FC236}">
                        <a16:creationId xmlns:a16="http://schemas.microsoft.com/office/drawing/2014/main" id="{A731C0D1-D85A-5990-6A75-5FF147BDD4D6}"/>
                      </a:ext>
                    </a:extLst>
                  </p:cNvPr>
                  <p:cNvSpPr/>
                  <p:nvPr/>
                </p:nvSpPr>
                <p:spPr>
                  <a:xfrm>
                    <a:off x="6353416" y="1390104"/>
                    <a:ext cx="117776" cy="1370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0" h="2875" extrusionOk="0">
                        <a:moveTo>
                          <a:pt x="916" y="1946"/>
                        </a:moveTo>
                        <a:cubicBezTo>
                          <a:pt x="1069" y="1946"/>
                          <a:pt x="1193" y="2070"/>
                          <a:pt x="1193" y="2224"/>
                        </a:cubicBezTo>
                        <a:cubicBezTo>
                          <a:pt x="1193" y="2376"/>
                          <a:pt x="1069" y="2501"/>
                          <a:pt x="916" y="2501"/>
                        </a:cubicBezTo>
                        <a:lnTo>
                          <a:pt x="666" y="2501"/>
                        </a:lnTo>
                        <a:cubicBezTo>
                          <a:pt x="500" y="2501"/>
                          <a:pt x="376" y="2376"/>
                          <a:pt x="376" y="2224"/>
                        </a:cubicBezTo>
                        <a:cubicBezTo>
                          <a:pt x="376" y="2070"/>
                          <a:pt x="500" y="1946"/>
                          <a:pt x="666" y="1946"/>
                        </a:cubicBezTo>
                        <a:close/>
                        <a:moveTo>
                          <a:pt x="1383" y="1"/>
                        </a:moveTo>
                        <a:cubicBezTo>
                          <a:pt x="1371" y="1"/>
                          <a:pt x="1358" y="2"/>
                          <a:pt x="1347" y="5"/>
                        </a:cubicBezTo>
                        <a:cubicBezTo>
                          <a:pt x="1263" y="18"/>
                          <a:pt x="1193" y="101"/>
                          <a:pt x="1193" y="184"/>
                        </a:cubicBezTo>
                        <a:lnTo>
                          <a:pt x="1193" y="1627"/>
                        </a:lnTo>
                        <a:cubicBezTo>
                          <a:pt x="1110" y="1599"/>
                          <a:pt x="1014" y="1571"/>
                          <a:pt x="916" y="1571"/>
                        </a:cubicBezTo>
                        <a:lnTo>
                          <a:pt x="666" y="1571"/>
                        </a:lnTo>
                        <a:cubicBezTo>
                          <a:pt x="320" y="1571"/>
                          <a:pt x="15" y="1849"/>
                          <a:pt x="15" y="2209"/>
                        </a:cubicBezTo>
                        <a:cubicBezTo>
                          <a:pt x="1" y="2570"/>
                          <a:pt x="293" y="2875"/>
                          <a:pt x="666" y="2875"/>
                        </a:cubicBezTo>
                        <a:lnTo>
                          <a:pt x="916" y="2875"/>
                        </a:lnTo>
                        <a:cubicBezTo>
                          <a:pt x="1277" y="2875"/>
                          <a:pt x="1568" y="2584"/>
                          <a:pt x="1568" y="2224"/>
                        </a:cubicBezTo>
                        <a:lnTo>
                          <a:pt x="1568" y="600"/>
                        </a:lnTo>
                        <a:cubicBezTo>
                          <a:pt x="1637" y="628"/>
                          <a:pt x="1707" y="670"/>
                          <a:pt x="1804" y="698"/>
                        </a:cubicBezTo>
                        <a:cubicBezTo>
                          <a:pt x="2026" y="767"/>
                          <a:pt x="2081" y="920"/>
                          <a:pt x="2081" y="933"/>
                        </a:cubicBezTo>
                        <a:lnTo>
                          <a:pt x="2095" y="948"/>
                        </a:lnTo>
                        <a:cubicBezTo>
                          <a:pt x="2118" y="1025"/>
                          <a:pt x="2183" y="1067"/>
                          <a:pt x="2259" y="1067"/>
                        </a:cubicBezTo>
                        <a:cubicBezTo>
                          <a:pt x="2278" y="1067"/>
                          <a:pt x="2297" y="1064"/>
                          <a:pt x="2317" y="1059"/>
                        </a:cubicBezTo>
                        <a:cubicBezTo>
                          <a:pt x="2414" y="1031"/>
                          <a:pt x="2469" y="933"/>
                          <a:pt x="2442" y="822"/>
                        </a:cubicBezTo>
                        <a:cubicBezTo>
                          <a:pt x="2401" y="698"/>
                          <a:pt x="2247" y="448"/>
                          <a:pt x="1915" y="337"/>
                        </a:cubicBezTo>
                        <a:cubicBezTo>
                          <a:pt x="1665" y="268"/>
                          <a:pt x="1554" y="101"/>
                          <a:pt x="1541" y="88"/>
                        </a:cubicBezTo>
                        <a:cubicBezTo>
                          <a:pt x="1506" y="30"/>
                          <a:pt x="1443" y="1"/>
                          <a:pt x="138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" name="Google Shape;224;p28">
                    <a:extLst>
                      <a:ext uri="{FF2B5EF4-FFF2-40B4-BE49-F238E27FC236}">
                        <a16:creationId xmlns:a16="http://schemas.microsoft.com/office/drawing/2014/main" id="{B7760E9F-AB3A-6A4E-637D-3C0A3ADF6442}"/>
                      </a:ext>
                    </a:extLst>
                  </p:cNvPr>
                  <p:cNvSpPr/>
                  <p:nvPr/>
                </p:nvSpPr>
                <p:spPr>
                  <a:xfrm>
                    <a:off x="6184139" y="1227598"/>
                    <a:ext cx="451696" cy="443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73" h="9307" extrusionOk="0">
                        <a:moveTo>
                          <a:pt x="4672" y="2941"/>
                        </a:moveTo>
                        <a:cubicBezTo>
                          <a:pt x="5194" y="2941"/>
                          <a:pt x="5714" y="3135"/>
                          <a:pt x="6103" y="3524"/>
                        </a:cubicBezTo>
                        <a:cubicBezTo>
                          <a:pt x="6894" y="4313"/>
                          <a:pt x="6894" y="5604"/>
                          <a:pt x="6103" y="6394"/>
                        </a:cubicBezTo>
                        <a:cubicBezTo>
                          <a:pt x="5708" y="6789"/>
                          <a:pt x="5188" y="6987"/>
                          <a:pt x="4667" y="6987"/>
                        </a:cubicBezTo>
                        <a:cubicBezTo>
                          <a:pt x="4147" y="6987"/>
                          <a:pt x="3627" y="6789"/>
                          <a:pt x="3232" y="6394"/>
                        </a:cubicBezTo>
                        <a:cubicBezTo>
                          <a:pt x="2441" y="5604"/>
                          <a:pt x="2441" y="4313"/>
                          <a:pt x="3232" y="3524"/>
                        </a:cubicBezTo>
                        <a:cubicBezTo>
                          <a:pt x="3627" y="3135"/>
                          <a:pt x="4151" y="2941"/>
                          <a:pt x="4672" y="2941"/>
                        </a:cubicBezTo>
                        <a:close/>
                        <a:moveTo>
                          <a:pt x="2726" y="6554"/>
                        </a:moveTo>
                        <a:cubicBezTo>
                          <a:pt x="2820" y="6554"/>
                          <a:pt x="2913" y="6588"/>
                          <a:pt x="2983" y="6658"/>
                        </a:cubicBezTo>
                        <a:cubicBezTo>
                          <a:pt x="3121" y="6796"/>
                          <a:pt x="3121" y="7018"/>
                          <a:pt x="2983" y="7157"/>
                        </a:cubicBezTo>
                        <a:lnTo>
                          <a:pt x="1720" y="8418"/>
                        </a:lnTo>
                        <a:lnTo>
                          <a:pt x="1208" y="7919"/>
                        </a:lnTo>
                        <a:lnTo>
                          <a:pt x="2469" y="6658"/>
                        </a:lnTo>
                        <a:cubicBezTo>
                          <a:pt x="2538" y="6588"/>
                          <a:pt x="2632" y="6554"/>
                          <a:pt x="2726" y="6554"/>
                        </a:cubicBezTo>
                        <a:close/>
                        <a:moveTo>
                          <a:pt x="944" y="8183"/>
                        </a:moveTo>
                        <a:lnTo>
                          <a:pt x="1457" y="8682"/>
                        </a:lnTo>
                        <a:lnTo>
                          <a:pt x="1304" y="8834"/>
                        </a:lnTo>
                        <a:cubicBezTo>
                          <a:pt x="1235" y="8904"/>
                          <a:pt x="1145" y="8938"/>
                          <a:pt x="1055" y="8938"/>
                        </a:cubicBezTo>
                        <a:cubicBezTo>
                          <a:pt x="964" y="8938"/>
                          <a:pt x="874" y="8904"/>
                          <a:pt x="805" y="8834"/>
                        </a:cubicBezTo>
                        <a:cubicBezTo>
                          <a:pt x="666" y="8696"/>
                          <a:pt x="666" y="8474"/>
                          <a:pt x="805" y="8335"/>
                        </a:cubicBezTo>
                        <a:lnTo>
                          <a:pt x="944" y="8183"/>
                        </a:lnTo>
                        <a:close/>
                        <a:moveTo>
                          <a:pt x="4718" y="1"/>
                        </a:moveTo>
                        <a:cubicBezTo>
                          <a:pt x="4642" y="1"/>
                          <a:pt x="4571" y="51"/>
                          <a:pt x="4549" y="125"/>
                        </a:cubicBezTo>
                        <a:cubicBezTo>
                          <a:pt x="4508" y="223"/>
                          <a:pt x="4564" y="320"/>
                          <a:pt x="4660" y="362"/>
                        </a:cubicBezTo>
                        <a:cubicBezTo>
                          <a:pt x="5146" y="541"/>
                          <a:pt x="5548" y="889"/>
                          <a:pt x="5797" y="1346"/>
                        </a:cubicBezTo>
                        <a:cubicBezTo>
                          <a:pt x="5834" y="1394"/>
                          <a:pt x="5890" y="1432"/>
                          <a:pt x="5950" y="1432"/>
                        </a:cubicBezTo>
                        <a:cubicBezTo>
                          <a:pt x="5959" y="1432"/>
                          <a:pt x="5969" y="1431"/>
                          <a:pt x="5978" y="1429"/>
                        </a:cubicBezTo>
                        <a:lnTo>
                          <a:pt x="6130" y="1429"/>
                        </a:lnTo>
                        <a:cubicBezTo>
                          <a:pt x="6824" y="1429"/>
                          <a:pt x="7462" y="1873"/>
                          <a:pt x="7711" y="2511"/>
                        </a:cubicBezTo>
                        <a:cubicBezTo>
                          <a:pt x="7739" y="2594"/>
                          <a:pt x="7822" y="2636"/>
                          <a:pt x="7905" y="2636"/>
                        </a:cubicBezTo>
                        <a:cubicBezTo>
                          <a:pt x="7947" y="2636"/>
                          <a:pt x="7975" y="2622"/>
                          <a:pt x="8016" y="2622"/>
                        </a:cubicBezTo>
                        <a:cubicBezTo>
                          <a:pt x="8613" y="2622"/>
                          <a:pt x="9098" y="3121"/>
                          <a:pt x="9098" y="3718"/>
                        </a:cubicBezTo>
                        <a:cubicBezTo>
                          <a:pt x="9098" y="4328"/>
                          <a:pt x="8613" y="4813"/>
                          <a:pt x="8016" y="4813"/>
                        </a:cubicBezTo>
                        <a:lnTo>
                          <a:pt x="7073" y="4813"/>
                        </a:lnTo>
                        <a:cubicBezTo>
                          <a:pt x="7004" y="3870"/>
                          <a:pt x="6380" y="3024"/>
                          <a:pt x="5492" y="2705"/>
                        </a:cubicBezTo>
                        <a:cubicBezTo>
                          <a:pt x="5230" y="2611"/>
                          <a:pt x="4957" y="2565"/>
                          <a:pt x="4687" y="2565"/>
                        </a:cubicBezTo>
                        <a:cubicBezTo>
                          <a:pt x="4001" y="2565"/>
                          <a:pt x="3329" y="2857"/>
                          <a:pt x="2872" y="3385"/>
                        </a:cubicBezTo>
                        <a:cubicBezTo>
                          <a:pt x="2705" y="3579"/>
                          <a:pt x="2567" y="3787"/>
                          <a:pt x="2456" y="4023"/>
                        </a:cubicBezTo>
                        <a:cubicBezTo>
                          <a:pt x="2358" y="4272"/>
                          <a:pt x="2289" y="4550"/>
                          <a:pt x="2275" y="4813"/>
                        </a:cubicBezTo>
                        <a:lnTo>
                          <a:pt x="1762" y="4813"/>
                        </a:lnTo>
                        <a:cubicBezTo>
                          <a:pt x="999" y="4813"/>
                          <a:pt x="376" y="4189"/>
                          <a:pt x="376" y="3426"/>
                        </a:cubicBezTo>
                        <a:cubicBezTo>
                          <a:pt x="376" y="2719"/>
                          <a:pt x="944" y="2109"/>
                          <a:pt x="1651" y="2054"/>
                        </a:cubicBezTo>
                        <a:cubicBezTo>
                          <a:pt x="1735" y="2039"/>
                          <a:pt x="1803" y="1984"/>
                          <a:pt x="1818" y="1900"/>
                        </a:cubicBezTo>
                        <a:cubicBezTo>
                          <a:pt x="1984" y="1194"/>
                          <a:pt x="2484" y="611"/>
                          <a:pt x="3177" y="362"/>
                        </a:cubicBezTo>
                        <a:cubicBezTo>
                          <a:pt x="3273" y="334"/>
                          <a:pt x="3316" y="223"/>
                          <a:pt x="3273" y="125"/>
                        </a:cubicBezTo>
                        <a:cubicBezTo>
                          <a:pt x="3251" y="48"/>
                          <a:pt x="3176" y="6"/>
                          <a:pt x="3098" y="6"/>
                        </a:cubicBezTo>
                        <a:cubicBezTo>
                          <a:pt x="3078" y="6"/>
                          <a:pt x="3058" y="9"/>
                          <a:pt x="3038" y="14"/>
                        </a:cubicBezTo>
                        <a:cubicBezTo>
                          <a:pt x="2650" y="153"/>
                          <a:pt x="2303" y="403"/>
                          <a:pt x="2025" y="722"/>
                        </a:cubicBezTo>
                        <a:cubicBezTo>
                          <a:pt x="1776" y="1000"/>
                          <a:pt x="1596" y="1332"/>
                          <a:pt x="1498" y="1693"/>
                        </a:cubicBezTo>
                        <a:cubicBezTo>
                          <a:pt x="653" y="1832"/>
                          <a:pt x="1" y="2581"/>
                          <a:pt x="1" y="3426"/>
                        </a:cubicBezTo>
                        <a:cubicBezTo>
                          <a:pt x="1" y="4397"/>
                          <a:pt x="792" y="5188"/>
                          <a:pt x="1762" y="5188"/>
                        </a:cubicBezTo>
                        <a:lnTo>
                          <a:pt x="2289" y="5188"/>
                        </a:lnTo>
                        <a:cubicBezTo>
                          <a:pt x="2317" y="5534"/>
                          <a:pt x="2428" y="5881"/>
                          <a:pt x="2608" y="6186"/>
                        </a:cubicBezTo>
                        <a:cubicBezTo>
                          <a:pt x="2469" y="6214"/>
                          <a:pt x="2330" y="6283"/>
                          <a:pt x="2206" y="6394"/>
                        </a:cubicBezTo>
                        <a:lnTo>
                          <a:pt x="542" y="8072"/>
                        </a:lnTo>
                        <a:cubicBezTo>
                          <a:pt x="250" y="8350"/>
                          <a:pt x="250" y="8807"/>
                          <a:pt x="542" y="9099"/>
                        </a:cubicBezTo>
                        <a:cubicBezTo>
                          <a:pt x="681" y="9237"/>
                          <a:pt x="868" y="9307"/>
                          <a:pt x="1055" y="9307"/>
                        </a:cubicBezTo>
                        <a:cubicBezTo>
                          <a:pt x="1242" y="9307"/>
                          <a:pt x="1430" y="9237"/>
                          <a:pt x="1568" y="9099"/>
                        </a:cubicBezTo>
                        <a:lnTo>
                          <a:pt x="3232" y="7420"/>
                        </a:lnTo>
                        <a:cubicBezTo>
                          <a:pt x="3343" y="7309"/>
                          <a:pt x="3412" y="7170"/>
                          <a:pt x="3440" y="7018"/>
                        </a:cubicBezTo>
                        <a:cubicBezTo>
                          <a:pt x="3815" y="7240"/>
                          <a:pt x="4244" y="7364"/>
                          <a:pt x="4675" y="7364"/>
                        </a:cubicBezTo>
                        <a:cubicBezTo>
                          <a:pt x="5285" y="7364"/>
                          <a:pt x="5895" y="7129"/>
                          <a:pt x="6367" y="6658"/>
                        </a:cubicBezTo>
                        <a:cubicBezTo>
                          <a:pt x="6783" y="6242"/>
                          <a:pt x="7004" y="5728"/>
                          <a:pt x="7060" y="5188"/>
                        </a:cubicBezTo>
                        <a:lnTo>
                          <a:pt x="8016" y="5188"/>
                        </a:lnTo>
                        <a:cubicBezTo>
                          <a:pt x="8821" y="5188"/>
                          <a:pt x="9473" y="4522"/>
                          <a:pt x="9473" y="3718"/>
                        </a:cubicBezTo>
                        <a:cubicBezTo>
                          <a:pt x="9473" y="2913"/>
                          <a:pt x="8821" y="2261"/>
                          <a:pt x="8016" y="2261"/>
                        </a:cubicBezTo>
                        <a:lnTo>
                          <a:pt x="8003" y="2261"/>
                        </a:lnTo>
                        <a:cubicBezTo>
                          <a:pt x="7670" y="1540"/>
                          <a:pt x="6935" y="1055"/>
                          <a:pt x="6130" y="1055"/>
                        </a:cubicBezTo>
                        <a:lnTo>
                          <a:pt x="6061" y="1055"/>
                        </a:lnTo>
                        <a:cubicBezTo>
                          <a:pt x="5770" y="569"/>
                          <a:pt x="5313" y="209"/>
                          <a:pt x="4786" y="14"/>
                        </a:cubicBezTo>
                        <a:cubicBezTo>
                          <a:pt x="4763" y="5"/>
                          <a:pt x="4740" y="1"/>
                          <a:pt x="471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" name="Google Shape;225;p28">
                    <a:extLst>
                      <a:ext uri="{FF2B5EF4-FFF2-40B4-BE49-F238E27FC236}">
                        <a16:creationId xmlns:a16="http://schemas.microsoft.com/office/drawing/2014/main" id="{87D01BE1-D894-34BB-2F69-AE46FCDE8337}"/>
                      </a:ext>
                    </a:extLst>
                  </p:cNvPr>
                  <p:cNvSpPr/>
                  <p:nvPr/>
                </p:nvSpPr>
                <p:spPr>
                  <a:xfrm>
                    <a:off x="6361570" y="1220827"/>
                    <a:ext cx="19025" cy="176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9" h="371" extrusionOk="0">
                        <a:moveTo>
                          <a:pt x="187" y="1"/>
                        </a:moveTo>
                        <a:cubicBezTo>
                          <a:pt x="174" y="1"/>
                          <a:pt x="161" y="2"/>
                          <a:pt x="149" y="4"/>
                        </a:cubicBezTo>
                        <a:cubicBezTo>
                          <a:pt x="79" y="32"/>
                          <a:pt x="24" y="101"/>
                          <a:pt x="11" y="171"/>
                        </a:cubicBezTo>
                        <a:cubicBezTo>
                          <a:pt x="1" y="288"/>
                          <a:pt x="101" y="370"/>
                          <a:pt x="200" y="370"/>
                        </a:cubicBezTo>
                        <a:cubicBezTo>
                          <a:pt x="241" y="370"/>
                          <a:pt x="283" y="356"/>
                          <a:pt x="316" y="323"/>
                        </a:cubicBezTo>
                        <a:cubicBezTo>
                          <a:pt x="385" y="267"/>
                          <a:pt x="399" y="156"/>
                          <a:pt x="357" y="88"/>
                        </a:cubicBezTo>
                        <a:cubicBezTo>
                          <a:pt x="323" y="30"/>
                          <a:pt x="250" y="1"/>
                          <a:pt x="18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" name="Google Shape;226;p28">
                  <a:extLst>
                    <a:ext uri="{FF2B5EF4-FFF2-40B4-BE49-F238E27FC236}">
                      <a16:creationId xmlns:a16="http://schemas.microsoft.com/office/drawing/2014/main" id="{B4B2171F-0ED3-9119-D8C6-ED289355D68E}"/>
                    </a:ext>
                  </a:extLst>
                </p:cNvPr>
                <p:cNvGrpSpPr/>
                <p:nvPr/>
              </p:nvGrpSpPr>
              <p:grpSpPr>
                <a:xfrm>
                  <a:off x="723895" y="1482607"/>
                  <a:ext cx="267227" cy="233163"/>
                  <a:chOff x="6908262" y="1240186"/>
                  <a:chExt cx="472209" cy="412024"/>
                </a:xfrm>
              </p:grpSpPr>
              <p:sp>
                <p:nvSpPr>
                  <p:cNvPr id="21" name="Google Shape;227;p28">
                    <a:extLst>
                      <a:ext uri="{FF2B5EF4-FFF2-40B4-BE49-F238E27FC236}">
                        <a16:creationId xmlns:a16="http://schemas.microsoft.com/office/drawing/2014/main" id="{F6C70DC2-4F59-140F-D3E5-C93BB603BA45}"/>
                      </a:ext>
                    </a:extLst>
                  </p:cNvPr>
                  <p:cNvSpPr/>
                  <p:nvPr/>
                </p:nvSpPr>
                <p:spPr>
                  <a:xfrm>
                    <a:off x="7105958" y="1594618"/>
                    <a:ext cx="76769" cy="179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0" h="376" extrusionOk="0">
                        <a:moveTo>
                          <a:pt x="181" y="0"/>
                        </a:moveTo>
                        <a:cubicBezTo>
                          <a:pt x="84" y="0"/>
                          <a:pt x="1" y="84"/>
                          <a:pt x="1" y="181"/>
                        </a:cubicBezTo>
                        <a:cubicBezTo>
                          <a:pt x="1" y="292"/>
                          <a:pt x="84" y="375"/>
                          <a:pt x="181" y="375"/>
                        </a:cubicBezTo>
                        <a:lnTo>
                          <a:pt x="1429" y="375"/>
                        </a:lnTo>
                        <a:cubicBezTo>
                          <a:pt x="1540" y="375"/>
                          <a:pt x="1609" y="292"/>
                          <a:pt x="1609" y="181"/>
                        </a:cubicBezTo>
                        <a:cubicBezTo>
                          <a:pt x="1609" y="84"/>
                          <a:pt x="1540" y="0"/>
                          <a:pt x="142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" name="Google Shape;228;p28">
                    <a:extLst>
                      <a:ext uri="{FF2B5EF4-FFF2-40B4-BE49-F238E27FC236}">
                        <a16:creationId xmlns:a16="http://schemas.microsoft.com/office/drawing/2014/main" id="{373C2E3E-75E8-B810-2055-961A39CFDA37}"/>
                      </a:ext>
                    </a:extLst>
                  </p:cNvPr>
                  <p:cNvSpPr/>
                  <p:nvPr/>
                </p:nvSpPr>
                <p:spPr>
                  <a:xfrm>
                    <a:off x="7080209" y="1365642"/>
                    <a:ext cx="136229" cy="1595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57" h="3347" extrusionOk="0">
                        <a:moveTo>
                          <a:pt x="1054" y="2237"/>
                        </a:moveTo>
                        <a:cubicBezTo>
                          <a:pt x="1262" y="2237"/>
                          <a:pt x="1415" y="2404"/>
                          <a:pt x="1415" y="2598"/>
                        </a:cubicBezTo>
                        <a:lnTo>
                          <a:pt x="1415" y="2611"/>
                        </a:lnTo>
                        <a:cubicBezTo>
                          <a:pt x="1415" y="2820"/>
                          <a:pt x="1262" y="2972"/>
                          <a:pt x="1054" y="2972"/>
                        </a:cubicBezTo>
                        <a:lnTo>
                          <a:pt x="735" y="2972"/>
                        </a:lnTo>
                        <a:cubicBezTo>
                          <a:pt x="541" y="2972"/>
                          <a:pt x="374" y="2820"/>
                          <a:pt x="374" y="2611"/>
                        </a:cubicBezTo>
                        <a:lnTo>
                          <a:pt x="374" y="2598"/>
                        </a:lnTo>
                        <a:cubicBezTo>
                          <a:pt x="374" y="2404"/>
                          <a:pt x="541" y="2237"/>
                          <a:pt x="735" y="2237"/>
                        </a:cubicBezTo>
                        <a:close/>
                        <a:moveTo>
                          <a:pt x="1594" y="1"/>
                        </a:moveTo>
                        <a:cubicBezTo>
                          <a:pt x="1580" y="1"/>
                          <a:pt x="1567" y="2"/>
                          <a:pt x="1553" y="4"/>
                        </a:cubicBezTo>
                        <a:cubicBezTo>
                          <a:pt x="1470" y="32"/>
                          <a:pt x="1415" y="102"/>
                          <a:pt x="1415" y="185"/>
                        </a:cubicBezTo>
                        <a:lnTo>
                          <a:pt x="1415" y="1960"/>
                        </a:lnTo>
                        <a:cubicBezTo>
                          <a:pt x="1317" y="1904"/>
                          <a:pt x="1193" y="1862"/>
                          <a:pt x="1054" y="1862"/>
                        </a:cubicBezTo>
                        <a:lnTo>
                          <a:pt x="735" y="1862"/>
                        </a:lnTo>
                        <a:cubicBezTo>
                          <a:pt x="333" y="1862"/>
                          <a:pt x="0" y="2195"/>
                          <a:pt x="0" y="2598"/>
                        </a:cubicBezTo>
                        <a:lnTo>
                          <a:pt x="0" y="2611"/>
                        </a:lnTo>
                        <a:cubicBezTo>
                          <a:pt x="0" y="3014"/>
                          <a:pt x="333" y="3347"/>
                          <a:pt x="735" y="3347"/>
                        </a:cubicBezTo>
                        <a:lnTo>
                          <a:pt x="1054" y="3347"/>
                        </a:lnTo>
                        <a:cubicBezTo>
                          <a:pt x="1456" y="3347"/>
                          <a:pt x="1789" y="3014"/>
                          <a:pt x="1789" y="2611"/>
                        </a:cubicBezTo>
                        <a:lnTo>
                          <a:pt x="1789" y="2598"/>
                        </a:lnTo>
                        <a:lnTo>
                          <a:pt x="1789" y="614"/>
                        </a:lnTo>
                        <a:cubicBezTo>
                          <a:pt x="1872" y="670"/>
                          <a:pt x="1983" y="725"/>
                          <a:pt x="2108" y="767"/>
                        </a:cubicBezTo>
                        <a:cubicBezTo>
                          <a:pt x="2399" y="850"/>
                          <a:pt x="2469" y="1058"/>
                          <a:pt x="2469" y="1058"/>
                        </a:cubicBezTo>
                        <a:lnTo>
                          <a:pt x="2482" y="1086"/>
                        </a:lnTo>
                        <a:cubicBezTo>
                          <a:pt x="2505" y="1154"/>
                          <a:pt x="2575" y="1204"/>
                          <a:pt x="2645" y="1204"/>
                        </a:cubicBezTo>
                        <a:cubicBezTo>
                          <a:pt x="2661" y="1204"/>
                          <a:pt x="2676" y="1202"/>
                          <a:pt x="2691" y="1197"/>
                        </a:cubicBezTo>
                        <a:cubicBezTo>
                          <a:pt x="2802" y="1183"/>
                          <a:pt x="2857" y="1072"/>
                          <a:pt x="2829" y="975"/>
                        </a:cubicBezTo>
                        <a:lnTo>
                          <a:pt x="2829" y="961"/>
                        </a:lnTo>
                        <a:cubicBezTo>
                          <a:pt x="2787" y="808"/>
                          <a:pt x="2607" y="531"/>
                          <a:pt x="2219" y="407"/>
                        </a:cubicBezTo>
                        <a:cubicBezTo>
                          <a:pt x="1914" y="309"/>
                          <a:pt x="1775" y="115"/>
                          <a:pt x="1761" y="87"/>
                        </a:cubicBezTo>
                        <a:cubicBezTo>
                          <a:pt x="1726" y="30"/>
                          <a:pt x="1663" y="1"/>
                          <a:pt x="159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" name="Google Shape;229;p28">
                    <a:extLst>
                      <a:ext uri="{FF2B5EF4-FFF2-40B4-BE49-F238E27FC236}">
                        <a16:creationId xmlns:a16="http://schemas.microsoft.com/office/drawing/2014/main" id="{68B98FF3-443C-945A-550B-0E4B139CB96E}"/>
                      </a:ext>
                    </a:extLst>
                  </p:cNvPr>
                  <p:cNvSpPr/>
                  <p:nvPr/>
                </p:nvSpPr>
                <p:spPr>
                  <a:xfrm>
                    <a:off x="7019365" y="1240186"/>
                    <a:ext cx="249999" cy="4120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43" h="8641" extrusionOk="0">
                        <a:moveTo>
                          <a:pt x="3578" y="361"/>
                        </a:moveTo>
                        <a:lnTo>
                          <a:pt x="3578" y="403"/>
                        </a:lnTo>
                        <a:lnTo>
                          <a:pt x="3578" y="666"/>
                        </a:lnTo>
                        <a:cubicBezTo>
                          <a:pt x="3578" y="736"/>
                          <a:pt x="3523" y="791"/>
                          <a:pt x="3453" y="791"/>
                        </a:cubicBezTo>
                        <a:lnTo>
                          <a:pt x="1803" y="791"/>
                        </a:lnTo>
                        <a:cubicBezTo>
                          <a:pt x="1720" y="791"/>
                          <a:pt x="1665" y="736"/>
                          <a:pt x="1665" y="666"/>
                        </a:cubicBezTo>
                        <a:lnTo>
                          <a:pt x="1665" y="403"/>
                        </a:lnTo>
                        <a:lnTo>
                          <a:pt x="1665" y="361"/>
                        </a:lnTo>
                        <a:close/>
                        <a:moveTo>
                          <a:pt x="832" y="0"/>
                        </a:moveTo>
                        <a:cubicBezTo>
                          <a:pt x="374" y="0"/>
                          <a:pt x="0" y="375"/>
                          <a:pt x="0" y="832"/>
                        </a:cubicBezTo>
                        <a:lnTo>
                          <a:pt x="0" y="1636"/>
                        </a:lnTo>
                        <a:cubicBezTo>
                          <a:pt x="0" y="1747"/>
                          <a:pt x="84" y="1831"/>
                          <a:pt x="180" y="1831"/>
                        </a:cubicBezTo>
                        <a:cubicBezTo>
                          <a:pt x="291" y="1831"/>
                          <a:pt x="374" y="1747"/>
                          <a:pt x="374" y="1636"/>
                        </a:cubicBezTo>
                        <a:lnTo>
                          <a:pt x="374" y="832"/>
                        </a:lnTo>
                        <a:cubicBezTo>
                          <a:pt x="374" y="569"/>
                          <a:pt x="568" y="361"/>
                          <a:pt x="832" y="361"/>
                        </a:cubicBezTo>
                        <a:lnTo>
                          <a:pt x="1262" y="361"/>
                        </a:lnTo>
                        <a:cubicBezTo>
                          <a:pt x="1276" y="361"/>
                          <a:pt x="1290" y="388"/>
                          <a:pt x="1290" y="403"/>
                        </a:cubicBezTo>
                        <a:lnTo>
                          <a:pt x="1290" y="666"/>
                        </a:lnTo>
                        <a:cubicBezTo>
                          <a:pt x="1290" y="943"/>
                          <a:pt x="1526" y="1165"/>
                          <a:pt x="1803" y="1165"/>
                        </a:cubicBezTo>
                        <a:lnTo>
                          <a:pt x="3453" y="1165"/>
                        </a:lnTo>
                        <a:cubicBezTo>
                          <a:pt x="3730" y="1165"/>
                          <a:pt x="3952" y="943"/>
                          <a:pt x="3952" y="666"/>
                        </a:cubicBezTo>
                        <a:lnTo>
                          <a:pt x="3952" y="403"/>
                        </a:lnTo>
                        <a:cubicBezTo>
                          <a:pt x="3952" y="388"/>
                          <a:pt x="3967" y="361"/>
                          <a:pt x="3994" y="361"/>
                        </a:cubicBezTo>
                        <a:lnTo>
                          <a:pt x="4410" y="361"/>
                        </a:lnTo>
                        <a:cubicBezTo>
                          <a:pt x="4673" y="361"/>
                          <a:pt x="4882" y="569"/>
                          <a:pt x="4882" y="832"/>
                        </a:cubicBezTo>
                        <a:lnTo>
                          <a:pt x="4882" y="7808"/>
                        </a:lnTo>
                        <a:cubicBezTo>
                          <a:pt x="4882" y="8058"/>
                          <a:pt x="4673" y="8265"/>
                          <a:pt x="4410" y="8265"/>
                        </a:cubicBezTo>
                        <a:lnTo>
                          <a:pt x="832" y="8265"/>
                        </a:lnTo>
                        <a:cubicBezTo>
                          <a:pt x="583" y="8265"/>
                          <a:pt x="374" y="8058"/>
                          <a:pt x="374" y="7808"/>
                        </a:cubicBezTo>
                        <a:lnTo>
                          <a:pt x="374" y="3273"/>
                        </a:lnTo>
                        <a:cubicBezTo>
                          <a:pt x="374" y="3162"/>
                          <a:pt x="291" y="3079"/>
                          <a:pt x="180" y="3079"/>
                        </a:cubicBezTo>
                        <a:cubicBezTo>
                          <a:pt x="84" y="3079"/>
                          <a:pt x="0" y="3162"/>
                          <a:pt x="0" y="3273"/>
                        </a:cubicBezTo>
                        <a:lnTo>
                          <a:pt x="0" y="7808"/>
                        </a:lnTo>
                        <a:cubicBezTo>
                          <a:pt x="0" y="8265"/>
                          <a:pt x="374" y="8640"/>
                          <a:pt x="832" y="8640"/>
                        </a:cubicBezTo>
                        <a:lnTo>
                          <a:pt x="4410" y="8640"/>
                        </a:lnTo>
                        <a:cubicBezTo>
                          <a:pt x="4882" y="8640"/>
                          <a:pt x="5242" y="8265"/>
                          <a:pt x="5242" y="7808"/>
                        </a:cubicBezTo>
                        <a:lnTo>
                          <a:pt x="5242" y="832"/>
                        </a:lnTo>
                        <a:cubicBezTo>
                          <a:pt x="5242" y="375"/>
                          <a:pt x="4882" y="0"/>
                          <a:pt x="441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" name="Google Shape;230;p28">
                    <a:extLst>
                      <a:ext uri="{FF2B5EF4-FFF2-40B4-BE49-F238E27FC236}">
                        <a16:creationId xmlns:a16="http://schemas.microsoft.com/office/drawing/2014/main" id="{1DB9945B-55E3-385D-99EB-0A342BE93A7B}"/>
                      </a:ext>
                    </a:extLst>
                  </p:cNvPr>
                  <p:cNvSpPr/>
                  <p:nvPr/>
                </p:nvSpPr>
                <p:spPr>
                  <a:xfrm>
                    <a:off x="6955183" y="1401691"/>
                    <a:ext cx="41722" cy="97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5" h="2047" extrusionOk="0">
                        <a:moveTo>
                          <a:pt x="668" y="1"/>
                        </a:moveTo>
                        <a:cubicBezTo>
                          <a:pt x="621" y="1"/>
                          <a:pt x="576" y="18"/>
                          <a:pt x="542" y="52"/>
                        </a:cubicBezTo>
                        <a:cubicBezTo>
                          <a:pt x="1" y="594"/>
                          <a:pt x="1" y="1454"/>
                          <a:pt x="542" y="1994"/>
                        </a:cubicBezTo>
                        <a:cubicBezTo>
                          <a:pt x="576" y="2029"/>
                          <a:pt x="625" y="2046"/>
                          <a:pt x="673" y="2046"/>
                        </a:cubicBezTo>
                        <a:cubicBezTo>
                          <a:pt x="722" y="2046"/>
                          <a:pt x="771" y="2029"/>
                          <a:pt x="805" y="1994"/>
                        </a:cubicBezTo>
                        <a:cubicBezTo>
                          <a:pt x="875" y="1911"/>
                          <a:pt x="875" y="1800"/>
                          <a:pt x="805" y="1731"/>
                        </a:cubicBezTo>
                        <a:cubicBezTo>
                          <a:pt x="417" y="1343"/>
                          <a:pt x="417" y="705"/>
                          <a:pt x="805" y="316"/>
                        </a:cubicBezTo>
                        <a:cubicBezTo>
                          <a:pt x="875" y="246"/>
                          <a:pt x="875" y="122"/>
                          <a:pt x="805" y="52"/>
                        </a:cubicBezTo>
                        <a:cubicBezTo>
                          <a:pt x="763" y="18"/>
                          <a:pt x="715" y="1"/>
                          <a:pt x="66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" name="Google Shape;231;p28">
                    <a:extLst>
                      <a:ext uri="{FF2B5EF4-FFF2-40B4-BE49-F238E27FC236}">
                        <a16:creationId xmlns:a16="http://schemas.microsoft.com/office/drawing/2014/main" id="{65E42B6F-EF85-9275-8F45-4F1B09C6FD4C}"/>
                      </a:ext>
                    </a:extLst>
                  </p:cNvPr>
                  <p:cNvSpPr/>
                  <p:nvPr/>
                </p:nvSpPr>
                <p:spPr>
                  <a:xfrm>
                    <a:off x="6908262" y="1371269"/>
                    <a:ext cx="58220" cy="1585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1" h="3326" extrusionOk="0">
                        <a:moveTo>
                          <a:pt x="1014" y="1"/>
                        </a:moveTo>
                        <a:cubicBezTo>
                          <a:pt x="967" y="1"/>
                          <a:pt x="922" y="18"/>
                          <a:pt x="888" y="52"/>
                        </a:cubicBezTo>
                        <a:cubicBezTo>
                          <a:pt x="1" y="940"/>
                          <a:pt x="1" y="2382"/>
                          <a:pt x="888" y="3270"/>
                        </a:cubicBezTo>
                        <a:cubicBezTo>
                          <a:pt x="916" y="3297"/>
                          <a:pt x="971" y="3325"/>
                          <a:pt x="1012" y="3325"/>
                        </a:cubicBezTo>
                        <a:cubicBezTo>
                          <a:pt x="1068" y="3325"/>
                          <a:pt x="1110" y="3297"/>
                          <a:pt x="1151" y="3270"/>
                        </a:cubicBezTo>
                        <a:cubicBezTo>
                          <a:pt x="1221" y="3201"/>
                          <a:pt x="1221" y="3076"/>
                          <a:pt x="1151" y="3007"/>
                        </a:cubicBezTo>
                        <a:cubicBezTo>
                          <a:pt x="402" y="2258"/>
                          <a:pt x="402" y="1051"/>
                          <a:pt x="1151" y="316"/>
                        </a:cubicBezTo>
                        <a:cubicBezTo>
                          <a:pt x="1221" y="247"/>
                          <a:pt x="1221" y="122"/>
                          <a:pt x="1151" y="52"/>
                        </a:cubicBezTo>
                        <a:cubicBezTo>
                          <a:pt x="1109" y="18"/>
                          <a:pt x="1061" y="1"/>
                          <a:pt x="101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" name="Google Shape;232;p28">
                    <a:extLst>
                      <a:ext uri="{FF2B5EF4-FFF2-40B4-BE49-F238E27FC236}">
                        <a16:creationId xmlns:a16="http://schemas.microsoft.com/office/drawing/2014/main" id="{6031DCCA-7CDA-B755-CF6A-F08EC68FA980}"/>
                      </a:ext>
                    </a:extLst>
                  </p:cNvPr>
                  <p:cNvSpPr/>
                  <p:nvPr/>
                </p:nvSpPr>
                <p:spPr>
                  <a:xfrm>
                    <a:off x="7291781" y="1401691"/>
                    <a:ext cx="41722" cy="97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5" h="2047" extrusionOk="0">
                        <a:moveTo>
                          <a:pt x="210" y="1"/>
                        </a:moveTo>
                        <a:cubicBezTo>
                          <a:pt x="163" y="1"/>
                          <a:pt x="119" y="18"/>
                          <a:pt x="84" y="52"/>
                        </a:cubicBezTo>
                        <a:cubicBezTo>
                          <a:pt x="1" y="122"/>
                          <a:pt x="1" y="246"/>
                          <a:pt x="84" y="316"/>
                        </a:cubicBezTo>
                        <a:cubicBezTo>
                          <a:pt x="472" y="705"/>
                          <a:pt x="472" y="1343"/>
                          <a:pt x="84" y="1731"/>
                        </a:cubicBezTo>
                        <a:cubicBezTo>
                          <a:pt x="1" y="1800"/>
                          <a:pt x="1" y="1911"/>
                          <a:pt x="84" y="1994"/>
                        </a:cubicBezTo>
                        <a:cubicBezTo>
                          <a:pt x="119" y="2029"/>
                          <a:pt x="163" y="2046"/>
                          <a:pt x="210" y="2046"/>
                        </a:cubicBezTo>
                        <a:cubicBezTo>
                          <a:pt x="257" y="2046"/>
                          <a:pt x="305" y="2029"/>
                          <a:pt x="347" y="1994"/>
                        </a:cubicBezTo>
                        <a:cubicBezTo>
                          <a:pt x="874" y="1454"/>
                          <a:pt x="874" y="594"/>
                          <a:pt x="347" y="52"/>
                        </a:cubicBezTo>
                        <a:cubicBezTo>
                          <a:pt x="305" y="18"/>
                          <a:pt x="257" y="1"/>
                          <a:pt x="21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" name="Google Shape;233;p28">
                    <a:extLst>
                      <a:ext uri="{FF2B5EF4-FFF2-40B4-BE49-F238E27FC236}">
                        <a16:creationId xmlns:a16="http://schemas.microsoft.com/office/drawing/2014/main" id="{DCCCDC48-3C19-F655-B2B8-934EF1614487}"/>
                      </a:ext>
                    </a:extLst>
                  </p:cNvPr>
                  <p:cNvSpPr/>
                  <p:nvPr/>
                </p:nvSpPr>
                <p:spPr>
                  <a:xfrm>
                    <a:off x="7322871" y="1371269"/>
                    <a:ext cx="57600" cy="1584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8" h="3323" extrusionOk="0">
                        <a:moveTo>
                          <a:pt x="196" y="1"/>
                        </a:moveTo>
                        <a:cubicBezTo>
                          <a:pt x="149" y="1"/>
                          <a:pt x="104" y="18"/>
                          <a:pt x="70" y="52"/>
                        </a:cubicBezTo>
                        <a:cubicBezTo>
                          <a:pt x="0" y="122"/>
                          <a:pt x="0" y="247"/>
                          <a:pt x="70" y="316"/>
                        </a:cubicBezTo>
                        <a:cubicBezTo>
                          <a:pt x="805" y="1051"/>
                          <a:pt x="805" y="2258"/>
                          <a:pt x="70" y="3007"/>
                        </a:cubicBezTo>
                        <a:cubicBezTo>
                          <a:pt x="0" y="3076"/>
                          <a:pt x="0" y="3201"/>
                          <a:pt x="70" y="3270"/>
                        </a:cubicBezTo>
                        <a:cubicBezTo>
                          <a:pt x="104" y="3305"/>
                          <a:pt x="149" y="3322"/>
                          <a:pt x="196" y="3322"/>
                        </a:cubicBezTo>
                        <a:cubicBezTo>
                          <a:pt x="243" y="3322"/>
                          <a:pt x="291" y="3305"/>
                          <a:pt x="333" y="3270"/>
                        </a:cubicBezTo>
                        <a:cubicBezTo>
                          <a:pt x="1207" y="2382"/>
                          <a:pt x="1207" y="940"/>
                          <a:pt x="333" y="52"/>
                        </a:cubicBezTo>
                        <a:cubicBezTo>
                          <a:pt x="291" y="18"/>
                          <a:pt x="243" y="1"/>
                          <a:pt x="19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" name="Google Shape;234;p28">
                    <a:extLst>
                      <a:ext uri="{FF2B5EF4-FFF2-40B4-BE49-F238E27FC236}">
                        <a16:creationId xmlns:a16="http://schemas.microsoft.com/office/drawing/2014/main" id="{3E881257-4029-FAD3-80F6-18F312AACD2E}"/>
                      </a:ext>
                    </a:extLst>
                  </p:cNvPr>
                  <p:cNvSpPr/>
                  <p:nvPr/>
                </p:nvSpPr>
                <p:spPr>
                  <a:xfrm>
                    <a:off x="7018030" y="1348476"/>
                    <a:ext cx="19502" cy="177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9" h="373" extrusionOk="0">
                        <a:moveTo>
                          <a:pt x="207" y="1"/>
                        </a:moveTo>
                        <a:cubicBezTo>
                          <a:pt x="168" y="1"/>
                          <a:pt x="128" y="14"/>
                          <a:pt x="97" y="46"/>
                        </a:cubicBezTo>
                        <a:cubicBezTo>
                          <a:pt x="14" y="101"/>
                          <a:pt x="1" y="212"/>
                          <a:pt x="56" y="295"/>
                        </a:cubicBezTo>
                        <a:cubicBezTo>
                          <a:pt x="93" y="348"/>
                          <a:pt x="148" y="373"/>
                          <a:pt x="204" y="373"/>
                        </a:cubicBezTo>
                        <a:cubicBezTo>
                          <a:pt x="292" y="373"/>
                          <a:pt x="380" y="309"/>
                          <a:pt x="389" y="198"/>
                        </a:cubicBezTo>
                        <a:cubicBezTo>
                          <a:pt x="409" y="88"/>
                          <a:pt x="307" y="1"/>
                          <a:pt x="20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6" name="Google Shape;235;p28">
                  <a:extLst>
                    <a:ext uri="{FF2B5EF4-FFF2-40B4-BE49-F238E27FC236}">
                      <a16:creationId xmlns:a16="http://schemas.microsoft.com/office/drawing/2014/main" id="{9D6CD3A3-BA67-8D34-3F63-D247B27BBF00}"/>
                    </a:ext>
                  </a:extLst>
                </p:cNvPr>
                <p:cNvSpPr txBox="1"/>
                <p:nvPr/>
              </p:nvSpPr>
              <p:spPr>
                <a:xfrm>
                  <a:off x="1085175" y="1029513"/>
                  <a:ext cx="858300" cy="146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100">
                      <a:solidFill>
                        <a:schemeClr val="dk1"/>
                      </a:solidFill>
                      <a:latin typeface="Lexend Deca"/>
                      <a:ea typeface="Lexend Deca"/>
                      <a:cs typeface="Lexend Deca"/>
                      <a:sym typeface="Lexend Deca"/>
                    </a:rPr>
                    <a:t>Dataset</a:t>
                  </a:r>
                  <a:endParaRPr sz="1100">
                    <a:solidFill>
                      <a:schemeClr val="dk1"/>
                    </a:solidFill>
                    <a:latin typeface="Lexend Deca"/>
                    <a:ea typeface="Lexend Deca"/>
                    <a:cs typeface="Lexend Deca"/>
                    <a:sym typeface="Lexend Deca"/>
                  </a:endParaRPr>
                </a:p>
              </p:txBody>
            </p:sp>
            <p:sp>
              <p:nvSpPr>
                <p:cNvPr id="17" name="Google Shape;236;p28">
                  <a:extLst>
                    <a:ext uri="{FF2B5EF4-FFF2-40B4-BE49-F238E27FC236}">
                      <a16:creationId xmlns:a16="http://schemas.microsoft.com/office/drawing/2014/main" id="{764D1DE1-0592-261B-3022-99CC5115621A}"/>
                    </a:ext>
                  </a:extLst>
                </p:cNvPr>
                <p:cNvSpPr txBox="1"/>
                <p:nvPr/>
              </p:nvSpPr>
              <p:spPr>
                <a:xfrm>
                  <a:off x="1085175" y="1526138"/>
                  <a:ext cx="858300" cy="146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100">
                      <a:solidFill>
                        <a:schemeClr val="dk1"/>
                      </a:solidFill>
                      <a:latin typeface="Lexend Deca"/>
                      <a:ea typeface="Lexend Deca"/>
                      <a:cs typeface="Lexend Deca"/>
                      <a:sym typeface="Lexend Deca"/>
                    </a:rPr>
                    <a:t>AutoML</a:t>
                  </a:r>
                  <a:endParaRPr sz="1100">
                    <a:solidFill>
                      <a:schemeClr val="dk1"/>
                    </a:solidFill>
                    <a:latin typeface="Lexend Deca"/>
                    <a:ea typeface="Lexend Deca"/>
                    <a:cs typeface="Lexend Deca"/>
                    <a:sym typeface="Lexend Deca"/>
                  </a:endParaRPr>
                </a:p>
              </p:txBody>
            </p:sp>
            <p:sp>
              <p:nvSpPr>
                <p:cNvPr id="18" name="Google Shape;237;p28">
                  <a:extLst>
                    <a:ext uri="{FF2B5EF4-FFF2-40B4-BE49-F238E27FC236}">
                      <a16:creationId xmlns:a16="http://schemas.microsoft.com/office/drawing/2014/main" id="{EBADCFCD-6EC1-42D5-A8A0-FFCF6585F203}"/>
                    </a:ext>
                  </a:extLst>
                </p:cNvPr>
                <p:cNvSpPr txBox="1"/>
                <p:nvPr/>
              </p:nvSpPr>
              <p:spPr>
                <a:xfrm>
                  <a:off x="1085175" y="2007575"/>
                  <a:ext cx="858300" cy="146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100">
                      <a:solidFill>
                        <a:schemeClr val="dk1"/>
                      </a:solidFill>
                      <a:latin typeface="Lexend Deca"/>
                      <a:ea typeface="Lexend Deca"/>
                      <a:cs typeface="Lexend Deca"/>
                      <a:sym typeface="Lexend Deca"/>
                    </a:rPr>
                    <a:t>Modelos</a:t>
                  </a:r>
                  <a:endParaRPr sz="1100">
                    <a:solidFill>
                      <a:schemeClr val="dk1"/>
                    </a:solidFill>
                    <a:latin typeface="Lexend Deca"/>
                    <a:ea typeface="Lexend Deca"/>
                    <a:cs typeface="Lexend Deca"/>
                    <a:sym typeface="Lexend Deca"/>
                  </a:endParaRPr>
                </a:p>
              </p:txBody>
            </p:sp>
            <p:cxnSp>
              <p:nvCxnSpPr>
                <p:cNvPr id="19" name="Google Shape;238;p28">
                  <a:extLst>
                    <a:ext uri="{FF2B5EF4-FFF2-40B4-BE49-F238E27FC236}">
                      <a16:creationId xmlns:a16="http://schemas.microsoft.com/office/drawing/2014/main" id="{21C0413F-F298-4A32-D8E3-F349E248CD41}"/>
                    </a:ext>
                  </a:extLst>
                </p:cNvPr>
                <p:cNvCxnSpPr/>
                <p:nvPr/>
              </p:nvCxnSpPr>
              <p:spPr>
                <a:xfrm>
                  <a:off x="729625" y="1355100"/>
                  <a:ext cx="1238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39;p28">
                  <a:extLst>
                    <a:ext uri="{FF2B5EF4-FFF2-40B4-BE49-F238E27FC236}">
                      <a16:creationId xmlns:a16="http://schemas.microsoft.com/office/drawing/2014/main" id="{B31FB5FE-0ED3-5322-E8ED-42D6A86E8892}"/>
                    </a:ext>
                  </a:extLst>
                </p:cNvPr>
                <p:cNvCxnSpPr/>
                <p:nvPr/>
              </p:nvCxnSpPr>
              <p:spPr>
                <a:xfrm>
                  <a:off x="729625" y="1845525"/>
                  <a:ext cx="1238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pic>
            <p:nvPicPr>
              <p:cNvPr id="8" name="Gráfico 7" descr="Reproducir con relleno sólido">
                <a:extLst>
                  <a:ext uri="{FF2B5EF4-FFF2-40B4-BE49-F238E27FC236}">
                    <a16:creationId xmlns:a16="http://schemas.microsoft.com/office/drawing/2014/main" id="{A7F05F16-920C-E2DB-16AA-A49FBB89A1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40218" y="2419695"/>
                <a:ext cx="223200" cy="223200"/>
              </a:xfrm>
              <a:prstGeom prst="rect">
                <a:avLst/>
              </a:prstGeom>
            </p:spPr>
          </p:pic>
          <p:sp>
            <p:nvSpPr>
              <p:cNvPr id="9" name="Google Shape;236;p28">
                <a:extLst>
                  <a:ext uri="{FF2B5EF4-FFF2-40B4-BE49-F238E27FC236}">
                    <a16:creationId xmlns:a16="http://schemas.microsoft.com/office/drawing/2014/main" id="{DB2A95C3-7AA3-3610-58DA-65B61C7230F9}"/>
                  </a:ext>
                </a:extLst>
              </p:cNvPr>
              <p:cNvSpPr txBox="1"/>
              <p:nvPr/>
            </p:nvSpPr>
            <p:spPr>
              <a:xfrm>
                <a:off x="1036175" y="2457685"/>
                <a:ext cx="858300" cy="14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Lexend Deca"/>
                    <a:ea typeface="Lexend Deca"/>
                    <a:cs typeface="Lexend Deca"/>
                    <a:sym typeface="Lexend Deca"/>
                  </a:rPr>
                  <a:t>Resultados</a:t>
                </a:r>
                <a:endParaRPr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endParaRPr>
              </a:p>
            </p:txBody>
          </p:sp>
        </p:grpSp>
      </p:grpSp>
      <p:pic>
        <p:nvPicPr>
          <p:cNvPr id="4" name="Imagen 34" descr="Gráfico, Calendario&#10;&#10;Descripción generada automáticamente">
            <a:extLst>
              <a:ext uri="{FF2B5EF4-FFF2-40B4-BE49-F238E27FC236}">
                <a16:creationId xmlns:a16="http://schemas.microsoft.com/office/drawing/2014/main" id="{24DDCBD7-975E-EBA1-AAAD-D0DCB7DF21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5907" y="1534130"/>
            <a:ext cx="2743200" cy="2353269"/>
          </a:xfrm>
          <a:prstGeom prst="rect">
            <a:avLst/>
          </a:prstGeom>
        </p:spPr>
      </p:pic>
      <p:sp>
        <p:nvSpPr>
          <p:cNvPr id="36" name="Google Shape;929;p39">
            <a:extLst>
              <a:ext uri="{FF2B5EF4-FFF2-40B4-BE49-F238E27FC236}">
                <a16:creationId xmlns:a16="http://schemas.microsoft.com/office/drawing/2014/main" id="{1C9E5B30-1C89-0978-12B0-64A2BA341F4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31815" y="1177751"/>
            <a:ext cx="2986751" cy="2345486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>
              <a:buFont typeface="Arial"/>
              <a:buChar char="•"/>
            </a:pPr>
            <a:endParaRPr lang="en" sz="1400" dirty="0"/>
          </a:p>
          <a:p>
            <a:pPr marL="285750" indent="-285750">
              <a:lnSpc>
                <a:spcPct val="200000"/>
              </a:lnSpc>
              <a:buChar char="•"/>
            </a:pPr>
            <a:r>
              <a:rPr lang="en" sz="1400" dirty="0"/>
              <a:t>Verdaderos </a:t>
            </a:r>
            <a:r>
              <a:rPr lang="en" sz="1400" dirty="0" err="1"/>
              <a:t>positivos</a:t>
            </a:r>
            <a:r>
              <a:rPr lang="en" sz="1400" dirty="0"/>
              <a:t>: 105</a:t>
            </a:r>
          </a:p>
          <a:p>
            <a:pPr marL="285750" indent="-285750">
              <a:lnSpc>
                <a:spcPct val="200000"/>
              </a:lnSpc>
              <a:buChar char="•"/>
            </a:pPr>
            <a:r>
              <a:rPr lang="en" sz="1400" dirty="0"/>
              <a:t>Verdaderos </a:t>
            </a:r>
            <a:r>
              <a:rPr lang="en" sz="1400" dirty="0" err="1"/>
              <a:t>negativos</a:t>
            </a:r>
            <a:r>
              <a:rPr lang="en" sz="1400" dirty="0"/>
              <a:t>: 67</a:t>
            </a:r>
          </a:p>
          <a:p>
            <a:pPr marL="285750" indent="-285750">
              <a:lnSpc>
                <a:spcPct val="200000"/>
              </a:lnSpc>
              <a:buChar char="•"/>
            </a:pPr>
            <a:r>
              <a:rPr lang="en" sz="1400" dirty="0"/>
              <a:t>Aciertos: 172/224</a:t>
            </a:r>
          </a:p>
          <a:p>
            <a:pPr marL="285750" indent="-285750">
              <a:lnSpc>
                <a:spcPct val="200000"/>
              </a:lnSpc>
              <a:buChar char="•"/>
            </a:pPr>
            <a:r>
              <a:rPr lang="en" sz="1400" dirty="0" err="1"/>
              <a:t>Precisión</a:t>
            </a:r>
            <a:r>
              <a:rPr lang="en" sz="1400" dirty="0"/>
              <a:t>: 0,7678</a:t>
            </a:r>
          </a:p>
          <a:p>
            <a:pPr marL="285750" indent="-285750">
              <a:buChar char="•"/>
            </a:pPr>
            <a:endParaRPr lang="en" sz="1400" dirty="0"/>
          </a:p>
        </p:txBody>
      </p:sp>
      <p:grpSp>
        <p:nvGrpSpPr>
          <p:cNvPr id="898" name="Google Shape;9842;p63">
            <a:extLst>
              <a:ext uri="{FF2B5EF4-FFF2-40B4-BE49-F238E27FC236}">
                <a16:creationId xmlns:a16="http://schemas.microsoft.com/office/drawing/2014/main" id="{92DE8D9B-77B4-A396-18BC-0AE8D3A1999A}"/>
              </a:ext>
            </a:extLst>
          </p:cNvPr>
          <p:cNvGrpSpPr/>
          <p:nvPr/>
        </p:nvGrpSpPr>
        <p:grpSpPr>
          <a:xfrm>
            <a:off x="528106" y="3528854"/>
            <a:ext cx="1408444" cy="673166"/>
            <a:chOff x="712664" y="3693287"/>
            <a:chExt cx="1460738" cy="698160"/>
          </a:xfrm>
        </p:grpSpPr>
        <p:grpSp>
          <p:nvGrpSpPr>
            <p:cNvPr id="899" name="Google Shape;9843;p63">
              <a:extLst>
                <a:ext uri="{FF2B5EF4-FFF2-40B4-BE49-F238E27FC236}">
                  <a16:creationId xmlns:a16="http://schemas.microsoft.com/office/drawing/2014/main" id="{D5FAA93E-FEC1-71D0-6BC0-0954B57AAFEC}"/>
                </a:ext>
              </a:extLst>
            </p:cNvPr>
            <p:cNvGrpSpPr/>
            <p:nvPr/>
          </p:nvGrpSpPr>
          <p:grpSpPr>
            <a:xfrm>
              <a:off x="1380079" y="4253278"/>
              <a:ext cx="284678" cy="137911"/>
              <a:chOff x="1380079" y="4253278"/>
              <a:chExt cx="284678" cy="137911"/>
            </a:xfrm>
          </p:grpSpPr>
          <p:sp>
            <p:nvSpPr>
              <p:cNvPr id="911" name="Google Shape;9844;p63">
                <a:extLst>
                  <a:ext uri="{FF2B5EF4-FFF2-40B4-BE49-F238E27FC236}">
                    <a16:creationId xmlns:a16="http://schemas.microsoft.com/office/drawing/2014/main" id="{A65EF5D6-6F9B-E4AC-9B39-070AD23B00ED}"/>
                  </a:ext>
                </a:extLst>
              </p:cNvPr>
              <p:cNvSpPr/>
              <p:nvPr/>
            </p:nvSpPr>
            <p:spPr>
              <a:xfrm>
                <a:off x="1380079" y="4323114"/>
                <a:ext cx="136140" cy="68075"/>
              </a:xfrm>
              <a:custGeom>
                <a:avLst/>
                <a:gdLst/>
                <a:ahLst/>
                <a:cxnLst/>
                <a:rect l="l" t="t" r="r" b="b"/>
                <a:pathLst>
                  <a:path w="27160" h="13581" extrusionOk="0">
                    <a:moveTo>
                      <a:pt x="13580" y="1"/>
                    </a:moveTo>
                    <a:cubicBezTo>
                      <a:pt x="6083" y="1"/>
                      <a:pt x="0" y="6077"/>
                      <a:pt x="0" y="13580"/>
                    </a:cubicBezTo>
                    <a:lnTo>
                      <a:pt x="27159" y="13580"/>
                    </a:lnTo>
                    <a:cubicBezTo>
                      <a:pt x="27159" y="6077"/>
                      <a:pt x="21083" y="1"/>
                      <a:pt x="135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E3E9E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845;p63">
                <a:extLst>
                  <a:ext uri="{FF2B5EF4-FFF2-40B4-BE49-F238E27FC236}">
                    <a16:creationId xmlns:a16="http://schemas.microsoft.com/office/drawing/2014/main" id="{A618AEC0-D4DF-BCC7-9E53-B63E0650DE47}"/>
                  </a:ext>
                </a:extLst>
              </p:cNvPr>
              <p:cNvSpPr/>
              <p:nvPr/>
            </p:nvSpPr>
            <p:spPr>
              <a:xfrm rot="2838189">
                <a:off x="1554096" y="4175131"/>
                <a:ext cx="29529" cy="191793"/>
              </a:xfrm>
              <a:custGeom>
                <a:avLst/>
                <a:gdLst/>
                <a:ahLst/>
                <a:cxnLst/>
                <a:rect l="l" t="t" r="r" b="b"/>
                <a:pathLst>
                  <a:path w="5891" h="38263" extrusionOk="0">
                    <a:moveTo>
                      <a:pt x="3276" y="0"/>
                    </a:moveTo>
                    <a:lnTo>
                      <a:pt x="0" y="38263"/>
                    </a:lnTo>
                    <a:lnTo>
                      <a:pt x="5890" y="38194"/>
                    </a:lnTo>
                    <a:lnTo>
                      <a:pt x="3276" y="0"/>
                    </a:ln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13" name="Google Shape;9846;p63">
                <a:extLst>
                  <a:ext uri="{FF2B5EF4-FFF2-40B4-BE49-F238E27FC236}">
                    <a16:creationId xmlns:a16="http://schemas.microsoft.com/office/drawing/2014/main" id="{E6300B48-6EC1-7A8C-2411-0723B44CB5FE}"/>
                  </a:ext>
                </a:extLst>
              </p:cNvPr>
              <p:cNvSpPr/>
              <p:nvPr/>
            </p:nvSpPr>
            <p:spPr>
              <a:xfrm>
                <a:off x="1492085" y="4253278"/>
                <a:ext cx="122041" cy="92186"/>
              </a:xfrm>
              <a:custGeom>
                <a:avLst/>
                <a:gdLst/>
                <a:ahLst/>
                <a:cxnLst/>
                <a:rect l="l" t="t" r="r" b="b"/>
                <a:pathLst>
                  <a:path w="33574" h="25222" extrusionOk="0">
                    <a:moveTo>
                      <a:pt x="32291" y="1"/>
                    </a:moveTo>
                    <a:lnTo>
                      <a:pt x="1" y="23463"/>
                    </a:lnTo>
                    <a:lnTo>
                      <a:pt x="1277" y="25222"/>
                    </a:lnTo>
                    <a:lnTo>
                      <a:pt x="33574" y="1759"/>
                    </a:lnTo>
                    <a:lnTo>
                      <a:pt x="32291" y="1"/>
                    </a:ln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0" name="Google Shape;9847;p63">
              <a:extLst>
                <a:ext uri="{FF2B5EF4-FFF2-40B4-BE49-F238E27FC236}">
                  <a16:creationId xmlns:a16="http://schemas.microsoft.com/office/drawing/2014/main" id="{78D23B26-8C51-DB16-6D7A-9A671E870E02}"/>
                </a:ext>
              </a:extLst>
            </p:cNvPr>
            <p:cNvGrpSpPr/>
            <p:nvPr/>
          </p:nvGrpSpPr>
          <p:grpSpPr>
            <a:xfrm>
              <a:off x="884610" y="3864082"/>
              <a:ext cx="1118566" cy="527275"/>
              <a:chOff x="890961" y="3865463"/>
              <a:chExt cx="1115221" cy="525698"/>
            </a:xfrm>
          </p:grpSpPr>
          <p:sp>
            <p:nvSpPr>
              <p:cNvPr id="908" name="Google Shape;9848;p63">
                <a:extLst>
                  <a:ext uri="{FF2B5EF4-FFF2-40B4-BE49-F238E27FC236}">
                    <a16:creationId xmlns:a16="http://schemas.microsoft.com/office/drawing/2014/main" id="{01465428-B31E-E400-F066-67C1E56147CB}"/>
                  </a:ext>
                </a:extLst>
              </p:cNvPr>
              <p:cNvSpPr/>
              <p:nvPr/>
            </p:nvSpPr>
            <p:spPr>
              <a:xfrm>
                <a:off x="1070568" y="3865463"/>
                <a:ext cx="756474" cy="330074"/>
              </a:xfrm>
              <a:custGeom>
                <a:avLst/>
                <a:gdLst/>
                <a:ahLst/>
                <a:cxnLst/>
                <a:rect l="l" t="t" r="r" b="b"/>
                <a:pathLst>
                  <a:path w="148183" h="64657" extrusionOk="0">
                    <a:moveTo>
                      <a:pt x="74043" y="1"/>
                    </a:moveTo>
                    <a:cubicBezTo>
                      <a:pt x="45518" y="1"/>
                      <a:pt x="19504" y="10966"/>
                      <a:pt x="0" y="28932"/>
                    </a:cubicBezTo>
                    <a:lnTo>
                      <a:pt x="35732" y="64657"/>
                    </a:lnTo>
                    <a:cubicBezTo>
                      <a:pt x="45553" y="54774"/>
                      <a:pt x="59167" y="48663"/>
                      <a:pt x="74208" y="48663"/>
                    </a:cubicBezTo>
                    <a:cubicBezTo>
                      <a:pt x="89215" y="48663"/>
                      <a:pt x="102788" y="54739"/>
                      <a:pt x="112623" y="64567"/>
                    </a:cubicBezTo>
                    <a:lnTo>
                      <a:pt x="148182" y="29008"/>
                    </a:lnTo>
                    <a:cubicBezTo>
                      <a:pt x="128671" y="11008"/>
                      <a:pt x="102623" y="1"/>
                      <a:pt x="7404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667E9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849;p63">
                <a:extLst>
                  <a:ext uri="{FF2B5EF4-FFF2-40B4-BE49-F238E27FC236}">
                    <a16:creationId xmlns:a16="http://schemas.microsoft.com/office/drawing/2014/main" id="{64B3C1A6-57AA-1CB9-5ED2-13F677A6FA5E}"/>
                  </a:ext>
                </a:extLst>
              </p:cNvPr>
              <p:cNvSpPr/>
              <p:nvPr/>
            </p:nvSpPr>
            <p:spPr>
              <a:xfrm>
                <a:off x="890961" y="4013171"/>
                <a:ext cx="362006" cy="377990"/>
              </a:xfrm>
              <a:custGeom>
                <a:avLst/>
                <a:gdLst/>
                <a:ahLst/>
                <a:cxnLst/>
                <a:rect l="l" t="t" r="r" b="b"/>
                <a:pathLst>
                  <a:path w="70912" h="74043" extrusionOk="0">
                    <a:moveTo>
                      <a:pt x="35180" y="0"/>
                    </a:moveTo>
                    <a:cubicBezTo>
                      <a:pt x="14925" y="18642"/>
                      <a:pt x="1697" y="44814"/>
                      <a:pt x="0" y="74042"/>
                    </a:cubicBezTo>
                    <a:lnTo>
                      <a:pt x="55077" y="74042"/>
                    </a:lnTo>
                    <a:cubicBezTo>
                      <a:pt x="55077" y="59084"/>
                      <a:pt x="61118" y="45545"/>
                      <a:pt x="70912" y="35725"/>
                    </a:cubicBezTo>
                    <a:lnTo>
                      <a:pt x="3518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213B5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850;p63">
                <a:extLst>
                  <a:ext uri="{FF2B5EF4-FFF2-40B4-BE49-F238E27FC236}">
                    <a16:creationId xmlns:a16="http://schemas.microsoft.com/office/drawing/2014/main" id="{27354F69-2EB1-09F5-986F-8EED57EC4C7E}"/>
                  </a:ext>
                </a:extLst>
              </p:cNvPr>
              <p:cNvSpPr/>
              <p:nvPr/>
            </p:nvSpPr>
            <p:spPr>
              <a:xfrm>
                <a:off x="1645508" y="4013554"/>
                <a:ext cx="360673" cy="377607"/>
              </a:xfrm>
              <a:custGeom>
                <a:avLst/>
                <a:gdLst/>
                <a:ahLst/>
                <a:cxnLst/>
                <a:rect l="l" t="t" r="r" b="b"/>
                <a:pathLst>
                  <a:path w="70651" h="73968" extrusionOk="0">
                    <a:moveTo>
                      <a:pt x="35567" y="1"/>
                    </a:moveTo>
                    <a:lnTo>
                      <a:pt x="1" y="35560"/>
                    </a:lnTo>
                    <a:cubicBezTo>
                      <a:pt x="9836" y="45388"/>
                      <a:pt x="15912" y="58967"/>
                      <a:pt x="15912" y="73967"/>
                    </a:cubicBezTo>
                    <a:lnTo>
                      <a:pt x="70650" y="73967"/>
                    </a:lnTo>
                    <a:cubicBezTo>
                      <a:pt x="68954" y="44795"/>
                      <a:pt x="55767" y="18643"/>
                      <a:pt x="35567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1" name="Google Shape;9851;p63">
              <a:extLst>
                <a:ext uri="{FF2B5EF4-FFF2-40B4-BE49-F238E27FC236}">
                  <a16:creationId xmlns:a16="http://schemas.microsoft.com/office/drawing/2014/main" id="{26B4DC94-6F0E-7317-81DB-9D71E4F3CFED}"/>
                </a:ext>
              </a:extLst>
            </p:cNvPr>
            <p:cNvGrpSpPr/>
            <p:nvPr/>
          </p:nvGrpSpPr>
          <p:grpSpPr>
            <a:xfrm>
              <a:off x="712664" y="3693287"/>
              <a:ext cx="1460738" cy="698160"/>
              <a:chOff x="712664" y="3693025"/>
              <a:chExt cx="1460738" cy="698160"/>
            </a:xfrm>
          </p:grpSpPr>
          <p:sp>
            <p:nvSpPr>
              <p:cNvPr id="902" name="Google Shape;9852;p63">
                <a:extLst>
                  <a:ext uri="{FF2B5EF4-FFF2-40B4-BE49-F238E27FC236}">
                    <a16:creationId xmlns:a16="http://schemas.microsoft.com/office/drawing/2014/main" id="{454D747F-61BA-E556-CD10-43A8A523C919}"/>
                  </a:ext>
                </a:extLst>
              </p:cNvPr>
              <p:cNvSpPr/>
              <p:nvPr/>
            </p:nvSpPr>
            <p:spPr>
              <a:xfrm>
                <a:off x="1940752" y="4098034"/>
                <a:ext cx="232651" cy="293151"/>
              </a:xfrm>
              <a:custGeom>
                <a:avLst/>
                <a:gdLst/>
                <a:ahLst/>
                <a:cxnLst/>
                <a:rect l="l" t="t" r="r" b="b"/>
                <a:pathLst>
                  <a:path w="45484" h="57312" extrusionOk="0">
                    <a:moveTo>
                      <a:pt x="30704" y="0"/>
                    </a:moveTo>
                    <a:lnTo>
                      <a:pt x="0" y="13745"/>
                    </a:lnTo>
                    <a:cubicBezTo>
                      <a:pt x="6979" y="27270"/>
                      <a:pt x="11042" y="42111"/>
                      <a:pt x="11917" y="57311"/>
                    </a:cubicBezTo>
                    <a:lnTo>
                      <a:pt x="45484" y="57311"/>
                    </a:lnTo>
                    <a:cubicBezTo>
                      <a:pt x="44594" y="37118"/>
                      <a:pt x="39525" y="17683"/>
                      <a:pt x="307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853;p63">
                <a:extLst>
                  <a:ext uri="{FF2B5EF4-FFF2-40B4-BE49-F238E27FC236}">
                    <a16:creationId xmlns:a16="http://schemas.microsoft.com/office/drawing/2014/main" id="{8A0D4B54-5DFA-D4C1-DCE6-10F510DBAF81}"/>
                  </a:ext>
                </a:extLst>
              </p:cNvPr>
              <p:cNvSpPr/>
              <p:nvPr/>
            </p:nvSpPr>
            <p:spPr>
              <a:xfrm>
                <a:off x="1736852" y="3804671"/>
                <a:ext cx="360950" cy="363671"/>
              </a:xfrm>
              <a:custGeom>
                <a:avLst/>
                <a:gdLst/>
                <a:ahLst/>
                <a:cxnLst/>
                <a:rect l="l" t="t" r="r" b="b"/>
                <a:pathLst>
                  <a:path w="70567" h="71099" extrusionOk="0">
                    <a:moveTo>
                      <a:pt x="18573" y="1"/>
                    </a:moveTo>
                    <a:lnTo>
                      <a:pt x="0" y="28008"/>
                    </a:lnTo>
                    <a:cubicBezTo>
                      <a:pt x="16938" y="38505"/>
                      <a:pt x="30711" y="53395"/>
                      <a:pt x="39863" y="71098"/>
                    </a:cubicBezTo>
                    <a:lnTo>
                      <a:pt x="70567" y="57353"/>
                    </a:lnTo>
                    <a:cubicBezTo>
                      <a:pt x="63753" y="43719"/>
                      <a:pt x="54712" y="31125"/>
                      <a:pt x="43629" y="20042"/>
                    </a:cubicBezTo>
                    <a:cubicBezTo>
                      <a:pt x="36049" y="12449"/>
                      <a:pt x="27642" y="5725"/>
                      <a:pt x="18573" y="1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 w="9525" cap="flat" cmpd="sng">
                <a:solidFill>
                  <a:srgbClr val="869FB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04" name="Google Shape;9854;p63">
                <a:extLst>
                  <a:ext uri="{FF2B5EF4-FFF2-40B4-BE49-F238E27FC236}">
                    <a16:creationId xmlns:a16="http://schemas.microsoft.com/office/drawing/2014/main" id="{6EEC6990-1AD1-1E29-174F-A3DB6E7E7D16}"/>
                  </a:ext>
                </a:extLst>
              </p:cNvPr>
              <p:cNvSpPr/>
              <p:nvPr/>
            </p:nvSpPr>
            <p:spPr>
              <a:xfrm>
                <a:off x="1443914" y="3693025"/>
                <a:ext cx="387937" cy="254911"/>
              </a:xfrm>
              <a:custGeom>
                <a:avLst/>
                <a:gdLst/>
                <a:ahLst/>
                <a:cxnLst/>
                <a:rect l="l" t="t" r="r" b="b"/>
                <a:pathLst>
                  <a:path w="75843" h="49836" extrusionOk="0">
                    <a:moveTo>
                      <a:pt x="0" y="0"/>
                    </a:moveTo>
                    <a:lnTo>
                      <a:pt x="0" y="33518"/>
                    </a:lnTo>
                    <a:cubicBezTo>
                      <a:pt x="20987" y="33552"/>
                      <a:pt x="40615" y="39518"/>
                      <a:pt x="57270" y="49835"/>
                    </a:cubicBezTo>
                    <a:lnTo>
                      <a:pt x="75843" y="21828"/>
                    </a:lnTo>
                    <a:cubicBezTo>
                      <a:pt x="53339" y="7641"/>
                      <a:pt x="27256" y="28"/>
                      <a:pt x="0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855;p63">
                <a:extLst>
                  <a:ext uri="{FF2B5EF4-FFF2-40B4-BE49-F238E27FC236}">
                    <a16:creationId xmlns:a16="http://schemas.microsoft.com/office/drawing/2014/main" id="{BE32E3A5-C4BA-CF4C-AA5E-942D45404807}"/>
                  </a:ext>
                </a:extLst>
              </p:cNvPr>
              <p:cNvSpPr/>
              <p:nvPr/>
            </p:nvSpPr>
            <p:spPr>
              <a:xfrm>
                <a:off x="1054844" y="3693025"/>
                <a:ext cx="389072" cy="254558"/>
              </a:xfrm>
              <a:custGeom>
                <a:avLst/>
                <a:gdLst/>
                <a:ahLst/>
                <a:cxnLst/>
                <a:rect l="l" t="t" r="r" b="b"/>
                <a:pathLst>
                  <a:path w="76065" h="49767" extrusionOk="0">
                    <a:moveTo>
                      <a:pt x="75892" y="0"/>
                    </a:moveTo>
                    <a:cubicBezTo>
                      <a:pt x="48629" y="0"/>
                      <a:pt x="22525" y="7579"/>
                      <a:pt x="1" y="21745"/>
                    </a:cubicBezTo>
                    <a:lnTo>
                      <a:pt x="18574" y="49766"/>
                    </a:lnTo>
                    <a:cubicBezTo>
                      <a:pt x="35250" y="39463"/>
                      <a:pt x="54898" y="33518"/>
                      <a:pt x="75892" y="33518"/>
                    </a:cubicBezTo>
                    <a:lnTo>
                      <a:pt x="76064" y="33518"/>
                    </a:lnTo>
                    <a:lnTo>
                      <a:pt x="76064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445D7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856;p63">
                <a:extLst>
                  <a:ext uri="{FF2B5EF4-FFF2-40B4-BE49-F238E27FC236}">
                    <a16:creationId xmlns:a16="http://schemas.microsoft.com/office/drawing/2014/main" id="{102A57F8-FE55-DD8D-C4F4-20A1DEB8DA4F}"/>
                  </a:ext>
                </a:extLst>
              </p:cNvPr>
              <p:cNvSpPr/>
              <p:nvPr/>
            </p:nvSpPr>
            <p:spPr>
              <a:xfrm>
                <a:off x="788438" y="3804252"/>
                <a:ext cx="361411" cy="363809"/>
              </a:xfrm>
              <a:custGeom>
                <a:avLst/>
                <a:gdLst/>
                <a:ahLst/>
                <a:cxnLst/>
                <a:rect l="l" t="t" r="r" b="b"/>
                <a:pathLst>
                  <a:path w="70657" h="71126" extrusionOk="0">
                    <a:moveTo>
                      <a:pt x="52084" y="0"/>
                    </a:moveTo>
                    <a:cubicBezTo>
                      <a:pt x="42959" y="5745"/>
                      <a:pt x="34518" y="12490"/>
                      <a:pt x="26904" y="20124"/>
                    </a:cubicBezTo>
                    <a:cubicBezTo>
                      <a:pt x="15828" y="31194"/>
                      <a:pt x="6800" y="43759"/>
                      <a:pt x="0" y="57373"/>
                    </a:cubicBezTo>
                    <a:lnTo>
                      <a:pt x="30704" y="71125"/>
                    </a:lnTo>
                    <a:cubicBezTo>
                      <a:pt x="39870" y="53401"/>
                      <a:pt x="53677" y="38504"/>
                      <a:pt x="70657" y="28021"/>
                    </a:cubicBezTo>
                    <a:lnTo>
                      <a:pt x="52084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E3E9E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857;p63">
                <a:extLst>
                  <a:ext uri="{FF2B5EF4-FFF2-40B4-BE49-F238E27FC236}">
                    <a16:creationId xmlns:a16="http://schemas.microsoft.com/office/drawing/2014/main" id="{5D026539-DE61-06D2-046A-0E1246580650}"/>
                  </a:ext>
                </a:extLst>
              </p:cNvPr>
              <p:cNvSpPr/>
              <p:nvPr/>
            </p:nvSpPr>
            <p:spPr>
              <a:xfrm>
                <a:off x="712664" y="4097717"/>
                <a:ext cx="232830" cy="293432"/>
              </a:xfrm>
              <a:custGeom>
                <a:avLst/>
                <a:gdLst/>
                <a:ahLst/>
                <a:cxnLst/>
                <a:rect l="l" t="t" r="r" b="b"/>
                <a:pathLst>
                  <a:path w="45519" h="57367" extrusionOk="0">
                    <a:moveTo>
                      <a:pt x="14814" y="0"/>
                    </a:moveTo>
                    <a:cubicBezTo>
                      <a:pt x="5966" y="17697"/>
                      <a:pt x="890" y="37152"/>
                      <a:pt x="0" y="57366"/>
                    </a:cubicBezTo>
                    <a:lnTo>
                      <a:pt x="33566" y="57366"/>
                    </a:lnTo>
                    <a:cubicBezTo>
                      <a:pt x="34442" y="42152"/>
                      <a:pt x="38511" y="27283"/>
                      <a:pt x="45518" y="13745"/>
                    </a:cubicBezTo>
                    <a:lnTo>
                      <a:pt x="14814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41984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39"/>
          <p:cNvSpPr txBox="1">
            <a:spLocks noGrp="1"/>
          </p:cNvSpPr>
          <p:nvPr>
            <p:ph type="subTitle" idx="2"/>
          </p:nvPr>
        </p:nvSpPr>
        <p:spPr>
          <a:xfrm>
            <a:off x="2270834" y="1041340"/>
            <a:ext cx="4045200" cy="377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indent="0"/>
            <a:r>
              <a:rPr lang="en-GB" sz="2400" dirty="0"/>
              <a:t>Extra Trees Classifier</a:t>
            </a:r>
          </a:p>
        </p:txBody>
      </p:sp>
      <p:grpSp>
        <p:nvGrpSpPr>
          <p:cNvPr id="956" name="Google Shape;956;p39"/>
          <p:cNvGrpSpPr/>
          <p:nvPr/>
        </p:nvGrpSpPr>
        <p:grpSpPr>
          <a:xfrm>
            <a:off x="2465285" y="552003"/>
            <a:ext cx="599322" cy="250348"/>
            <a:chOff x="2465285" y="552003"/>
            <a:chExt cx="599322" cy="250348"/>
          </a:xfrm>
        </p:grpSpPr>
        <p:sp>
          <p:nvSpPr>
            <p:cNvPr id="957" name="Google Shape;957;p39"/>
            <p:cNvSpPr/>
            <p:nvPr/>
          </p:nvSpPr>
          <p:spPr>
            <a:xfrm>
              <a:off x="2465285" y="552003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9"/>
            <p:cNvSpPr/>
            <p:nvPr/>
          </p:nvSpPr>
          <p:spPr>
            <a:xfrm>
              <a:off x="2569277" y="620325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59" name="Google Shape;959;p39"/>
            <p:cNvSpPr/>
            <p:nvPr/>
          </p:nvSpPr>
          <p:spPr>
            <a:xfrm flipH="1">
              <a:off x="2808974" y="552003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9"/>
            <p:cNvSpPr/>
            <p:nvPr/>
          </p:nvSpPr>
          <p:spPr>
            <a:xfrm flipH="1">
              <a:off x="2912966" y="620325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961" name="Google Shape;961;p39"/>
          <p:cNvSpPr txBox="1"/>
          <p:nvPr/>
        </p:nvSpPr>
        <p:spPr>
          <a:xfrm>
            <a:off x="3256650" y="604125"/>
            <a:ext cx="16110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err="1">
                <a:solidFill>
                  <a:schemeClr val="dk1"/>
                </a:solidFill>
                <a:latin typeface="Lexend Deca"/>
                <a:ea typeface="Lexend Deca"/>
                <a:cs typeface="Lexend Deca"/>
              </a:rPr>
              <a:t>Resultados</a:t>
            </a:r>
          </a:p>
        </p:txBody>
      </p:sp>
      <p:sp>
        <p:nvSpPr>
          <p:cNvPr id="962" name="Google Shape;962;p39"/>
          <p:cNvSpPr/>
          <p:nvPr/>
        </p:nvSpPr>
        <p:spPr>
          <a:xfrm>
            <a:off x="3974600" y="4214463"/>
            <a:ext cx="4113600" cy="39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39"/>
          <p:cNvSpPr/>
          <p:nvPr/>
        </p:nvSpPr>
        <p:spPr>
          <a:xfrm>
            <a:off x="3974600" y="4214503"/>
            <a:ext cx="646900" cy="38915"/>
          </a:xfrm>
          <a:custGeom>
            <a:avLst/>
            <a:gdLst/>
            <a:ahLst/>
            <a:cxnLst/>
            <a:rect l="l" t="t" r="r" b="b"/>
            <a:pathLst>
              <a:path w="11304" h="680" extrusionOk="0">
                <a:moveTo>
                  <a:pt x="347" y="0"/>
                </a:moveTo>
                <a:cubicBezTo>
                  <a:pt x="153" y="0"/>
                  <a:pt x="0" y="152"/>
                  <a:pt x="0" y="347"/>
                </a:cubicBezTo>
                <a:cubicBezTo>
                  <a:pt x="0" y="527"/>
                  <a:pt x="153" y="679"/>
                  <a:pt x="347" y="679"/>
                </a:cubicBezTo>
                <a:lnTo>
                  <a:pt x="11248" y="679"/>
                </a:lnTo>
                <a:cubicBezTo>
                  <a:pt x="11248" y="458"/>
                  <a:pt x="11261" y="222"/>
                  <a:pt x="11303" y="0"/>
                </a:cubicBezTo>
                <a:close/>
              </a:path>
            </a:pathLst>
          </a:custGeom>
          <a:solidFill>
            <a:srgbClr val="FF6A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4" name="Google Shape;964;p39"/>
          <p:cNvGrpSpPr/>
          <p:nvPr/>
        </p:nvGrpSpPr>
        <p:grpSpPr>
          <a:xfrm>
            <a:off x="4519857" y="4154930"/>
            <a:ext cx="146045" cy="146102"/>
            <a:chOff x="4519857" y="4154930"/>
            <a:chExt cx="146045" cy="146102"/>
          </a:xfrm>
        </p:grpSpPr>
        <p:sp>
          <p:nvSpPr>
            <p:cNvPr id="965" name="Google Shape;965;p39"/>
            <p:cNvSpPr/>
            <p:nvPr/>
          </p:nvSpPr>
          <p:spPr>
            <a:xfrm>
              <a:off x="4519857" y="4154930"/>
              <a:ext cx="146045" cy="146102"/>
            </a:xfrm>
            <a:custGeom>
              <a:avLst/>
              <a:gdLst/>
              <a:ahLst/>
              <a:cxnLst/>
              <a:rect l="l" t="t" r="r" b="b"/>
              <a:pathLst>
                <a:path w="2552" h="2553" extrusionOk="0">
                  <a:moveTo>
                    <a:pt x="1276" y="1"/>
                  </a:moveTo>
                  <a:cubicBezTo>
                    <a:pt x="568" y="1"/>
                    <a:pt x="0" y="570"/>
                    <a:pt x="0" y="1277"/>
                  </a:cubicBezTo>
                  <a:cubicBezTo>
                    <a:pt x="0" y="1984"/>
                    <a:pt x="568" y="2552"/>
                    <a:pt x="1276" y="2552"/>
                  </a:cubicBezTo>
                  <a:cubicBezTo>
                    <a:pt x="1983" y="2552"/>
                    <a:pt x="2552" y="1984"/>
                    <a:pt x="2552" y="1277"/>
                  </a:cubicBezTo>
                  <a:cubicBezTo>
                    <a:pt x="2552" y="570"/>
                    <a:pt x="1983" y="1"/>
                    <a:pt x="1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9"/>
            <p:cNvSpPr/>
            <p:nvPr/>
          </p:nvSpPr>
          <p:spPr>
            <a:xfrm>
              <a:off x="4564265" y="4199395"/>
              <a:ext cx="57228" cy="57170"/>
            </a:xfrm>
            <a:custGeom>
              <a:avLst/>
              <a:gdLst/>
              <a:ahLst/>
              <a:cxnLst/>
              <a:rect l="l" t="t" r="r" b="b"/>
              <a:pathLst>
                <a:path w="1000" h="999" extrusionOk="0">
                  <a:moveTo>
                    <a:pt x="500" y="0"/>
                  </a:moveTo>
                  <a:cubicBezTo>
                    <a:pt x="223" y="0"/>
                    <a:pt x="1" y="222"/>
                    <a:pt x="1" y="500"/>
                  </a:cubicBezTo>
                  <a:cubicBezTo>
                    <a:pt x="1" y="777"/>
                    <a:pt x="223" y="999"/>
                    <a:pt x="500" y="999"/>
                  </a:cubicBezTo>
                  <a:cubicBezTo>
                    <a:pt x="777" y="999"/>
                    <a:pt x="999" y="777"/>
                    <a:pt x="999" y="500"/>
                  </a:cubicBezTo>
                  <a:cubicBezTo>
                    <a:pt x="999" y="222"/>
                    <a:pt x="777" y="0"/>
                    <a:pt x="500" y="0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7" name="Google Shape;967;p39"/>
          <p:cNvGrpSpPr/>
          <p:nvPr/>
        </p:nvGrpSpPr>
        <p:grpSpPr>
          <a:xfrm>
            <a:off x="2821234" y="3986650"/>
            <a:ext cx="492273" cy="482094"/>
            <a:chOff x="2821234" y="3986650"/>
            <a:chExt cx="492273" cy="482094"/>
          </a:xfrm>
        </p:grpSpPr>
        <p:sp>
          <p:nvSpPr>
            <p:cNvPr id="968" name="Google Shape;968;p39"/>
            <p:cNvSpPr/>
            <p:nvPr/>
          </p:nvSpPr>
          <p:spPr>
            <a:xfrm>
              <a:off x="2821234" y="3986650"/>
              <a:ext cx="492273" cy="482094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9"/>
            <p:cNvSpPr/>
            <p:nvPr/>
          </p:nvSpPr>
          <p:spPr>
            <a:xfrm>
              <a:off x="3003288" y="4154642"/>
              <a:ext cx="42768" cy="146115"/>
            </a:xfrm>
            <a:custGeom>
              <a:avLst/>
              <a:gdLst/>
              <a:ahLst/>
              <a:cxnLst/>
              <a:rect l="l" t="t" r="r" b="b"/>
              <a:pathLst>
                <a:path w="958" h="3273" extrusionOk="0">
                  <a:moveTo>
                    <a:pt x="0" y="0"/>
                  </a:moveTo>
                  <a:lnTo>
                    <a:pt x="0" y="3273"/>
                  </a:lnTo>
                  <a:lnTo>
                    <a:pt x="958" y="3273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9"/>
            <p:cNvSpPr/>
            <p:nvPr/>
          </p:nvSpPr>
          <p:spPr>
            <a:xfrm>
              <a:off x="3084404" y="4154642"/>
              <a:ext cx="43393" cy="146115"/>
            </a:xfrm>
            <a:custGeom>
              <a:avLst/>
              <a:gdLst/>
              <a:ahLst/>
              <a:cxnLst/>
              <a:rect l="l" t="t" r="r" b="b"/>
              <a:pathLst>
                <a:path w="972" h="3273" extrusionOk="0">
                  <a:moveTo>
                    <a:pt x="0" y="0"/>
                  </a:moveTo>
                  <a:lnTo>
                    <a:pt x="0" y="3273"/>
                  </a:lnTo>
                  <a:lnTo>
                    <a:pt x="971" y="3273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1" name="Google Shape;971;p39"/>
          <p:cNvGrpSpPr/>
          <p:nvPr/>
        </p:nvGrpSpPr>
        <p:grpSpPr>
          <a:xfrm>
            <a:off x="3455209" y="4097008"/>
            <a:ext cx="261293" cy="261337"/>
            <a:chOff x="3455209" y="4097008"/>
            <a:chExt cx="261293" cy="261337"/>
          </a:xfrm>
        </p:grpSpPr>
        <p:sp>
          <p:nvSpPr>
            <p:cNvPr id="972" name="Google Shape;972;p39"/>
            <p:cNvSpPr/>
            <p:nvPr/>
          </p:nvSpPr>
          <p:spPr>
            <a:xfrm>
              <a:off x="3455209" y="4097008"/>
              <a:ext cx="261293" cy="261337"/>
            </a:xfrm>
            <a:custGeom>
              <a:avLst/>
              <a:gdLst/>
              <a:ahLst/>
              <a:cxnLst/>
              <a:rect l="l" t="t" r="r" b="b"/>
              <a:pathLst>
                <a:path w="5853" h="5854" extrusionOk="0">
                  <a:moveTo>
                    <a:pt x="2927" y="1"/>
                  </a:moveTo>
                  <a:cubicBezTo>
                    <a:pt x="1319" y="1"/>
                    <a:pt x="1" y="1319"/>
                    <a:pt x="1" y="2928"/>
                  </a:cubicBezTo>
                  <a:cubicBezTo>
                    <a:pt x="1" y="4550"/>
                    <a:pt x="1319" y="5853"/>
                    <a:pt x="2927" y="5853"/>
                  </a:cubicBezTo>
                  <a:cubicBezTo>
                    <a:pt x="4549" y="5853"/>
                    <a:pt x="5853" y="4550"/>
                    <a:pt x="5853" y="2928"/>
                  </a:cubicBezTo>
                  <a:cubicBezTo>
                    <a:pt x="5853" y="1319"/>
                    <a:pt x="4549" y="1"/>
                    <a:pt x="29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9"/>
            <p:cNvSpPr/>
            <p:nvPr/>
          </p:nvSpPr>
          <p:spPr>
            <a:xfrm>
              <a:off x="3557397" y="4199776"/>
              <a:ext cx="48928" cy="56428"/>
            </a:xfrm>
            <a:custGeom>
              <a:avLst/>
              <a:gdLst/>
              <a:ahLst/>
              <a:cxnLst/>
              <a:rect l="l" t="t" r="r" b="b"/>
              <a:pathLst>
                <a:path w="1096" h="1264" extrusionOk="0">
                  <a:moveTo>
                    <a:pt x="0" y="1"/>
                  </a:moveTo>
                  <a:lnTo>
                    <a:pt x="0" y="1263"/>
                  </a:lnTo>
                  <a:lnTo>
                    <a:pt x="1095" y="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9"/>
            <p:cNvSpPr/>
            <p:nvPr/>
          </p:nvSpPr>
          <p:spPr>
            <a:xfrm>
              <a:off x="3606281" y="4199776"/>
              <a:ext cx="8125" cy="55803"/>
            </a:xfrm>
            <a:custGeom>
              <a:avLst/>
              <a:gdLst/>
              <a:ahLst/>
              <a:cxnLst/>
              <a:rect l="l" t="t" r="r" b="b"/>
              <a:pathLst>
                <a:path w="182" h="1250" extrusionOk="0">
                  <a:moveTo>
                    <a:pt x="0" y="1"/>
                  </a:moveTo>
                  <a:lnTo>
                    <a:pt x="0" y="1249"/>
                  </a:lnTo>
                  <a:lnTo>
                    <a:pt x="181" y="1249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5" name="Google Shape;975;p39"/>
          <p:cNvGrpSpPr/>
          <p:nvPr/>
        </p:nvGrpSpPr>
        <p:grpSpPr>
          <a:xfrm>
            <a:off x="2402125" y="4097008"/>
            <a:ext cx="260668" cy="261337"/>
            <a:chOff x="2402125" y="4097008"/>
            <a:chExt cx="260668" cy="261337"/>
          </a:xfrm>
        </p:grpSpPr>
        <p:sp>
          <p:nvSpPr>
            <p:cNvPr id="976" name="Google Shape;976;p39"/>
            <p:cNvSpPr/>
            <p:nvPr/>
          </p:nvSpPr>
          <p:spPr>
            <a:xfrm>
              <a:off x="2402125" y="4097008"/>
              <a:ext cx="260668" cy="261337"/>
            </a:xfrm>
            <a:custGeom>
              <a:avLst/>
              <a:gdLst/>
              <a:ahLst/>
              <a:cxnLst/>
              <a:rect l="l" t="t" r="r" b="b"/>
              <a:pathLst>
                <a:path w="5839" h="5854" extrusionOk="0">
                  <a:moveTo>
                    <a:pt x="2913" y="1"/>
                  </a:moveTo>
                  <a:cubicBezTo>
                    <a:pt x="1304" y="1"/>
                    <a:pt x="1" y="1319"/>
                    <a:pt x="1" y="2928"/>
                  </a:cubicBezTo>
                  <a:cubicBezTo>
                    <a:pt x="1" y="4550"/>
                    <a:pt x="1304" y="5853"/>
                    <a:pt x="2913" y="5853"/>
                  </a:cubicBezTo>
                  <a:cubicBezTo>
                    <a:pt x="4535" y="5853"/>
                    <a:pt x="5839" y="4550"/>
                    <a:pt x="5839" y="2928"/>
                  </a:cubicBezTo>
                  <a:cubicBezTo>
                    <a:pt x="5839" y="1319"/>
                    <a:pt x="4535" y="1"/>
                    <a:pt x="29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9"/>
            <p:cNvSpPr/>
            <p:nvPr/>
          </p:nvSpPr>
          <p:spPr>
            <a:xfrm>
              <a:off x="2511679" y="4199776"/>
              <a:ext cx="49017" cy="56428"/>
            </a:xfrm>
            <a:custGeom>
              <a:avLst/>
              <a:gdLst/>
              <a:ahLst/>
              <a:cxnLst/>
              <a:rect l="l" t="t" r="r" b="b"/>
              <a:pathLst>
                <a:path w="1098" h="1264" extrusionOk="0">
                  <a:moveTo>
                    <a:pt x="1097" y="1"/>
                  </a:moveTo>
                  <a:lnTo>
                    <a:pt x="1" y="626"/>
                  </a:lnTo>
                  <a:lnTo>
                    <a:pt x="1097" y="1263"/>
                  </a:lnTo>
                  <a:lnTo>
                    <a:pt x="109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9"/>
            <p:cNvSpPr/>
            <p:nvPr/>
          </p:nvSpPr>
          <p:spPr>
            <a:xfrm>
              <a:off x="2504268" y="4199776"/>
              <a:ext cx="7455" cy="55803"/>
            </a:xfrm>
            <a:custGeom>
              <a:avLst/>
              <a:gdLst/>
              <a:ahLst/>
              <a:cxnLst/>
              <a:rect l="l" t="t" r="r" b="b"/>
              <a:pathLst>
                <a:path w="167" h="1250" extrusionOk="0">
                  <a:moveTo>
                    <a:pt x="1" y="1"/>
                  </a:moveTo>
                  <a:lnTo>
                    <a:pt x="1" y="1249"/>
                  </a:lnTo>
                  <a:lnTo>
                    <a:pt x="167" y="1249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C31DB005-29FA-810C-332E-F5A57A398C6C}"/>
              </a:ext>
            </a:extLst>
          </p:cNvPr>
          <p:cNvGrpSpPr/>
          <p:nvPr/>
        </p:nvGrpSpPr>
        <p:grpSpPr>
          <a:xfrm>
            <a:off x="705075" y="552000"/>
            <a:ext cx="1262950" cy="2090895"/>
            <a:chOff x="705075" y="552000"/>
            <a:chExt cx="1262950" cy="2090895"/>
          </a:xfrm>
        </p:grpSpPr>
        <p:cxnSp>
          <p:nvCxnSpPr>
            <p:cNvPr id="5" name="Google Shape;239;p28">
              <a:extLst>
                <a:ext uri="{FF2B5EF4-FFF2-40B4-BE49-F238E27FC236}">
                  <a16:creationId xmlns:a16="http://schemas.microsoft.com/office/drawing/2014/main" id="{8EA21C65-B5D1-64B2-7015-94D283D86C7A}"/>
                </a:ext>
              </a:extLst>
            </p:cNvPr>
            <p:cNvCxnSpPr/>
            <p:nvPr/>
          </p:nvCxnSpPr>
          <p:spPr>
            <a:xfrm>
              <a:off x="705075" y="2295636"/>
              <a:ext cx="1238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CD833D76-8FC5-452B-769E-DF49F380E21E}"/>
                </a:ext>
              </a:extLst>
            </p:cNvPr>
            <p:cNvGrpSpPr/>
            <p:nvPr/>
          </p:nvGrpSpPr>
          <p:grpSpPr>
            <a:xfrm>
              <a:off x="723895" y="552000"/>
              <a:ext cx="1244130" cy="2090895"/>
              <a:chOff x="723895" y="552000"/>
              <a:chExt cx="1244130" cy="2090895"/>
            </a:xfrm>
          </p:grpSpPr>
          <p:grpSp>
            <p:nvGrpSpPr>
              <p:cNvPr id="7" name="Google Shape;215;p28">
                <a:extLst>
                  <a:ext uri="{FF2B5EF4-FFF2-40B4-BE49-F238E27FC236}">
                    <a16:creationId xmlns:a16="http://schemas.microsoft.com/office/drawing/2014/main" id="{4C59AD47-865D-D0B8-1146-F00B2E95CA87}"/>
                  </a:ext>
                </a:extLst>
              </p:cNvPr>
              <p:cNvGrpSpPr/>
              <p:nvPr/>
            </p:nvGrpSpPr>
            <p:grpSpPr>
              <a:xfrm>
                <a:off x="723895" y="552000"/>
                <a:ext cx="1244130" cy="1640915"/>
                <a:chOff x="723895" y="552000"/>
                <a:chExt cx="1244130" cy="1640915"/>
              </a:xfrm>
            </p:grpSpPr>
            <p:sp>
              <p:nvSpPr>
                <p:cNvPr id="10" name="Google Shape;216;p28">
                  <a:extLst>
                    <a:ext uri="{FF2B5EF4-FFF2-40B4-BE49-F238E27FC236}">
                      <a16:creationId xmlns:a16="http://schemas.microsoft.com/office/drawing/2014/main" id="{4989600E-2DA6-17C8-AA11-B79F89C465C2}"/>
                    </a:ext>
                  </a:extLst>
                </p:cNvPr>
                <p:cNvSpPr/>
                <p:nvPr/>
              </p:nvSpPr>
              <p:spPr>
                <a:xfrm>
                  <a:off x="729625" y="552000"/>
                  <a:ext cx="98100" cy="98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" name="Google Shape;217;p28">
                  <a:extLst>
                    <a:ext uri="{FF2B5EF4-FFF2-40B4-BE49-F238E27FC236}">
                      <a16:creationId xmlns:a16="http://schemas.microsoft.com/office/drawing/2014/main" id="{92D67960-E460-F4D9-D04C-FD37A19377A3}"/>
                    </a:ext>
                  </a:extLst>
                </p:cNvPr>
                <p:cNvSpPr/>
                <p:nvPr/>
              </p:nvSpPr>
              <p:spPr>
                <a:xfrm>
                  <a:off x="882900" y="552000"/>
                  <a:ext cx="98100" cy="9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" name="Google Shape;218;p28">
                  <a:extLst>
                    <a:ext uri="{FF2B5EF4-FFF2-40B4-BE49-F238E27FC236}">
                      <a16:creationId xmlns:a16="http://schemas.microsoft.com/office/drawing/2014/main" id="{83DCF012-F40C-627C-949F-1C2C36D1A3A2}"/>
                    </a:ext>
                  </a:extLst>
                </p:cNvPr>
                <p:cNvSpPr/>
                <p:nvPr/>
              </p:nvSpPr>
              <p:spPr>
                <a:xfrm>
                  <a:off x="1036175" y="552000"/>
                  <a:ext cx="98100" cy="981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" name="Google Shape;219;p28">
                  <a:extLst>
                    <a:ext uri="{FF2B5EF4-FFF2-40B4-BE49-F238E27FC236}">
                      <a16:creationId xmlns:a16="http://schemas.microsoft.com/office/drawing/2014/main" id="{22E23798-55BD-273B-1BE6-00DF1F7BB2E6}"/>
                    </a:ext>
                  </a:extLst>
                </p:cNvPr>
                <p:cNvGrpSpPr/>
                <p:nvPr/>
              </p:nvGrpSpPr>
              <p:grpSpPr>
                <a:xfrm>
                  <a:off x="729630" y="1968358"/>
                  <a:ext cx="255615" cy="224557"/>
                  <a:chOff x="6184139" y="1980808"/>
                  <a:chExt cx="451696" cy="396814"/>
                </a:xfrm>
              </p:grpSpPr>
              <p:sp>
                <p:nvSpPr>
                  <p:cNvPr id="32" name="Google Shape;220;p28">
                    <a:extLst>
                      <a:ext uri="{FF2B5EF4-FFF2-40B4-BE49-F238E27FC236}">
                        <a16:creationId xmlns:a16="http://schemas.microsoft.com/office/drawing/2014/main" id="{CD7E14F8-226A-5CCE-8C52-BF531B7AF067}"/>
                      </a:ext>
                    </a:extLst>
                  </p:cNvPr>
                  <p:cNvSpPr/>
                  <p:nvPr/>
                </p:nvSpPr>
                <p:spPr>
                  <a:xfrm>
                    <a:off x="6184139" y="1980808"/>
                    <a:ext cx="451696" cy="3968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73" h="8322" extrusionOk="0">
                        <a:moveTo>
                          <a:pt x="4272" y="361"/>
                        </a:moveTo>
                        <a:cubicBezTo>
                          <a:pt x="4675" y="361"/>
                          <a:pt x="5063" y="583"/>
                          <a:pt x="5257" y="943"/>
                        </a:cubicBezTo>
                        <a:cubicBezTo>
                          <a:pt x="5285" y="1013"/>
                          <a:pt x="5354" y="1041"/>
                          <a:pt x="5437" y="1041"/>
                        </a:cubicBezTo>
                        <a:cubicBezTo>
                          <a:pt x="5466" y="1038"/>
                          <a:pt x="5495" y="1036"/>
                          <a:pt x="5524" y="1036"/>
                        </a:cubicBezTo>
                        <a:cubicBezTo>
                          <a:pt x="5868" y="1036"/>
                          <a:pt x="6196" y="1263"/>
                          <a:pt x="6324" y="1596"/>
                        </a:cubicBezTo>
                        <a:cubicBezTo>
                          <a:pt x="6349" y="1657"/>
                          <a:pt x="6408" y="1709"/>
                          <a:pt x="6480" y="1709"/>
                        </a:cubicBezTo>
                        <a:cubicBezTo>
                          <a:pt x="6489" y="1709"/>
                          <a:pt x="6497" y="1708"/>
                          <a:pt x="6505" y="1707"/>
                        </a:cubicBezTo>
                        <a:cubicBezTo>
                          <a:pt x="6521" y="1705"/>
                          <a:pt x="6536" y="1704"/>
                          <a:pt x="6552" y="1704"/>
                        </a:cubicBezTo>
                        <a:cubicBezTo>
                          <a:pt x="6838" y="1704"/>
                          <a:pt x="7088" y="1944"/>
                          <a:pt x="7088" y="2234"/>
                        </a:cubicBezTo>
                        <a:cubicBezTo>
                          <a:pt x="7088" y="2524"/>
                          <a:pt x="6851" y="2760"/>
                          <a:pt x="6561" y="2760"/>
                        </a:cubicBezTo>
                        <a:lnTo>
                          <a:pt x="6311" y="2760"/>
                        </a:lnTo>
                        <a:lnTo>
                          <a:pt x="6311" y="2178"/>
                        </a:lnTo>
                        <a:cubicBezTo>
                          <a:pt x="6311" y="2073"/>
                          <a:pt x="6222" y="1988"/>
                          <a:pt x="6120" y="1988"/>
                        </a:cubicBezTo>
                        <a:cubicBezTo>
                          <a:pt x="6101" y="1988"/>
                          <a:pt x="6081" y="1991"/>
                          <a:pt x="6061" y="1997"/>
                        </a:cubicBezTo>
                        <a:lnTo>
                          <a:pt x="4064" y="2566"/>
                        </a:lnTo>
                        <a:cubicBezTo>
                          <a:pt x="3981" y="2594"/>
                          <a:pt x="3926" y="2677"/>
                          <a:pt x="3939" y="2760"/>
                        </a:cubicBezTo>
                        <a:lnTo>
                          <a:pt x="3066" y="2760"/>
                        </a:lnTo>
                        <a:cubicBezTo>
                          <a:pt x="2678" y="2760"/>
                          <a:pt x="2345" y="2413"/>
                          <a:pt x="2373" y="2025"/>
                        </a:cubicBezTo>
                        <a:cubicBezTo>
                          <a:pt x="2373" y="1886"/>
                          <a:pt x="2441" y="1720"/>
                          <a:pt x="2552" y="1609"/>
                        </a:cubicBezTo>
                        <a:cubicBezTo>
                          <a:pt x="2678" y="1470"/>
                          <a:pt x="2830" y="1401"/>
                          <a:pt x="3011" y="1387"/>
                        </a:cubicBezTo>
                        <a:cubicBezTo>
                          <a:pt x="3094" y="1374"/>
                          <a:pt x="3163" y="1318"/>
                          <a:pt x="3177" y="1235"/>
                        </a:cubicBezTo>
                        <a:cubicBezTo>
                          <a:pt x="3232" y="999"/>
                          <a:pt x="3371" y="777"/>
                          <a:pt x="3565" y="610"/>
                        </a:cubicBezTo>
                        <a:cubicBezTo>
                          <a:pt x="3773" y="444"/>
                          <a:pt x="4009" y="361"/>
                          <a:pt x="4272" y="361"/>
                        </a:cubicBezTo>
                        <a:close/>
                        <a:moveTo>
                          <a:pt x="5936" y="2413"/>
                        </a:moveTo>
                        <a:lnTo>
                          <a:pt x="5936" y="2816"/>
                        </a:lnTo>
                        <a:lnTo>
                          <a:pt x="4300" y="3301"/>
                        </a:lnTo>
                        <a:lnTo>
                          <a:pt x="4300" y="2885"/>
                        </a:lnTo>
                        <a:lnTo>
                          <a:pt x="5936" y="2413"/>
                        </a:lnTo>
                        <a:close/>
                        <a:moveTo>
                          <a:pt x="5618" y="4493"/>
                        </a:moveTo>
                        <a:cubicBezTo>
                          <a:pt x="5797" y="4493"/>
                          <a:pt x="5936" y="4632"/>
                          <a:pt x="5936" y="4813"/>
                        </a:cubicBezTo>
                        <a:lnTo>
                          <a:pt x="5936" y="4826"/>
                        </a:lnTo>
                        <a:lnTo>
                          <a:pt x="5936" y="4841"/>
                        </a:lnTo>
                        <a:cubicBezTo>
                          <a:pt x="5936" y="5007"/>
                          <a:pt x="5797" y="5146"/>
                          <a:pt x="5618" y="5146"/>
                        </a:cubicBezTo>
                        <a:lnTo>
                          <a:pt x="5326" y="5146"/>
                        </a:lnTo>
                        <a:cubicBezTo>
                          <a:pt x="5146" y="5146"/>
                          <a:pt x="5007" y="5007"/>
                          <a:pt x="5007" y="4841"/>
                        </a:cubicBezTo>
                        <a:lnTo>
                          <a:pt x="5007" y="4813"/>
                        </a:lnTo>
                        <a:cubicBezTo>
                          <a:pt x="5007" y="4632"/>
                          <a:pt x="5146" y="4493"/>
                          <a:pt x="5326" y="4493"/>
                        </a:cubicBezTo>
                        <a:close/>
                        <a:moveTo>
                          <a:pt x="3621" y="4909"/>
                        </a:moveTo>
                        <a:cubicBezTo>
                          <a:pt x="3800" y="4909"/>
                          <a:pt x="3939" y="5048"/>
                          <a:pt x="3939" y="5215"/>
                        </a:cubicBezTo>
                        <a:lnTo>
                          <a:pt x="3939" y="5229"/>
                        </a:lnTo>
                        <a:lnTo>
                          <a:pt x="3939" y="5242"/>
                        </a:lnTo>
                        <a:cubicBezTo>
                          <a:pt x="3939" y="5409"/>
                          <a:pt x="3800" y="5547"/>
                          <a:pt x="3621" y="5547"/>
                        </a:cubicBezTo>
                        <a:lnTo>
                          <a:pt x="3316" y="5547"/>
                        </a:lnTo>
                        <a:cubicBezTo>
                          <a:pt x="3149" y="5547"/>
                          <a:pt x="3011" y="5409"/>
                          <a:pt x="3011" y="5242"/>
                        </a:cubicBezTo>
                        <a:lnTo>
                          <a:pt x="3011" y="5215"/>
                        </a:lnTo>
                        <a:cubicBezTo>
                          <a:pt x="3011" y="5048"/>
                          <a:pt x="3149" y="4909"/>
                          <a:pt x="3316" y="4909"/>
                        </a:cubicBezTo>
                        <a:close/>
                        <a:moveTo>
                          <a:pt x="7615" y="2483"/>
                        </a:moveTo>
                        <a:lnTo>
                          <a:pt x="7615" y="6200"/>
                        </a:lnTo>
                        <a:lnTo>
                          <a:pt x="1873" y="6200"/>
                        </a:lnTo>
                        <a:lnTo>
                          <a:pt x="1873" y="2483"/>
                        </a:lnTo>
                        <a:lnTo>
                          <a:pt x="2081" y="2483"/>
                        </a:lnTo>
                        <a:cubicBezTo>
                          <a:pt x="2247" y="2871"/>
                          <a:pt x="2636" y="3134"/>
                          <a:pt x="3066" y="3134"/>
                        </a:cubicBezTo>
                        <a:lnTo>
                          <a:pt x="3939" y="3134"/>
                        </a:lnTo>
                        <a:lnTo>
                          <a:pt x="3939" y="4619"/>
                        </a:lnTo>
                        <a:cubicBezTo>
                          <a:pt x="3843" y="4563"/>
                          <a:pt x="3732" y="4536"/>
                          <a:pt x="3621" y="4536"/>
                        </a:cubicBezTo>
                        <a:lnTo>
                          <a:pt x="3316" y="4536"/>
                        </a:lnTo>
                        <a:cubicBezTo>
                          <a:pt x="2941" y="4536"/>
                          <a:pt x="2636" y="4841"/>
                          <a:pt x="2636" y="5215"/>
                        </a:cubicBezTo>
                        <a:lnTo>
                          <a:pt x="2636" y="5242"/>
                        </a:lnTo>
                        <a:cubicBezTo>
                          <a:pt x="2636" y="5617"/>
                          <a:pt x="2941" y="5922"/>
                          <a:pt x="3316" y="5922"/>
                        </a:cubicBezTo>
                        <a:lnTo>
                          <a:pt x="3621" y="5922"/>
                        </a:lnTo>
                        <a:cubicBezTo>
                          <a:pt x="4009" y="5922"/>
                          <a:pt x="4300" y="5590"/>
                          <a:pt x="4300" y="5215"/>
                        </a:cubicBezTo>
                        <a:lnTo>
                          <a:pt x="4300" y="3676"/>
                        </a:lnTo>
                        <a:lnTo>
                          <a:pt x="5936" y="3204"/>
                        </a:lnTo>
                        <a:lnTo>
                          <a:pt x="5936" y="4203"/>
                        </a:lnTo>
                        <a:cubicBezTo>
                          <a:pt x="5840" y="4161"/>
                          <a:pt x="5742" y="4133"/>
                          <a:pt x="5618" y="4133"/>
                        </a:cubicBezTo>
                        <a:lnTo>
                          <a:pt x="5326" y="4133"/>
                        </a:lnTo>
                        <a:cubicBezTo>
                          <a:pt x="4952" y="4133"/>
                          <a:pt x="4647" y="4438"/>
                          <a:pt x="4647" y="4813"/>
                        </a:cubicBezTo>
                        <a:lnTo>
                          <a:pt x="4647" y="4841"/>
                        </a:lnTo>
                        <a:cubicBezTo>
                          <a:pt x="4647" y="5215"/>
                          <a:pt x="4952" y="5520"/>
                          <a:pt x="5326" y="5520"/>
                        </a:cubicBezTo>
                        <a:lnTo>
                          <a:pt x="5618" y="5520"/>
                        </a:lnTo>
                        <a:cubicBezTo>
                          <a:pt x="6006" y="5520"/>
                          <a:pt x="6311" y="5187"/>
                          <a:pt x="6311" y="4813"/>
                        </a:cubicBezTo>
                        <a:lnTo>
                          <a:pt x="6311" y="3134"/>
                        </a:lnTo>
                        <a:lnTo>
                          <a:pt x="6561" y="3134"/>
                        </a:lnTo>
                        <a:cubicBezTo>
                          <a:pt x="6962" y="3134"/>
                          <a:pt x="7323" y="2857"/>
                          <a:pt x="7434" y="2483"/>
                        </a:cubicBezTo>
                        <a:close/>
                        <a:moveTo>
                          <a:pt x="8044" y="1664"/>
                        </a:moveTo>
                        <a:cubicBezTo>
                          <a:pt x="8253" y="1664"/>
                          <a:pt x="8432" y="1831"/>
                          <a:pt x="8432" y="2053"/>
                        </a:cubicBezTo>
                        <a:lnTo>
                          <a:pt x="8432" y="6629"/>
                        </a:lnTo>
                        <a:cubicBezTo>
                          <a:pt x="8432" y="6838"/>
                          <a:pt x="8253" y="7017"/>
                          <a:pt x="8044" y="7017"/>
                        </a:cubicBezTo>
                        <a:lnTo>
                          <a:pt x="1443" y="7017"/>
                        </a:lnTo>
                        <a:cubicBezTo>
                          <a:pt x="1221" y="7017"/>
                          <a:pt x="1055" y="6838"/>
                          <a:pt x="1055" y="6629"/>
                        </a:cubicBezTo>
                        <a:lnTo>
                          <a:pt x="1055" y="2053"/>
                        </a:lnTo>
                        <a:cubicBezTo>
                          <a:pt x="1055" y="1831"/>
                          <a:pt x="1221" y="1664"/>
                          <a:pt x="1443" y="1664"/>
                        </a:cubicBezTo>
                        <a:lnTo>
                          <a:pt x="2081" y="1664"/>
                        </a:lnTo>
                        <a:cubicBezTo>
                          <a:pt x="2025" y="1803"/>
                          <a:pt x="1998" y="1956"/>
                          <a:pt x="1998" y="2108"/>
                        </a:cubicBezTo>
                        <a:lnTo>
                          <a:pt x="1679" y="2108"/>
                        </a:lnTo>
                        <a:cubicBezTo>
                          <a:pt x="1582" y="2108"/>
                          <a:pt x="1498" y="2191"/>
                          <a:pt x="1498" y="2289"/>
                        </a:cubicBezTo>
                        <a:lnTo>
                          <a:pt x="1498" y="6394"/>
                        </a:lnTo>
                        <a:cubicBezTo>
                          <a:pt x="1498" y="6490"/>
                          <a:pt x="1582" y="6574"/>
                          <a:pt x="1679" y="6574"/>
                        </a:cubicBezTo>
                        <a:lnTo>
                          <a:pt x="7794" y="6574"/>
                        </a:lnTo>
                        <a:cubicBezTo>
                          <a:pt x="7905" y="6574"/>
                          <a:pt x="7989" y="6490"/>
                          <a:pt x="7989" y="6394"/>
                        </a:cubicBezTo>
                        <a:lnTo>
                          <a:pt x="7989" y="2289"/>
                        </a:lnTo>
                        <a:cubicBezTo>
                          <a:pt x="7989" y="2191"/>
                          <a:pt x="7905" y="2108"/>
                          <a:pt x="7794" y="2108"/>
                        </a:cubicBezTo>
                        <a:lnTo>
                          <a:pt x="7448" y="2108"/>
                        </a:lnTo>
                        <a:cubicBezTo>
                          <a:pt x="7434" y="1942"/>
                          <a:pt x="7365" y="1790"/>
                          <a:pt x="7254" y="1664"/>
                        </a:cubicBezTo>
                        <a:close/>
                        <a:moveTo>
                          <a:pt x="4272" y="0"/>
                        </a:moveTo>
                        <a:cubicBezTo>
                          <a:pt x="3926" y="0"/>
                          <a:pt x="3593" y="111"/>
                          <a:pt x="3329" y="320"/>
                        </a:cubicBezTo>
                        <a:cubicBezTo>
                          <a:pt x="3107" y="514"/>
                          <a:pt x="2941" y="749"/>
                          <a:pt x="2844" y="1026"/>
                        </a:cubicBezTo>
                        <a:cubicBezTo>
                          <a:pt x="2663" y="1069"/>
                          <a:pt x="2484" y="1165"/>
                          <a:pt x="2345" y="1290"/>
                        </a:cubicBezTo>
                        <a:lnTo>
                          <a:pt x="1443" y="1290"/>
                        </a:lnTo>
                        <a:cubicBezTo>
                          <a:pt x="1027" y="1290"/>
                          <a:pt x="681" y="1637"/>
                          <a:pt x="681" y="2053"/>
                        </a:cubicBezTo>
                        <a:lnTo>
                          <a:pt x="681" y="6629"/>
                        </a:lnTo>
                        <a:cubicBezTo>
                          <a:pt x="681" y="6768"/>
                          <a:pt x="722" y="6906"/>
                          <a:pt x="792" y="7017"/>
                        </a:cubicBezTo>
                        <a:lnTo>
                          <a:pt x="195" y="7017"/>
                        </a:lnTo>
                        <a:cubicBezTo>
                          <a:pt x="84" y="7017"/>
                          <a:pt x="1" y="7101"/>
                          <a:pt x="1" y="7198"/>
                        </a:cubicBezTo>
                        <a:lnTo>
                          <a:pt x="1" y="7642"/>
                        </a:lnTo>
                        <a:cubicBezTo>
                          <a:pt x="1" y="8016"/>
                          <a:pt x="320" y="8321"/>
                          <a:pt x="694" y="8321"/>
                        </a:cubicBezTo>
                        <a:lnTo>
                          <a:pt x="3926" y="8321"/>
                        </a:lnTo>
                        <a:cubicBezTo>
                          <a:pt x="4037" y="8321"/>
                          <a:pt x="4120" y="8238"/>
                          <a:pt x="4120" y="8141"/>
                        </a:cubicBezTo>
                        <a:cubicBezTo>
                          <a:pt x="4120" y="8030"/>
                          <a:pt x="4037" y="7947"/>
                          <a:pt x="3926" y="7947"/>
                        </a:cubicBezTo>
                        <a:lnTo>
                          <a:pt x="694" y="7947"/>
                        </a:lnTo>
                        <a:cubicBezTo>
                          <a:pt x="514" y="7947"/>
                          <a:pt x="376" y="7808"/>
                          <a:pt x="376" y="7642"/>
                        </a:cubicBezTo>
                        <a:lnTo>
                          <a:pt x="376" y="7392"/>
                        </a:lnTo>
                        <a:lnTo>
                          <a:pt x="9098" y="7392"/>
                        </a:lnTo>
                        <a:lnTo>
                          <a:pt x="9098" y="7642"/>
                        </a:lnTo>
                        <a:cubicBezTo>
                          <a:pt x="9098" y="7808"/>
                          <a:pt x="8959" y="7947"/>
                          <a:pt x="8793" y="7947"/>
                        </a:cubicBezTo>
                        <a:lnTo>
                          <a:pt x="5562" y="7947"/>
                        </a:lnTo>
                        <a:cubicBezTo>
                          <a:pt x="5451" y="7947"/>
                          <a:pt x="5368" y="8030"/>
                          <a:pt x="5368" y="8141"/>
                        </a:cubicBezTo>
                        <a:cubicBezTo>
                          <a:pt x="5368" y="8238"/>
                          <a:pt x="5451" y="8321"/>
                          <a:pt x="5562" y="8321"/>
                        </a:cubicBezTo>
                        <a:lnTo>
                          <a:pt x="8793" y="8321"/>
                        </a:lnTo>
                        <a:cubicBezTo>
                          <a:pt x="9168" y="8321"/>
                          <a:pt x="9473" y="8016"/>
                          <a:pt x="9473" y="7642"/>
                        </a:cubicBezTo>
                        <a:lnTo>
                          <a:pt x="9473" y="7198"/>
                        </a:lnTo>
                        <a:cubicBezTo>
                          <a:pt x="9473" y="7101"/>
                          <a:pt x="9390" y="7017"/>
                          <a:pt x="9292" y="7017"/>
                        </a:cubicBezTo>
                        <a:lnTo>
                          <a:pt x="8696" y="7017"/>
                        </a:lnTo>
                        <a:cubicBezTo>
                          <a:pt x="8765" y="6906"/>
                          <a:pt x="8793" y="6768"/>
                          <a:pt x="8793" y="6629"/>
                        </a:cubicBezTo>
                        <a:lnTo>
                          <a:pt x="8793" y="2053"/>
                        </a:lnTo>
                        <a:cubicBezTo>
                          <a:pt x="8793" y="1637"/>
                          <a:pt x="8460" y="1290"/>
                          <a:pt x="8044" y="1290"/>
                        </a:cubicBezTo>
                        <a:lnTo>
                          <a:pt x="6588" y="1290"/>
                        </a:lnTo>
                        <a:cubicBezTo>
                          <a:pt x="6367" y="915"/>
                          <a:pt x="5964" y="666"/>
                          <a:pt x="5520" y="666"/>
                        </a:cubicBezTo>
                        <a:cubicBezTo>
                          <a:pt x="5243" y="250"/>
                          <a:pt x="4771" y="0"/>
                          <a:pt x="427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" name="Google Shape;221;p28">
                    <a:extLst>
                      <a:ext uri="{FF2B5EF4-FFF2-40B4-BE49-F238E27FC236}">
                        <a16:creationId xmlns:a16="http://schemas.microsoft.com/office/drawing/2014/main" id="{8EE05202-E912-7494-F7A2-1CEC036A51C3}"/>
                      </a:ext>
                    </a:extLst>
                  </p:cNvPr>
                  <p:cNvSpPr/>
                  <p:nvPr/>
                </p:nvSpPr>
                <p:spPr>
                  <a:xfrm>
                    <a:off x="6400384" y="2359892"/>
                    <a:ext cx="19216" cy="174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3" h="367" extrusionOk="0">
                        <a:moveTo>
                          <a:pt x="192" y="0"/>
                        </a:moveTo>
                        <a:cubicBezTo>
                          <a:pt x="147" y="0"/>
                          <a:pt x="103" y="19"/>
                          <a:pt x="70" y="53"/>
                        </a:cubicBezTo>
                        <a:cubicBezTo>
                          <a:pt x="14" y="121"/>
                          <a:pt x="1" y="219"/>
                          <a:pt x="56" y="288"/>
                        </a:cubicBezTo>
                        <a:cubicBezTo>
                          <a:pt x="89" y="342"/>
                          <a:pt x="142" y="366"/>
                          <a:pt x="197" y="366"/>
                        </a:cubicBezTo>
                        <a:cubicBezTo>
                          <a:pt x="283" y="366"/>
                          <a:pt x="372" y="306"/>
                          <a:pt x="389" y="205"/>
                        </a:cubicBezTo>
                        <a:cubicBezTo>
                          <a:pt x="403" y="136"/>
                          <a:pt x="362" y="53"/>
                          <a:pt x="278" y="25"/>
                        </a:cubicBezTo>
                        <a:cubicBezTo>
                          <a:pt x="251" y="8"/>
                          <a:pt x="221" y="0"/>
                          <a:pt x="19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4" name="Google Shape;222;p28">
                  <a:extLst>
                    <a:ext uri="{FF2B5EF4-FFF2-40B4-BE49-F238E27FC236}">
                      <a16:creationId xmlns:a16="http://schemas.microsoft.com/office/drawing/2014/main" id="{0E01151D-3786-A076-4643-EC4FC3FEF8ED}"/>
                    </a:ext>
                  </a:extLst>
                </p:cNvPr>
                <p:cNvGrpSpPr/>
                <p:nvPr/>
              </p:nvGrpSpPr>
              <p:grpSpPr>
                <a:xfrm>
                  <a:off x="729603" y="975082"/>
                  <a:ext cx="255613" cy="254966"/>
                  <a:chOff x="6184139" y="1220827"/>
                  <a:chExt cx="451696" cy="450552"/>
                </a:xfrm>
              </p:grpSpPr>
              <p:sp>
                <p:nvSpPr>
                  <p:cNvPr id="29" name="Google Shape;223;p28">
                    <a:extLst>
                      <a:ext uri="{FF2B5EF4-FFF2-40B4-BE49-F238E27FC236}">
                        <a16:creationId xmlns:a16="http://schemas.microsoft.com/office/drawing/2014/main" id="{A731C0D1-D85A-5990-6A75-5FF147BDD4D6}"/>
                      </a:ext>
                    </a:extLst>
                  </p:cNvPr>
                  <p:cNvSpPr/>
                  <p:nvPr/>
                </p:nvSpPr>
                <p:spPr>
                  <a:xfrm>
                    <a:off x="6353416" y="1390104"/>
                    <a:ext cx="117776" cy="1370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0" h="2875" extrusionOk="0">
                        <a:moveTo>
                          <a:pt x="916" y="1946"/>
                        </a:moveTo>
                        <a:cubicBezTo>
                          <a:pt x="1069" y="1946"/>
                          <a:pt x="1193" y="2070"/>
                          <a:pt x="1193" y="2224"/>
                        </a:cubicBezTo>
                        <a:cubicBezTo>
                          <a:pt x="1193" y="2376"/>
                          <a:pt x="1069" y="2501"/>
                          <a:pt x="916" y="2501"/>
                        </a:cubicBezTo>
                        <a:lnTo>
                          <a:pt x="666" y="2501"/>
                        </a:lnTo>
                        <a:cubicBezTo>
                          <a:pt x="500" y="2501"/>
                          <a:pt x="376" y="2376"/>
                          <a:pt x="376" y="2224"/>
                        </a:cubicBezTo>
                        <a:cubicBezTo>
                          <a:pt x="376" y="2070"/>
                          <a:pt x="500" y="1946"/>
                          <a:pt x="666" y="1946"/>
                        </a:cubicBezTo>
                        <a:close/>
                        <a:moveTo>
                          <a:pt x="1383" y="1"/>
                        </a:moveTo>
                        <a:cubicBezTo>
                          <a:pt x="1371" y="1"/>
                          <a:pt x="1358" y="2"/>
                          <a:pt x="1347" y="5"/>
                        </a:cubicBezTo>
                        <a:cubicBezTo>
                          <a:pt x="1263" y="18"/>
                          <a:pt x="1193" y="101"/>
                          <a:pt x="1193" y="184"/>
                        </a:cubicBezTo>
                        <a:lnTo>
                          <a:pt x="1193" y="1627"/>
                        </a:lnTo>
                        <a:cubicBezTo>
                          <a:pt x="1110" y="1599"/>
                          <a:pt x="1014" y="1571"/>
                          <a:pt x="916" y="1571"/>
                        </a:cubicBezTo>
                        <a:lnTo>
                          <a:pt x="666" y="1571"/>
                        </a:lnTo>
                        <a:cubicBezTo>
                          <a:pt x="320" y="1571"/>
                          <a:pt x="15" y="1849"/>
                          <a:pt x="15" y="2209"/>
                        </a:cubicBezTo>
                        <a:cubicBezTo>
                          <a:pt x="1" y="2570"/>
                          <a:pt x="293" y="2875"/>
                          <a:pt x="666" y="2875"/>
                        </a:cubicBezTo>
                        <a:lnTo>
                          <a:pt x="916" y="2875"/>
                        </a:lnTo>
                        <a:cubicBezTo>
                          <a:pt x="1277" y="2875"/>
                          <a:pt x="1568" y="2584"/>
                          <a:pt x="1568" y="2224"/>
                        </a:cubicBezTo>
                        <a:lnTo>
                          <a:pt x="1568" y="600"/>
                        </a:lnTo>
                        <a:cubicBezTo>
                          <a:pt x="1637" y="628"/>
                          <a:pt x="1707" y="670"/>
                          <a:pt x="1804" y="698"/>
                        </a:cubicBezTo>
                        <a:cubicBezTo>
                          <a:pt x="2026" y="767"/>
                          <a:pt x="2081" y="920"/>
                          <a:pt x="2081" y="933"/>
                        </a:cubicBezTo>
                        <a:lnTo>
                          <a:pt x="2095" y="948"/>
                        </a:lnTo>
                        <a:cubicBezTo>
                          <a:pt x="2118" y="1025"/>
                          <a:pt x="2183" y="1067"/>
                          <a:pt x="2259" y="1067"/>
                        </a:cubicBezTo>
                        <a:cubicBezTo>
                          <a:pt x="2278" y="1067"/>
                          <a:pt x="2297" y="1064"/>
                          <a:pt x="2317" y="1059"/>
                        </a:cubicBezTo>
                        <a:cubicBezTo>
                          <a:pt x="2414" y="1031"/>
                          <a:pt x="2469" y="933"/>
                          <a:pt x="2442" y="822"/>
                        </a:cubicBezTo>
                        <a:cubicBezTo>
                          <a:pt x="2401" y="698"/>
                          <a:pt x="2247" y="448"/>
                          <a:pt x="1915" y="337"/>
                        </a:cubicBezTo>
                        <a:cubicBezTo>
                          <a:pt x="1665" y="268"/>
                          <a:pt x="1554" y="101"/>
                          <a:pt x="1541" y="88"/>
                        </a:cubicBezTo>
                        <a:cubicBezTo>
                          <a:pt x="1506" y="30"/>
                          <a:pt x="1443" y="1"/>
                          <a:pt x="138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" name="Google Shape;224;p28">
                    <a:extLst>
                      <a:ext uri="{FF2B5EF4-FFF2-40B4-BE49-F238E27FC236}">
                        <a16:creationId xmlns:a16="http://schemas.microsoft.com/office/drawing/2014/main" id="{B7760E9F-AB3A-6A4E-637D-3C0A3ADF6442}"/>
                      </a:ext>
                    </a:extLst>
                  </p:cNvPr>
                  <p:cNvSpPr/>
                  <p:nvPr/>
                </p:nvSpPr>
                <p:spPr>
                  <a:xfrm>
                    <a:off x="6184139" y="1227598"/>
                    <a:ext cx="451696" cy="443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73" h="9307" extrusionOk="0">
                        <a:moveTo>
                          <a:pt x="4672" y="2941"/>
                        </a:moveTo>
                        <a:cubicBezTo>
                          <a:pt x="5194" y="2941"/>
                          <a:pt x="5714" y="3135"/>
                          <a:pt x="6103" y="3524"/>
                        </a:cubicBezTo>
                        <a:cubicBezTo>
                          <a:pt x="6894" y="4313"/>
                          <a:pt x="6894" y="5604"/>
                          <a:pt x="6103" y="6394"/>
                        </a:cubicBezTo>
                        <a:cubicBezTo>
                          <a:pt x="5708" y="6789"/>
                          <a:pt x="5188" y="6987"/>
                          <a:pt x="4667" y="6987"/>
                        </a:cubicBezTo>
                        <a:cubicBezTo>
                          <a:pt x="4147" y="6987"/>
                          <a:pt x="3627" y="6789"/>
                          <a:pt x="3232" y="6394"/>
                        </a:cubicBezTo>
                        <a:cubicBezTo>
                          <a:pt x="2441" y="5604"/>
                          <a:pt x="2441" y="4313"/>
                          <a:pt x="3232" y="3524"/>
                        </a:cubicBezTo>
                        <a:cubicBezTo>
                          <a:pt x="3627" y="3135"/>
                          <a:pt x="4151" y="2941"/>
                          <a:pt x="4672" y="2941"/>
                        </a:cubicBezTo>
                        <a:close/>
                        <a:moveTo>
                          <a:pt x="2726" y="6554"/>
                        </a:moveTo>
                        <a:cubicBezTo>
                          <a:pt x="2820" y="6554"/>
                          <a:pt x="2913" y="6588"/>
                          <a:pt x="2983" y="6658"/>
                        </a:cubicBezTo>
                        <a:cubicBezTo>
                          <a:pt x="3121" y="6796"/>
                          <a:pt x="3121" y="7018"/>
                          <a:pt x="2983" y="7157"/>
                        </a:cubicBezTo>
                        <a:lnTo>
                          <a:pt x="1720" y="8418"/>
                        </a:lnTo>
                        <a:lnTo>
                          <a:pt x="1208" y="7919"/>
                        </a:lnTo>
                        <a:lnTo>
                          <a:pt x="2469" y="6658"/>
                        </a:lnTo>
                        <a:cubicBezTo>
                          <a:pt x="2538" y="6588"/>
                          <a:pt x="2632" y="6554"/>
                          <a:pt x="2726" y="6554"/>
                        </a:cubicBezTo>
                        <a:close/>
                        <a:moveTo>
                          <a:pt x="944" y="8183"/>
                        </a:moveTo>
                        <a:lnTo>
                          <a:pt x="1457" y="8682"/>
                        </a:lnTo>
                        <a:lnTo>
                          <a:pt x="1304" y="8834"/>
                        </a:lnTo>
                        <a:cubicBezTo>
                          <a:pt x="1235" y="8904"/>
                          <a:pt x="1145" y="8938"/>
                          <a:pt x="1055" y="8938"/>
                        </a:cubicBezTo>
                        <a:cubicBezTo>
                          <a:pt x="964" y="8938"/>
                          <a:pt x="874" y="8904"/>
                          <a:pt x="805" y="8834"/>
                        </a:cubicBezTo>
                        <a:cubicBezTo>
                          <a:pt x="666" y="8696"/>
                          <a:pt x="666" y="8474"/>
                          <a:pt x="805" y="8335"/>
                        </a:cubicBezTo>
                        <a:lnTo>
                          <a:pt x="944" y="8183"/>
                        </a:lnTo>
                        <a:close/>
                        <a:moveTo>
                          <a:pt x="4718" y="1"/>
                        </a:moveTo>
                        <a:cubicBezTo>
                          <a:pt x="4642" y="1"/>
                          <a:pt x="4571" y="51"/>
                          <a:pt x="4549" y="125"/>
                        </a:cubicBezTo>
                        <a:cubicBezTo>
                          <a:pt x="4508" y="223"/>
                          <a:pt x="4564" y="320"/>
                          <a:pt x="4660" y="362"/>
                        </a:cubicBezTo>
                        <a:cubicBezTo>
                          <a:pt x="5146" y="541"/>
                          <a:pt x="5548" y="889"/>
                          <a:pt x="5797" y="1346"/>
                        </a:cubicBezTo>
                        <a:cubicBezTo>
                          <a:pt x="5834" y="1394"/>
                          <a:pt x="5890" y="1432"/>
                          <a:pt x="5950" y="1432"/>
                        </a:cubicBezTo>
                        <a:cubicBezTo>
                          <a:pt x="5959" y="1432"/>
                          <a:pt x="5969" y="1431"/>
                          <a:pt x="5978" y="1429"/>
                        </a:cubicBezTo>
                        <a:lnTo>
                          <a:pt x="6130" y="1429"/>
                        </a:lnTo>
                        <a:cubicBezTo>
                          <a:pt x="6824" y="1429"/>
                          <a:pt x="7462" y="1873"/>
                          <a:pt x="7711" y="2511"/>
                        </a:cubicBezTo>
                        <a:cubicBezTo>
                          <a:pt x="7739" y="2594"/>
                          <a:pt x="7822" y="2636"/>
                          <a:pt x="7905" y="2636"/>
                        </a:cubicBezTo>
                        <a:cubicBezTo>
                          <a:pt x="7947" y="2636"/>
                          <a:pt x="7975" y="2622"/>
                          <a:pt x="8016" y="2622"/>
                        </a:cubicBezTo>
                        <a:cubicBezTo>
                          <a:pt x="8613" y="2622"/>
                          <a:pt x="9098" y="3121"/>
                          <a:pt x="9098" y="3718"/>
                        </a:cubicBezTo>
                        <a:cubicBezTo>
                          <a:pt x="9098" y="4328"/>
                          <a:pt x="8613" y="4813"/>
                          <a:pt x="8016" y="4813"/>
                        </a:cubicBezTo>
                        <a:lnTo>
                          <a:pt x="7073" y="4813"/>
                        </a:lnTo>
                        <a:cubicBezTo>
                          <a:pt x="7004" y="3870"/>
                          <a:pt x="6380" y="3024"/>
                          <a:pt x="5492" y="2705"/>
                        </a:cubicBezTo>
                        <a:cubicBezTo>
                          <a:pt x="5230" y="2611"/>
                          <a:pt x="4957" y="2565"/>
                          <a:pt x="4687" y="2565"/>
                        </a:cubicBezTo>
                        <a:cubicBezTo>
                          <a:pt x="4001" y="2565"/>
                          <a:pt x="3329" y="2857"/>
                          <a:pt x="2872" y="3385"/>
                        </a:cubicBezTo>
                        <a:cubicBezTo>
                          <a:pt x="2705" y="3579"/>
                          <a:pt x="2567" y="3787"/>
                          <a:pt x="2456" y="4023"/>
                        </a:cubicBezTo>
                        <a:cubicBezTo>
                          <a:pt x="2358" y="4272"/>
                          <a:pt x="2289" y="4550"/>
                          <a:pt x="2275" y="4813"/>
                        </a:cubicBezTo>
                        <a:lnTo>
                          <a:pt x="1762" y="4813"/>
                        </a:lnTo>
                        <a:cubicBezTo>
                          <a:pt x="999" y="4813"/>
                          <a:pt x="376" y="4189"/>
                          <a:pt x="376" y="3426"/>
                        </a:cubicBezTo>
                        <a:cubicBezTo>
                          <a:pt x="376" y="2719"/>
                          <a:pt x="944" y="2109"/>
                          <a:pt x="1651" y="2054"/>
                        </a:cubicBezTo>
                        <a:cubicBezTo>
                          <a:pt x="1735" y="2039"/>
                          <a:pt x="1803" y="1984"/>
                          <a:pt x="1818" y="1900"/>
                        </a:cubicBezTo>
                        <a:cubicBezTo>
                          <a:pt x="1984" y="1194"/>
                          <a:pt x="2484" y="611"/>
                          <a:pt x="3177" y="362"/>
                        </a:cubicBezTo>
                        <a:cubicBezTo>
                          <a:pt x="3273" y="334"/>
                          <a:pt x="3316" y="223"/>
                          <a:pt x="3273" y="125"/>
                        </a:cubicBezTo>
                        <a:cubicBezTo>
                          <a:pt x="3251" y="48"/>
                          <a:pt x="3176" y="6"/>
                          <a:pt x="3098" y="6"/>
                        </a:cubicBezTo>
                        <a:cubicBezTo>
                          <a:pt x="3078" y="6"/>
                          <a:pt x="3058" y="9"/>
                          <a:pt x="3038" y="14"/>
                        </a:cubicBezTo>
                        <a:cubicBezTo>
                          <a:pt x="2650" y="153"/>
                          <a:pt x="2303" y="403"/>
                          <a:pt x="2025" y="722"/>
                        </a:cubicBezTo>
                        <a:cubicBezTo>
                          <a:pt x="1776" y="1000"/>
                          <a:pt x="1596" y="1332"/>
                          <a:pt x="1498" y="1693"/>
                        </a:cubicBezTo>
                        <a:cubicBezTo>
                          <a:pt x="653" y="1832"/>
                          <a:pt x="1" y="2581"/>
                          <a:pt x="1" y="3426"/>
                        </a:cubicBezTo>
                        <a:cubicBezTo>
                          <a:pt x="1" y="4397"/>
                          <a:pt x="792" y="5188"/>
                          <a:pt x="1762" y="5188"/>
                        </a:cubicBezTo>
                        <a:lnTo>
                          <a:pt x="2289" y="5188"/>
                        </a:lnTo>
                        <a:cubicBezTo>
                          <a:pt x="2317" y="5534"/>
                          <a:pt x="2428" y="5881"/>
                          <a:pt x="2608" y="6186"/>
                        </a:cubicBezTo>
                        <a:cubicBezTo>
                          <a:pt x="2469" y="6214"/>
                          <a:pt x="2330" y="6283"/>
                          <a:pt x="2206" y="6394"/>
                        </a:cubicBezTo>
                        <a:lnTo>
                          <a:pt x="542" y="8072"/>
                        </a:lnTo>
                        <a:cubicBezTo>
                          <a:pt x="250" y="8350"/>
                          <a:pt x="250" y="8807"/>
                          <a:pt x="542" y="9099"/>
                        </a:cubicBezTo>
                        <a:cubicBezTo>
                          <a:pt x="681" y="9237"/>
                          <a:pt x="868" y="9307"/>
                          <a:pt x="1055" y="9307"/>
                        </a:cubicBezTo>
                        <a:cubicBezTo>
                          <a:pt x="1242" y="9307"/>
                          <a:pt x="1430" y="9237"/>
                          <a:pt x="1568" y="9099"/>
                        </a:cubicBezTo>
                        <a:lnTo>
                          <a:pt x="3232" y="7420"/>
                        </a:lnTo>
                        <a:cubicBezTo>
                          <a:pt x="3343" y="7309"/>
                          <a:pt x="3412" y="7170"/>
                          <a:pt x="3440" y="7018"/>
                        </a:cubicBezTo>
                        <a:cubicBezTo>
                          <a:pt x="3815" y="7240"/>
                          <a:pt x="4244" y="7364"/>
                          <a:pt x="4675" y="7364"/>
                        </a:cubicBezTo>
                        <a:cubicBezTo>
                          <a:pt x="5285" y="7364"/>
                          <a:pt x="5895" y="7129"/>
                          <a:pt x="6367" y="6658"/>
                        </a:cubicBezTo>
                        <a:cubicBezTo>
                          <a:pt x="6783" y="6242"/>
                          <a:pt x="7004" y="5728"/>
                          <a:pt x="7060" y="5188"/>
                        </a:cubicBezTo>
                        <a:lnTo>
                          <a:pt x="8016" y="5188"/>
                        </a:lnTo>
                        <a:cubicBezTo>
                          <a:pt x="8821" y="5188"/>
                          <a:pt x="9473" y="4522"/>
                          <a:pt x="9473" y="3718"/>
                        </a:cubicBezTo>
                        <a:cubicBezTo>
                          <a:pt x="9473" y="2913"/>
                          <a:pt x="8821" y="2261"/>
                          <a:pt x="8016" y="2261"/>
                        </a:cubicBezTo>
                        <a:lnTo>
                          <a:pt x="8003" y="2261"/>
                        </a:lnTo>
                        <a:cubicBezTo>
                          <a:pt x="7670" y="1540"/>
                          <a:pt x="6935" y="1055"/>
                          <a:pt x="6130" y="1055"/>
                        </a:cubicBezTo>
                        <a:lnTo>
                          <a:pt x="6061" y="1055"/>
                        </a:lnTo>
                        <a:cubicBezTo>
                          <a:pt x="5770" y="569"/>
                          <a:pt x="5313" y="209"/>
                          <a:pt x="4786" y="14"/>
                        </a:cubicBezTo>
                        <a:cubicBezTo>
                          <a:pt x="4763" y="5"/>
                          <a:pt x="4740" y="1"/>
                          <a:pt x="471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" name="Google Shape;225;p28">
                    <a:extLst>
                      <a:ext uri="{FF2B5EF4-FFF2-40B4-BE49-F238E27FC236}">
                        <a16:creationId xmlns:a16="http://schemas.microsoft.com/office/drawing/2014/main" id="{87D01BE1-D894-34BB-2F69-AE46FCDE8337}"/>
                      </a:ext>
                    </a:extLst>
                  </p:cNvPr>
                  <p:cNvSpPr/>
                  <p:nvPr/>
                </p:nvSpPr>
                <p:spPr>
                  <a:xfrm>
                    <a:off x="6361570" y="1220827"/>
                    <a:ext cx="19025" cy="176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9" h="371" extrusionOk="0">
                        <a:moveTo>
                          <a:pt x="187" y="1"/>
                        </a:moveTo>
                        <a:cubicBezTo>
                          <a:pt x="174" y="1"/>
                          <a:pt x="161" y="2"/>
                          <a:pt x="149" y="4"/>
                        </a:cubicBezTo>
                        <a:cubicBezTo>
                          <a:pt x="79" y="32"/>
                          <a:pt x="24" y="101"/>
                          <a:pt x="11" y="171"/>
                        </a:cubicBezTo>
                        <a:cubicBezTo>
                          <a:pt x="1" y="288"/>
                          <a:pt x="101" y="370"/>
                          <a:pt x="200" y="370"/>
                        </a:cubicBezTo>
                        <a:cubicBezTo>
                          <a:pt x="241" y="370"/>
                          <a:pt x="283" y="356"/>
                          <a:pt x="316" y="323"/>
                        </a:cubicBezTo>
                        <a:cubicBezTo>
                          <a:pt x="385" y="267"/>
                          <a:pt x="399" y="156"/>
                          <a:pt x="357" y="88"/>
                        </a:cubicBezTo>
                        <a:cubicBezTo>
                          <a:pt x="323" y="30"/>
                          <a:pt x="250" y="1"/>
                          <a:pt x="18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" name="Google Shape;226;p28">
                  <a:extLst>
                    <a:ext uri="{FF2B5EF4-FFF2-40B4-BE49-F238E27FC236}">
                      <a16:creationId xmlns:a16="http://schemas.microsoft.com/office/drawing/2014/main" id="{B4B2171F-0ED3-9119-D8C6-ED289355D68E}"/>
                    </a:ext>
                  </a:extLst>
                </p:cNvPr>
                <p:cNvGrpSpPr/>
                <p:nvPr/>
              </p:nvGrpSpPr>
              <p:grpSpPr>
                <a:xfrm>
                  <a:off x="723895" y="1482607"/>
                  <a:ext cx="267227" cy="233163"/>
                  <a:chOff x="6908262" y="1240186"/>
                  <a:chExt cx="472209" cy="412024"/>
                </a:xfrm>
              </p:grpSpPr>
              <p:sp>
                <p:nvSpPr>
                  <p:cNvPr id="21" name="Google Shape;227;p28">
                    <a:extLst>
                      <a:ext uri="{FF2B5EF4-FFF2-40B4-BE49-F238E27FC236}">
                        <a16:creationId xmlns:a16="http://schemas.microsoft.com/office/drawing/2014/main" id="{F6C70DC2-4F59-140F-D3E5-C93BB603BA45}"/>
                      </a:ext>
                    </a:extLst>
                  </p:cNvPr>
                  <p:cNvSpPr/>
                  <p:nvPr/>
                </p:nvSpPr>
                <p:spPr>
                  <a:xfrm>
                    <a:off x="7105958" y="1594618"/>
                    <a:ext cx="76769" cy="179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0" h="376" extrusionOk="0">
                        <a:moveTo>
                          <a:pt x="181" y="0"/>
                        </a:moveTo>
                        <a:cubicBezTo>
                          <a:pt x="84" y="0"/>
                          <a:pt x="1" y="84"/>
                          <a:pt x="1" y="181"/>
                        </a:cubicBezTo>
                        <a:cubicBezTo>
                          <a:pt x="1" y="292"/>
                          <a:pt x="84" y="375"/>
                          <a:pt x="181" y="375"/>
                        </a:cubicBezTo>
                        <a:lnTo>
                          <a:pt x="1429" y="375"/>
                        </a:lnTo>
                        <a:cubicBezTo>
                          <a:pt x="1540" y="375"/>
                          <a:pt x="1609" y="292"/>
                          <a:pt x="1609" y="181"/>
                        </a:cubicBezTo>
                        <a:cubicBezTo>
                          <a:pt x="1609" y="84"/>
                          <a:pt x="1540" y="0"/>
                          <a:pt x="142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" name="Google Shape;228;p28">
                    <a:extLst>
                      <a:ext uri="{FF2B5EF4-FFF2-40B4-BE49-F238E27FC236}">
                        <a16:creationId xmlns:a16="http://schemas.microsoft.com/office/drawing/2014/main" id="{373C2E3E-75E8-B810-2055-961A39CFDA37}"/>
                      </a:ext>
                    </a:extLst>
                  </p:cNvPr>
                  <p:cNvSpPr/>
                  <p:nvPr/>
                </p:nvSpPr>
                <p:spPr>
                  <a:xfrm>
                    <a:off x="7080209" y="1365642"/>
                    <a:ext cx="136229" cy="1595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57" h="3347" extrusionOk="0">
                        <a:moveTo>
                          <a:pt x="1054" y="2237"/>
                        </a:moveTo>
                        <a:cubicBezTo>
                          <a:pt x="1262" y="2237"/>
                          <a:pt x="1415" y="2404"/>
                          <a:pt x="1415" y="2598"/>
                        </a:cubicBezTo>
                        <a:lnTo>
                          <a:pt x="1415" y="2611"/>
                        </a:lnTo>
                        <a:cubicBezTo>
                          <a:pt x="1415" y="2820"/>
                          <a:pt x="1262" y="2972"/>
                          <a:pt x="1054" y="2972"/>
                        </a:cubicBezTo>
                        <a:lnTo>
                          <a:pt x="735" y="2972"/>
                        </a:lnTo>
                        <a:cubicBezTo>
                          <a:pt x="541" y="2972"/>
                          <a:pt x="374" y="2820"/>
                          <a:pt x="374" y="2611"/>
                        </a:cubicBezTo>
                        <a:lnTo>
                          <a:pt x="374" y="2598"/>
                        </a:lnTo>
                        <a:cubicBezTo>
                          <a:pt x="374" y="2404"/>
                          <a:pt x="541" y="2237"/>
                          <a:pt x="735" y="2237"/>
                        </a:cubicBezTo>
                        <a:close/>
                        <a:moveTo>
                          <a:pt x="1594" y="1"/>
                        </a:moveTo>
                        <a:cubicBezTo>
                          <a:pt x="1580" y="1"/>
                          <a:pt x="1567" y="2"/>
                          <a:pt x="1553" y="4"/>
                        </a:cubicBezTo>
                        <a:cubicBezTo>
                          <a:pt x="1470" y="32"/>
                          <a:pt x="1415" y="102"/>
                          <a:pt x="1415" y="185"/>
                        </a:cubicBezTo>
                        <a:lnTo>
                          <a:pt x="1415" y="1960"/>
                        </a:lnTo>
                        <a:cubicBezTo>
                          <a:pt x="1317" y="1904"/>
                          <a:pt x="1193" y="1862"/>
                          <a:pt x="1054" y="1862"/>
                        </a:cubicBezTo>
                        <a:lnTo>
                          <a:pt x="735" y="1862"/>
                        </a:lnTo>
                        <a:cubicBezTo>
                          <a:pt x="333" y="1862"/>
                          <a:pt x="0" y="2195"/>
                          <a:pt x="0" y="2598"/>
                        </a:cubicBezTo>
                        <a:lnTo>
                          <a:pt x="0" y="2611"/>
                        </a:lnTo>
                        <a:cubicBezTo>
                          <a:pt x="0" y="3014"/>
                          <a:pt x="333" y="3347"/>
                          <a:pt x="735" y="3347"/>
                        </a:cubicBezTo>
                        <a:lnTo>
                          <a:pt x="1054" y="3347"/>
                        </a:lnTo>
                        <a:cubicBezTo>
                          <a:pt x="1456" y="3347"/>
                          <a:pt x="1789" y="3014"/>
                          <a:pt x="1789" y="2611"/>
                        </a:cubicBezTo>
                        <a:lnTo>
                          <a:pt x="1789" y="2598"/>
                        </a:lnTo>
                        <a:lnTo>
                          <a:pt x="1789" y="614"/>
                        </a:lnTo>
                        <a:cubicBezTo>
                          <a:pt x="1872" y="670"/>
                          <a:pt x="1983" y="725"/>
                          <a:pt x="2108" y="767"/>
                        </a:cubicBezTo>
                        <a:cubicBezTo>
                          <a:pt x="2399" y="850"/>
                          <a:pt x="2469" y="1058"/>
                          <a:pt x="2469" y="1058"/>
                        </a:cubicBezTo>
                        <a:lnTo>
                          <a:pt x="2482" y="1086"/>
                        </a:lnTo>
                        <a:cubicBezTo>
                          <a:pt x="2505" y="1154"/>
                          <a:pt x="2575" y="1204"/>
                          <a:pt x="2645" y="1204"/>
                        </a:cubicBezTo>
                        <a:cubicBezTo>
                          <a:pt x="2661" y="1204"/>
                          <a:pt x="2676" y="1202"/>
                          <a:pt x="2691" y="1197"/>
                        </a:cubicBezTo>
                        <a:cubicBezTo>
                          <a:pt x="2802" y="1183"/>
                          <a:pt x="2857" y="1072"/>
                          <a:pt x="2829" y="975"/>
                        </a:cubicBezTo>
                        <a:lnTo>
                          <a:pt x="2829" y="961"/>
                        </a:lnTo>
                        <a:cubicBezTo>
                          <a:pt x="2787" y="808"/>
                          <a:pt x="2607" y="531"/>
                          <a:pt x="2219" y="407"/>
                        </a:cubicBezTo>
                        <a:cubicBezTo>
                          <a:pt x="1914" y="309"/>
                          <a:pt x="1775" y="115"/>
                          <a:pt x="1761" y="87"/>
                        </a:cubicBezTo>
                        <a:cubicBezTo>
                          <a:pt x="1726" y="30"/>
                          <a:pt x="1663" y="1"/>
                          <a:pt x="159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" name="Google Shape;229;p28">
                    <a:extLst>
                      <a:ext uri="{FF2B5EF4-FFF2-40B4-BE49-F238E27FC236}">
                        <a16:creationId xmlns:a16="http://schemas.microsoft.com/office/drawing/2014/main" id="{68B98FF3-443C-945A-550B-0E4B139CB96E}"/>
                      </a:ext>
                    </a:extLst>
                  </p:cNvPr>
                  <p:cNvSpPr/>
                  <p:nvPr/>
                </p:nvSpPr>
                <p:spPr>
                  <a:xfrm>
                    <a:off x="7019365" y="1240186"/>
                    <a:ext cx="249999" cy="4120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43" h="8641" extrusionOk="0">
                        <a:moveTo>
                          <a:pt x="3578" y="361"/>
                        </a:moveTo>
                        <a:lnTo>
                          <a:pt x="3578" y="403"/>
                        </a:lnTo>
                        <a:lnTo>
                          <a:pt x="3578" y="666"/>
                        </a:lnTo>
                        <a:cubicBezTo>
                          <a:pt x="3578" y="736"/>
                          <a:pt x="3523" y="791"/>
                          <a:pt x="3453" y="791"/>
                        </a:cubicBezTo>
                        <a:lnTo>
                          <a:pt x="1803" y="791"/>
                        </a:lnTo>
                        <a:cubicBezTo>
                          <a:pt x="1720" y="791"/>
                          <a:pt x="1665" y="736"/>
                          <a:pt x="1665" y="666"/>
                        </a:cubicBezTo>
                        <a:lnTo>
                          <a:pt x="1665" y="403"/>
                        </a:lnTo>
                        <a:lnTo>
                          <a:pt x="1665" y="361"/>
                        </a:lnTo>
                        <a:close/>
                        <a:moveTo>
                          <a:pt x="832" y="0"/>
                        </a:moveTo>
                        <a:cubicBezTo>
                          <a:pt x="374" y="0"/>
                          <a:pt x="0" y="375"/>
                          <a:pt x="0" y="832"/>
                        </a:cubicBezTo>
                        <a:lnTo>
                          <a:pt x="0" y="1636"/>
                        </a:lnTo>
                        <a:cubicBezTo>
                          <a:pt x="0" y="1747"/>
                          <a:pt x="84" y="1831"/>
                          <a:pt x="180" y="1831"/>
                        </a:cubicBezTo>
                        <a:cubicBezTo>
                          <a:pt x="291" y="1831"/>
                          <a:pt x="374" y="1747"/>
                          <a:pt x="374" y="1636"/>
                        </a:cubicBezTo>
                        <a:lnTo>
                          <a:pt x="374" y="832"/>
                        </a:lnTo>
                        <a:cubicBezTo>
                          <a:pt x="374" y="569"/>
                          <a:pt x="568" y="361"/>
                          <a:pt x="832" y="361"/>
                        </a:cubicBezTo>
                        <a:lnTo>
                          <a:pt x="1262" y="361"/>
                        </a:lnTo>
                        <a:cubicBezTo>
                          <a:pt x="1276" y="361"/>
                          <a:pt x="1290" y="388"/>
                          <a:pt x="1290" y="403"/>
                        </a:cubicBezTo>
                        <a:lnTo>
                          <a:pt x="1290" y="666"/>
                        </a:lnTo>
                        <a:cubicBezTo>
                          <a:pt x="1290" y="943"/>
                          <a:pt x="1526" y="1165"/>
                          <a:pt x="1803" y="1165"/>
                        </a:cubicBezTo>
                        <a:lnTo>
                          <a:pt x="3453" y="1165"/>
                        </a:lnTo>
                        <a:cubicBezTo>
                          <a:pt x="3730" y="1165"/>
                          <a:pt x="3952" y="943"/>
                          <a:pt x="3952" y="666"/>
                        </a:cubicBezTo>
                        <a:lnTo>
                          <a:pt x="3952" y="403"/>
                        </a:lnTo>
                        <a:cubicBezTo>
                          <a:pt x="3952" y="388"/>
                          <a:pt x="3967" y="361"/>
                          <a:pt x="3994" y="361"/>
                        </a:cubicBezTo>
                        <a:lnTo>
                          <a:pt x="4410" y="361"/>
                        </a:lnTo>
                        <a:cubicBezTo>
                          <a:pt x="4673" y="361"/>
                          <a:pt x="4882" y="569"/>
                          <a:pt x="4882" y="832"/>
                        </a:cubicBezTo>
                        <a:lnTo>
                          <a:pt x="4882" y="7808"/>
                        </a:lnTo>
                        <a:cubicBezTo>
                          <a:pt x="4882" y="8058"/>
                          <a:pt x="4673" y="8265"/>
                          <a:pt x="4410" y="8265"/>
                        </a:cubicBezTo>
                        <a:lnTo>
                          <a:pt x="832" y="8265"/>
                        </a:lnTo>
                        <a:cubicBezTo>
                          <a:pt x="583" y="8265"/>
                          <a:pt x="374" y="8058"/>
                          <a:pt x="374" y="7808"/>
                        </a:cubicBezTo>
                        <a:lnTo>
                          <a:pt x="374" y="3273"/>
                        </a:lnTo>
                        <a:cubicBezTo>
                          <a:pt x="374" y="3162"/>
                          <a:pt x="291" y="3079"/>
                          <a:pt x="180" y="3079"/>
                        </a:cubicBezTo>
                        <a:cubicBezTo>
                          <a:pt x="84" y="3079"/>
                          <a:pt x="0" y="3162"/>
                          <a:pt x="0" y="3273"/>
                        </a:cubicBezTo>
                        <a:lnTo>
                          <a:pt x="0" y="7808"/>
                        </a:lnTo>
                        <a:cubicBezTo>
                          <a:pt x="0" y="8265"/>
                          <a:pt x="374" y="8640"/>
                          <a:pt x="832" y="8640"/>
                        </a:cubicBezTo>
                        <a:lnTo>
                          <a:pt x="4410" y="8640"/>
                        </a:lnTo>
                        <a:cubicBezTo>
                          <a:pt x="4882" y="8640"/>
                          <a:pt x="5242" y="8265"/>
                          <a:pt x="5242" y="7808"/>
                        </a:cubicBezTo>
                        <a:lnTo>
                          <a:pt x="5242" y="832"/>
                        </a:lnTo>
                        <a:cubicBezTo>
                          <a:pt x="5242" y="375"/>
                          <a:pt x="4882" y="0"/>
                          <a:pt x="441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" name="Google Shape;230;p28">
                    <a:extLst>
                      <a:ext uri="{FF2B5EF4-FFF2-40B4-BE49-F238E27FC236}">
                        <a16:creationId xmlns:a16="http://schemas.microsoft.com/office/drawing/2014/main" id="{1DB9945B-55E3-385D-99EB-0A342BE93A7B}"/>
                      </a:ext>
                    </a:extLst>
                  </p:cNvPr>
                  <p:cNvSpPr/>
                  <p:nvPr/>
                </p:nvSpPr>
                <p:spPr>
                  <a:xfrm>
                    <a:off x="6955183" y="1401691"/>
                    <a:ext cx="41722" cy="97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5" h="2047" extrusionOk="0">
                        <a:moveTo>
                          <a:pt x="668" y="1"/>
                        </a:moveTo>
                        <a:cubicBezTo>
                          <a:pt x="621" y="1"/>
                          <a:pt x="576" y="18"/>
                          <a:pt x="542" y="52"/>
                        </a:cubicBezTo>
                        <a:cubicBezTo>
                          <a:pt x="1" y="594"/>
                          <a:pt x="1" y="1454"/>
                          <a:pt x="542" y="1994"/>
                        </a:cubicBezTo>
                        <a:cubicBezTo>
                          <a:pt x="576" y="2029"/>
                          <a:pt x="625" y="2046"/>
                          <a:pt x="673" y="2046"/>
                        </a:cubicBezTo>
                        <a:cubicBezTo>
                          <a:pt x="722" y="2046"/>
                          <a:pt x="771" y="2029"/>
                          <a:pt x="805" y="1994"/>
                        </a:cubicBezTo>
                        <a:cubicBezTo>
                          <a:pt x="875" y="1911"/>
                          <a:pt x="875" y="1800"/>
                          <a:pt x="805" y="1731"/>
                        </a:cubicBezTo>
                        <a:cubicBezTo>
                          <a:pt x="417" y="1343"/>
                          <a:pt x="417" y="705"/>
                          <a:pt x="805" y="316"/>
                        </a:cubicBezTo>
                        <a:cubicBezTo>
                          <a:pt x="875" y="246"/>
                          <a:pt x="875" y="122"/>
                          <a:pt x="805" y="52"/>
                        </a:cubicBezTo>
                        <a:cubicBezTo>
                          <a:pt x="763" y="18"/>
                          <a:pt x="715" y="1"/>
                          <a:pt x="66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" name="Google Shape;231;p28">
                    <a:extLst>
                      <a:ext uri="{FF2B5EF4-FFF2-40B4-BE49-F238E27FC236}">
                        <a16:creationId xmlns:a16="http://schemas.microsoft.com/office/drawing/2014/main" id="{65E42B6F-EF85-9275-8F45-4F1B09C6FD4C}"/>
                      </a:ext>
                    </a:extLst>
                  </p:cNvPr>
                  <p:cNvSpPr/>
                  <p:nvPr/>
                </p:nvSpPr>
                <p:spPr>
                  <a:xfrm>
                    <a:off x="6908262" y="1371269"/>
                    <a:ext cx="58220" cy="1585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1" h="3326" extrusionOk="0">
                        <a:moveTo>
                          <a:pt x="1014" y="1"/>
                        </a:moveTo>
                        <a:cubicBezTo>
                          <a:pt x="967" y="1"/>
                          <a:pt x="922" y="18"/>
                          <a:pt x="888" y="52"/>
                        </a:cubicBezTo>
                        <a:cubicBezTo>
                          <a:pt x="1" y="940"/>
                          <a:pt x="1" y="2382"/>
                          <a:pt x="888" y="3270"/>
                        </a:cubicBezTo>
                        <a:cubicBezTo>
                          <a:pt x="916" y="3297"/>
                          <a:pt x="971" y="3325"/>
                          <a:pt x="1012" y="3325"/>
                        </a:cubicBezTo>
                        <a:cubicBezTo>
                          <a:pt x="1068" y="3325"/>
                          <a:pt x="1110" y="3297"/>
                          <a:pt x="1151" y="3270"/>
                        </a:cubicBezTo>
                        <a:cubicBezTo>
                          <a:pt x="1221" y="3201"/>
                          <a:pt x="1221" y="3076"/>
                          <a:pt x="1151" y="3007"/>
                        </a:cubicBezTo>
                        <a:cubicBezTo>
                          <a:pt x="402" y="2258"/>
                          <a:pt x="402" y="1051"/>
                          <a:pt x="1151" y="316"/>
                        </a:cubicBezTo>
                        <a:cubicBezTo>
                          <a:pt x="1221" y="247"/>
                          <a:pt x="1221" y="122"/>
                          <a:pt x="1151" y="52"/>
                        </a:cubicBezTo>
                        <a:cubicBezTo>
                          <a:pt x="1109" y="18"/>
                          <a:pt x="1061" y="1"/>
                          <a:pt x="101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" name="Google Shape;232;p28">
                    <a:extLst>
                      <a:ext uri="{FF2B5EF4-FFF2-40B4-BE49-F238E27FC236}">
                        <a16:creationId xmlns:a16="http://schemas.microsoft.com/office/drawing/2014/main" id="{6031DCCA-7CDA-B755-CF6A-F08EC68FA980}"/>
                      </a:ext>
                    </a:extLst>
                  </p:cNvPr>
                  <p:cNvSpPr/>
                  <p:nvPr/>
                </p:nvSpPr>
                <p:spPr>
                  <a:xfrm>
                    <a:off x="7291781" y="1401691"/>
                    <a:ext cx="41722" cy="97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5" h="2047" extrusionOk="0">
                        <a:moveTo>
                          <a:pt x="210" y="1"/>
                        </a:moveTo>
                        <a:cubicBezTo>
                          <a:pt x="163" y="1"/>
                          <a:pt x="119" y="18"/>
                          <a:pt x="84" y="52"/>
                        </a:cubicBezTo>
                        <a:cubicBezTo>
                          <a:pt x="1" y="122"/>
                          <a:pt x="1" y="246"/>
                          <a:pt x="84" y="316"/>
                        </a:cubicBezTo>
                        <a:cubicBezTo>
                          <a:pt x="472" y="705"/>
                          <a:pt x="472" y="1343"/>
                          <a:pt x="84" y="1731"/>
                        </a:cubicBezTo>
                        <a:cubicBezTo>
                          <a:pt x="1" y="1800"/>
                          <a:pt x="1" y="1911"/>
                          <a:pt x="84" y="1994"/>
                        </a:cubicBezTo>
                        <a:cubicBezTo>
                          <a:pt x="119" y="2029"/>
                          <a:pt x="163" y="2046"/>
                          <a:pt x="210" y="2046"/>
                        </a:cubicBezTo>
                        <a:cubicBezTo>
                          <a:pt x="257" y="2046"/>
                          <a:pt x="305" y="2029"/>
                          <a:pt x="347" y="1994"/>
                        </a:cubicBezTo>
                        <a:cubicBezTo>
                          <a:pt x="874" y="1454"/>
                          <a:pt x="874" y="594"/>
                          <a:pt x="347" y="52"/>
                        </a:cubicBezTo>
                        <a:cubicBezTo>
                          <a:pt x="305" y="18"/>
                          <a:pt x="257" y="1"/>
                          <a:pt x="21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" name="Google Shape;233;p28">
                    <a:extLst>
                      <a:ext uri="{FF2B5EF4-FFF2-40B4-BE49-F238E27FC236}">
                        <a16:creationId xmlns:a16="http://schemas.microsoft.com/office/drawing/2014/main" id="{DCCCDC48-3C19-F655-B2B8-934EF1614487}"/>
                      </a:ext>
                    </a:extLst>
                  </p:cNvPr>
                  <p:cNvSpPr/>
                  <p:nvPr/>
                </p:nvSpPr>
                <p:spPr>
                  <a:xfrm>
                    <a:off x="7322871" y="1371269"/>
                    <a:ext cx="57600" cy="1584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8" h="3323" extrusionOk="0">
                        <a:moveTo>
                          <a:pt x="196" y="1"/>
                        </a:moveTo>
                        <a:cubicBezTo>
                          <a:pt x="149" y="1"/>
                          <a:pt x="104" y="18"/>
                          <a:pt x="70" y="52"/>
                        </a:cubicBezTo>
                        <a:cubicBezTo>
                          <a:pt x="0" y="122"/>
                          <a:pt x="0" y="247"/>
                          <a:pt x="70" y="316"/>
                        </a:cubicBezTo>
                        <a:cubicBezTo>
                          <a:pt x="805" y="1051"/>
                          <a:pt x="805" y="2258"/>
                          <a:pt x="70" y="3007"/>
                        </a:cubicBezTo>
                        <a:cubicBezTo>
                          <a:pt x="0" y="3076"/>
                          <a:pt x="0" y="3201"/>
                          <a:pt x="70" y="3270"/>
                        </a:cubicBezTo>
                        <a:cubicBezTo>
                          <a:pt x="104" y="3305"/>
                          <a:pt x="149" y="3322"/>
                          <a:pt x="196" y="3322"/>
                        </a:cubicBezTo>
                        <a:cubicBezTo>
                          <a:pt x="243" y="3322"/>
                          <a:pt x="291" y="3305"/>
                          <a:pt x="333" y="3270"/>
                        </a:cubicBezTo>
                        <a:cubicBezTo>
                          <a:pt x="1207" y="2382"/>
                          <a:pt x="1207" y="940"/>
                          <a:pt x="333" y="52"/>
                        </a:cubicBezTo>
                        <a:cubicBezTo>
                          <a:pt x="291" y="18"/>
                          <a:pt x="243" y="1"/>
                          <a:pt x="19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" name="Google Shape;234;p28">
                    <a:extLst>
                      <a:ext uri="{FF2B5EF4-FFF2-40B4-BE49-F238E27FC236}">
                        <a16:creationId xmlns:a16="http://schemas.microsoft.com/office/drawing/2014/main" id="{3E881257-4029-FAD3-80F6-18F312AACD2E}"/>
                      </a:ext>
                    </a:extLst>
                  </p:cNvPr>
                  <p:cNvSpPr/>
                  <p:nvPr/>
                </p:nvSpPr>
                <p:spPr>
                  <a:xfrm>
                    <a:off x="7018030" y="1348476"/>
                    <a:ext cx="19502" cy="177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9" h="373" extrusionOk="0">
                        <a:moveTo>
                          <a:pt x="207" y="1"/>
                        </a:moveTo>
                        <a:cubicBezTo>
                          <a:pt x="168" y="1"/>
                          <a:pt x="128" y="14"/>
                          <a:pt x="97" y="46"/>
                        </a:cubicBezTo>
                        <a:cubicBezTo>
                          <a:pt x="14" y="101"/>
                          <a:pt x="1" y="212"/>
                          <a:pt x="56" y="295"/>
                        </a:cubicBezTo>
                        <a:cubicBezTo>
                          <a:pt x="93" y="348"/>
                          <a:pt x="148" y="373"/>
                          <a:pt x="204" y="373"/>
                        </a:cubicBezTo>
                        <a:cubicBezTo>
                          <a:pt x="292" y="373"/>
                          <a:pt x="380" y="309"/>
                          <a:pt x="389" y="198"/>
                        </a:cubicBezTo>
                        <a:cubicBezTo>
                          <a:pt x="409" y="88"/>
                          <a:pt x="307" y="1"/>
                          <a:pt x="20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6" name="Google Shape;235;p28">
                  <a:extLst>
                    <a:ext uri="{FF2B5EF4-FFF2-40B4-BE49-F238E27FC236}">
                      <a16:creationId xmlns:a16="http://schemas.microsoft.com/office/drawing/2014/main" id="{9D6CD3A3-BA67-8D34-3F63-D247B27BBF00}"/>
                    </a:ext>
                  </a:extLst>
                </p:cNvPr>
                <p:cNvSpPr txBox="1"/>
                <p:nvPr/>
              </p:nvSpPr>
              <p:spPr>
                <a:xfrm>
                  <a:off x="1085175" y="1029513"/>
                  <a:ext cx="858300" cy="146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100">
                      <a:solidFill>
                        <a:schemeClr val="dk1"/>
                      </a:solidFill>
                      <a:latin typeface="Lexend Deca"/>
                      <a:ea typeface="Lexend Deca"/>
                      <a:cs typeface="Lexend Deca"/>
                      <a:sym typeface="Lexend Deca"/>
                    </a:rPr>
                    <a:t>Dataset</a:t>
                  </a:r>
                  <a:endParaRPr sz="1100">
                    <a:solidFill>
                      <a:schemeClr val="dk1"/>
                    </a:solidFill>
                    <a:latin typeface="Lexend Deca"/>
                    <a:ea typeface="Lexend Deca"/>
                    <a:cs typeface="Lexend Deca"/>
                    <a:sym typeface="Lexend Deca"/>
                  </a:endParaRPr>
                </a:p>
              </p:txBody>
            </p:sp>
            <p:sp>
              <p:nvSpPr>
                <p:cNvPr id="17" name="Google Shape;236;p28">
                  <a:extLst>
                    <a:ext uri="{FF2B5EF4-FFF2-40B4-BE49-F238E27FC236}">
                      <a16:creationId xmlns:a16="http://schemas.microsoft.com/office/drawing/2014/main" id="{764D1DE1-0592-261B-3022-99CC5115621A}"/>
                    </a:ext>
                  </a:extLst>
                </p:cNvPr>
                <p:cNvSpPr txBox="1"/>
                <p:nvPr/>
              </p:nvSpPr>
              <p:spPr>
                <a:xfrm>
                  <a:off x="1085175" y="1526138"/>
                  <a:ext cx="858300" cy="146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100">
                      <a:solidFill>
                        <a:schemeClr val="dk1"/>
                      </a:solidFill>
                      <a:latin typeface="Lexend Deca"/>
                      <a:ea typeface="Lexend Deca"/>
                      <a:cs typeface="Lexend Deca"/>
                      <a:sym typeface="Lexend Deca"/>
                    </a:rPr>
                    <a:t>AutoML</a:t>
                  </a:r>
                  <a:endParaRPr sz="1100">
                    <a:solidFill>
                      <a:schemeClr val="dk1"/>
                    </a:solidFill>
                    <a:latin typeface="Lexend Deca"/>
                    <a:ea typeface="Lexend Deca"/>
                    <a:cs typeface="Lexend Deca"/>
                    <a:sym typeface="Lexend Deca"/>
                  </a:endParaRPr>
                </a:p>
              </p:txBody>
            </p:sp>
            <p:sp>
              <p:nvSpPr>
                <p:cNvPr id="18" name="Google Shape;237;p28">
                  <a:extLst>
                    <a:ext uri="{FF2B5EF4-FFF2-40B4-BE49-F238E27FC236}">
                      <a16:creationId xmlns:a16="http://schemas.microsoft.com/office/drawing/2014/main" id="{EBADCFCD-6EC1-42D5-A8A0-FFCF6585F203}"/>
                    </a:ext>
                  </a:extLst>
                </p:cNvPr>
                <p:cNvSpPr txBox="1"/>
                <p:nvPr/>
              </p:nvSpPr>
              <p:spPr>
                <a:xfrm>
                  <a:off x="1085175" y="2007575"/>
                  <a:ext cx="858300" cy="146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100">
                      <a:solidFill>
                        <a:schemeClr val="dk1"/>
                      </a:solidFill>
                      <a:latin typeface="Lexend Deca"/>
                      <a:ea typeface="Lexend Deca"/>
                      <a:cs typeface="Lexend Deca"/>
                      <a:sym typeface="Lexend Deca"/>
                    </a:rPr>
                    <a:t>Modelos</a:t>
                  </a:r>
                  <a:endParaRPr sz="1100">
                    <a:solidFill>
                      <a:schemeClr val="dk1"/>
                    </a:solidFill>
                    <a:latin typeface="Lexend Deca"/>
                    <a:ea typeface="Lexend Deca"/>
                    <a:cs typeface="Lexend Deca"/>
                    <a:sym typeface="Lexend Deca"/>
                  </a:endParaRPr>
                </a:p>
              </p:txBody>
            </p:sp>
            <p:cxnSp>
              <p:nvCxnSpPr>
                <p:cNvPr id="19" name="Google Shape;238;p28">
                  <a:extLst>
                    <a:ext uri="{FF2B5EF4-FFF2-40B4-BE49-F238E27FC236}">
                      <a16:creationId xmlns:a16="http://schemas.microsoft.com/office/drawing/2014/main" id="{21C0413F-F298-4A32-D8E3-F349E248CD41}"/>
                    </a:ext>
                  </a:extLst>
                </p:cNvPr>
                <p:cNvCxnSpPr/>
                <p:nvPr/>
              </p:nvCxnSpPr>
              <p:spPr>
                <a:xfrm>
                  <a:off x="729625" y="1355100"/>
                  <a:ext cx="1238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39;p28">
                  <a:extLst>
                    <a:ext uri="{FF2B5EF4-FFF2-40B4-BE49-F238E27FC236}">
                      <a16:creationId xmlns:a16="http://schemas.microsoft.com/office/drawing/2014/main" id="{B31FB5FE-0ED3-5322-E8ED-42D6A86E8892}"/>
                    </a:ext>
                  </a:extLst>
                </p:cNvPr>
                <p:cNvCxnSpPr/>
                <p:nvPr/>
              </p:nvCxnSpPr>
              <p:spPr>
                <a:xfrm>
                  <a:off x="729625" y="1845525"/>
                  <a:ext cx="1238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pic>
            <p:nvPicPr>
              <p:cNvPr id="8" name="Gráfico 7" descr="Reproducir con relleno sólido">
                <a:extLst>
                  <a:ext uri="{FF2B5EF4-FFF2-40B4-BE49-F238E27FC236}">
                    <a16:creationId xmlns:a16="http://schemas.microsoft.com/office/drawing/2014/main" id="{A7F05F16-920C-E2DB-16AA-A49FBB89A1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40218" y="2419695"/>
                <a:ext cx="223200" cy="223200"/>
              </a:xfrm>
              <a:prstGeom prst="rect">
                <a:avLst/>
              </a:prstGeom>
            </p:spPr>
          </p:pic>
          <p:sp>
            <p:nvSpPr>
              <p:cNvPr id="9" name="Google Shape;236;p28">
                <a:extLst>
                  <a:ext uri="{FF2B5EF4-FFF2-40B4-BE49-F238E27FC236}">
                    <a16:creationId xmlns:a16="http://schemas.microsoft.com/office/drawing/2014/main" id="{DB2A95C3-7AA3-3610-58DA-65B61C7230F9}"/>
                  </a:ext>
                </a:extLst>
              </p:cNvPr>
              <p:cNvSpPr txBox="1"/>
              <p:nvPr/>
            </p:nvSpPr>
            <p:spPr>
              <a:xfrm>
                <a:off x="1036175" y="2457685"/>
                <a:ext cx="858300" cy="14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Lexend Deca"/>
                    <a:ea typeface="Lexend Deca"/>
                    <a:cs typeface="Lexend Deca"/>
                    <a:sym typeface="Lexend Deca"/>
                  </a:rPr>
                  <a:t>Resultados</a:t>
                </a:r>
                <a:endParaRPr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endParaRPr>
              </a:p>
            </p:txBody>
          </p:sp>
        </p:grpSp>
      </p:grpSp>
      <p:pic>
        <p:nvPicPr>
          <p:cNvPr id="4" name="Imagen 34" descr="Gráfico, Calendario&#10;&#10;Descripción generada automáticamente">
            <a:extLst>
              <a:ext uri="{FF2B5EF4-FFF2-40B4-BE49-F238E27FC236}">
                <a16:creationId xmlns:a16="http://schemas.microsoft.com/office/drawing/2014/main" id="{24DDCBD7-975E-EBA1-AAAD-D0DCB7DF21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7515" y="1503238"/>
            <a:ext cx="2743199" cy="2353269"/>
          </a:xfrm>
          <a:prstGeom prst="rect">
            <a:avLst/>
          </a:prstGeom>
        </p:spPr>
      </p:pic>
      <p:sp>
        <p:nvSpPr>
          <p:cNvPr id="36" name="Google Shape;929;p39">
            <a:extLst>
              <a:ext uri="{FF2B5EF4-FFF2-40B4-BE49-F238E27FC236}">
                <a16:creationId xmlns:a16="http://schemas.microsoft.com/office/drawing/2014/main" id="{1C9E5B30-1C89-0978-12B0-64A2BA341F4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814170" y="1503238"/>
            <a:ext cx="2986751" cy="2345486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285750" indent="-285750">
              <a:buFont typeface="Metrophobic,Sans-Serif"/>
              <a:buChar char="•"/>
            </a:pPr>
            <a:endParaRPr lang="en" sz="1400" dirty="0"/>
          </a:p>
          <a:p>
            <a:pPr marL="285750" indent="-285750">
              <a:buFont typeface="Metrophobic,Sans-Serif"/>
              <a:buChar char="•"/>
            </a:pPr>
            <a:r>
              <a:rPr lang="en" sz="1400" dirty="0"/>
              <a:t>Verdaderos </a:t>
            </a:r>
            <a:r>
              <a:rPr lang="en" sz="1400" dirty="0" err="1"/>
              <a:t>positivos</a:t>
            </a:r>
            <a:r>
              <a:rPr lang="en" sz="1400" dirty="0"/>
              <a:t>: 104</a:t>
            </a:r>
            <a:endParaRPr lang="en-US" sz="1400" dirty="0"/>
          </a:p>
          <a:p>
            <a:pPr marL="285750" indent="-285750">
              <a:lnSpc>
                <a:spcPct val="200000"/>
              </a:lnSpc>
              <a:buFont typeface="Metrophobic,Sans-Serif"/>
              <a:buChar char="•"/>
            </a:pPr>
            <a:r>
              <a:rPr lang="en" sz="1400" dirty="0"/>
              <a:t>Verdaderos </a:t>
            </a:r>
            <a:r>
              <a:rPr lang="en" sz="1400" dirty="0" err="1"/>
              <a:t>negativos</a:t>
            </a:r>
            <a:r>
              <a:rPr lang="en" sz="1400" dirty="0"/>
              <a:t>: 55</a:t>
            </a:r>
            <a:endParaRPr lang="en-US" sz="1400" dirty="0"/>
          </a:p>
          <a:p>
            <a:pPr marL="285750" indent="-285750">
              <a:lnSpc>
                <a:spcPct val="200000"/>
              </a:lnSpc>
              <a:buFont typeface="Metrophobic,Sans-Serif"/>
              <a:buChar char="•"/>
            </a:pPr>
            <a:r>
              <a:rPr lang="en" sz="1400" dirty="0"/>
              <a:t>Aciertos: 159/224</a:t>
            </a:r>
            <a:endParaRPr lang="en-US" sz="1400" dirty="0"/>
          </a:p>
          <a:p>
            <a:pPr marL="285750" indent="-285750">
              <a:lnSpc>
                <a:spcPct val="200000"/>
              </a:lnSpc>
              <a:buFont typeface="Metrophobic,Sans-Serif"/>
              <a:buChar char="•"/>
            </a:pPr>
            <a:r>
              <a:rPr lang="en" sz="1400" dirty="0" err="1"/>
              <a:t>Precisión</a:t>
            </a:r>
            <a:r>
              <a:rPr lang="en" sz="1400" dirty="0"/>
              <a:t>: 0,7098</a:t>
            </a:r>
            <a:endParaRPr lang="en" dirty="0"/>
          </a:p>
          <a:p>
            <a:pPr marL="285750" indent="-285750">
              <a:lnSpc>
                <a:spcPct val="200000"/>
              </a:lnSpc>
              <a:buChar char="•"/>
            </a:pPr>
            <a:endParaRPr lang="en" sz="1400" dirty="0"/>
          </a:p>
        </p:txBody>
      </p:sp>
      <p:grpSp>
        <p:nvGrpSpPr>
          <p:cNvPr id="898" name="Google Shape;9842;p63">
            <a:extLst>
              <a:ext uri="{FF2B5EF4-FFF2-40B4-BE49-F238E27FC236}">
                <a16:creationId xmlns:a16="http://schemas.microsoft.com/office/drawing/2014/main" id="{820CB5DD-C426-A314-4E37-44C933F74D34}"/>
              </a:ext>
            </a:extLst>
          </p:cNvPr>
          <p:cNvGrpSpPr/>
          <p:nvPr/>
        </p:nvGrpSpPr>
        <p:grpSpPr>
          <a:xfrm>
            <a:off x="528106" y="3528854"/>
            <a:ext cx="1408444" cy="673166"/>
            <a:chOff x="712664" y="3693287"/>
            <a:chExt cx="1460738" cy="698160"/>
          </a:xfrm>
        </p:grpSpPr>
        <p:grpSp>
          <p:nvGrpSpPr>
            <p:cNvPr id="899" name="Google Shape;9843;p63">
              <a:extLst>
                <a:ext uri="{FF2B5EF4-FFF2-40B4-BE49-F238E27FC236}">
                  <a16:creationId xmlns:a16="http://schemas.microsoft.com/office/drawing/2014/main" id="{4CF2AFD3-195D-4B45-C325-A49DE9BE860D}"/>
                </a:ext>
              </a:extLst>
            </p:cNvPr>
            <p:cNvGrpSpPr/>
            <p:nvPr/>
          </p:nvGrpSpPr>
          <p:grpSpPr>
            <a:xfrm>
              <a:off x="1380079" y="4253278"/>
              <a:ext cx="284678" cy="137911"/>
              <a:chOff x="1380079" y="4253278"/>
              <a:chExt cx="284678" cy="137911"/>
            </a:xfrm>
          </p:grpSpPr>
          <p:sp>
            <p:nvSpPr>
              <p:cNvPr id="911" name="Google Shape;9844;p63">
                <a:extLst>
                  <a:ext uri="{FF2B5EF4-FFF2-40B4-BE49-F238E27FC236}">
                    <a16:creationId xmlns:a16="http://schemas.microsoft.com/office/drawing/2014/main" id="{D6B672C6-750D-46B4-4A3B-836485FCCA28}"/>
                  </a:ext>
                </a:extLst>
              </p:cNvPr>
              <p:cNvSpPr/>
              <p:nvPr/>
            </p:nvSpPr>
            <p:spPr>
              <a:xfrm>
                <a:off x="1380079" y="4323114"/>
                <a:ext cx="136140" cy="68075"/>
              </a:xfrm>
              <a:custGeom>
                <a:avLst/>
                <a:gdLst/>
                <a:ahLst/>
                <a:cxnLst/>
                <a:rect l="l" t="t" r="r" b="b"/>
                <a:pathLst>
                  <a:path w="27160" h="13581" extrusionOk="0">
                    <a:moveTo>
                      <a:pt x="13580" y="1"/>
                    </a:moveTo>
                    <a:cubicBezTo>
                      <a:pt x="6083" y="1"/>
                      <a:pt x="0" y="6077"/>
                      <a:pt x="0" y="13580"/>
                    </a:cubicBezTo>
                    <a:lnTo>
                      <a:pt x="27159" y="13580"/>
                    </a:lnTo>
                    <a:cubicBezTo>
                      <a:pt x="27159" y="6077"/>
                      <a:pt x="21083" y="1"/>
                      <a:pt x="135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E3E9E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845;p63">
                <a:extLst>
                  <a:ext uri="{FF2B5EF4-FFF2-40B4-BE49-F238E27FC236}">
                    <a16:creationId xmlns:a16="http://schemas.microsoft.com/office/drawing/2014/main" id="{261F88F3-53D6-EC35-9C25-704907A1A682}"/>
                  </a:ext>
                </a:extLst>
              </p:cNvPr>
              <p:cNvSpPr/>
              <p:nvPr/>
            </p:nvSpPr>
            <p:spPr>
              <a:xfrm rot="2838189">
                <a:off x="1554096" y="4175131"/>
                <a:ext cx="29529" cy="191793"/>
              </a:xfrm>
              <a:custGeom>
                <a:avLst/>
                <a:gdLst/>
                <a:ahLst/>
                <a:cxnLst/>
                <a:rect l="l" t="t" r="r" b="b"/>
                <a:pathLst>
                  <a:path w="5891" h="38263" extrusionOk="0">
                    <a:moveTo>
                      <a:pt x="3276" y="0"/>
                    </a:moveTo>
                    <a:lnTo>
                      <a:pt x="0" y="38263"/>
                    </a:lnTo>
                    <a:lnTo>
                      <a:pt x="5890" y="38194"/>
                    </a:lnTo>
                    <a:lnTo>
                      <a:pt x="3276" y="0"/>
                    </a:ln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13" name="Google Shape;9846;p63">
                <a:extLst>
                  <a:ext uri="{FF2B5EF4-FFF2-40B4-BE49-F238E27FC236}">
                    <a16:creationId xmlns:a16="http://schemas.microsoft.com/office/drawing/2014/main" id="{588B23E2-F57D-4534-4D37-5D9F71398337}"/>
                  </a:ext>
                </a:extLst>
              </p:cNvPr>
              <p:cNvSpPr/>
              <p:nvPr/>
            </p:nvSpPr>
            <p:spPr>
              <a:xfrm>
                <a:off x="1492085" y="4253278"/>
                <a:ext cx="122041" cy="92186"/>
              </a:xfrm>
              <a:custGeom>
                <a:avLst/>
                <a:gdLst/>
                <a:ahLst/>
                <a:cxnLst/>
                <a:rect l="l" t="t" r="r" b="b"/>
                <a:pathLst>
                  <a:path w="33574" h="25222" extrusionOk="0">
                    <a:moveTo>
                      <a:pt x="32291" y="1"/>
                    </a:moveTo>
                    <a:lnTo>
                      <a:pt x="1" y="23463"/>
                    </a:lnTo>
                    <a:lnTo>
                      <a:pt x="1277" y="25222"/>
                    </a:lnTo>
                    <a:lnTo>
                      <a:pt x="33574" y="1759"/>
                    </a:lnTo>
                    <a:lnTo>
                      <a:pt x="32291" y="1"/>
                    </a:ln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0" name="Google Shape;9847;p63">
              <a:extLst>
                <a:ext uri="{FF2B5EF4-FFF2-40B4-BE49-F238E27FC236}">
                  <a16:creationId xmlns:a16="http://schemas.microsoft.com/office/drawing/2014/main" id="{655F0591-635B-9E47-C3E5-A6571101C9F2}"/>
                </a:ext>
              </a:extLst>
            </p:cNvPr>
            <p:cNvGrpSpPr/>
            <p:nvPr/>
          </p:nvGrpSpPr>
          <p:grpSpPr>
            <a:xfrm>
              <a:off x="884610" y="3864082"/>
              <a:ext cx="1118566" cy="527275"/>
              <a:chOff x="890961" y="3865463"/>
              <a:chExt cx="1115221" cy="525698"/>
            </a:xfrm>
          </p:grpSpPr>
          <p:sp>
            <p:nvSpPr>
              <p:cNvPr id="908" name="Google Shape;9848;p63">
                <a:extLst>
                  <a:ext uri="{FF2B5EF4-FFF2-40B4-BE49-F238E27FC236}">
                    <a16:creationId xmlns:a16="http://schemas.microsoft.com/office/drawing/2014/main" id="{997A3A57-C607-6620-6CDA-C2C6748F3CAE}"/>
                  </a:ext>
                </a:extLst>
              </p:cNvPr>
              <p:cNvSpPr/>
              <p:nvPr/>
            </p:nvSpPr>
            <p:spPr>
              <a:xfrm>
                <a:off x="1070568" y="3865463"/>
                <a:ext cx="756474" cy="330074"/>
              </a:xfrm>
              <a:custGeom>
                <a:avLst/>
                <a:gdLst/>
                <a:ahLst/>
                <a:cxnLst/>
                <a:rect l="l" t="t" r="r" b="b"/>
                <a:pathLst>
                  <a:path w="148183" h="64657" extrusionOk="0">
                    <a:moveTo>
                      <a:pt x="74043" y="1"/>
                    </a:moveTo>
                    <a:cubicBezTo>
                      <a:pt x="45518" y="1"/>
                      <a:pt x="19504" y="10966"/>
                      <a:pt x="0" y="28932"/>
                    </a:cubicBezTo>
                    <a:lnTo>
                      <a:pt x="35732" y="64657"/>
                    </a:lnTo>
                    <a:cubicBezTo>
                      <a:pt x="45553" y="54774"/>
                      <a:pt x="59167" y="48663"/>
                      <a:pt x="74208" y="48663"/>
                    </a:cubicBezTo>
                    <a:cubicBezTo>
                      <a:pt x="89215" y="48663"/>
                      <a:pt x="102788" y="54739"/>
                      <a:pt x="112623" y="64567"/>
                    </a:cubicBezTo>
                    <a:lnTo>
                      <a:pt x="148182" y="29008"/>
                    </a:lnTo>
                    <a:cubicBezTo>
                      <a:pt x="128671" y="11008"/>
                      <a:pt x="102623" y="1"/>
                      <a:pt x="7404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667E9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849;p63">
                <a:extLst>
                  <a:ext uri="{FF2B5EF4-FFF2-40B4-BE49-F238E27FC236}">
                    <a16:creationId xmlns:a16="http://schemas.microsoft.com/office/drawing/2014/main" id="{103DCF15-5D4F-CE32-9325-629A0B31101D}"/>
                  </a:ext>
                </a:extLst>
              </p:cNvPr>
              <p:cNvSpPr/>
              <p:nvPr/>
            </p:nvSpPr>
            <p:spPr>
              <a:xfrm>
                <a:off x="890961" y="4013171"/>
                <a:ext cx="362006" cy="377990"/>
              </a:xfrm>
              <a:custGeom>
                <a:avLst/>
                <a:gdLst/>
                <a:ahLst/>
                <a:cxnLst/>
                <a:rect l="l" t="t" r="r" b="b"/>
                <a:pathLst>
                  <a:path w="70912" h="74043" extrusionOk="0">
                    <a:moveTo>
                      <a:pt x="35180" y="0"/>
                    </a:moveTo>
                    <a:cubicBezTo>
                      <a:pt x="14925" y="18642"/>
                      <a:pt x="1697" y="44814"/>
                      <a:pt x="0" y="74042"/>
                    </a:cubicBezTo>
                    <a:lnTo>
                      <a:pt x="55077" y="74042"/>
                    </a:lnTo>
                    <a:cubicBezTo>
                      <a:pt x="55077" y="59084"/>
                      <a:pt x="61118" y="45545"/>
                      <a:pt x="70912" y="35725"/>
                    </a:cubicBezTo>
                    <a:lnTo>
                      <a:pt x="3518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213B5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850;p63">
                <a:extLst>
                  <a:ext uri="{FF2B5EF4-FFF2-40B4-BE49-F238E27FC236}">
                    <a16:creationId xmlns:a16="http://schemas.microsoft.com/office/drawing/2014/main" id="{3619B28E-7378-0828-D8DC-74D00A6D5D31}"/>
                  </a:ext>
                </a:extLst>
              </p:cNvPr>
              <p:cNvSpPr/>
              <p:nvPr/>
            </p:nvSpPr>
            <p:spPr>
              <a:xfrm>
                <a:off x="1645508" y="4013554"/>
                <a:ext cx="360673" cy="377607"/>
              </a:xfrm>
              <a:custGeom>
                <a:avLst/>
                <a:gdLst/>
                <a:ahLst/>
                <a:cxnLst/>
                <a:rect l="l" t="t" r="r" b="b"/>
                <a:pathLst>
                  <a:path w="70651" h="73968" extrusionOk="0">
                    <a:moveTo>
                      <a:pt x="35567" y="1"/>
                    </a:moveTo>
                    <a:lnTo>
                      <a:pt x="1" y="35560"/>
                    </a:lnTo>
                    <a:cubicBezTo>
                      <a:pt x="9836" y="45388"/>
                      <a:pt x="15912" y="58967"/>
                      <a:pt x="15912" y="73967"/>
                    </a:cubicBezTo>
                    <a:lnTo>
                      <a:pt x="70650" y="73967"/>
                    </a:lnTo>
                    <a:cubicBezTo>
                      <a:pt x="68954" y="44795"/>
                      <a:pt x="55767" y="18643"/>
                      <a:pt x="35567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1" name="Google Shape;9851;p63">
              <a:extLst>
                <a:ext uri="{FF2B5EF4-FFF2-40B4-BE49-F238E27FC236}">
                  <a16:creationId xmlns:a16="http://schemas.microsoft.com/office/drawing/2014/main" id="{B5C0879F-A867-C2EA-A646-364C3CEEEB02}"/>
                </a:ext>
              </a:extLst>
            </p:cNvPr>
            <p:cNvGrpSpPr/>
            <p:nvPr/>
          </p:nvGrpSpPr>
          <p:grpSpPr>
            <a:xfrm>
              <a:off x="712664" y="3693287"/>
              <a:ext cx="1460738" cy="698160"/>
              <a:chOff x="712664" y="3693025"/>
              <a:chExt cx="1460738" cy="698160"/>
            </a:xfrm>
          </p:grpSpPr>
          <p:sp>
            <p:nvSpPr>
              <p:cNvPr id="902" name="Google Shape;9852;p63">
                <a:extLst>
                  <a:ext uri="{FF2B5EF4-FFF2-40B4-BE49-F238E27FC236}">
                    <a16:creationId xmlns:a16="http://schemas.microsoft.com/office/drawing/2014/main" id="{E4C9C8BE-4B66-B295-8EE4-72EC289CDFD5}"/>
                  </a:ext>
                </a:extLst>
              </p:cNvPr>
              <p:cNvSpPr/>
              <p:nvPr/>
            </p:nvSpPr>
            <p:spPr>
              <a:xfrm>
                <a:off x="1940752" y="4098034"/>
                <a:ext cx="232651" cy="293151"/>
              </a:xfrm>
              <a:custGeom>
                <a:avLst/>
                <a:gdLst/>
                <a:ahLst/>
                <a:cxnLst/>
                <a:rect l="l" t="t" r="r" b="b"/>
                <a:pathLst>
                  <a:path w="45484" h="57312" extrusionOk="0">
                    <a:moveTo>
                      <a:pt x="30704" y="0"/>
                    </a:moveTo>
                    <a:lnTo>
                      <a:pt x="0" y="13745"/>
                    </a:lnTo>
                    <a:cubicBezTo>
                      <a:pt x="6979" y="27270"/>
                      <a:pt x="11042" y="42111"/>
                      <a:pt x="11917" y="57311"/>
                    </a:cubicBezTo>
                    <a:lnTo>
                      <a:pt x="45484" y="57311"/>
                    </a:lnTo>
                    <a:cubicBezTo>
                      <a:pt x="44594" y="37118"/>
                      <a:pt x="39525" y="17683"/>
                      <a:pt x="307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853;p63">
                <a:extLst>
                  <a:ext uri="{FF2B5EF4-FFF2-40B4-BE49-F238E27FC236}">
                    <a16:creationId xmlns:a16="http://schemas.microsoft.com/office/drawing/2014/main" id="{045E172C-CAFF-0D38-AFF0-89F7DD2F4D97}"/>
                  </a:ext>
                </a:extLst>
              </p:cNvPr>
              <p:cNvSpPr/>
              <p:nvPr/>
            </p:nvSpPr>
            <p:spPr>
              <a:xfrm>
                <a:off x="1736852" y="3804671"/>
                <a:ext cx="360950" cy="363671"/>
              </a:xfrm>
              <a:custGeom>
                <a:avLst/>
                <a:gdLst/>
                <a:ahLst/>
                <a:cxnLst/>
                <a:rect l="l" t="t" r="r" b="b"/>
                <a:pathLst>
                  <a:path w="70567" h="71099" extrusionOk="0">
                    <a:moveTo>
                      <a:pt x="18573" y="1"/>
                    </a:moveTo>
                    <a:lnTo>
                      <a:pt x="0" y="28008"/>
                    </a:lnTo>
                    <a:cubicBezTo>
                      <a:pt x="16938" y="38505"/>
                      <a:pt x="30711" y="53395"/>
                      <a:pt x="39863" y="71098"/>
                    </a:cubicBezTo>
                    <a:lnTo>
                      <a:pt x="70567" y="57353"/>
                    </a:lnTo>
                    <a:cubicBezTo>
                      <a:pt x="63753" y="43719"/>
                      <a:pt x="54712" y="31125"/>
                      <a:pt x="43629" y="20042"/>
                    </a:cubicBezTo>
                    <a:cubicBezTo>
                      <a:pt x="36049" y="12449"/>
                      <a:pt x="27642" y="5725"/>
                      <a:pt x="18573" y="1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 w="9525" cap="flat" cmpd="sng">
                <a:solidFill>
                  <a:srgbClr val="869FB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04" name="Google Shape;9854;p63">
                <a:extLst>
                  <a:ext uri="{FF2B5EF4-FFF2-40B4-BE49-F238E27FC236}">
                    <a16:creationId xmlns:a16="http://schemas.microsoft.com/office/drawing/2014/main" id="{2F8E309A-511A-E84B-DAAE-6133FF362FC7}"/>
                  </a:ext>
                </a:extLst>
              </p:cNvPr>
              <p:cNvSpPr/>
              <p:nvPr/>
            </p:nvSpPr>
            <p:spPr>
              <a:xfrm>
                <a:off x="1443914" y="3693025"/>
                <a:ext cx="387937" cy="254911"/>
              </a:xfrm>
              <a:custGeom>
                <a:avLst/>
                <a:gdLst/>
                <a:ahLst/>
                <a:cxnLst/>
                <a:rect l="l" t="t" r="r" b="b"/>
                <a:pathLst>
                  <a:path w="75843" h="49836" extrusionOk="0">
                    <a:moveTo>
                      <a:pt x="0" y="0"/>
                    </a:moveTo>
                    <a:lnTo>
                      <a:pt x="0" y="33518"/>
                    </a:lnTo>
                    <a:cubicBezTo>
                      <a:pt x="20987" y="33552"/>
                      <a:pt x="40615" y="39518"/>
                      <a:pt x="57270" y="49835"/>
                    </a:cubicBezTo>
                    <a:lnTo>
                      <a:pt x="75843" y="21828"/>
                    </a:lnTo>
                    <a:cubicBezTo>
                      <a:pt x="53339" y="7641"/>
                      <a:pt x="27256" y="28"/>
                      <a:pt x="0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855;p63">
                <a:extLst>
                  <a:ext uri="{FF2B5EF4-FFF2-40B4-BE49-F238E27FC236}">
                    <a16:creationId xmlns:a16="http://schemas.microsoft.com/office/drawing/2014/main" id="{83567A8A-17FA-70EA-65F7-9ED6FB39F666}"/>
                  </a:ext>
                </a:extLst>
              </p:cNvPr>
              <p:cNvSpPr/>
              <p:nvPr/>
            </p:nvSpPr>
            <p:spPr>
              <a:xfrm>
                <a:off x="1054844" y="3693025"/>
                <a:ext cx="389072" cy="254558"/>
              </a:xfrm>
              <a:custGeom>
                <a:avLst/>
                <a:gdLst/>
                <a:ahLst/>
                <a:cxnLst/>
                <a:rect l="l" t="t" r="r" b="b"/>
                <a:pathLst>
                  <a:path w="76065" h="49767" extrusionOk="0">
                    <a:moveTo>
                      <a:pt x="75892" y="0"/>
                    </a:moveTo>
                    <a:cubicBezTo>
                      <a:pt x="48629" y="0"/>
                      <a:pt x="22525" y="7579"/>
                      <a:pt x="1" y="21745"/>
                    </a:cubicBezTo>
                    <a:lnTo>
                      <a:pt x="18574" y="49766"/>
                    </a:lnTo>
                    <a:cubicBezTo>
                      <a:pt x="35250" y="39463"/>
                      <a:pt x="54898" y="33518"/>
                      <a:pt x="75892" y="33518"/>
                    </a:cubicBezTo>
                    <a:lnTo>
                      <a:pt x="76064" y="33518"/>
                    </a:lnTo>
                    <a:lnTo>
                      <a:pt x="76064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445D7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856;p63">
                <a:extLst>
                  <a:ext uri="{FF2B5EF4-FFF2-40B4-BE49-F238E27FC236}">
                    <a16:creationId xmlns:a16="http://schemas.microsoft.com/office/drawing/2014/main" id="{4BC6707C-C7F0-C149-5114-0F0E411D3726}"/>
                  </a:ext>
                </a:extLst>
              </p:cNvPr>
              <p:cNvSpPr/>
              <p:nvPr/>
            </p:nvSpPr>
            <p:spPr>
              <a:xfrm>
                <a:off x="788438" y="3804252"/>
                <a:ext cx="361411" cy="363809"/>
              </a:xfrm>
              <a:custGeom>
                <a:avLst/>
                <a:gdLst/>
                <a:ahLst/>
                <a:cxnLst/>
                <a:rect l="l" t="t" r="r" b="b"/>
                <a:pathLst>
                  <a:path w="70657" h="71126" extrusionOk="0">
                    <a:moveTo>
                      <a:pt x="52084" y="0"/>
                    </a:moveTo>
                    <a:cubicBezTo>
                      <a:pt x="42959" y="5745"/>
                      <a:pt x="34518" y="12490"/>
                      <a:pt x="26904" y="20124"/>
                    </a:cubicBezTo>
                    <a:cubicBezTo>
                      <a:pt x="15828" y="31194"/>
                      <a:pt x="6800" y="43759"/>
                      <a:pt x="0" y="57373"/>
                    </a:cubicBezTo>
                    <a:lnTo>
                      <a:pt x="30704" y="71125"/>
                    </a:lnTo>
                    <a:cubicBezTo>
                      <a:pt x="39870" y="53401"/>
                      <a:pt x="53677" y="38504"/>
                      <a:pt x="70657" y="28021"/>
                    </a:cubicBezTo>
                    <a:lnTo>
                      <a:pt x="52084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E3E9E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857;p63">
                <a:extLst>
                  <a:ext uri="{FF2B5EF4-FFF2-40B4-BE49-F238E27FC236}">
                    <a16:creationId xmlns:a16="http://schemas.microsoft.com/office/drawing/2014/main" id="{E5EAF522-6902-E068-180F-298A604D28B7}"/>
                  </a:ext>
                </a:extLst>
              </p:cNvPr>
              <p:cNvSpPr/>
              <p:nvPr/>
            </p:nvSpPr>
            <p:spPr>
              <a:xfrm>
                <a:off x="712664" y="4097717"/>
                <a:ext cx="232830" cy="293432"/>
              </a:xfrm>
              <a:custGeom>
                <a:avLst/>
                <a:gdLst/>
                <a:ahLst/>
                <a:cxnLst/>
                <a:rect l="l" t="t" r="r" b="b"/>
                <a:pathLst>
                  <a:path w="45519" h="57367" extrusionOk="0">
                    <a:moveTo>
                      <a:pt x="14814" y="0"/>
                    </a:moveTo>
                    <a:cubicBezTo>
                      <a:pt x="5966" y="17697"/>
                      <a:pt x="890" y="37152"/>
                      <a:pt x="0" y="57366"/>
                    </a:cubicBezTo>
                    <a:lnTo>
                      <a:pt x="33566" y="57366"/>
                    </a:lnTo>
                    <a:cubicBezTo>
                      <a:pt x="34442" y="42152"/>
                      <a:pt x="38511" y="27283"/>
                      <a:pt x="45518" y="13745"/>
                    </a:cubicBezTo>
                    <a:lnTo>
                      <a:pt x="14814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3122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39"/>
          <p:cNvSpPr txBox="1">
            <a:spLocks noGrp="1"/>
          </p:cNvSpPr>
          <p:nvPr>
            <p:ph type="subTitle" idx="2"/>
          </p:nvPr>
        </p:nvSpPr>
        <p:spPr>
          <a:xfrm>
            <a:off x="2286279" y="1041340"/>
            <a:ext cx="5427613" cy="377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indent="0"/>
            <a:r>
              <a:rPr lang="en-GB" sz="2400" dirty="0"/>
              <a:t>Gradient Boosting Classifier</a:t>
            </a:r>
          </a:p>
        </p:txBody>
      </p:sp>
      <p:grpSp>
        <p:nvGrpSpPr>
          <p:cNvPr id="956" name="Google Shape;956;p39"/>
          <p:cNvGrpSpPr/>
          <p:nvPr/>
        </p:nvGrpSpPr>
        <p:grpSpPr>
          <a:xfrm>
            <a:off x="2465285" y="552003"/>
            <a:ext cx="599322" cy="250348"/>
            <a:chOff x="2465285" y="552003"/>
            <a:chExt cx="599322" cy="250348"/>
          </a:xfrm>
        </p:grpSpPr>
        <p:sp>
          <p:nvSpPr>
            <p:cNvPr id="957" name="Google Shape;957;p39"/>
            <p:cNvSpPr/>
            <p:nvPr/>
          </p:nvSpPr>
          <p:spPr>
            <a:xfrm>
              <a:off x="2465285" y="552003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9"/>
            <p:cNvSpPr/>
            <p:nvPr/>
          </p:nvSpPr>
          <p:spPr>
            <a:xfrm>
              <a:off x="2569277" y="620325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59" name="Google Shape;959;p39"/>
            <p:cNvSpPr/>
            <p:nvPr/>
          </p:nvSpPr>
          <p:spPr>
            <a:xfrm flipH="1">
              <a:off x="2808974" y="552003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9"/>
            <p:cNvSpPr/>
            <p:nvPr/>
          </p:nvSpPr>
          <p:spPr>
            <a:xfrm flipH="1">
              <a:off x="2912966" y="620325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961" name="Google Shape;961;p39"/>
          <p:cNvSpPr txBox="1"/>
          <p:nvPr/>
        </p:nvSpPr>
        <p:spPr>
          <a:xfrm>
            <a:off x="3256650" y="604125"/>
            <a:ext cx="16110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err="1">
                <a:solidFill>
                  <a:schemeClr val="dk1"/>
                </a:solidFill>
                <a:latin typeface="Lexend Deca"/>
                <a:ea typeface="Lexend Deca"/>
                <a:cs typeface="Lexend Deca"/>
              </a:rPr>
              <a:t>Resultados</a:t>
            </a:r>
          </a:p>
        </p:txBody>
      </p:sp>
      <p:sp>
        <p:nvSpPr>
          <p:cNvPr id="962" name="Google Shape;962;p39"/>
          <p:cNvSpPr/>
          <p:nvPr/>
        </p:nvSpPr>
        <p:spPr>
          <a:xfrm>
            <a:off x="3974600" y="4214463"/>
            <a:ext cx="4113600" cy="39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39"/>
          <p:cNvSpPr/>
          <p:nvPr/>
        </p:nvSpPr>
        <p:spPr>
          <a:xfrm>
            <a:off x="3974600" y="4214503"/>
            <a:ext cx="646900" cy="38915"/>
          </a:xfrm>
          <a:custGeom>
            <a:avLst/>
            <a:gdLst/>
            <a:ahLst/>
            <a:cxnLst/>
            <a:rect l="l" t="t" r="r" b="b"/>
            <a:pathLst>
              <a:path w="11304" h="680" extrusionOk="0">
                <a:moveTo>
                  <a:pt x="347" y="0"/>
                </a:moveTo>
                <a:cubicBezTo>
                  <a:pt x="153" y="0"/>
                  <a:pt x="0" y="152"/>
                  <a:pt x="0" y="347"/>
                </a:cubicBezTo>
                <a:cubicBezTo>
                  <a:pt x="0" y="527"/>
                  <a:pt x="153" y="679"/>
                  <a:pt x="347" y="679"/>
                </a:cubicBezTo>
                <a:lnTo>
                  <a:pt x="11248" y="679"/>
                </a:lnTo>
                <a:cubicBezTo>
                  <a:pt x="11248" y="458"/>
                  <a:pt x="11261" y="222"/>
                  <a:pt x="11303" y="0"/>
                </a:cubicBezTo>
                <a:close/>
              </a:path>
            </a:pathLst>
          </a:custGeom>
          <a:solidFill>
            <a:srgbClr val="FF6A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4" name="Google Shape;964;p39"/>
          <p:cNvGrpSpPr/>
          <p:nvPr/>
        </p:nvGrpSpPr>
        <p:grpSpPr>
          <a:xfrm>
            <a:off x="4519857" y="4154930"/>
            <a:ext cx="146045" cy="146102"/>
            <a:chOff x="4519857" y="4154930"/>
            <a:chExt cx="146045" cy="146102"/>
          </a:xfrm>
        </p:grpSpPr>
        <p:sp>
          <p:nvSpPr>
            <p:cNvPr id="965" name="Google Shape;965;p39"/>
            <p:cNvSpPr/>
            <p:nvPr/>
          </p:nvSpPr>
          <p:spPr>
            <a:xfrm>
              <a:off x="4519857" y="4154930"/>
              <a:ext cx="146045" cy="146102"/>
            </a:xfrm>
            <a:custGeom>
              <a:avLst/>
              <a:gdLst/>
              <a:ahLst/>
              <a:cxnLst/>
              <a:rect l="l" t="t" r="r" b="b"/>
              <a:pathLst>
                <a:path w="2552" h="2553" extrusionOk="0">
                  <a:moveTo>
                    <a:pt x="1276" y="1"/>
                  </a:moveTo>
                  <a:cubicBezTo>
                    <a:pt x="568" y="1"/>
                    <a:pt x="0" y="570"/>
                    <a:pt x="0" y="1277"/>
                  </a:cubicBezTo>
                  <a:cubicBezTo>
                    <a:pt x="0" y="1984"/>
                    <a:pt x="568" y="2552"/>
                    <a:pt x="1276" y="2552"/>
                  </a:cubicBezTo>
                  <a:cubicBezTo>
                    <a:pt x="1983" y="2552"/>
                    <a:pt x="2552" y="1984"/>
                    <a:pt x="2552" y="1277"/>
                  </a:cubicBezTo>
                  <a:cubicBezTo>
                    <a:pt x="2552" y="570"/>
                    <a:pt x="1983" y="1"/>
                    <a:pt x="1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9"/>
            <p:cNvSpPr/>
            <p:nvPr/>
          </p:nvSpPr>
          <p:spPr>
            <a:xfrm>
              <a:off x="4564265" y="4199395"/>
              <a:ext cx="57228" cy="57170"/>
            </a:xfrm>
            <a:custGeom>
              <a:avLst/>
              <a:gdLst/>
              <a:ahLst/>
              <a:cxnLst/>
              <a:rect l="l" t="t" r="r" b="b"/>
              <a:pathLst>
                <a:path w="1000" h="999" extrusionOk="0">
                  <a:moveTo>
                    <a:pt x="500" y="0"/>
                  </a:moveTo>
                  <a:cubicBezTo>
                    <a:pt x="223" y="0"/>
                    <a:pt x="1" y="222"/>
                    <a:pt x="1" y="500"/>
                  </a:cubicBezTo>
                  <a:cubicBezTo>
                    <a:pt x="1" y="777"/>
                    <a:pt x="223" y="999"/>
                    <a:pt x="500" y="999"/>
                  </a:cubicBezTo>
                  <a:cubicBezTo>
                    <a:pt x="777" y="999"/>
                    <a:pt x="999" y="777"/>
                    <a:pt x="999" y="500"/>
                  </a:cubicBezTo>
                  <a:cubicBezTo>
                    <a:pt x="999" y="222"/>
                    <a:pt x="777" y="0"/>
                    <a:pt x="500" y="0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7" name="Google Shape;967;p39"/>
          <p:cNvGrpSpPr/>
          <p:nvPr/>
        </p:nvGrpSpPr>
        <p:grpSpPr>
          <a:xfrm>
            <a:off x="2821234" y="3986650"/>
            <a:ext cx="492273" cy="482094"/>
            <a:chOff x="2821234" y="3986650"/>
            <a:chExt cx="492273" cy="482094"/>
          </a:xfrm>
        </p:grpSpPr>
        <p:sp>
          <p:nvSpPr>
            <p:cNvPr id="968" name="Google Shape;968;p39"/>
            <p:cNvSpPr/>
            <p:nvPr/>
          </p:nvSpPr>
          <p:spPr>
            <a:xfrm>
              <a:off x="2821234" y="3986650"/>
              <a:ext cx="492273" cy="482094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9"/>
            <p:cNvSpPr/>
            <p:nvPr/>
          </p:nvSpPr>
          <p:spPr>
            <a:xfrm>
              <a:off x="3003288" y="4154642"/>
              <a:ext cx="42768" cy="146115"/>
            </a:xfrm>
            <a:custGeom>
              <a:avLst/>
              <a:gdLst/>
              <a:ahLst/>
              <a:cxnLst/>
              <a:rect l="l" t="t" r="r" b="b"/>
              <a:pathLst>
                <a:path w="958" h="3273" extrusionOk="0">
                  <a:moveTo>
                    <a:pt x="0" y="0"/>
                  </a:moveTo>
                  <a:lnTo>
                    <a:pt x="0" y="3273"/>
                  </a:lnTo>
                  <a:lnTo>
                    <a:pt x="958" y="3273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9"/>
            <p:cNvSpPr/>
            <p:nvPr/>
          </p:nvSpPr>
          <p:spPr>
            <a:xfrm>
              <a:off x="3084404" y="4154642"/>
              <a:ext cx="43393" cy="146115"/>
            </a:xfrm>
            <a:custGeom>
              <a:avLst/>
              <a:gdLst/>
              <a:ahLst/>
              <a:cxnLst/>
              <a:rect l="l" t="t" r="r" b="b"/>
              <a:pathLst>
                <a:path w="972" h="3273" extrusionOk="0">
                  <a:moveTo>
                    <a:pt x="0" y="0"/>
                  </a:moveTo>
                  <a:lnTo>
                    <a:pt x="0" y="3273"/>
                  </a:lnTo>
                  <a:lnTo>
                    <a:pt x="971" y="3273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1" name="Google Shape;971;p39"/>
          <p:cNvGrpSpPr/>
          <p:nvPr/>
        </p:nvGrpSpPr>
        <p:grpSpPr>
          <a:xfrm>
            <a:off x="3455209" y="4097008"/>
            <a:ext cx="261293" cy="261337"/>
            <a:chOff x="3455209" y="4097008"/>
            <a:chExt cx="261293" cy="261337"/>
          </a:xfrm>
        </p:grpSpPr>
        <p:sp>
          <p:nvSpPr>
            <p:cNvPr id="972" name="Google Shape;972;p39"/>
            <p:cNvSpPr/>
            <p:nvPr/>
          </p:nvSpPr>
          <p:spPr>
            <a:xfrm>
              <a:off x="3455209" y="4097008"/>
              <a:ext cx="261293" cy="261337"/>
            </a:xfrm>
            <a:custGeom>
              <a:avLst/>
              <a:gdLst/>
              <a:ahLst/>
              <a:cxnLst/>
              <a:rect l="l" t="t" r="r" b="b"/>
              <a:pathLst>
                <a:path w="5853" h="5854" extrusionOk="0">
                  <a:moveTo>
                    <a:pt x="2927" y="1"/>
                  </a:moveTo>
                  <a:cubicBezTo>
                    <a:pt x="1319" y="1"/>
                    <a:pt x="1" y="1319"/>
                    <a:pt x="1" y="2928"/>
                  </a:cubicBezTo>
                  <a:cubicBezTo>
                    <a:pt x="1" y="4550"/>
                    <a:pt x="1319" y="5853"/>
                    <a:pt x="2927" y="5853"/>
                  </a:cubicBezTo>
                  <a:cubicBezTo>
                    <a:pt x="4549" y="5853"/>
                    <a:pt x="5853" y="4550"/>
                    <a:pt x="5853" y="2928"/>
                  </a:cubicBezTo>
                  <a:cubicBezTo>
                    <a:pt x="5853" y="1319"/>
                    <a:pt x="4549" y="1"/>
                    <a:pt x="29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9"/>
            <p:cNvSpPr/>
            <p:nvPr/>
          </p:nvSpPr>
          <p:spPr>
            <a:xfrm>
              <a:off x="3557397" y="4199776"/>
              <a:ext cx="48928" cy="56428"/>
            </a:xfrm>
            <a:custGeom>
              <a:avLst/>
              <a:gdLst/>
              <a:ahLst/>
              <a:cxnLst/>
              <a:rect l="l" t="t" r="r" b="b"/>
              <a:pathLst>
                <a:path w="1096" h="1264" extrusionOk="0">
                  <a:moveTo>
                    <a:pt x="0" y="1"/>
                  </a:moveTo>
                  <a:lnTo>
                    <a:pt x="0" y="1263"/>
                  </a:lnTo>
                  <a:lnTo>
                    <a:pt x="1095" y="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9"/>
            <p:cNvSpPr/>
            <p:nvPr/>
          </p:nvSpPr>
          <p:spPr>
            <a:xfrm>
              <a:off x="3606281" y="4199776"/>
              <a:ext cx="8125" cy="55803"/>
            </a:xfrm>
            <a:custGeom>
              <a:avLst/>
              <a:gdLst/>
              <a:ahLst/>
              <a:cxnLst/>
              <a:rect l="l" t="t" r="r" b="b"/>
              <a:pathLst>
                <a:path w="182" h="1250" extrusionOk="0">
                  <a:moveTo>
                    <a:pt x="0" y="1"/>
                  </a:moveTo>
                  <a:lnTo>
                    <a:pt x="0" y="1249"/>
                  </a:lnTo>
                  <a:lnTo>
                    <a:pt x="181" y="1249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5" name="Google Shape;975;p39"/>
          <p:cNvGrpSpPr/>
          <p:nvPr/>
        </p:nvGrpSpPr>
        <p:grpSpPr>
          <a:xfrm>
            <a:off x="2402125" y="4097008"/>
            <a:ext cx="260668" cy="261337"/>
            <a:chOff x="2402125" y="4097008"/>
            <a:chExt cx="260668" cy="261337"/>
          </a:xfrm>
        </p:grpSpPr>
        <p:sp>
          <p:nvSpPr>
            <p:cNvPr id="976" name="Google Shape;976;p39"/>
            <p:cNvSpPr/>
            <p:nvPr/>
          </p:nvSpPr>
          <p:spPr>
            <a:xfrm>
              <a:off x="2402125" y="4097008"/>
              <a:ext cx="260668" cy="261337"/>
            </a:xfrm>
            <a:custGeom>
              <a:avLst/>
              <a:gdLst/>
              <a:ahLst/>
              <a:cxnLst/>
              <a:rect l="l" t="t" r="r" b="b"/>
              <a:pathLst>
                <a:path w="5839" h="5854" extrusionOk="0">
                  <a:moveTo>
                    <a:pt x="2913" y="1"/>
                  </a:moveTo>
                  <a:cubicBezTo>
                    <a:pt x="1304" y="1"/>
                    <a:pt x="1" y="1319"/>
                    <a:pt x="1" y="2928"/>
                  </a:cubicBezTo>
                  <a:cubicBezTo>
                    <a:pt x="1" y="4550"/>
                    <a:pt x="1304" y="5853"/>
                    <a:pt x="2913" y="5853"/>
                  </a:cubicBezTo>
                  <a:cubicBezTo>
                    <a:pt x="4535" y="5853"/>
                    <a:pt x="5839" y="4550"/>
                    <a:pt x="5839" y="2928"/>
                  </a:cubicBezTo>
                  <a:cubicBezTo>
                    <a:pt x="5839" y="1319"/>
                    <a:pt x="4535" y="1"/>
                    <a:pt x="29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9"/>
            <p:cNvSpPr/>
            <p:nvPr/>
          </p:nvSpPr>
          <p:spPr>
            <a:xfrm>
              <a:off x="2511679" y="4199776"/>
              <a:ext cx="49017" cy="56428"/>
            </a:xfrm>
            <a:custGeom>
              <a:avLst/>
              <a:gdLst/>
              <a:ahLst/>
              <a:cxnLst/>
              <a:rect l="l" t="t" r="r" b="b"/>
              <a:pathLst>
                <a:path w="1098" h="1264" extrusionOk="0">
                  <a:moveTo>
                    <a:pt x="1097" y="1"/>
                  </a:moveTo>
                  <a:lnTo>
                    <a:pt x="1" y="626"/>
                  </a:lnTo>
                  <a:lnTo>
                    <a:pt x="1097" y="1263"/>
                  </a:lnTo>
                  <a:lnTo>
                    <a:pt x="109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9"/>
            <p:cNvSpPr/>
            <p:nvPr/>
          </p:nvSpPr>
          <p:spPr>
            <a:xfrm>
              <a:off x="2504268" y="4199776"/>
              <a:ext cx="7455" cy="55803"/>
            </a:xfrm>
            <a:custGeom>
              <a:avLst/>
              <a:gdLst/>
              <a:ahLst/>
              <a:cxnLst/>
              <a:rect l="l" t="t" r="r" b="b"/>
              <a:pathLst>
                <a:path w="167" h="1250" extrusionOk="0">
                  <a:moveTo>
                    <a:pt x="1" y="1"/>
                  </a:moveTo>
                  <a:lnTo>
                    <a:pt x="1" y="1249"/>
                  </a:lnTo>
                  <a:lnTo>
                    <a:pt x="167" y="1249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C31DB005-29FA-810C-332E-F5A57A398C6C}"/>
              </a:ext>
            </a:extLst>
          </p:cNvPr>
          <p:cNvGrpSpPr/>
          <p:nvPr/>
        </p:nvGrpSpPr>
        <p:grpSpPr>
          <a:xfrm>
            <a:off x="705075" y="552000"/>
            <a:ext cx="1262950" cy="2090895"/>
            <a:chOff x="705075" y="552000"/>
            <a:chExt cx="1262950" cy="2090895"/>
          </a:xfrm>
        </p:grpSpPr>
        <p:cxnSp>
          <p:nvCxnSpPr>
            <p:cNvPr id="5" name="Google Shape;239;p28">
              <a:extLst>
                <a:ext uri="{FF2B5EF4-FFF2-40B4-BE49-F238E27FC236}">
                  <a16:creationId xmlns:a16="http://schemas.microsoft.com/office/drawing/2014/main" id="{8EA21C65-B5D1-64B2-7015-94D283D86C7A}"/>
                </a:ext>
              </a:extLst>
            </p:cNvPr>
            <p:cNvCxnSpPr/>
            <p:nvPr/>
          </p:nvCxnSpPr>
          <p:spPr>
            <a:xfrm>
              <a:off x="705075" y="2295636"/>
              <a:ext cx="1238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CD833D76-8FC5-452B-769E-DF49F380E21E}"/>
                </a:ext>
              </a:extLst>
            </p:cNvPr>
            <p:cNvGrpSpPr/>
            <p:nvPr/>
          </p:nvGrpSpPr>
          <p:grpSpPr>
            <a:xfrm>
              <a:off x="723895" y="552000"/>
              <a:ext cx="1244130" cy="2090895"/>
              <a:chOff x="723895" y="552000"/>
              <a:chExt cx="1244130" cy="2090895"/>
            </a:xfrm>
          </p:grpSpPr>
          <p:grpSp>
            <p:nvGrpSpPr>
              <p:cNvPr id="7" name="Google Shape;215;p28">
                <a:extLst>
                  <a:ext uri="{FF2B5EF4-FFF2-40B4-BE49-F238E27FC236}">
                    <a16:creationId xmlns:a16="http://schemas.microsoft.com/office/drawing/2014/main" id="{4C59AD47-865D-D0B8-1146-F00B2E95CA87}"/>
                  </a:ext>
                </a:extLst>
              </p:cNvPr>
              <p:cNvGrpSpPr/>
              <p:nvPr/>
            </p:nvGrpSpPr>
            <p:grpSpPr>
              <a:xfrm>
                <a:off x="723895" y="552000"/>
                <a:ext cx="1244130" cy="1640915"/>
                <a:chOff x="723895" y="552000"/>
                <a:chExt cx="1244130" cy="1640915"/>
              </a:xfrm>
            </p:grpSpPr>
            <p:sp>
              <p:nvSpPr>
                <p:cNvPr id="10" name="Google Shape;216;p28">
                  <a:extLst>
                    <a:ext uri="{FF2B5EF4-FFF2-40B4-BE49-F238E27FC236}">
                      <a16:creationId xmlns:a16="http://schemas.microsoft.com/office/drawing/2014/main" id="{4989600E-2DA6-17C8-AA11-B79F89C465C2}"/>
                    </a:ext>
                  </a:extLst>
                </p:cNvPr>
                <p:cNvSpPr/>
                <p:nvPr/>
              </p:nvSpPr>
              <p:spPr>
                <a:xfrm>
                  <a:off x="729625" y="552000"/>
                  <a:ext cx="98100" cy="98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" name="Google Shape;217;p28">
                  <a:extLst>
                    <a:ext uri="{FF2B5EF4-FFF2-40B4-BE49-F238E27FC236}">
                      <a16:creationId xmlns:a16="http://schemas.microsoft.com/office/drawing/2014/main" id="{92D67960-E460-F4D9-D04C-FD37A19377A3}"/>
                    </a:ext>
                  </a:extLst>
                </p:cNvPr>
                <p:cNvSpPr/>
                <p:nvPr/>
              </p:nvSpPr>
              <p:spPr>
                <a:xfrm>
                  <a:off x="882900" y="552000"/>
                  <a:ext cx="98100" cy="9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" name="Google Shape;218;p28">
                  <a:extLst>
                    <a:ext uri="{FF2B5EF4-FFF2-40B4-BE49-F238E27FC236}">
                      <a16:creationId xmlns:a16="http://schemas.microsoft.com/office/drawing/2014/main" id="{83DCF012-F40C-627C-949F-1C2C36D1A3A2}"/>
                    </a:ext>
                  </a:extLst>
                </p:cNvPr>
                <p:cNvSpPr/>
                <p:nvPr/>
              </p:nvSpPr>
              <p:spPr>
                <a:xfrm>
                  <a:off x="1036175" y="552000"/>
                  <a:ext cx="98100" cy="981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" name="Google Shape;219;p28">
                  <a:extLst>
                    <a:ext uri="{FF2B5EF4-FFF2-40B4-BE49-F238E27FC236}">
                      <a16:creationId xmlns:a16="http://schemas.microsoft.com/office/drawing/2014/main" id="{22E23798-55BD-273B-1BE6-00DF1F7BB2E6}"/>
                    </a:ext>
                  </a:extLst>
                </p:cNvPr>
                <p:cNvGrpSpPr/>
                <p:nvPr/>
              </p:nvGrpSpPr>
              <p:grpSpPr>
                <a:xfrm>
                  <a:off x="729630" y="1968358"/>
                  <a:ext cx="255615" cy="224557"/>
                  <a:chOff x="6184139" y="1980808"/>
                  <a:chExt cx="451696" cy="396814"/>
                </a:xfrm>
              </p:grpSpPr>
              <p:sp>
                <p:nvSpPr>
                  <p:cNvPr id="32" name="Google Shape;220;p28">
                    <a:extLst>
                      <a:ext uri="{FF2B5EF4-FFF2-40B4-BE49-F238E27FC236}">
                        <a16:creationId xmlns:a16="http://schemas.microsoft.com/office/drawing/2014/main" id="{CD7E14F8-226A-5CCE-8C52-BF531B7AF067}"/>
                      </a:ext>
                    </a:extLst>
                  </p:cNvPr>
                  <p:cNvSpPr/>
                  <p:nvPr/>
                </p:nvSpPr>
                <p:spPr>
                  <a:xfrm>
                    <a:off x="6184139" y="1980808"/>
                    <a:ext cx="451696" cy="3968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73" h="8322" extrusionOk="0">
                        <a:moveTo>
                          <a:pt x="4272" y="361"/>
                        </a:moveTo>
                        <a:cubicBezTo>
                          <a:pt x="4675" y="361"/>
                          <a:pt x="5063" y="583"/>
                          <a:pt x="5257" y="943"/>
                        </a:cubicBezTo>
                        <a:cubicBezTo>
                          <a:pt x="5285" y="1013"/>
                          <a:pt x="5354" y="1041"/>
                          <a:pt x="5437" y="1041"/>
                        </a:cubicBezTo>
                        <a:cubicBezTo>
                          <a:pt x="5466" y="1038"/>
                          <a:pt x="5495" y="1036"/>
                          <a:pt x="5524" y="1036"/>
                        </a:cubicBezTo>
                        <a:cubicBezTo>
                          <a:pt x="5868" y="1036"/>
                          <a:pt x="6196" y="1263"/>
                          <a:pt x="6324" y="1596"/>
                        </a:cubicBezTo>
                        <a:cubicBezTo>
                          <a:pt x="6349" y="1657"/>
                          <a:pt x="6408" y="1709"/>
                          <a:pt x="6480" y="1709"/>
                        </a:cubicBezTo>
                        <a:cubicBezTo>
                          <a:pt x="6489" y="1709"/>
                          <a:pt x="6497" y="1708"/>
                          <a:pt x="6505" y="1707"/>
                        </a:cubicBezTo>
                        <a:cubicBezTo>
                          <a:pt x="6521" y="1705"/>
                          <a:pt x="6536" y="1704"/>
                          <a:pt x="6552" y="1704"/>
                        </a:cubicBezTo>
                        <a:cubicBezTo>
                          <a:pt x="6838" y="1704"/>
                          <a:pt x="7088" y="1944"/>
                          <a:pt x="7088" y="2234"/>
                        </a:cubicBezTo>
                        <a:cubicBezTo>
                          <a:pt x="7088" y="2524"/>
                          <a:pt x="6851" y="2760"/>
                          <a:pt x="6561" y="2760"/>
                        </a:cubicBezTo>
                        <a:lnTo>
                          <a:pt x="6311" y="2760"/>
                        </a:lnTo>
                        <a:lnTo>
                          <a:pt x="6311" y="2178"/>
                        </a:lnTo>
                        <a:cubicBezTo>
                          <a:pt x="6311" y="2073"/>
                          <a:pt x="6222" y="1988"/>
                          <a:pt x="6120" y="1988"/>
                        </a:cubicBezTo>
                        <a:cubicBezTo>
                          <a:pt x="6101" y="1988"/>
                          <a:pt x="6081" y="1991"/>
                          <a:pt x="6061" y="1997"/>
                        </a:cubicBezTo>
                        <a:lnTo>
                          <a:pt x="4064" y="2566"/>
                        </a:lnTo>
                        <a:cubicBezTo>
                          <a:pt x="3981" y="2594"/>
                          <a:pt x="3926" y="2677"/>
                          <a:pt x="3939" y="2760"/>
                        </a:cubicBezTo>
                        <a:lnTo>
                          <a:pt x="3066" y="2760"/>
                        </a:lnTo>
                        <a:cubicBezTo>
                          <a:pt x="2678" y="2760"/>
                          <a:pt x="2345" y="2413"/>
                          <a:pt x="2373" y="2025"/>
                        </a:cubicBezTo>
                        <a:cubicBezTo>
                          <a:pt x="2373" y="1886"/>
                          <a:pt x="2441" y="1720"/>
                          <a:pt x="2552" y="1609"/>
                        </a:cubicBezTo>
                        <a:cubicBezTo>
                          <a:pt x="2678" y="1470"/>
                          <a:pt x="2830" y="1401"/>
                          <a:pt x="3011" y="1387"/>
                        </a:cubicBezTo>
                        <a:cubicBezTo>
                          <a:pt x="3094" y="1374"/>
                          <a:pt x="3163" y="1318"/>
                          <a:pt x="3177" y="1235"/>
                        </a:cubicBezTo>
                        <a:cubicBezTo>
                          <a:pt x="3232" y="999"/>
                          <a:pt x="3371" y="777"/>
                          <a:pt x="3565" y="610"/>
                        </a:cubicBezTo>
                        <a:cubicBezTo>
                          <a:pt x="3773" y="444"/>
                          <a:pt x="4009" y="361"/>
                          <a:pt x="4272" y="361"/>
                        </a:cubicBezTo>
                        <a:close/>
                        <a:moveTo>
                          <a:pt x="5936" y="2413"/>
                        </a:moveTo>
                        <a:lnTo>
                          <a:pt x="5936" y="2816"/>
                        </a:lnTo>
                        <a:lnTo>
                          <a:pt x="4300" y="3301"/>
                        </a:lnTo>
                        <a:lnTo>
                          <a:pt x="4300" y="2885"/>
                        </a:lnTo>
                        <a:lnTo>
                          <a:pt x="5936" y="2413"/>
                        </a:lnTo>
                        <a:close/>
                        <a:moveTo>
                          <a:pt x="5618" y="4493"/>
                        </a:moveTo>
                        <a:cubicBezTo>
                          <a:pt x="5797" y="4493"/>
                          <a:pt x="5936" y="4632"/>
                          <a:pt x="5936" y="4813"/>
                        </a:cubicBezTo>
                        <a:lnTo>
                          <a:pt x="5936" y="4826"/>
                        </a:lnTo>
                        <a:lnTo>
                          <a:pt x="5936" y="4841"/>
                        </a:lnTo>
                        <a:cubicBezTo>
                          <a:pt x="5936" y="5007"/>
                          <a:pt x="5797" y="5146"/>
                          <a:pt x="5618" y="5146"/>
                        </a:cubicBezTo>
                        <a:lnTo>
                          <a:pt x="5326" y="5146"/>
                        </a:lnTo>
                        <a:cubicBezTo>
                          <a:pt x="5146" y="5146"/>
                          <a:pt x="5007" y="5007"/>
                          <a:pt x="5007" y="4841"/>
                        </a:cubicBezTo>
                        <a:lnTo>
                          <a:pt x="5007" y="4813"/>
                        </a:lnTo>
                        <a:cubicBezTo>
                          <a:pt x="5007" y="4632"/>
                          <a:pt x="5146" y="4493"/>
                          <a:pt x="5326" y="4493"/>
                        </a:cubicBezTo>
                        <a:close/>
                        <a:moveTo>
                          <a:pt x="3621" y="4909"/>
                        </a:moveTo>
                        <a:cubicBezTo>
                          <a:pt x="3800" y="4909"/>
                          <a:pt x="3939" y="5048"/>
                          <a:pt x="3939" y="5215"/>
                        </a:cubicBezTo>
                        <a:lnTo>
                          <a:pt x="3939" y="5229"/>
                        </a:lnTo>
                        <a:lnTo>
                          <a:pt x="3939" y="5242"/>
                        </a:lnTo>
                        <a:cubicBezTo>
                          <a:pt x="3939" y="5409"/>
                          <a:pt x="3800" y="5547"/>
                          <a:pt x="3621" y="5547"/>
                        </a:cubicBezTo>
                        <a:lnTo>
                          <a:pt x="3316" y="5547"/>
                        </a:lnTo>
                        <a:cubicBezTo>
                          <a:pt x="3149" y="5547"/>
                          <a:pt x="3011" y="5409"/>
                          <a:pt x="3011" y="5242"/>
                        </a:cubicBezTo>
                        <a:lnTo>
                          <a:pt x="3011" y="5215"/>
                        </a:lnTo>
                        <a:cubicBezTo>
                          <a:pt x="3011" y="5048"/>
                          <a:pt x="3149" y="4909"/>
                          <a:pt x="3316" y="4909"/>
                        </a:cubicBezTo>
                        <a:close/>
                        <a:moveTo>
                          <a:pt x="7615" y="2483"/>
                        </a:moveTo>
                        <a:lnTo>
                          <a:pt x="7615" y="6200"/>
                        </a:lnTo>
                        <a:lnTo>
                          <a:pt x="1873" y="6200"/>
                        </a:lnTo>
                        <a:lnTo>
                          <a:pt x="1873" y="2483"/>
                        </a:lnTo>
                        <a:lnTo>
                          <a:pt x="2081" y="2483"/>
                        </a:lnTo>
                        <a:cubicBezTo>
                          <a:pt x="2247" y="2871"/>
                          <a:pt x="2636" y="3134"/>
                          <a:pt x="3066" y="3134"/>
                        </a:cubicBezTo>
                        <a:lnTo>
                          <a:pt x="3939" y="3134"/>
                        </a:lnTo>
                        <a:lnTo>
                          <a:pt x="3939" y="4619"/>
                        </a:lnTo>
                        <a:cubicBezTo>
                          <a:pt x="3843" y="4563"/>
                          <a:pt x="3732" y="4536"/>
                          <a:pt x="3621" y="4536"/>
                        </a:cubicBezTo>
                        <a:lnTo>
                          <a:pt x="3316" y="4536"/>
                        </a:lnTo>
                        <a:cubicBezTo>
                          <a:pt x="2941" y="4536"/>
                          <a:pt x="2636" y="4841"/>
                          <a:pt x="2636" y="5215"/>
                        </a:cubicBezTo>
                        <a:lnTo>
                          <a:pt x="2636" y="5242"/>
                        </a:lnTo>
                        <a:cubicBezTo>
                          <a:pt x="2636" y="5617"/>
                          <a:pt x="2941" y="5922"/>
                          <a:pt x="3316" y="5922"/>
                        </a:cubicBezTo>
                        <a:lnTo>
                          <a:pt x="3621" y="5922"/>
                        </a:lnTo>
                        <a:cubicBezTo>
                          <a:pt x="4009" y="5922"/>
                          <a:pt x="4300" y="5590"/>
                          <a:pt x="4300" y="5215"/>
                        </a:cubicBezTo>
                        <a:lnTo>
                          <a:pt x="4300" y="3676"/>
                        </a:lnTo>
                        <a:lnTo>
                          <a:pt x="5936" y="3204"/>
                        </a:lnTo>
                        <a:lnTo>
                          <a:pt x="5936" y="4203"/>
                        </a:lnTo>
                        <a:cubicBezTo>
                          <a:pt x="5840" y="4161"/>
                          <a:pt x="5742" y="4133"/>
                          <a:pt x="5618" y="4133"/>
                        </a:cubicBezTo>
                        <a:lnTo>
                          <a:pt x="5326" y="4133"/>
                        </a:lnTo>
                        <a:cubicBezTo>
                          <a:pt x="4952" y="4133"/>
                          <a:pt x="4647" y="4438"/>
                          <a:pt x="4647" y="4813"/>
                        </a:cubicBezTo>
                        <a:lnTo>
                          <a:pt x="4647" y="4841"/>
                        </a:lnTo>
                        <a:cubicBezTo>
                          <a:pt x="4647" y="5215"/>
                          <a:pt x="4952" y="5520"/>
                          <a:pt x="5326" y="5520"/>
                        </a:cubicBezTo>
                        <a:lnTo>
                          <a:pt x="5618" y="5520"/>
                        </a:lnTo>
                        <a:cubicBezTo>
                          <a:pt x="6006" y="5520"/>
                          <a:pt x="6311" y="5187"/>
                          <a:pt x="6311" y="4813"/>
                        </a:cubicBezTo>
                        <a:lnTo>
                          <a:pt x="6311" y="3134"/>
                        </a:lnTo>
                        <a:lnTo>
                          <a:pt x="6561" y="3134"/>
                        </a:lnTo>
                        <a:cubicBezTo>
                          <a:pt x="6962" y="3134"/>
                          <a:pt x="7323" y="2857"/>
                          <a:pt x="7434" y="2483"/>
                        </a:cubicBezTo>
                        <a:close/>
                        <a:moveTo>
                          <a:pt x="8044" y="1664"/>
                        </a:moveTo>
                        <a:cubicBezTo>
                          <a:pt x="8253" y="1664"/>
                          <a:pt x="8432" y="1831"/>
                          <a:pt x="8432" y="2053"/>
                        </a:cubicBezTo>
                        <a:lnTo>
                          <a:pt x="8432" y="6629"/>
                        </a:lnTo>
                        <a:cubicBezTo>
                          <a:pt x="8432" y="6838"/>
                          <a:pt x="8253" y="7017"/>
                          <a:pt x="8044" y="7017"/>
                        </a:cubicBezTo>
                        <a:lnTo>
                          <a:pt x="1443" y="7017"/>
                        </a:lnTo>
                        <a:cubicBezTo>
                          <a:pt x="1221" y="7017"/>
                          <a:pt x="1055" y="6838"/>
                          <a:pt x="1055" y="6629"/>
                        </a:cubicBezTo>
                        <a:lnTo>
                          <a:pt x="1055" y="2053"/>
                        </a:lnTo>
                        <a:cubicBezTo>
                          <a:pt x="1055" y="1831"/>
                          <a:pt x="1221" y="1664"/>
                          <a:pt x="1443" y="1664"/>
                        </a:cubicBezTo>
                        <a:lnTo>
                          <a:pt x="2081" y="1664"/>
                        </a:lnTo>
                        <a:cubicBezTo>
                          <a:pt x="2025" y="1803"/>
                          <a:pt x="1998" y="1956"/>
                          <a:pt x="1998" y="2108"/>
                        </a:cubicBezTo>
                        <a:lnTo>
                          <a:pt x="1679" y="2108"/>
                        </a:lnTo>
                        <a:cubicBezTo>
                          <a:pt x="1582" y="2108"/>
                          <a:pt x="1498" y="2191"/>
                          <a:pt x="1498" y="2289"/>
                        </a:cubicBezTo>
                        <a:lnTo>
                          <a:pt x="1498" y="6394"/>
                        </a:lnTo>
                        <a:cubicBezTo>
                          <a:pt x="1498" y="6490"/>
                          <a:pt x="1582" y="6574"/>
                          <a:pt x="1679" y="6574"/>
                        </a:cubicBezTo>
                        <a:lnTo>
                          <a:pt x="7794" y="6574"/>
                        </a:lnTo>
                        <a:cubicBezTo>
                          <a:pt x="7905" y="6574"/>
                          <a:pt x="7989" y="6490"/>
                          <a:pt x="7989" y="6394"/>
                        </a:cubicBezTo>
                        <a:lnTo>
                          <a:pt x="7989" y="2289"/>
                        </a:lnTo>
                        <a:cubicBezTo>
                          <a:pt x="7989" y="2191"/>
                          <a:pt x="7905" y="2108"/>
                          <a:pt x="7794" y="2108"/>
                        </a:cubicBezTo>
                        <a:lnTo>
                          <a:pt x="7448" y="2108"/>
                        </a:lnTo>
                        <a:cubicBezTo>
                          <a:pt x="7434" y="1942"/>
                          <a:pt x="7365" y="1790"/>
                          <a:pt x="7254" y="1664"/>
                        </a:cubicBezTo>
                        <a:close/>
                        <a:moveTo>
                          <a:pt x="4272" y="0"/>
                        </a:moveTo>
                        <a:cubicBezTo>
                          <a:pt x="3926" y="0"/>
                          <a:pt x="3593" y="111"/>
                          <a:pt x="3329" y="320"/>
                        </a:cubicBezTo>
                        <a:cubicBezTo>
                          <a:pt x="3107" y="514"/>
                          <a:pt x="2941" y="749"/>
                          <a:pt x="2844" y="1026"/>
                        </a:cubicBezTo>
                        <a:cubicBezTo>
                          <a:pt x="2663" y="1069"/>
                          <a:pt x="2484" y="1165"/>
                          <a:pt x="2345" y="1290"/>
                        </a:cubicBezTo>
                        <a:lnTo>
                          <a:pt x="1443" y="1290"/>
                        </a:lnTo>
                        <a:cubicBezTo>
                          <a:pt x="1027" y="1290"/>
                          <a:pt x="681" y="1637"/>
                          <a:pt x="681" y="2053"/>
                        </a:cubicBezTo>
                        <a:lnTo>
                          <a:pt x="681" y="6629"/>
                        </a:lnTo>
                        <a:cubicBezTo>
                          <a:pt x="681" y="6768"/>
                          <a:pt x="722" y="6906"/>
                          <a:pt x="792" y="7017"/>
                        </a:cubicBezTo>
                        <a:lnTo>
                          <a:pt x="195" y="7017"/>
                        </a:lnTo>
                        <a:cubicBezTo>
                          <a:pt x="84" y="7017"/>
                          <a:pt x="1" y="7101"/>
                          <a:pt x="1" y="7198"/>
                        </a:cubicBezTo>
                        <a:lnTo>
                          <a:pt x="1" y="7642"/>
                        </a:lnTo>
                        <a:cubicBezTo>
                          <a:pt x="1" y="8016"/>
                          <a:pt x="320" y="8321"/>
                          <a:pt x="694" y="8321"/>
                        </a:cubicBezTo>
                        <a:lnTo>
                          <a:pt x="3926" y="8321"/>
                        </a:lnTo>
                        <a:cubicBezTo>
                          <a:pt x="4037" y="8321"/>
                          <a:pt x="4120" y="8238"/>
                          <a:pt x="4120" y="8141"/>
                        </a:cubicBezTo>
                        <a:cubicBezTo>
                          <a:pt x="4120" y="8030"/>
                          <a:pt x="4037" y="7947"/>
                          <a:pt x="3926" y="7947"/>
                        </a:cubicBezTo>
                        <a:lnTo>
                          <a:pt x="694" y="7947"/>
                        </a:lnTo>
                        <a:cubicBezTo>
                          <a:pt x="514" y="7947"/>
                          <a:pt x="376" y="7808"/>
                          <a:pt x="376" y="7642"/>
                        </a:cubicBezTo>
                        <a:lnTo>
                          <a:pt x="376" y="7392"/>
                        </a:lnTo>
                        <a:lnTo>
                          <a:pt x="9098" y="7392"/>
                        </a:lnTo>
                        <a:lnTo>
                          <a:pt x="9098" y="7642"/>
                        </a:lnTo>
                        <a:cubicBezTo>
                          <a:pt x="9098" y="7808"/>
                          <a:pt x="8959" y="7947"/>
                          <a:pt x="8793" y="7947"/>
                        </a:cubicBezTo>
                        <a:lnTo>
                          <a:pt x="5562" y="7947"/>
                        </a:lnTo>
                        <a:cubicBezTo>
                          <a:pt x="5451" y="7947"/>
                          <a:pt x="5368" y="8030"/>
                          <a:pt x="5368" y="8141"/>
                        </a:cubicBezTo>
                        <a:cubicBezTo>
                          <a:pt x="5368" y="8238"/>
                          <a:pt x="5451" y="8321"/>
                          <a:pt x="5562" y="8321"/>
                        </a:cubicBezTo>
                        <a:lnTo>
                          <a:pt x="8793" y="8321"/>
                        </a:lnTo>
                        <a:cubicBezTo>
                          <a:pt x="9168" y="8321"/>
                          <a:pt x="9473" y="8016"/>
                          <a:pt x="9473" y="7642"/>
                        </a:cubicBezTo>
                        <a:lnTo>
                          <a:pt x="9473" y="7198"/>
                        </a:lnTo>
                        <a:cubicBezTo>
                          <a:pt x="9473" y="7101"/>
                          <a:pt x="9390" y="7017"/>
                          <a:pt x="9292" y="7017"/>
                        </a:cubicBezTo>
                        <a:lnTo>
                          <a:pt x="8696" y="7017"/>
                        </a:lnTo>
                        <a:cubicBezTo>
                          <a:pt x="8765" y="6906"/>
                          <a:pt x="8793" y="6768"/>
                          <a:pt x="8793" y="6629"/>
                        </a:cubicBezTo>
                        <a:lnTo>
                          <a:pt x="8793" y="2053"/>
                        </a:lnTo>
                        <a:cubicBezTo>
                          <a:pt x="8793" y="1637"/>
                          <a:pt x="8460" y="1290"/>
                          <a:pt x="8044" y="1290"/>
                        </a:cubicBezTo>
                        <a:lnTo>
                          <a:pt x="6588" y="1290"/>
                        </a:lnTo>
                        <a:cubicBezTo>
                          <a:pt x="6367" y="915"/>
                          <a:pt x="5964" y="666"/>
                          <a:pt x="5520" y="666"/>
                        </a:cubicBezTo>
                        <a:cubicBezTo>
                          <a:pt x="5243" y="250"/>
                          <a:pt x="4771" y="0"/>
                          <a:pt x="427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" name="Google Shape;221;p28">
                    <a:extLst>
                      <a:ext uri="{FF2B5EF4-FFF2-40B4-BE49-F238E27FC236}">
                        <a16:creationId xmlns:a16="http://schemas.microsoft.com/office/drawing/2014/main" id="{8EE05202-E912-7494-F7A2-1CEC036A51C3}"/>
                      </a:ext>
                    </a:extLst>
                  </p:cNvPr>
                  <p:cNvSpPr/>
                  <p:nvPr/>
                </p:nvSpPr>
                <p:spPr>
                  <a:xfrm>
                    <a:off x="6400384" y="2359892"/>
                    <a:ext cx="19216" cy="174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3" h="367" extrusionOk="0">
                        <a:moveTo>
                          <a:pt x="192" y="0"/>
                        </a:moveTo>
                        <a:cubicBezTo>
                          <a:pt x="147" y="0"/>
                          <a:pt x="103" y="19"/>
                          <a:pt x="70" y="53"/>
                        </a:cubicBezTo>
                        <a:cubicBezTo>
                          <a:pt x="14" y="121"/>
                          <a:pt x="1" y="219"/>
                          <a:pt x="56" y="288"/>
                        </a:cubicBezTo>
                        <a:cubicBezTo>
                          <a:pt x="89" y="342"/>
                          <a:pt x="142" y="366"/>
                          <a:pt x="197" y="366"/>
                        </a:cubicBezTo>
                        <a:cubicBezTo>
                          <a:pt x="283" y="366"/>
                          <a:pt x="372" y="306"/>
                          <a:pt x="389" y="205"/>
                        </a:cubicBezTo>
                        <a:cubicBezTo>
                          <a:pt x="403" y="136"/>
                          <a:pt x="362" y="53"/>
                          <a:pt x="278" y="25"/>
                        </a:cubicBezTo>
                        <a:cubicBezTo>
                          <a:pt x="251" y="8"/>
                          <a:pt x="221" y="0"/>
                          <a:pt x="19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4" name="Google Shape;222;p28">
                  <a:extLst>
                    <a:ext uri="{FF2B5EF4-FFF2-40B4-BE49-F238E27FC236}">
                      <a16:creationId xmlns:a16="http://schemas.microsoft.com/office/drawing/2014/main" id="{0E01151D-3786-A076-4643-EC4FC3FEF8ED}"/>
                    </a:ext>
                  </a:extLst>
                </p:cNvPr>
                <p:cNvGrpSpPr/>
                <p:nvPr/>
              </p:nvGrpSpPr>
              <p:grpSpPr>
                <a:xfrm>
                  <a:off x="729603" y="975082"/>
                  <a:ext cx="255613" cy="254966"/>
                  <a:chOff x="6184139" y="1220827"/>
                  <a:chExt cx="451696" cy="450552"/>
                </a:xfrm>
              </p:grpSpPr>
              <p:sp>
                <p:nvSpPr>
                  <p:cNvPr id="29" name="Google Shape;223;p28">
                    <a:extLst>
                      <a:ext uri="{FF2B5EF4-FFF2-40B4-BE49-F238E27FC236}">
                        <a16:creationId xmlns:a16="http://schemas.microsoft.com/office/drawing/2014/main" id="{A731C0D1-D85A-5990-6A75-5FF147BDD4D6}"/>
                      </a:ext>
                    </a:extLst>
                  </p:cNvPr>
                  <p:cNvSpPr/>
                  <p:nvPr/>
                </p:nvSpPr>
                <p:spPr>
                  <a:xfrm>
                    <a:off x="6353416" y="1390104"/>
                    <a:ext cx="117776" cy="1370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0" h="2875" extrusionOk="0">
                        <a:moveTo>
                          <a:pt x="916" y="1946"/>
                        </a:moveTo>
                        <a:cubicBezTo>
                          <a:pt x="1069" y="1946"/>
                          <a:pt x="1193" y="2070"/>
                          <a:pt x="1193" y="2224"/>
                        </a:cubicBezTo>
                        <a:cubicBezTo>
                          <a:pt x="1193" y="2376"/>
                          <a:pt x="1069" y="2501"/>
                          <a:pt x="916" y="2501"/>
                        </a:cubicBezTo>
                        <a:lnTo>
                          <a:pt x="666" y="2501"/>
                        </a:lnTo>
                        <a:cubicBezTo>
                          <a:pt x="500" y="2501"/>
                          <a:pt x="376" y="2376"/>
                          <a:pt x="376" y="2224"/>
                        </a:cubicBezTo>
                        <a:cubicBezTo>
                          <a:pt x="376" y="2070"/>
                          <a:pt x="500" y="1946"/>
                          <a:pt x="666" y="1946"/>
                        </a:cubicBezTo>
                        <a:close/>
                        <a:moveTo>
                          <a:pt x="1383" y="1"/>
                        </a:moveTo>
                        <a:cubicBezTo>
                          <a:pt x="1371" y="1"/>
                          <a:pt x="1358" y="2"/>
                          <a:pt x="1347" y="5"/>
                        </a:cubicBezTo>
                        <a:cubicBezTo>
                          <a:pt x="1263" y="18"/>
                          <a:pt x="1193" y="101"/>
                          <a:pt x="1193" y="184"/>
                        </a:cubicBezTo>
                        <a:lnTo>
                          <a:pt x="1193" y="1627"/>
                        </a:lnTo>
                        <a:cubicBezTo>
                          <a:pt x="1110" y="1599"/>
                          <a:pt x="1014" y="1571"/>
                          <a:pt x="916" y="1571"/>
                        </a:cubicBezTo>
                        <a:lnTo>
                          <a:pt x="666" y="1571"/>
                        </a:lnTo>
                        <a:cubicBezTo>
                          <a:pt x="320" y="1571"/>
                          <a:pt x="15" y="1849"/>
                          <a:pt x="15" y="2209"/>
                        </a:cubicBezTo>
                        <a:cubicBezTo>
                          <a:pt x="1" y="2570"/>
                          <a:pt x="293" y="2875"/>
                          <a:pt x="666" y="2875"/>
                        </a:cubicBezTo>
                        <a:lnTo>
                          <a:pt x="916" y="2875"/>
                        </a:lnTo>
                        <a:cubicBezTo>
                          <a:pt x="1277" y="2875"/>
                          <a:pt x="1568" y="2584"/>
                          <a:pt x="1568" y="2224"/>
                        </a:cubicBezTo>
                        <a:lnTo>
                          <a:pt x="1568" y="600"/>
                        </a:lnTo>
                        <a:cubicBezTo>
                          <a:pt x="1637" y="628"/>
                          <a:pt x="1707" y="670"/>
                          <a:pt x="1804" y="698"/>
                        </a:cubicBezTo>
                        <a:cubicBezTo>
                          <a:pt x="2026" y="767"/>
                          <a:pt x="2081" y="920"/>
                          <a:pt x="2081" y="933"/>
                        </a:cubicBezTo>
                        <a:lnTo>
                          <a:pt x="2095" y="948"/>
                        </a:lnTo>
                        <a:cubicBezTo>
                          <a:pt x="2118" y="1025"/>
                          <a:pt x="2183" y="1067"/>
                          <a:pt x="2259" y="1067"/>
                        </a:cubicBezTo>
                        <a:cubicBezTo>
                          <a:pt x="2278" y="1067"/>
                          <a:pt x="2297" y="1064"/>
                          <a:pt x="2317" y="1059"/>
                        </a:cubicBezTo>
                        <a:cubicBezTo>
                          <a:pt x="2414" y="1031"/>
                          <a:pt x="2469" y="933"/>
                          <a:pt x="2442" y="822"/>
                        </a:cubicBezTo>
                        <a:cubicBezTo>
                          <a:pt x="2401" y="698"/>
                          <a:pt x="2247" y="448"/>
                          <a:pt x="1915" y="337"/>
                        </a:cubicBezTo>
                        <a:cubicBezTo>
                          <a:pt x="1665" y="268"/>
                          <a:pt x="1554" y="101"/>
                          <a:pt x="1541" y="88"/>
                        </a:cubicBezTo>
                        <a:cubicBezTo>
                          <a:pt x="1506" y="30"/>
                          <a:pt x="1443" y="1"/>
                          <a:pt x="138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" name="Google Shape;224;p28">
                    <a:extLst>
                      <a:ext uri="{FF2B5EF4-FFF2-40B4-BE49-F238E27FC236}">
                        <a16:creationId xmlns:a16="http://schemas.microsoft.com/office/drawing/2014/main" id="{B7760E9F-AB3A-6A4E-637D-3C0A3ADF6442}"/>
                      </a:ext>
                    </a:extLst>
                  </p:cNvPr>
                  <p:cNvSpPr/>
                  <p:nvPr/>
                </p:nvSpPr>
                <p:spPr>
                  <a:xfrm>
                    <a:off x="6184139" y="1227598"/>
                    <a:ext cx="451696" cy="443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73" h="9307" extrusionOk="0">
                        <a:moveTo>
                          <a:pt x="4672" y="2941"/>
                        </a:moveTo>
                        <a:cubicBezTo>
                          <a:pt x="5194" y="2941"/>
                          <a:pt x="5714" y="3135"/>
                          <a:pt x="6103" y="3524"/>
                        </a:cubicBezTo>
                        <a:cubicBezTo>
                          <a:pt x="6894" y="4313"/>
                          <a:pt x="6894" y="5604"/>
                          <a:pt x="6103" y="6394"/>
                        </a:cubicBezTo>
                        <a:cubicBezTo>
                          <a:pt x="5708" y="6789"/>
                          <a:pt x="5188" y="6987"/>
                          <a:pt x="4667" y="6987"/>
                        </a:cubicBezTo>
                        <a:cubicBezTo>
                          <a:pt x="4147" y="6987"/>
                          <a:pt x="3627" y="6789"/>
                          <a:pt x="3232" y="6394"/>
                        </a:cubicBezTo>
                        <a:cubicBezTo>
                          <a:pt x="2441" y="5604"/>
                          <a:pt x="2441" y="4313"/>
                          <a:pt x="3232" y="3524"/>
                        </a:cubicBezTo>
                        <a:cubicBezTo>
                          <a:pt x="3627" y="3135"/>
                          <a:pt x="4151" y="2941"/>
                          <a:pt x="4672" y="2941"/>
                        </a:cubicBezTo>
                        <a:close/>
                        <a:moveTo>
                          <a:pt x="2726" y="6554"/>
                        </a:moveTo>
                        <a:cubicBezTo>
                          <a:pt x="2820" y="6554"/>
                          <a:pt x="2913" y="6588"/>
                          <a:pt x="2983" y="6658"/>
                        </a:cubicBezTo>
                        <a:cubicBezTo>
                          <a:pt x="3121" y="6796"/>
                          <a:pt x="3121" y="7018"/>
                          <a:pt x="2983" y="7157"/>
                        </a:cubicBezTo>
                        <a:lnTo>
                          <a:pt x="1720" y="8418"/>
                        </a:lnTo>
                        <a:lnTo>
                          <a:pt x="1208" y="7919"/>
                        </a:lnTo>
                        <a:lnTo>
                          <a:pt x="2469" y="6658"/>
                        </a:lnTo>
                        <a:cubicBezTo>
                          <a:pt x="2538" y="6588"/>
                          <a:pt x="2632" y="6554"/>
                          <a:pt x="2726" y="6554"/>
                        </a:cubicBezTo>
                        <a:close/>
                        <a:moveTo>
                          <a:pt x="944" y="8183"/>
                        </a:moveTo>
                        <a:lnTo>
                          <a:pt x="1457" y="8682"/>
                        </a:lnTo>
                        <a:lnTo>
                          <a:pt x="1304" y="8834"/>
                        </a:lnTo>
                        <a:cubicBezTo>
                          <a:pt x="1235" y="8904"/>
                          <a:pt x="1145" y="8938"/>
                          <a:pt x="1055" y="8938"/>
                        </a:cubicBezTo>
                        <a:cubicBezTo>
                          <a:pt x="964" y="8938"/>
                          <a:pt x="874" y="8904"/>
                          <a:pt x="805" y="8834"/>
                        </a:cubicBezTo>
                        <a:cubicBezTo>
                          <a:pt x="666" y="8696"/>
                          <a:pt x="666" y="8474"/>
                          <a:pt x="805" y="8335"/>
                        </a:cubicBezTo>
                        <a:lnTo>
                          <a:pt x="944" y="8183"/>
                        </a:lnTo>
                        <a:close/>
                        <a:moveTo>
                          <a:pt x="4718" y="1"/>
                        </a:moveTo>
                        <a:cubicBezTo>
                          <a:pt x="4642" y="1"/>
                          <a:pt x="4571" y="51"/>
                          <a:pt x="4549" y="125"/>
                        </a:cubicBezTo>
                        <a:cubicBezTo>
                          <a:pt x="4508" y="223"/>
                          <a:pt x="4564" y="320"/>
                          <a:pt x="4660" y="362"/>
                        </a:cubicBezTo>
                        <a:cubicBezTo>
                          <a:pt x="5146" y="541"/>
                          <a:pt x="5548" y="889"/>
                          <a:pt x="5797" y="1346"/>
                        </a:cubicBezTo>
                        <a:cubicBezTo>
                          <a:pt x="5834" y="1394"/>
                          <a:pt x="5890" y="1432"/>
                          <a:pt x="5950" y="1432"/>
                        </a:cubicBezTo>
                        <a:cubicBezTo>
                          <a:pt x="5959" y="1432"/>
                          <a:pt x="5969" y="1431"/>
                          <a:pt x="5978" y="1429"/>
                        </a:cubicBezTo>
                        <a:lnTo>
                          <a:pt x="6130" y="1429"/>
                        </a:lnTo>
                        <a:cubicBezTo>
                          <a:pt x="6824" y="1429"/>
                          <a:pt x="7462" y="1873"/>
                          <a:pt x="7711" y="2511"/>
                        </a:cubicBezTo>
                        <a:cubicBezTo>
                          <a:pt x="7739" y="2594"/>
                          <a:pt x="7822" y="2636"/>
                          <a:pt x="7905" y="2636"/>
                        </a:cubicBezTo>
                        <a:cubicBezTo>
                          <a:pt x="7947" y="2636"/>
                          <a:pt x="7975" y="2622"/>
                          <a:pt x="8016" y="2622"/>
                        </a:cubicBezTo>
                        <a:cubicBezTo>
                          <a:pt x="8613" y="2622"/>
                          <a:pt x="9098" y="3121"/>
                          <a:pt x="9098" y="3718"/>
                        </a:cubicBezTo>
                        <a:cubicBezTo>
                          <a:pt x="9098" y="4328"/>
                          <a:pt x="8613" y="4813"/>
                          <a:pt x="8016" y="4813"/>
                        </a:cubicBezTo>
                        <a:lnTo>
                          <a:pt x="7073" y="4813"/>
                        </a:lnTo>
                        <a:cubicBezTo>
                          <a:pt x="7004" y="3870"/>
                          <a:pt x="6380" y="3024"/>
                          <a:pt x="5492" y="2705"/>
                        </a:cubicBezTo>
                        <a:cubicBezTo>
                          <a:pt x="5230" y="2611"/>
                          <a:pt x="4957" y="2565"/>
                          <a:pt x="4687" y="2565"/>
                        </a:cubicBezTo>
                        <a:cubicBezTo>
                          <a:pt x="4001" y="2565"/>
                          <a:pt x="3329" y="2857"/>
                          <a:pt x="2872" y="3385"/>
                        </a:cubicBezTo>
                        <a:cubicBezTo>
                          <a:pt x="2705" y="3579"/>
                          <a:pt x="2567" y="3787"/>
                          <a:pt x="2456" y="4023"/>
                        </a:cubicBezTo>
                        <a:cubicBezTo>
                          <a:pt x="2358" y="4272"/>
                          <a:pt x="2289" y="4550"/>
                          <a:pt x="2275" y="4813"/>
                        </a:cubicBezTo>
                        <a:lnTo>
                          <a:pt x="1762" y="4813"/>
                        </a:lnTo>
                        <a:cubicBezTo>
                          <a:pt x="999" y="4813"/>
                          <a:pt x="376" y="4189"/>
                          <a:pt x="376" y="3426"/>
                        </a:cubicBezTo>
                        <a:cubicBezTo>
                          <a:pt x="376" y="2719"/>
                          <a:pt x="944" y="2109"/>
                          <a:pt x="1651" y="2054"/>
                        </a:cubicBezTo>
                        <a:cubicBezTo>
                          <a:pt x="1735" y="2039"/>
                          <a:pt x="1803" y="1984"/>
                          <a:pt x="1818" y="1900"/>
                        </a:cubicBezTo>
                        <a:cubicBezTo>
                          <a:pt x="1984" y="1194"/>
                          <a:pt x="2484" y="611"/>
                          <a:pt x="3177" y="362"/>
                        </a:cubicBezTo>
                        <a:cubicBezTo>
                          <a:pt x="3273" y="334"/>
                          <a:pt x="3316" y="223"/>
                          <a:pt x="3273" y="125"/>
                        </a:cubicBezTo>
                        <a:cubicBezTo>
                          <a:pt x="3251" y="48"/>
                          <a:pt x="3176" y="6"/>
                          <a:pt x="3098" y="6"/>
                        </a:cubicBezTo>
                        <a:cubicBezTo>
                          <a:pt x="3078" y="6"/>
                          <a:pt x="3058" y="9"/>
                          <a:pt x="3038" y="14"/>
                        </a:cubicBezTo>
                        <a:cubicBezTo>
                          <a:pt x="2650" y="153"/>
                          <a:pt x="2303" y="403"/>
                          <a:pt x="2025" y="722"/>
                        </a:cubicBezTo>
                        <a:cubicBezTo>
                          <a:pt x="1776" y="1000"/>
                          <a:pt x="1596" y="1332"/>
                          <a:pt x="1498" y="1693"/>
                        </a:cubicBezTo>
                        <a:cubicBezTo>
                          <a:pt x="653" y="1832"/>
                          <a:pt x="1" y="2581"/>
                          <a:pt x="1" y="3426"/>
                        </a:cubicBezTo>
                        <a:cubicBezTo>
                          <a:pt x="1" y="4397"/>
                          <a:pt x="792" y="5188"/>
                          <a:pt x="1762" y="5188"/>
                        </a:cubicBezTo>
                        <a:lnTo>
                          <a:pt x="2289" y="5188"/>
                        </a:lnTo>
                        <a:cubicBezTo>
                          <a:pt x="2317" y="5534"/>
                          <a:pt x="2428" y="5881"/>
                          <a:pt x="2608" y="6186"/>
                        </a:cubicBezTo>
                        <a:cubicBezTo>
                          <a:pt x="2469" y="6214"/>
                          <a:pt x="2330" y="6283"/>
                          <a:pt x="2206" y="6394"/>
                        </a:cubicBezTo>
                        <a:lnTo>
                          <a:pt x="542" y="8072"/>
                        </a:lnTo>
                        <a:cubicBezTo>
                          <a:pt x="250" y="8350"/>
                          <a:pt x="250" y="8807"/>
                          <a:pt x="542" y="9099"/>
                        </a:cubicBezTo>
                        <a:cubicBezTo>
                          <a:pt x="681" y="9237"/>
                          <a:pt x="868" y="9307"/>
                          <a:pt x="1055" y="9307"/>
                        </a:cubicBezTo>
                        <a:cubicBezTo>
                          <a:pt x="1242" y="9307"/>
                          <a:pt x="1430" y="9237"/>
                          <a:pt x="1568" y="9099"/>
                        </a:cubicBezTo>
                        <a:lnTo>
                          <a:pt x="3232" y="7420"/>
                        </a:lnTo>
                        <a:cubicBezTo>
                          <a:pt x="3343" y="7309"/>
                          <a:pt x="3412" y="7170"/>
                          <a:pt x="3440" y="7018"/>
                        </a:cubicBezTo>
                        <a:cubicBezTo>
                          <a:pt x="3815" y="7240"/>
                          <a:pt x="4244" y="7364"/>
                          <a:pt x="4675" y="7364"/>
                        </a:cubicBezTo>
                        <a:cubicBezTo>
                          <a:pt x="5285" y="7364"/>
                          <a:pt x="5895" y="7129"/>
                          <a:pt x="6367" y="6658"/>
                        </a:cubicBezTo>
                        <a:cubicBezTo>
                          <a:pt x="6783" y="6242"/>
                          <a:pt x="7004" y="5728"/>
                          <a:pt x="7060" y="5188"/>
                        </a:cubicBezTo>
                        <a:lnTo>
                          <a:pt x="8016" y="5188"/>
                        </a:lnTo>
                        <a:cubicBezTo>
                          <a:pt x="8821" y="5188"/>
                          <a:pt x="9473" y="4522"/>
                          <a:pt x="9473" y="3718"/>
                        </a:cubicBezTo>
                        <a:cubicBezTo>
                          <a:pt x="9473" y="2913"/>
                          <a:pt x="8821" y="2261"/>
                          <a:pt x="8016" y="2261"/>
                        </a:cubicBezTo>
                        <a:lnTo>
                          <a:pt x="8003" y="2261"/>
                        </a:lnTo>
                        <a:cubicBezTo>
                          <a:pt x="7670" y="1540"/>
                          <a:pt x="6935" y="1055"/>
                          <a:pt x="6130" y="1055"/>
                        </a:cubicBezTo>
                        <a:lnTo>
                          <a:pt x="6061" y="1055"/>
                        </a:lnTo>
                        <a:cubicBezTo>
                          <a:pt x="5770" y="569"/>
                          <a:pt x="5313" y="209"/>
                          <a:pt x="4786" y="14"/>
                        </a:cubicBezTo>
                        <a:cubicBezTo>
                          <a:pt x="4763" y="5"/>
                          <a:pt x="4740" y="1"/>
                          <a:pt x="471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" name="Google Shape;225;p28">
                    <a:extLst>
                      <a:ext uri="{FF2B5EF4-FFF2-40B4-BE49-F238E27FC236}">
                        <a16:creationId xmlns:a16="http://schemas.microsoft.com/office/drawing/2014/main" id="{87D01BE1-D894-34BB-2F69-AE46FCDE8337}"/>
                      </a:ext>
                    </a:extLst>
                  </p:cNvPr>
                  <p:cNvSpPr/>
                  <p:nvPr/>
                </p:nvSpPr>
                <p:spPr>
                  <a:xfrm>
                    <a:off x="6361570" y="1220827"/>
                    <a:ext cx="19025" cy="176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9" h="371" extrusionOk="0">
                        <a:moveTo>
                          <a:pt x="187" y="1"/>
                        </a:moveTo>
                        <a:cubicBezTo>
                          <a:pt x="174" y="1"/>
                          <a:pt x="161" y="2"/>
                          <a:pt x="149" y="4"/>
                        </a:cubicBezTo>
                        <a:cubicBezTo>
                          <a:pt x="79" y="32"/>
                          <a:pt x="24" y="101"/>
                          <a:pt x="11" y="171"/>
                        </a:cubicBezTo>
                        <a:cubicBezTo>
                          <a:pt x="1" y="288"/>
                          <a:pt x="101" y="370"/>
                          <a:pt x="200" y="370"/>
                        </a:cubicBezTo>
                        <a:cubicBezTo>
                          <a:pt x="241" y="370"/>
                          <a:pt x="283" y="356"/>
                          <a:pt x="316" y="323"/>
                        </a:cubicBezTo>
                        <a:cubicBezTo>
                          <a:pt x="385" y="267"/>
                          <a:pt x="399" y="156"/>
                          <a:pt x="357" y="88"/>
                        </a:cubicBezTo>
                        <a:cubicBezTo>
                          <a:pt x="323" y="30"/>
                          <a:pt x="250" y="1"/>
                          <a:pt x="18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" name="Google Shape;226;p28">
                  <a:extLst>
                    <a:ext uri="{FF2B5EF4-FFF2-40B4-BE49-F238E27FC236}">
                      <a16:creationId xmlns:a16="http://schemas.microsoft.com/office/drawing/2014/main" id="{B4B2171F-0ED3-9119-D8C6-ED289355D68E}"/>
                    </a:ext>
                  </a:extLst>
                </p:cNvPr>
                <p:cNvGrpSpPr/>
                <p:nvPr/>
              </p:nvGrpSpPr>
              <p:grpSpPr>
                <a:xfrm>
                  <a:off x="723895" y="1482607"/>
                  <a:ext cx="267227" cy="233163"/>
                  <a:chOff x="6908262" y="1240186"/>
                  <a:chExt cx="472209" cy="412024"/>
                </a:xfrm>
              </p:grpSpPr>
              <p:sp>
                <p:nvSpPr>
                  <p:cNvPr id="21" name="Google Shape;227;p28">
                    <a:extLst>
                      <a:ext uri="{FF2B5EF4-FFF2-40B4-BE49-F238E27FC236}">
                        <a16:creationId xmlns:a16="http://schemas.microsoft.com/office/drawing/2014/main" id="{F6C70DC2-4F59-140F-D3E5-C93BB603BA45}"/>
                      </a:ext>
                    </a:extLst>
                  </p:cNvPr>
                  <p:cNvSpPr/>
                  <p:nvPr/>
                </p:nvSpPr>
                <p:spPr>
                  <a:xfrm>
                    <a:off x="7105958" y="1594618"/>
                    <a:ext cx="76769" cy="179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0" h="376" extrusionOk="0">
                        <a:moveTo>
                          <a:pt x="181" y="0"/>
                        </a:moveTo>
                        <a:cubicBezTo>
                          <a:pt x="84" y="0"/>
                          <a:pt x="1" y="84"/>
                          <a:pt x="1" y="181"/>
                        </a:cubicBezTo>
                        <a:cubicBezTo>
                          <a:pt x="1" y="292"/>
                          <a:pt x="84" y="375"/>
                          <a:pt x="181" y="375"/>
                        </a:cubicBezTo>
                        <a:lnTo>
                          <a:pt x="1429" y="375"/>
                        </a:lnTo>
                        <a:cubicBezTo>
                          <a:pt x="1540" y="375"/>
                          <a:pt x="1609" y="292"/>
                          <a:pt x="1609" y="181"/>
                        </a:cubicBezTo>
                        <a:cubicBezTo>
                          <a:pt x="1609" y="84"/>
                          <a:pt x="1540" y="0"/>
                          <a:pt x="142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" name="Google Shape;228;p28">
                    <a:extLst>
                      <a:ext uri="{FF2B5EF4-FFF2-40B4-BE49-F238E27FC236}">
                        <a16:creationId xmlns:a16="http://schemas.microsoft.com/office/drawing/2014/main" id="{373C2E3E-75E8-B810-2055-961A39CFDA37}"/>
                      </a:ext>
                    </a:extLst>
                  </p:cNvPr>
                  <p:cNvSpPr/>
                  <p:nvPr/>
                </p:nvSpPr>
                <p:spPr>
                  <a:xfrm>
                    <a:off x="7080209" y="1365642"/>
                    <a:ext cx="136229" cy="1595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57" h="3347" extrusionOk="0">
                        <a:moveTo>
                          <a:pt x="1054" y="2237"/>
                        </a:moveTo>
                        <a:cubicBezTo>
                          <a:pt x="1262" y="2237"/>
                          <a:pt x="1415" y="2404"/>
                          <a:pt x="1415" y="2598"/>
                        </a:cubicBezTo>
                        <a:lnTo>
                          <a:pt x="1415" y="2611"/>
                        </a:lnTo>
                        <a:cubicBezTo>
                          <a:pt x="1415" y="2820"/>
                          <a:pt x="1262" y="2972"/>
                          <a:pt x="1054" y="2972"/>
                        </a:cubicBezTo>
                        <a:lnTo>
                          <a:pt x="735" y="2972"/>
                        </a:lnTo>
                        <a:cubicBezTo>
                          <a:pt x="541" y="2972"/>
                          <a:pt x="374" y="2820"/>
                          <a:pt x="374" y="2611"/>
                        </a:cubicBezTo>
                        <a:lnTo>
                          <a:pt x="374" y="2598"/>
                        </a:lnTo>
                        <a:cubicBezTo>
                          <a:pt x="374" y="2404"/>
                          <a:pt x="541" y="2237"/>
                          <a:pt x="735" y="2237"/>
                        </a:cubicBezTo>
                        <a:close/>
                        <a:moveTo>
                          <a:pt x="1594" y="1"/>
                        </a:moveTo>
                        <a:cubicBezTo>
                          <a:pt x="1580" y="1"/>
                          <a:pt x="1567" y="2"/>
                          <a:pt x="1553" y="4"/>
                        </a:cubicBezTo>
                        <a:cubicBezTo>
                          <a:pt x="1470" y="32"/>
                          <a:pt x="1415" y="102"/>
                          <a:pt x="1415" y="185"/>
                        </a:cubicBezTo>
                        <a:lnTo>
                          <a:pt x="1415" y="1960"/>
                        </a:lnTo>
                        <a:cubicBezTo>
                          <a:pt x="1317" y="1904"/>
                          <a:pt x="1193" y="1862"/>
                          <a:pt x="1054" y="1862"/>
                        </a:cubicBezTo>
                        <a:lnTo>
                          <a:pt x="735" y="1862"/>
                        </a:lnTo>
                        <a:cubicBezTo>
                          <a:pt x="333" y="1862"/>
                          <a:pt x="0" y="2195"/>
                          <a:pt x="0" y="2598"/>
                        </a:cubicBezTo>
                        <a:lnTo>
                          <a:pt x="0" y="2611"/>
                        </a:lnTo>
                        <a:cubicBezTo>
                          <a:pt x="0" y="3014"/>
                          <a:pt x="333" y="3347"/>
                          <a:pt x="735" y="3347"/>
                        </a:cubicBezTo>
                        <a:lnTo>
                          <a:pt x="1054" y="3347"/>
                        </a:lnTo>
                        <a:cubicBezTo>
                          <a:pt x="1456" y="3347"/>
                          <a:pt x="1789" y="3014"/>
                          <a:pt x="1789" y="2611"/>
                        </a:cubicBezTo>
                        <a:lnTo>
                          <a:pt x="1789" y="2598"/>
                        </a:lnTo>
                        <a:lnTo>
                          <a:pt x="1789" y="614"/>
                        </a:lnTo>
                        <a:cubicBezTo>
                          <a:pt x="1872" y="670"/>
                          <a:pt x="1983" y="725"/>
                          <a:pt x="2108" y="767"/>
                        </a:cubicBezTo>
                        <a:cubicBezTo>
                          <a:pt x="2399" y="850"/>
                          <a:pt x="2469" y="1058"/>
                          <a:pt x="2469" y="1058"/>
                        </a:cubicBezTo>
                        <a:lnTo>
                          <a:pt x="2482" y="1086"/>
                        </a:lnTo>
                        <a:cubicBezTo>
                          <a:pt x="2505" y="1154"/>
                          <a:pt x="2575" y="1204"/>
                          <a:pt x="2645" y="1204"/>
                        </a:cubicBezTo>
                        <a:cubicBezTo>
                          <a:pt x="2661" y="1204"/>
                          <a:pt x="2676" y="1202"/>
                          <a:pt x="2691" y="1197"/>
                        </a:cubicBezTo>
                        <a:cubicBezTo>
                          <a:pt x="2802" y="1183"/>
                          <a:pt x="2857" y="1072"/>
                          <a:pt x="2829" y="975"/>
                        </a:cubicBezTo>
                        <a:lnTo>
                          <a:pt x="2829" y="961"/>
                        </a:lnTo>
                        <a:cubicBezTo>
                          <a:pt x="2787" y="808"/>
                          <a:pt x="2607" y="531"/>
                          <a:pt x="2219" y="407"/>
                        </a:cubicBezTo>
                        <a:cubicBezTo>
                          <a:pt x="1914" y="309"/>
                          <a:pt x="1775" y="115"/>
                          <a:pt x="1761" y="87"/>
                        </a:cubicBezTo>
                        <a:cubicBezTo>
                          <a:pt x="1726" y="30"/>
                          <a:pt x="1663" y="1"/>
                          <a:pt x="159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" name="Google Shape;229;p28">
                    <a:extLst>
                      <a:ext uri="{FF2B5EF4-FFF2-40B4-BE49-F238E27FC236}">
                        <a16:creationId xmlns:a16="http://schemas.microsoft.com/office/drawing/2014/main" id="{68B98FF3-443C-945A-550B-0E4B139CB96E}"/>
                      </a:ext>
                    </a:extLst>
                  </p:cNvPr>
                  <p:cNvSpPr/>
                  <p:nvPr/>
                </p:nvSpPr>
                <p:spPr>
                  <a:xfrm>
                    <a:off x="7019365" y="1240186"/>
                    <a:ext cx="249999" cy="4120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43" h="8641" extrusionOk="0">
                        <a:moveTo>
                          <a:pt x="3578" y="361"/>
                        </a:moveTo>
                        <a:lnTo>
                          <a:pt x="3578" y="403"/>
                        </a:lnTo>
                        <a:lnTo>
                          <a:pt x="3578" y="666"/>
                        </a:lnTo>
                        <a:cubicBezTo>
                          <a:pt x="3578" y="736"/>
                          <a:pt x="3523" y="791"/>
                          <a:pt x="3453" y="791"/>
                        </a:cubicBezTo>
                        <a:lnTo>
                          <a:pt x="1803" y="791"/>
                        </a:lnTo>
                        <a:cubicBezTo>
                          <a:pt x="1720" y="791"/>
                          <a:pt x="1665" y="736"/>
                          <a:pt x="1665" y="666"/>
                        </a:cubicBezTo>
                        <a:lnTo>
                          <a:pt x="1665" y="403"/>
                        </a:lnTo>
                        <a:lnTo>
                          <a:pt x="1665" y="361"/>
                        </a:lnTo>
                        <a:close/>
                        <a:moveTo>
                          <a:pt x="832" y="0"/>
                        </a:moveTo>
                        <a:cubicBezTo>
                          <a:pt x="374" y="0"/>
                          <a:pt x="0" y="375"/>
                          <a:pt x="0" y="832"/>
                        </a:cubicBezTo>
                        <a:lnTo>
                          <a:pt x="0" y="1636"/>
                        </a:lnTo>
                        <a:cubicBezTo>
                          <a:pt x="0" y="1747"/>
                          <a:pt x="84" y="1831"/>
                          <a:pt x="180" y="1831"/>
                        </a:cubicBezTo>
                        <a:cubicBezTo>
                          <a:pt x="291" y="1831"/>
                          <a:pt x="374" y="1747"/>
                          <a:pt x="374" y="1636"/>
                        </a:cubicBezTo>
                        <a:lnTo>
                          <a:pt x="374" y="832"/>
                        </a:lnTo>
                        <a:cubicBezTo>
                          <a:pt x="374" y="569"/>
                          <a:pt x="568" y="361"/>
                          <a:pt x="832" y="361"/>
                        </a:cubicBezTo>
                        <a:lnTo>
                          <a:pt x="1262" y="361"/>
                        </a:lnTo>
                        <a:cubicBezTo>
                          <a:pt x="1276" y="361"/>
                          <a:pt x="1290" y="388"/>
                          <a:pt x="1290" y="403"/>
                        </a:cubicBezTo>
                        <a:lnTo>
                          <a:pt x="1290" y="666"/>
                        </a:lnTo>
                        <a:cubicBezTo>
                          <a:pt x="1290" y="943"/>
                          <a:pt x="1526" y="1165"/>
                          <a:pt x="1803" y="1165"/>
                        </a:cubicBezTo>
                        <a:lnTo>
                          <a:pt x="3453" y="1165"/>
                        </a:lnTo>
                        <a:cubicBezTo>
                          <a:pt x="3730" y="1165"/>
                          <a:pt x="3952" y="943"/>
                          <a:pt x="3952" y="666"/>
                        </a:cubicBezTo>
                        <a:lnTo>
                          <a:pt x="3952" y="403"/>
                        </a:lnTo>
                        <a:cubicBezTo>
                          <a:pt x="3952" y="388"/>
                          <a:pt x="3967" y="361"/>
                          <a:pt x="3994" y="361"/>
                        </a:cubicBezTo>
                        <a:lnTo>
                          <a:pt x="4410" y="361"/>
                        </a:lnTo>
                        <a:cubicBezTo>
                          <a:pt x="4673" y="361"/>
                          <a:pt x="4882" y="569"/>
                          <a:pt x="4882" y="832"/>
                        </a:cubicBezTo>
                        <a:lnTo>
                          <a:pt x="4882" y="7808"/>
                        </a:lnTo>
                        <a:cubicBezTo>
                          <a:pt x="4882" y="8058"/>
                          <a:pt x="4673" y="8265"/>
                          <a:pt x="4410" y="8265"/>
                        </a:cubicBezTo>
                        <a:lnTo>
                          <a:pt x="832" y="8265"/>
                        </a:lnTo>
                        <a:cubicBezTo>
                          <a:pt x="583" y="8265"/>
                          <a:pt x="374" y="8058"/>
                          <a:pt x="374" y="7808"/>
                        </a:cubicBezTo>
                        <a:lnTo>
                          <a:pt x="374" y="3273"/>
                        </a:lnTo>
                        <a:cubicBezTo>
                          <a:pt x="374" y="3162"/>
                          <a:pt x="291" y="3079"/>
                          <a:pt x="180" y="3079"/>
                        </a:cubicBezTo>
                        <a:cubicBezTo>
                          <a:pt x="84" y="3079"/>
                          <a:pt x="0" y="3162"/>
                          <a:pt x="0" y="3273"/>
                        </a:cubicBezTo>
                        <a:lnTo>
                          <a:pt x="0" y="7808"/>
                        </a:lnTo>
                        <a:cubicBezTo>
                          <a:pt x="0" y="8265"/>
                          <a:pt x="374" y="8640"/>
                          <a:pt x="832" y="8640"/>
                        </a:cubicBezTo>
                        <a:lnTo>
                          <a:pt x="4410" y="8640"/>
                        </a:lnTo>
                        <a:cubicBezTo>
                          <a:pt x="4882" y="8640"/>
                          <a:pt x="5242" y="8265"/>
                          <a:pt x="5242" y="7808"/>
                        </a:cubicBezTo>
                        <a:lnTo>
                          <a:pt x="5242" y="832"/>
                        </a:lnTo>
                        <a:cubicBezTo>
                          <a:pt x="5242" y="375"/>
                          <a:pt x="4882" y="0"/>
                          <a:pt x="441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" name="Google Shape;230;p28">
                    <a:extLst>
                      <a:ext uri="{FF2B5EF4-FFF2-40B4-BE49-F238E27FC236}">
                        <a16:creationId xmlns:a16="http://schemas.microsoft.com/office/drawing/2014/main" id="{1DB9945B-55E3-385D-99EB-0A342BE93A7B}"/>
                      </a:ext>
                    </a:extLst>
                  </p:cNvPr>
                  <p:cNvSpPr/>
                  <p:nvPr/>
                </p:nvSpPr>
                <p:spPr>
                  <a:xfrm>
                    <a:off x="6955183" y="1401691"/>
                    <a:ext cx="41722" cy="97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5" h="2047" extrusionOk="0">
                        <a:moveTo>
                          <a:pt x="668" y="1"/>
                        </a:moveTo>
                        <a:cubicBezTo>
                          <a:pt x="621" y="1"/>
                          <a:pt x="576" y="18"/>
                          <a:pt x="542" y="52"/>
                        </a:cubicBezTo>
                        <a:cubicBezTo>
                          <a:pt x="1" y="594"/>
                          <a:pt x="1" y="1454"/>
                          <a:pt x="542" y="1994"/>
                        </a:cubicBezTo>
                        <a:cubicBezTo>
                          <a:pt x="576" y="2029"/>
                          <a:pt x="625" y="2046"/>
                          <a:pt x="673" y="2046"/>
                        </a:cubicBezTo>
                        <a:cubicBezTo>
                          <a:pt x="722" y="2046"/>
                          <a:pt x="771" y="2029"/>
                          <a:pt x="805" y="1994"/>
                        </a:cubicBezTo>
                        <a:cubicBezTo>
                          <a:pt x="875" y="1911"/>
                          <a:pt x="875" y="1800"/>
                          <a:pt x="805" y="1731"/>
                        </a:cubicBezTo>
                        <a:cubicBezTo>
                          <a:pt x="417" y="1343"/>
                          <a:pt x="417" y="705"/>
                          <a:pt x="805" y="316"/>
                        </a:cubicBezTo>
                        <a:cubicBezTo>
                          <a:pt x="875" y="246"/>
                          <a:pt x="875" y="122"/>
                          <a:pt x="805" y="52"/>
                        </a:cubicBezTo>
                        <a:cubicBezTo>
                          <a:pt x="763" y="18"/>
                          <a:pt x="715" y="1"/>
                          <a:pt x="66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" name="Google Shape;231;p28">
                    <a:extLst>
                      <a:ext uri="{FF2B5EF4-FFF2-40B4-BE49-F238E27FC236}">
                        <a16:creationId xmlns:a16="http://schemas.microsoft.com/office/drawing/2014/main" id="{65E42B6F-EF85-9275-8F45-4F1B09C6FD4C}"/>
                      </a:ext>
                    </a:extLst>
                  </p:cNvPr>
                  <p:cNvSpPr/>
                  <p:nvPr/>
                </p:nvSpPr>
                <p:spPr>
                  <a:xfrm>
                    <a:off x="6908262" y="1371269"/>
                    <a:ext cx="58220" cy="1585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1" h="3326" extrusionOk="0">
                        <a:moveTo>
                          <a:pt x="1014" y="1"/>
                        </a:moveTo>
                        <a:cubicBezTo>
                          <a:pt x="967" y="1"/>
                          <a:pt x="922" y="18"/>
                          <a:pt x="888" y="52"/>
                        </a:cubicBezTo>
                        <a:cubicBezTo>
                          <a:pt x="1" y="940"/>
                          <a:pt x="1" y="2382"/>
                          <a:pt x="888" y="3270"/>
                        </a:cubicBezTo>
                        <a:cubicBezTo>
                          <a:pt x="916" y="3297"/>
                          <a:pt x="971" y="3325"/>
                          <a:pt x="1012" y="3325"/>
                        </a:cubicBezTo>
                        <a:cubicBezTo>
                          <a:pt x="1068" y="3325"/>
                          <a:pt x="1110" y="3297"/>
                          <a:pt x="1151" y="3270"/>
                        </a:cubicBezTo>
                        <a:cubicBezTo>
                          <a:pt x="1221" y="3201"/>
                          <a:pt x="1221" y="3076"/>
                          <a:pt x="1151" y="3007"/>
                        </a:cubicBezTo>
                        <a:cubicBezTo>
                          <a:pt x="402" y="2258"/>
                          <a:pt x="402" y="1051"/>
                          <a:pt x="1151" y="316"/>
                        </a:cubicBezTo>
                        <a:cubicBezTo>
                          <a:pt x="1221" y="247"/>
                          <a:pt x="1221" y="122"/>
                          <a:pt x="1151" y="52"/>
                        </a:cubicBezTo>
                        <a:cubicBezTo>
                          <a:pt x="1109" y="18"/>
                          <a:pt x="1061" y="1"/>
                          <a:pt x="101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" name="Google Shape;232;p28">
                    <a:extLst>
                      <a:ext uri="{FF2B5EF4-FFF2-40B4-BE49-F238E27FC236}">
                        <a16:creationId xmlns:a16="http://schemas.microsoft.com/office/drawing/2014/main" id="{6031DCCA-7CDA-B755-CF6A-F08EC68FA980}"/>
                      </a:ext>
                    </a:extLst>
                  </p:cNvPr>
                  <p:cNvSpPr/>
                  <p:nvPr/>
                </p:nvSpPr>
                <p:spPr>
                  <a:xfrm>
                    <a:off x="7291781" y="1401691"/>
                    <a:ext cx="41722" cy="97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5" h="2047" extrusionOk="0">
                        <a:moveTo>
                          <a:pt x="210" y="1"/>
                        </a:moveTo>
                        <a:cubicBezTo>
                          <a:pt x="163" y="1"/>
                          <a:pt x="119" y="18"/>
                          <a:pt x="84" y="52"/>
                        </a:cubicBezTo>
                        <a:cubicBezTo>
                          <a:pt x="1" y="122"/>
                          <a:pt x="1" y="246"/>
                          <a:pt x="84" y="316"/>
                        </a:cubicBezTo>
                        <a:cubicBezTo>
                          <a:pt x="472" y="705"/>
                          <a:pt x="472" y="1343"/>
                          <a:pt x="84" y="1731"/>
                        </a:cubicBezTo>
                        <a:cubicBezTo>
                          <a:pt x="1" y="1800"/>
                          <a:pt x="1" y="1911"/>
                          <a:pt x="84" y="1994"/>
                        </a:cubicBezTo>
                        <a:cubicBezTo>
                          <a:pt x="119" y="2029"/>
                          <a:pt x="163" y="2046"/>
                          <a:pt x="210" y="2046"/>
                        </a:cubicBezTo>
                        <a:cubicBezTo>
                          <a:pt x="257" y="2046"/>
                          <a:pt x="305" y="2029"/>
                          <a:pt x="347" y="1994"/>
                        </a:cubicBezTo>
                        <a:cubicBezTo>
                          <a:pt x="874" y="1454"/>
                          <a:pt x="874" y="594"/>
                          <a:pt x="347" y="52"/>
                        </a:cubicBezTo>
                        <a:cubicBezTo>
                          <a:pt x="305" y="18"/>
                          <a:pt x="257" y="1"/>
                          <a:pt x="21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" name="Google Shape;233;p28">
                    <a:extLst>
                      <a:ext uri="{FF2B5EF4-FFF2-40B4-BE49-F238E27FC236}">
                        <a16:creationId xmlns:a16="http://schemas.microsoft.com/office/drawing/2014/main" id="{DCCCDC48-3C19-F655-B2B8-934EF1614487}"/>
                      </a:ext>
                    </a:extLst>
                  </p:cNvPr>
                  <p:cNvSpPr/>
                  <p:nvPr/>
                </p:nvSpPr>
                <p:spPr>
                  <a:xfrm>
                    <a:off x="7322871" y="1371269"/>
                    <a:ext cx="57600" cy="1584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8" h="3323" extrusionOk="0">
                        <a:moveTo>
                          <a:pt x="196" y="1"/>
                        </a:moveTo>
                        <a:cubicBezTo>
                          <a:pt x="149" y="1"/>
                          <a:pt x="104" y="18"/>
                          <a:pt x="70" y="52"/>
                        </a:cubicBezTo>
                        <a:cubicBezTo>
                          <a:pt x="0" y="122"/>
                          <a:pt x="0" y="247"/>
                          <a:pt x="70" y="316"/>
                        </a:cubicBezTo>
                        <a:cubicBezTo>
                          <a:pt x="805" y="1051"/>
                          <a:pt x="805" y="2258"/>
                          <a:pt x="70" y="3007"/>
                        </a:cubicBezTo>
                        <a:cubicBezTo>
                          <a:pt x="0" y="3076"/>
                          <a:pt x="0" y="3201"/>
                          <a:pt x="70" y="3270"/>
                        </a:cubicBezTo>
                        <a:cubicBezTo>
                          <a:pt x="104" y="3305"/>
                          <a:pt x="149" y="3322"/>
                          <a:pt x="196" y="3322"/>
                        </a:cubicBezTo>
                        <a:cubicBezTo>
                          <a:pt x="243" y="3322"/>
                          <a:pt x="291" y="3305"/>
                          <a:pt x="333" y="3270"/>
                        </a:cubicBezTo>
                        <a:cubicBezTo>
                          <a:pt x="1207" y="2382"/>
                          <a:pt x="1207" y="940"/>
                          <a:pt x="333" y="52"/>
                        </a:cubicBezTo>
                        <a:cubicBezTo>
                          <a:pt x="291" y="18"/>
                          <a:pt x="243" y="1"/>
                          <a:pt x="19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" name="Google Shape;234;p28">
                    <a:extLst>
                      <a:ext uri="{FF2B5EF4-FFF2-40B4-BE49-F238E27FC236}">
                        <a16:creationId xmlns:a16="http://schemas.microsoft.com/office/drawing/2014/main" id="{3E881257-4029-FAD3-80F6-18F312AACD2E}"/>
                      </a:ext>
                    </a:extLst>
                  </p:cNvPr>
                  <p:cNvSpPr/>
                  <p:nvPr/>
                </p:nvSpPr>
                <p:spPr>
                  <a:xfrm>
                    <a:off x="7018030" y="1348476"/>
                    <a:ext cx="19502" cy="177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9" h="373" extrusionOk="0">
                        <a:moveTo>
                          <a:pt x="207" y="1"/>
                        </a:moveTo>
                        <a:cubicBezTo>
                          <a:pt x="168" y="1"/>
                          <a:pt x="128" y="14"/>
                          <a:pt x="97" y="46"/>
                        </a:cubicBezTo>
                        <a:cubicBezTo>
                          <a:pt x="14" y="101"/>
                          <a:pt x="1" y="212"/>
                          <a:pt x="56" y="295"/>
                        </a:cubicBezTo>
                        <a:cubicBezTo>
                          <a:pt x="93" y="348"/>
                          <a:pt x="148" y="373"/>
                          <a:pt x="204" y="373"/>
                        </a:cubicBezTo>
                        <a:cubicBezTo>
                          <a:pt x="292" y="373"/>
                          <a:pt x="380" y="309"/>
                          <a:pt x="389" y="198"/>
                        </a:cubicBezTo>
                        <a:cubicBezTo>
                          <a:pt x="409" y="88"/>
                          <a:pt x="307" y="1"/>
                          <a:pt x="20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6" name="Google Shape;235;p28">
                  <a:extLst>
                    <a:ext uri="{FF2B5EF4-FFF2-40B4-BE49-F238E27FC236}">
                      <a16:creationId xmlns:a16="http://schemas.microsoft.com/office/drawing/2014/main" id="{9D6CD3A3-BA67-8D34-3F63-D247B27BBF00}"/>
                    </a:ext>
                  </a:extLst>
                </p:cNvPr>
                <p:cNvSpPr txBox="1"/>
                <p:nvPr/>
              </p:nvSpPr>
              <p:spPr>
                <a:xfrm>
                  <a:off x="1085175" y="1029513"/>
                  <a:ext cx="858300" cy="146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100">
                      <a:solidFill>
                        <a:schemeClr val="dk1"/>
                      </a:solidFill>
                      <a:latin typeface="Lexend Deca"/>
                      <a:ea typeface="Lexend Deca"/>
                      <a:cs typeface="Lexend Deca"/>
                      <a:sym typeface="Lexend Deca"/>
                    </a:rPr>
                    <a:t>Dataset</a:t>
                  </a:r>
                  <a:endParaRPr sz="1100">
                    <a:solidFill>
                      <a:schemeClr val="dk1"/>
                    </a:solidFill>
                    <a:latin typeface="Lexend Deca"/>
                    <a:ea typeface="Lexend Deca"/>
                    <a:cs typeface="Lexend Deca"/>
                    <a:sym typeface="Lexend Deca"/>
                  </a:endParaRPr>
                </a:p>
              </p:txBody>
            </p:sp>
            <p:sp>
              <p:nvSpPr>
                <p:cNvPr id="17" name="Google Shape;236;p28">
                  <a:extLst>
                    <a:ext uri="{FF2B5EF4-FFF2-40B4-BE49-F238E27FC236}">
                      <a16:creationId xmlns:a16="http://schemas.microsoft.com/office/drawing/2014/main" id="{764D1DE1-0592-261B-3022-99CC5115621A}"/>
                    </a:ext>
                  </a:extLst>
                </p:cNvPr>
                <p:cNvSpPr txBox="1"/>
                <p:nvPr/>
              </p:nvSpPr>
              <p:spPr>
                <a:xfrm>
                  <a:off x="1085175" y="1526138"/>
                  <a:ext cx="858300" cy="146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100">
                      <a:solidFill>
                        <a:schemeClr val="dk1"/>
                      </a:solidFill>
                      <a:latin typeface="Lexend Deca"/>
                      <a:ea typeface="Lexend Deca"/>
                      <a:cs typeface="Lexend Deca"/>
                      <a:sym typeface="Lexend Deca"/>
                    </a:rPr>
                    <a:t>AutoML</a:t>
                  </a:r>
                  <a:endParaRPr sz="1100">
                    <a:solidFill>
                      <a:schemeClr val="dk1"/>
                    </a:solidFill>
                    <a:latin typeface="Lexend Deca"/>
                    <a:ea typeface="Lexend Deca"/>
                    <a:cs typeface="Lexend Deca"/>
                    <a:sym typeface="Lexend Deca"/>
                  </a:endParaRPr>
                </a:p>
              </p:txBody>
            </p:sp>
            <p:sp>
              <p:nvSpPr>
                <p:cNvPr id="18" name="Google Shape;237;p28">
                  <a:extLst>
                    <a:ext uri="{FF2B5EF4-FFF2-40B4-BE49-F238E27FC236}">
                      <a16:creationId xmlns:a16="http://schemas.microsoft.com/office/drawing/2014/main" id="{EBADCFCD-6EC1-42D5-A8A0-FFCF6585F203}"/>
                    </a:ext>
                  </a:extLst>
                </p:cNvPr>
                <p:cNvSpPr txBox="1"/>
                <p:nvPr/>
              </p:nvSpPr>
              <p:spPr>
                <a:xfrm>
                  <a:off x="1085175" y="2007575"/>
                  <a:ext cx="858300" cy="146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100">
                      <a:solidFill>
                        <a:schemeClr val="dk1"/>
                      </a:solidFill>
                      <a:latin typeface="Lexend Deca"/>
                      <a:ea typeface="Lexend Deca"/>
                      <a:cs typeface="Lexend Deca"/>
                      <a:sym typeface="Lexend Deca"/>
                    </a:rPr>
                    <a:t>Modelos</a:t>
                  </a:r>
                  <a:endParaRPr sz="1100">
                    <a:solidFill>
                      <a:schemeClr val="dk1"/>
                    </a:solidFill>
                    <a:latin typeface="Lexend Deca"/>
                    <a:ea typeface="Lexend Deca"/>
                    <a:cs typeface="Lexend Deca"/>
                    <a:sym typeface="Lexend Deca"/>
                  </a:endParaRPr>
                </a:p>
              </p:txBody>
            </p:sp>
            <p:cxnSp>
              <p:nvCxnSpPr>
                <p:cNvPr id="19" name="Google Shape;238;p28">
                  <a:extLst>
                    <a:ext uri="{FF2B5EF4-FFF2-40B4-BE49-F238E27FC236}">
                      <a16:creationId xmlns:a16="http://schemas.microsoft.com/office/drawing/2014/main" id="{21C0413F-F298-4A32-D8E3-F349E248CD41}"/>
                    </a:ext>
                  </a:extLst>
                </p:cNvPr>
                <p:cNvCxnSpPr/>
                <p:nvPr/>
              </p:nvCxnSpPr>
              <p:spPr>
                <a:xfrm>
                  <a:off x="729625" y="1355100"/>
                  <a:ext cx="1238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39;p28">
                  <a:extLst>
                    <a:ext uri="{FF2B5EF4-FFF2-40B4-BE49-F238E27FC236}">
                      <a16:creationId xmlns:a16="http://schemas.microsoft.com/office/drawing/2014/main" id="{B31FB5FE-0ED3-5322-E8ED-42D6A86E8892}"/>
                    </a:ext>
                  </a:extLst>
                </p:cNvPr>
                <p:cNvCxnSpPr/>
                <p:nvPr/>
              </p:nvCxnSpPr>
              <p:spPr>
                <a:xfrm>
                  <a:off x="729625" y="1845525"/>
                  <a:ext cx="1238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pic>
            <p:nvPicPr>
              <p:cNvPr id="8" name="Gráfico 7" descr="Reproducir con relleno sólido">
                <a:extLst>
                  <a:ext uri="{FF2B5EF4-FFF2-40B4-BE49-F238E27FC236}">
                    <a16:creationId xmlns:a16="http://schemas.microsoft.com/office/drawing/2014/main" id="{A7F05F16-920C-E2DB-16AA-A49FBB89A1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40218" y="2419695"/>
                <a:ext cx="223200" cy="223200"/>
              </a:xfrm>
              <a:prstGeom prst="rect">
                <a:avLst/>
              </a:prstGeom>
            </p:spPr>
          </p:pic>
          <p:sp>
            <p:nvSpPr>
              <p:cNvPr id="9" name="Google Shape;236;p28">
                <a:extLst>
                  <a:ext uri="{FF2B5EF4-FFF2-40B4-BE49-F238E27FC236}">
                    <a16:creationId xmlns:a16="http://schemas.microsoft.com/office/drawing/2014/main" id="{DB2A95C3-7AA3-3610-58DA-65B61C7230F9}"/>
                  </a:ext>
                </a:extLst>
              </p:cNvPr>
              <p:cNvSpPr txBox="1"/>
              <p:nvPr/>
            </p:nvSpPr>
            <p:spPr>
              <a:xfrm>
                <a:off x="1036175" y="2457685"/>
                <a:ext cx="858300" cy="14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Lexend Deca"/>
                    <a:ea typeface="Lexend Deca"/>
                    <a:cs typeface="Lexend Deca"/>
                    <a:sym typeface="Lexend Deca"/>
                  </a:rPr>
                  <a:t>Resultados</a:t>
                </a:r>
                <a:endParaRPr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endParaRPr>
              </a:p>
            </p:txBody>
          </p:sp>
        </p:grpSp>
      </p:grpSp>
      <p:pic>
        <p:nvPicPr>
          <p:cNvPr id="4" name="Imagen 34" descr="Gráfico, Calendario&#10;&#10;Descripción generada automáticamente">
            <a:extLst>
              <a:ext uri="{FF2B5EF4-FFF2-40B4-BE49-F238E27FC236}">
                <a16:creationId xmlns:a16="http://schemas.microsoft.com/office/drawing/2014/main" id="{24DDCBD7-975E-EBA1-AAAD-D0DCB7DF21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5907" y="1534130"/>
            <a:ext cx="2743199" cy="2353269"/>
          </a:xfrm>
          <a:prstGeom prst="rect">
            <a:avLst/>
          </a:prstGeom>
        </p:spPr>
      </p:pic>
      <p:sp>
        <p:nvSpPr>
          <p:cNvPr id="36" name="Google Shape;929;p39">
            <a:extLst>
              <a:ext uri="{FF2B5EF4-FFF2-40B4-BE49-F238E27FC236}">
                <a16:creationId xmlns:a16="http://schemas.microsoft.com/office/drawing/2014/main" id="{1C9E5B30-1C89-0978-12B0-64A2BA341F4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26205" y="1521808"/>
            <a:ext cx="2986751" cy="2345486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>
              <a:buFont typeface="Arial"/>
              <a:buChar char="•"/>
            </a:pPr>
            <a:endParaRPr lang="en" sz="1400" dirty="0"/>
          </a:p>
          <a:p>
            <a:pPr marL="285750" indent="-285750">
              <a:lnSpc>
                <a:spcPct val="200000"/>
              </a:lnSpc>
              <a:buFont typeface="Metrophobic,Sans-Serif"/>
              <a:buChar char="•"/>
            </a:pPr>
            <a:r>
              <a:rPr lang="en" sz="1400" dirty="0"/>
              <a:t>Verdaderos positivos:124</a:t>
            </a:r>
            <a:endParaRPr lang="en-US" sz="1400" dirty="0"/>
          </a:p>
          <a:p>
            <a:pPr marL="285750" indent="-285750">
              <a:lnSpc>
                <a:spcPct val="200000"/>
              </a:lnSpc>
              <a:buFont typeface="Metrophobic,Sans-Serif"/>
              <a:buChar char="•"/>
            </a:pPr>
            <a:r>
              <a:rPr lang="en" sz="1400" dirty="0"/>
              <a:t>Verdaderos </a:t>
            </a:r>
            <a:r>
              <a:rPr lang="en" sz="1400" dirty="0" err="1"/>
              <a:t>negativos</a:t>
            </a:r>
            <a:r>
              <a:rPr lang="en" sz="1400" dirty="0"/>
              <a:t>: 39</a:t>
            </a:r>
            <a:endParaRPr lang="en-US" sz="1400" dirty="0"/>
          </a:p>
          <a:p>
            <a:pPr marL="285750" indent="-285750">
              <a:lnSpc>
                <a:spcPct val="200000"/>
              </a:lnSpc>
              <a:buFont typeface="Metrophobic,Sans-Serif"/>
              <a:buChar char="•"/>
            </a:pPr>
            <a:r>
              <a:rPr lang="en" sz="1400" dirty="0"/>
              <a:t>Aciertos: 163/224</a:t>
            </a:r>
            <a:endParaRPr lang="en-US" sz="1400" dirty="0"/>
          </a:p>
          <a:p>
            <a:pPr marL="285750" indent="-285750">
              <a:lnSpc>
                <a:spcPct val="200000"/>
              </a:lnSpc>
              <a:buFont typeface="Metrophobic,Sans-Serif"/>
              <a:buChar char="•"/>
            </a:pPr>
            <a:r>
              <a:rPr lang="en" sz="1400" dirty="0" err="1"/>
              <a:t>Precisión</a:t>
            </a:r>
            <a:r>
              <a:rPr lang="en" sz="1400" dirty="0"/>
              <a:t>: 0,7277</a:t>
            </a:r>
          </a:p>
          <a:p>
            <a:pPr marL="285750" indent="-285750">
              <a:buChar char="•"/>
            </a:pPr>
            <a:endParaRPr lang="en" sz="1400" dirty="0"/>
          </a:p>
        </p:txBody>
      </p:sp>
      <p:grpSp>
        <p:nvGrpSpPr>
          <p:cNvPr id="900" name="Google Shape;9842;p63">
            <a:extLst>
              <a:ext uri="{FF2B5EF4-FFF2-40B4-BE49-F238E27FC236}">
                <a16:creationId xmlns:a16="http://schemas.microsoft.com/office/drawing/2014/main" id="{2335D332-A40B-DBB6-91B2-B633A2B802F3}"/>
              </a:ext>
            </a:extLst>
          </p:cNvPr>
          <p:cNvGrpSpPr/>
          <p:nvPr/>
        </p:nvGrpSpPr>
        <p:grpSpPr>
          <a:xfrm>
            <a:off x="528106" y="3528854"/>
            <a:ext cx="1408444" cy="673166"/>
            <a:chOff x="712664" y="3693287"/>
            <a:chExt cx="1460738" cy="698160"/>
          </a:xfrm>
        </p:grpSpPr>
        <p:grpSp>
          <p:nvGrpSpPr>
            <p:cNvPr id="901" name="Google Shape;9843;p63">
              <a:extLst>
                <a:ext uri="{FF2B5EF4-FFF2-40B4-BE49-F238E27FC236}">
                  <a16:creationId xmlns:a16="http://schemas.microsoft.com/office/drawing/2014/main" id="{0288C9CD-DDCA-2A64-E78B-173DAC13F5BE}"/>
                </a:ext>
              </a:extLst>
            </p:cNvPr>
            <p:cNvGrpSpPr/>
            <p:nvPr/>
          </p:nvGrpSpPr>
          <p:grpSpPr>
            <a:xfrm>
              <a:off x="1380079" y="4253278"/>
              <a:ext cx="284678" cy="137911"/>
              <a:chOff x="1380079" y="4253278"/>
              <a:chExt cx="284678" cy="137911"/>
            </a:xfrm>
          </p:grpSpPr>
          <p:sp>
            <p:nvSpPr>
              <p:cNvPr id="913" name="Google Shape;9844;p63">
                <a:extLst>
                  <a:ext uri="{FF2B5EF4-FFF2-40B4-BE49-F238E27FC236}">
                    <a16:creationId xmlns:a16="http://schemas.microsoft.com/office/drawing/2014/main" id="{6A6D23DC-1B3E-38BF-50A9-C4993F18FD5D}"/>
                  </a:ext>
                </a:extLst>
              </p:cNvPr>
              <p:cNvSpPr/>
              <p:nvPr/>
            </p:nvSpPr>
            <p:spPr>
              <a:xfrm>
                <a:off x="1380079" y="4323114"/>
                <a:ext cx="136140" cy="68075"/>
              </a:xfrm>
              <a:custGeom>
                <a:avLst/>
                <a:gdLst/>
                <a:ahLst/>
                <a:cxnLst/>
                <a:rect l="l" t="t" r="r" b="b"/>
                <a:pathLst>
                  <a:path w="27160" h="13581" extrusionOk="0">
                    <a:moveTo>
                      <a:pt x="13580" y="1"/>
                    </a:moveTo>
                    <a:cubicBezTo>
                      <a:pt x="6083" y="1"/>
                      <a:pt x="0" y="6077"/>
                      <a:pt x="0" y="13580"/>
                    </a:cubicBezTo>
                    <a:lnTo>
                      <a:pt x="27159" y="13580"/>
                    </a:lnTo>
                    <a:cubicBezTo>
                      <a:pt x="27159" y="6077"/>
                      <a:pt x="21083" y="1"/>
                      <a:pt x="135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E3E9E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845;p63">
                <a:extLst>
                  <a:ext uri="{FF2B5EF4-FFF2-40B4-BE49-F238E27FC236}">
                    <a16:creationId xmlns:a16="http://schemas.microsoft.com/office/drawing/2014/main" id="{82F34013-DBE9-F328-BDE9-0D1E0553272F}"/>
                  </a:ext>
                </a:extLst>
              </p:cNvPr>
              <p:cNvSpPr/>
              <p:nvPr/>
            </p:nvSpPr>
            <p:spPr>
              <a:xfrm rot="2838189">
                <a:off x="1554096" y="4175131"/>
                <a:ext cx="29529" cy="191793"/>
              </a:xfrm>
              <a:custGeom>
                <a:avLst/>
                <a:gdLst/>
                <a:ahLst/>
                <a:cxnLst/>
                <a:rect l="l" t="t" r="r" b="b"/>
                <a:pathLst>
                  <a:path w="5891" h="38263" extrusionOk="0">
                    <a:moveTo>
                      <a:pt x="3276" y="0"/>
                    </a:moveTo>
                    <a:lnTo>
                      <a:pt x="0" y="38263"/>
                    </a:lnTo>
                    <a:lnTo>
                      <a:pt x="5890" y="38194"/>
                    </a:lnTo>
                    <a:lnTo>
                      <a:pt x="3276" y="0"/>
                    </a:ln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15" name="Google Shape;9846;p63">
                <a:extLst>
                  <a:ext uri="{FF2B5EF4-FFF2-40B4-BE49-F238E27FC236}">
                    <a16:creationId xmlns:a16="http://schemas.microsoft.com/office/drawing/2014/main" id="{FA2053F6-9CB4-BF96-F2FC-5FA9288E1260}"/>
                  </a:ext>
                </a:extLst>
              </p:cNvPr>
              <p:cNvSpPr/>
              <p:nvPr/>
            </p:nvSpPr>
            <p:spPr>
              <a:xfrm>
                <a:off x="1492085" y="4253278"/>
                <a:ext cx="122041" cy="92186"/>
              </a:xfrm>
              <a:custGeom>
                <a:avLst/>
                <a:gdLst/>
                <a:ahLst/>
                <a:cxnLst/>
                <a:rect l="l" t="t" r="r" b="b"/>
                <a:pathLst>
                  <a:path w="33574" h="25222" extrusionOk="0">
                    <a:moveTo>
                      <a:pt x="32291" y="1"/>
                    </a:moveTo>
                    <a:lnTo>
                      <a:pt x="1" y="23463"/>
                    </a:lnTo>
                    <a:lnTo>
                      <a:pt x="1277" y="25222"/>
                    </a:lnTo>
                    <a:lnTo>
                      <a:pt x="33574" y="1759"/>
                    </a:lnTo>
                    <a:lnTo>
                      <a:pt x="32291" y="1"/>
                    </a:ln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2" name="Google Shape;9847;p63">
              <a:extLst>
                <a:ext uri="{FF2B5EF4-FFF2-40B4-BE49-F238E27FC236}">
                  <a16:creationId xmlns:a16="http://schemas.microsoft.com/office/drawing/2014/main" id="{4E0DADB5-205C-1902-1970-05121733D4ED}"/>
                </a:ext>
              </a:extLst>
            </p:cNvPr>
            <p:cNvGrpSpPr/>
            <p:nvPr/>
          </p:nvGrpSpPr>
          <p:grpSpPr>
            <a:xfrm>
              <a:off x="884610" y="3864082"/>
              <a:ext cx="1118566" cy="527275"/>
              <a:chOff x="890961" y="3865463"/>
              <a:chExt cx="1115221" cy="525698"/>
            </a:xfrm>
          </p:grpSpPr>
          <p:sp>
            <p:nvSpPr>
              <p:cNvPr id="910" name="Google Shape;9848;p63">
                <a:extLst>
                  <a:ext uri="{FF2B5EF4-FFF2-40B4-BE49-F238E27FC236}">
                    <a16:creationId xmlns:a16="http://schemas.microsoft.com/office/drawing/2014/main" id="{CB591A27-7A85-0A15-AD16-08297B1CE73C}"/>
                  </a:ext>
                </a:extLst>
              </p:cNvPr>
              <p:cNvSpPr/>
              <p:nvPr/>
            </p:nvSpPr>
            <p:spPr>
              <a:xfrm>
                <a:off x="1070568" y="3865463"/>
                <a:ext cx="756474" cy="330074"/>
              </a:xfrm>
              <a:custGeom>
                <a:avLst/>
                <a:gdLst/>
                <a:ahLst/>
                <a:cxnLst/>
                <a:rect l="l" t="t" r="r" b="b"/>
                <a:pathLst>
                  <a:path w="148183" h="64657" extrusionOk="0">
                    <a:moveTo>
                      <a:pt x="74043" y="1"/>
                    </a:moveTo>
                    <a:cubicBezTo>
                      <a:pt x="45518" y="1"/>
                      <a:pt x="19504" y="10966"/>
                      <a:pt x="0" y="28932"/>
                    </a:cubicBezTo>
                    <a:lnTo>
                      <a:pt x="35732" y="64657"/>
                    </a:lnTo>
                    <a:cubicBezTo>
                      <a:pt x="45553" y="54774"/>
                      <a:pt x="59167" y="48663"/>
                      <a:pt x="74208" y="48663"/>
                    </a:cubicBezTo>
                    <a:cubicBezTo>
                      <a:pt x="89215" y="48663"/>
                      <a:pt x="102788" y="54739"/>
                      <a:pt x="112623" y="64567"/>
                    </a:cubicBezTo>
                    <a:lnTo>
                      <a:pt x="148182" y="29008"/>
                    </a:lnTo>
                    <a:cubicBezTo>
                      <a:pt x="128671" y="11008"/>
                      <a:pt x="102623" y="1"/>
                      <a:pt x="7404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667E9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849;p63">
                <a:extLst>
                  <a:ext uri="{FF2B5EF4-FFF2-40B4-BE49-F238E27FC236}">
                    <a16:creationId xmlns:a16="http://schemas.microsoft.com/office/drawing/2014/main" id="{3B54217A-332B-4F3E-5654-906DE87D7CE1}"/>
                  </a:ext>
                </a:extLst>
              </p:cNvPr>
              <p:cNvSpPr/>
              <p:nvPr/>
            </p:nvSpPr>
            <p:spPr>
              <a:xfrm>
                <a:off x="890961" y="4013171"/>
                <a:ext cx="362006" cy="377990"/>
              </a:xfrm>
              <a:custGeom>
                <a:avLst/>
                <a:gdLst/>
                <a:ahLst/>
                <a:cxnLst/>
                <a:rect l="l" t="t" r="r" b="b"/>
                <a:pathLst>
                  <a:path w="70912" h="74043" extrusionOk="0">
                    <a:moveTo>
                      <a:pt x="35180" y="0"/>
                    </a:moveTo>
                    <a:cubicBezTo>
                      <a:pt x="14925" y="18642"/>
                      <a:pt x="1697" y="44814"/>
                      <a:pt x="0" y="74042"/>
                    </a:cubicBezTo>
                    <a:lnTo>
                      <a:pt x="55077" y="74042"/>
                    </a:lnTo>
                    <a:cubicBezTo>
                      <a:pt x="55077" y="59084"/>
                      <a:pt x="61118" y="45545"/>
                      <a:pt x="70912" y="35725"/>
                    </a:cubicBezTo>
                    <a:lnTo>
                      <a:pt x="3518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213B5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850;p63">
                <a:extLst>
                  <a:ext uri="{FF2B5EF4-FFF2-40B4-BE49-F238E27FC236}">
                    <a16:creationId xmlns:a16="http://schemas.microsoft.com/office/drawing/2014/main" id="{6392F011-5AAD-B9BA-3D9E-1E73950B73CA}"/>
                  </a:ext>
                </a:extLst>
              </p:cNvPr>
              <p:cNvSpPr/>
              <p:nvPr/>
            </p:nvSpPr>
            <p:spPr>
              <a:xfrm>
                <a:off x="1645508" y="4013554"/>
                <a:ext cx="360673" cy="377607"/>
              </a:xfrm>
              <a:custGeom>
                <a:avLst/>
                <a:gdLst/>
                <a:ahLst/>
                <a:cxnLst/>
                <a:rect l="l" t="t" r="r" b="b"/>
                <a:pathLst>
                  <a:path w="70651" h="73968" extrusionOk="0">
                    <a:moveTo>
                      <a:pt x="35567" y="1"/>
                    </a:moveTo>
                    <a:lnTo>
                      <a:pt x="1" y="35560"/>
                    </a:lnTo>
                    <a:cubicBezTo>
                      <a:pt x="9836" y="45388"/>
                      <a:pt x="15912" y="58967"/>
                      <a:pt x="15912" y="73967"/>
                    </a:cubicBezTo>
                    <a:lnTo>
                      <a:pt x="70650" y="73967"/>
                    </a:lnTo>
                    <a:cubicBezTo>
                      <a:pt x="68954" y="44795"/>
                      <a:pt x="55767" y="18643"/>
                      <a:pt x="35567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3" name="Google Shape;9851;p63">
              <a:extLst>
                <a:ext uri="{FF2B5EF4-FFF2-40B4-BE49-F238E27FC236}">
                  <a16:creationId xmlns:a16="http://schemas.microsoft.com/office/drawing/2014/main" id="{DA90B8DC-01A8-8A9B-5FE7-683039422EFD}"/>
                </a:ext>
              </a:extLst>
            </p:cNvPr>
            <p:cNvGrpSpPr/>
            <p:nvPr/>
          </p:nvGrpSpPr>
          <p:grpSpPr>
            <a:xfrm>
              <a:off x="712664" y="3693287"/>
              <a:ext cx="1460738" cy="698160"/>
              <a:chOff x="712664" y="3693025"/>
              <a:chExt cx="1460738" cy="698160"/>
            </a:xfrm>
          </p:grpSpPr>
          <p:sp>
            <p:nvSpPr>
              <p:cNvPr id="904" name="Google Shape;9852;p63">
                <a:extLst>
                  <a:ext uri="{FF2B5EF4-FFF2-40B4-BE49-F238E27FC236}">
                    <a16:creationId xmlns:a16="http://schemas.microsoft.com/office/drawing/2014/main" id="{0A99DDC2-8B2C-36B4-49F4-78EE825CDBB3}"/>
                  </a:ext>
                </a:extLst>
              </p:cNvPr>
              <p:cNvSpPr/>
              <p:nvPr/>
            </p:nvSpPr>
            <p:spPr>
              <a:xfrm>
                <a:off x="1940752" y="4098034"/>
                <a:ext cx="232651" cy="293151"/>
              </a:xfrm>
              <a:custGeom>
                <a:avLst/>
                <a:gdLst/>
                <a:ahLst/>
                <a:cxnLst/>
                <a:rect l="l" t="t" r="r" b="b"/>
                <a:pathLst>
                  <a:path w="45484" h="57312" extrusionOk="0">
                    <a:moveTo>
                      <a:pt x="30704" y="0"/>
                    </a:moveTo>
                    <a:lnTo>
                      <a:pt x="0" y="13745"/>
                    </a:lnTo>
                    <a:cubicBezTo>
                      <a:pt x="6979" y="27270"/>
                      <a:pt x="11042" y="42111"/>
                      <a:pt x="11917" y="57311"/>
                    </a:cubicBezTo>
                    <a:lnTo>
                      <a:pt x="45484" y="57311"/>
                    </a:lnTo>
                    <a:cubicBezTo>
                      <a:pt x="44594" y="37118"/>
                      <a:pt x="39525" y="17683"/>
                      <a:pt x="307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853;p63">
                <a:extLst>
                  <a:ext uri="{FF2B5EF4-FFF2-40B4-BE49-F238E27FC236}">
                    <a16:creationId xmlns:a16="http://schemas.microsoft.com/office/drawing/2014/main" id="{4EC0B04E-84D3-C31D-8444-4CCA72DECD58}"/>
                  </a:ext>
                </a:extLst>
              </p:cNvPr>
              <p:cNvSpPr/>
              <p:nvPr/>
            </p:nvSpPr>
            <p:spPr>
              <a:xfrm>
                <a:off x="1736852" y="3804671"/>
                <a:ext cx="360950" cy="363671"/>
              </a:xfrm>
              <a:custGeom>
                <a:avLst/>
                <a:gdLst/>
                <a:ahLst/>
                <a:cxnLst/>
                <a:rect l="l" t="t" r="r" b="b"/>
                <a:pathLst>
                  <a:path w="70567" h="71099" extrusionOk="0">
                    <a:moveTo>
                      <a:pt x="18573" y="1"/>
                    </a:moveTo>
                    <a:lnTo>
                      <a:pt x="0" y="28008"/>
                    </a:lnTo>
                    <a:cubicBezTo>
                      <a:pt x="16938" y="38505"/>
                      <a:pt x="30711" y="53395"/>
                      <a:pt x="39863" y="71098"/>
                    </a:cubicBezTo>
                    <a:lnTo>
                      <a:pt x="70567" y="57353"/>
                    </a:lnTo>
                    <a:cubicBezTo>
                      <a:pt x="63753" y="43719"/>
                      <a:pt x="54712" y="31125"/>
                      <a:pt x="43629" y="20042"/>
                    </a:cubicBezTo>
                    <a:cubicBezTo>
                      <a:pt x="36049" y="12449"/>
                      <a:pt x="27642" y="5725"/>
                      <a:pt x="18573" y="1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 w="9525" cap="flat" cmpd="sng">
                <a:solidFill>
                  <a:srgbClr val="869FB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06" name="Google Shape;9854;p63">
                <a:extLst>
                  <a:ext uri="{FF2B5EF4-FFF2-40B4-BE49-F238E27FC236}">
                    <a16:creationId xmlns:a16="http://schemas.microsoft.com/office/drawing/2014/main" id="{764A1B39-4152-E255-8511-F060704E8DC8}"/>
                  </a:ext>
                </a:extLst>
              </p:cNvPr>
              <p:cNvSpPr/>
              <p:nvPr/>
            </p:nvSpPr>
            <p:spPr>
              <a:xfrm>
                <a:off x="1443914" y="3693025"/>
                <a:ext cx="387937" cy="254911"/>
              </a:xfrm>
              <a:custGeom>
                <a:avLst/>
                <a:gdLst/>
                <a:ahLst/>
                <a:cxnLst/>
                <a:rect l="l" t="t" r="r" b="b"/>
                <a:pathLst>
                  <a:path w="75843" h="49836" extrusionOk="0">
                    <a:moveTo>
                      <a:pt x="0" y="0"/>
                    </a:moveTo>
                    <a:lnTo>
                      <a:pt x="0" y="33518"/>
                    </a:lnTo>
                    <a:cubicBezTo>
                      <a:pt x="20987" y="33552"/>
                      <a:pt x="40615" y="39518"/>
                      <a:pt x="57270" y="49835"/>
                    </a:cubicBezTo>
                    <a:lnTo>
                      <a:pt x="75843" y="21828"/>
                    </a:lnTo>
                    <a:cubicBezTo>
                      <a:pt x="53339" y="7641"/>
                      <a:pt x="27256" y="28"/>
                      <a:pt x="0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855;p63">
                <a:extLst>
                  <a:ext uri="{FF2B5EF4-FFF2-40B4-BE49-F238E27FC236}">
                    <a16:creationId xmlns:a16="http://schemas.microsoft.com/office/drawing/2014/main" id="{A9F2CD80-0DB6-B100-8B79-BAA71AF71279}"/>
                  </a:ext>
                </a:extLst>
              </p:cNvPr>
              <p:cNvSpPr/>
              <p:nvPr/>
            </p:nvSpPr>
            <p:spPr>
              <a:xfrm>
                <a:off x="1054844" y="3693025"/>
                <a:ext cx="389072" cy="254558"/>
              </a:xfrm>
              <a:custGeom>
                <a:avLst/>
                <a:gdLst/>
                <a:ahLst/>
                <a:cxnLst/>
                <a:rect l="l" t="t" r="r" b="b"/>
                <a:pathLst>
                  <a:path w="76065" h="49767" extrusionOk="0">
                    <a:moveTo>
                      <a:pt x="75892" y="0"/>
                    </a:moveTo>
                    <a:cubicBezTo>
                      <a:pt x="48629" y="0"/>
                      <a:pt x="22525" y="7579"/>
                      <a:pt x="1" y="21745"/>
                    </a:cubicBezTo>
                    <a:lnTo>
                      <a:pt x="18574" y="49766"/>
                    </a:lnTo>
                    <a:cubicBezTo>
                      <a:pt x="35250" y="39463"/>
                      <a:pt x="54898" y="33518"/>
                      <a:pt x="75892" y="33518"/>
                    </a:cubicBezTo>
                    <a:lnTo>
                      <a:pt x="76064" y="33518"/>
                    </a:lnTo>
                    <a:lnTo>
                      <a:pt x="76064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445D7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856;p63">
                <a:extLst>
                  <a:ext uri="{FF2B5EF4-FFF2-40B4-BE49-F238E27FC236}">
                    <a16:creationId xmlns:a16="http://schemas.microsoft.com/office/drawing/2014/main" id="{4EF3F9F2-5E67-A6A5-1F41-EBC3C0DA546E}"/>
                  </a:ext>
                </a:extLst>
              </p:cNvPr>
              <p:cNvSpPr/>
              <p:nvPr/>
            </p:nvSpPr>
            <p:spPr>
              <a:xfrm>
                <a:off x="788438" y="3804252"/>
                <a:ext cx="361411" cy="363809"/>
              </a:xfrm>
              <a:custGeom>
                <a:avLst/>
                <a:gdLst/>
                <a:ahLst/>
                <a:cxnLst/>
                <a:rect l="l" t="t" r="r" b="b"/>
                <a:pathLst>
                  <a:path w="70657" h="71126" extrusionOk="0">
                    <a:moveTo>
                      <a:pt x="52084" y="0"/>
                    </a:moveTo>
                    <a:cubicBezTo>
                      <a:pt x="42959" y="5745"/>
                      <a:pt x="34518" y="12490"/>
                      <a:pt x="26904" y="20124"/>
                    </a:cubicBezTo>
                    <a:cubicBezTo>
                      <a:pt x="15828" y="31194"/>
                      <a:pt x="6800" y="43759"/>
                      <a:pt x="0" y="57373"/>
                    </a:cubicBezTo>
                    <a:lnTo>
                      <a:pt x="30704" y="71125"/>
                    </a:lnTo>
                    <a:cubicBezTo>
                      <a:pt x="39870" y="53401"/>
                      <a:pt x="53677" y="38504"/>
                      <a:pt x="70657" y="28021"/>
                    </a:cubicBezTo>
                    <a:lnTo>
                      <a:pt x="52084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E3E9E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857;p63">
                <a:extLst>
                  <a:ext uri="{FF2B5EF4-FFF2-40B4-BE49-F238E27FC236}">
                    <a16:creationId xmlns:a16="http://schemas.microsoft.com/office/drawing/2014/main" id="{B792E084-5E63-16E1-AD4D-75823D3374F4}"/>
                  </a:ext>
                </a:extLst>
              </p:cNvPr>
              <p:cNvSpPr/>
              <p:nvPr/>
            </p:nvSpPr>
            <p:spPr>
              <a:xfrm>
                <a:off x="712664" y="4097717"/>
                <a:ext cx="232830" cy="293432"/>
              </a:xfrm>
              <a:custGeom>
                <a:avLst/>
                <a:gdLst/>
                <a:ahLst/>
                <a:cxnLst/>
                <a:rect l="l" t="t" r="r" b="b"/>
                <a:pathLst>
                  <a:path w="45519" h="57367" extrusionOk="0">
                    <a:moveTo>
                      <a:pt x="14814" y="0"/>
                    </a:moveTo>
                    <a:cubicBezTo>
                      <a:pt x="5966" y="17697"/>
                      <a:pt x="890" y="37152"/>
                      <a:pt x="0" y="57366"/>
                    </a:cubicBezTo>
                    <a:lnTo>
                      <a:pt x="33566" y="57366"/>
                    </a:lnTo>
                    <a:cubicBezTo>
                      <a:pt x="34442" y="42152"/>
                      <a:pt x="38511" y="27283"/>
                      <a:pt x="45518" y="13745"/>
                    </a:cubicBezTo>
                    <a:lnTo>
                      <a:pt x="14814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8855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39"/>
          <p:cNvSpPr txBox="1">
            <a:spLocks noGrp="1"/>
          </p:cNvSpPr>
          <p:nvPr>
            <p:ph type="subTitle" idx="2"/>
          </p:nvPr>
        </p:nvSpPr>
        <p:spPr>
          <a:xfrm>
            <a:off x="2286279" y="1041340"/>
            <a:ext cx="5427613" cy="377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indent="0"/>
            <a:r>
              <a:rPr lang="en-GB" sz="2400" dirty="0" err="1"/>
              <a:t>Votos</a:t>
            </a:r>
            <a:endParaRPr lang="en-GB" sz="2400" dirty="0"/>
          </a:p>
        </p:txBody>
      </p:sp>
      <p:grpSp>
        <p:nvGrpSpPr>
          <p:cNvPr id="956" name="Google Shape;956;p39"/>
          <p:cNvGrpSpPr/>
          <p:nvPr/>
        </p:nvGrpSpPr>
        <p:grpSpPr>
          <a:xfrm>
            <a:off x="2465285" y="552003"/>
            <a:ext cx="599322" cy="250348"/>
            <a:chOff x="2465285" y="552003"/>
            <a:chExt cx="599322" cy="250348"/>
          </a:xfrm>
        </p:grpSpPr>
        <p:sp>
          <p:nvSpPr>
            <p:cNvPr id="957" name="Google Shape;957;p39"/>
            <p:cNvSpPr/>
            <p:nvPr/>
          </p:nvSpPr>
          <p:spPr>
            <a:xfrm>
              <a:off x="2465285" y="552003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9"/>
            <p:cNvSpPr/>
            <p:nvPr/>
          </p:nvSpPr>
          <p:spPr>
            <a:xfrm>
              <a:off x="2569277" y="620325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59" name="Google Shape;959;p39"/>
            <p:cNvSpPr/>
            <p:nvPr/>
          </p:nvSpPr>
          <p:spPr>
            <a:xfrm flipH="1">
              <a:off x="2808974" y="552003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9"/>
            <p:cNvSpPr/>
            <p:nvPr/>
          </p:nvSpPr>
          <p:spPr>
            <a:xfrm flipH="1">
              <a:off x="2912966" y="620325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961" name="Google Shape;961;p39"/>
          <p:cNvSpPr txBox="1"/>
          <p:nvPr/>
        </p:nvSpPr>
        <p:spPr>
          <a:xfrm>
            <a:off x="3256650" y="604125"/>
            <a:ext cx="16110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err="1">
                <a:solidFill>
                  <a:schemeClr val="dk1"/>
                </a:solidFill>
                <a:latin typeface="Lexend Deca"/>
                <a:ea typeface="Lexend Deca"/>
                <a:cs typeface="Lexend Deca"/>
              </a:rPr>
              <a:t>Resultados</a:t>
            </a:r>
          </a:p>
        </p:txBody>
      </p:sp>
      <p:sp>
        <p:nvSpPr>
          <p:cNvPr id="962" name="Google Shape;962;p39"/>
          <p:cNvSpPr/>
          <p:nvPr/>
        </p:nvSpPr>
        <p:spPr>
          <a:xfrm>
            <a:off x="3974600" y="4214463"/>
            <a:ext cx="4113600" cy="39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39"/>
          <p:cNvSpPr/>
          <p:nvPr/>
        </p:nvSpPr>
        <p:spPr>
          <a:xfrm>
            <a:off x="3974600" y="4214503"/>
            <a:ext cx="646900" cy="38915"/>
          </a:xfrm>
          <a:custGeom>
            <a:avLst/>
            <a:gdLst/>
            <a:ahLst/>
            <a:cxnLst/>
            <a:rect l="l" t="t" r="r" b="b"/>
            <a:pathLst>
              <a:path w="11304" h="680" extrusionOk="0">
                <a:moveTo>
                  <a:pt x="347" y="0"/>
                </a:moveTo>
                <a:cubicBezTo>
                  <a:pt x="153" y="0"/>
                  <a:pt x="0" y="152"/>
                  <a:pt x="0" y="347"/>
                </a:cubicBezTo>
                <a:cubicBezTo>
                  <a:pt x="0" y="527"/>
                  <a:pt x="153" y="679"/>
                  <a:pt x="347" y="679"/>
                </a:cubicBezTo>
                <a:lnTo>
                  <a:pt x="11248" y="679"/>
                </a:lnTo>
                <a:cubicBezTo>
                  <a:pt x="11248" y="458"/>
                  <a:pt x="11261" y="222"/>
                  <a:pt x="11303" y="0"/>
                </a:cubicBezTo>
                <a:close/>
              </a:path>
            </a:pathLst>
          </a:custGeom>
          <a:solidFill>
            <a:srgbClr val="FF6A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4" name="Google Shape;964;p39"/>
          <p:cNvGrpSpPr/>
          <p:nvPr/>
        </p:nvGrpSpPr>
        <p:grpSpPr>
          <a:xfrm>
            <a:off x="4519857" y="4154930"/>
            <a:ext cx="146045" cy="146102"/>
            <a:chOff x="4519857" y="4154930"/>
            <a:chExt cx="146045" cy="146102"/>
          </a:xfrm>
        </p:grpSpPr>
        <p:sp>
          <p:nvSpPr>
            <p:cNvPr id="965" name="Google Shape;965;p39"/>
            <p:cNvSpPr/>
            <p:nvPr/>
          </p:nvSpPr>
          <p:spPr>
            <a:xfrm>
              <a:off x="4519857" y="4154930"/>
              <a:ext cx="146045" cy="146102"/>
            </a:xfrm>
            <a:custGeom>
              <a:avLst/>
              <a:gdLst/>
              <a:ahLst/>
              <a:cxnLst/>
              <a:rect l="l" t="t" r="r" b="b"/>
              <a:pathLst>
                <a:path w="2552" h="2553" extrusionOk="0">
                  <a:moveTo>
                    <a:pt x="1276" y="1"/>
                  </a:moveTo>
                  <a:cubicBezTo>
                    <a:pt x="568" y="1"/>
                    <a:pt x="0" y="570"/>
                    <a:pt x="0" y="1277"/>
                  </a:cubicBezTo>
                  <a:cubicBezTo>
                    <a:pt x="0" y="1984"/>
                    <a:pt x="568" y="2552"/>
                    <a:pt x="1276" y="2552"/>
                  </a:cubicBezTo>
                  <a:cubicBezTo>
                    <a:pt x="1983" y="2552"/>
                    <a:pt x="2552" y="1984"/>
                    <a:pt x="2552" y="1277"/>
                  </a:cubicBezTo>
                  <a:cubicBezTo>
                    <a:pt x="2552" y="570"/>
                    <a:pt x="1983" y="1"/>
                    <a:pt x="1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9"/>
            <p:cNvSpPr/>
            <p:nvPr/>
          </p:nvSpPr>
          <p:spPr>
            <a:xfrm>
              <a:off x="4564265" y="4199395"/>
              <a:ext cx="57228" cy="57170"/>
            </a:xfrm>
            <a:custGeom>
              <a:avLst/>
              <a:gdLst/>
              <a:ahLst/>
              <a:cxnLst/>
              <a:rect l="l" t="t" r="r" b="b"/>
              <a:pathLst>
                <a:path w="1000" h="999" extrusionOk="0">
                  <a:moveTo>
                    <a:pt x="500" y="0"/>
                  </a:moveTo>
                  <a:cubicBezTo>
                    <a:pt x="223" y="0"/>
                    <a:pt x="1" y="222"/>
                    <a:pt x="1" y="500"/>
                  </a:cubicBezTo>
                  <a:cubicBezTo>
                    <a:pt x="1" y="777"/>
                    <a:pt x="223" y="999"/>
                    <a:pt x="500" y="999"/>
                  </a:cubicBezTo>
                  <a:cubicBezTo>
                    <a:pt x="777" y="999"/>
                    <a:pt x="999" y="777"/>
                    <a:pt x="999" y="500"/>
                  </a:cubicBezTo>
                  <a:cubicBezTo>
                    <a:pt x="999" y="222"/>
                    <a:pt x="777" y="0"/>
                    <a:pt x="500" y="0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7" name="Google Shape;967;p39"/>
          <p:cNvGrpSpPr/>
          <p:nvPr/>
        </p:nvGrpSpPr>
        <p:grpSpPr>
          <a:xfrm>
            <a:off x="2821234" y="3986650"/>
            <a:ext cx="492273" cy="482094"/>
            <a:chOff x="2821234" y="3986650"/>
            <a:chExt cx="492273" cy="482094"/>
          </a:xfrm>
        </p:grpSpPr>
        <p:sp>
          <p:nvSpPr>
            <p:cNvPr id="968" name="Google Shape;968;p39"/>
            <p:cNvSpPr/>
            <p:nvPr/>
          </p:nvSpPr>
          <p:spPr>
            <a:xfrm>
              <a:off x="2821234" y="3986650"/>
              <a:ext cx="492273" cy="482094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9"/>
            <p:cNvSpPr/>
            <p:nvPr/>
          </p:nvSpPr>
          <p:spPr>
            <a:xfrm>
              <a:off x="3003288" y="4154642"/>
              <a:ext cx="42768" cy="146115"/>
            </a:xfrm>
            <a:custGeom>
              <a:avLst/>
              <a:gdLst/>
              <a:ahLst/>
              <a:cxnLst/>
              <a:rect l="l" t="t" r="r" b="b"/>
              <a:pathLst>
                <a:path w="958" h="3273" extrusionOk="0">
                  <a:moveTo>
                    <a:pt x="0" y="0"/>
                  </a:moveTo>
                  <a:lnTo>
                    <a:pt x="0" y="3273"/>
                  </a:lnTo>
                  <a:lnTo>
                    <a:pt x="958" y="3273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9"/>
            <p:cNvSpPr/>
            <p:nvPr/>
          </p:nvSpPr>
          <p:spPr>
            <a:xfrm>
              <a:off x="3084404" y="4154642"/>
              <a:ext cx="43393" cy="146115"/>
            </a:xfrm>
            <a:custGeom>
              <a:avLst/>
              <a:gdLst/>
              <a:ahLst/>
              <a:cxnLst/>
              <a:rect l="l" t="t" r="r" b="b"/>
              <a:pathLst>
                <a:path w="972" h="3273" extrusionOk="0">
                  <a:moveTo>
                    <a:pt x="0" y="0"/>
                  </a:moveTo>
                  <a:lnTo>
                    <a:pt x="0" y="3273"/>
                  </a:lnTo>
                  <a:lnTo>
                    <a:pt x="971" y="3273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1" name="Google Shape;971;p39"/>
          <p:cNvGrpSpPr/>
          <p:nvPr/>
        </p:nvGrpSpPr>
        <p:grpSpPr>
          <a:xfrm>
            <a:off x="3455209" y="4097008"/>
            <a:ext cx="261293" cy="261337"/>
            <a:chOff x="3455209" y="4097008"/>
            <a:chExt cx="261293" cy="261337"/>
          </a:xfrm>
        </p:grpSpPr>
        <p:sp>
          <p:nvSpPr>
            <p:cNvPr id="972" name="Google Shape;972;p39"/>
            <p:cNvSpPr/>
            <p:nvPr/>
          </p:nvSpPr>
          <p:spPr>
            <a:xfrm>
              <a:off x="3455209" y="4097008"/>
              <a:ext cx="261293" cy="261337"/>
            </a:xfrm>
            <a:custGeom>
              <a:avLst/>
              <a:gdLst/>
              <a:ahLst/>
              <a:cxnLst/>
              <a:rect l="l" t="t" r="r" b="b"/>
              <a:pathLst>
                <a:path w="5853" h="5854" extrusionOk="0">
                  <a:moveTo>
                    <a:pt x="2927" y="1"/>
                  </a:moveTo>
                  <a:cubicBezTo>
                    <a:pt x="1319" y="1"/>
                    <a:pt x="1" y="1319"/>
                    <a:pt x="1" y="2928"/>
                  </a:cubicBezTo>
                  <a:cubicBezTo>
                    <a:pt x="1" y="4550"/>
                    <a:pt x="1319" y="5853"/>
                    <a:pt x="2927" y="5853"/>
                  </a:cubicBezTo>
                  <a:cubicBezTo>
                    <a:pt x="4549" y="5853"/>
                    <a:pt x="5853" y="4550"/>
                    <a:pt x="5853" y="2928"/>
                  </a:cubicBezTo>
                  <a:cubicBezTo>
                    <a:pt x="5853" y="1319"/>
                    <a:pt x="4549" y="1"/>
                    <a:pt x="29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9"/>
            <p:cNvSpPr/>
            <p:nvPr/>
          </p:nvSpPr>
          <p:spPr>
            <a:xfrm>
              <a:off x="3557397" y="4199776"/>
              <a:ext cx="48928" cy="56428"/>
            </a:xfrm>
            <a:custGeom>
              <a:avLst/>
              <a:gdLst/>
              <a:ahLst/>
              <a:cxnLst/>
              <a:rect l="l" t="t" r="r" b="b"/>
              <a:pathLst>
                <a:path w="1096" h="1264" extrusionOk="0">
                  <a:moveTo>
                    <a:pt x="0" y="1"/>
                  </a:moveTo>
                  <a:lnTo>
                    <a:pt x="0" y="1263"/>
                  </a:lnTo>
                  <a:lnTo>
                    <a:pt x="1095" y="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9"/>
            <p:cNvSpPr/>
            <p:nvPr/>
          </p:nvSpPr>
          <p:spPr>
            <a:xfrm>
              <a:off x="3606281" y="4199776"/>
              <a:ext cx="8125" cy="55803"/>
            </a:xfrm>
            <a:custGeom>
              <a:avLst/>
              <a:gdLst/>
              <a:ahLst/>
              <a:cxnLst/>
              <a:rect l="l" t="t" r="r" b="b"/>
              <a:pathLst>
                <a:path w="182" h="1250" extrusionOk="0">
                  <a:moveTo>
                    <a:pt x="0" y="1"/>
                  </a:moveTo>
                  <a:lnTo>
                    <a:pt x="0" y="1249"/>
                  </a:lnTo>
                  <a:lnTo>
                    <a:pt x="181" y="1249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5" name="Google Shape;975;p39"/>
          <p:cNvGrpSpPr/>
          <p:nvPr/>
        </p:nvGrpSpPr>
        <p:grpSpPr>
          <a:xfrm>
            <a:off x="2402125" y="4097008"/>
            <a:ext cx="260668" cy="261337"/>
            <a:chOff x="2402125" y="4097008"/>
            <a:chExt cx="260668" cy="261337"/>
          </a:xfrm>
        </p:grpSpPr>
        <p:sp>
          <p:nvSpPr>
            <p:cNvPr id="976" name="Google Shape;976;p39"/>
            <p:cNvSpPr/>
            <p:nvPr/>
          </p:nvSpPr>
          <p:spPr>
            <a:xfrm>
              <a:off x="2402125" y="4097008"/>
              <a:ext cx="260668" cy="261337"/>
            </a:xfrm>
            <a:custGeom>
              <a:avLst/>
              <a:gdLst/>
              <a:ahLst/>
              <a:cxnLst/>
              <a:rect l="l" t="t" r="r" b="b"/>
              <a:pathLst>
                <a:path w="5839" h="5854" extrusionOk="0">
                  <a:moveTo>
                    <a:pt x="2913" y="1"/>
                  </a:moveTo>
                  <a:cubicBezTo>
                    <a:pt x="1304" y="1"/>
                    <a:pt x="1" y="1319"/>
                    <a:pt x="1" y="2928"/>
                  </a:cubicBezTo>
                  <a:cubicBezTo>
                    <a:pt x="1" y="4550"/>
                    <a:pt x="1304" y="5853"/>
                    <a:pt x="2913" y="5853"/>
                  </a:cubicBezTo>
                  <a:cubicBezTo>
                    <a:pt x="4535" y="5853"/>
                    <a:pt x="5839" y="4550"/>
                    <a:pt x="5839" y="2928"/>
                  </a:cubicBezTo>
                  <a:cubicBezTo>
                    <a:pt x="5839" y="1319"/>
                    <a:pt x="4535" y="1"/>
                    <a:pt x="29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9"/>
            <p:cNvSpPr/>
            <p:nvPr/>
          </p:nvSpPr>
          <p:spPr>
            <a:xfrm>
              <a:off x="2511679" y="4199776"/>
              <a:ext cx="49017" cy="56428"/>
            </a:xfrm>
            <a:custGeom>
              <a:avLst/>
              <a:gdLst/>
              <a:ahLst/>
              <a:cxnLst/>
              <a:rect l="l" t="t" r="r" b="b"/>
              <a:pathLst>
                <a:path w="1098" h="1264" extrusionOk="0">
                  <a:moveTo>
                    <a:pt x="1097" y="1"/>
                  </a:moveTo>
                  <a:lnTo>
                    <a:pt x="1" y="626"/>
                  </a:lnTo>
                  <a:lnTo>
                    <a:pt x="1097" y="1263"/>
                  </a:lnTo>
                  <a:lnTo>
                    <a:pt x="109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9"/>
            <p:cNvSpPr/>
            <p:nvPr/>
          </p:nvSpPr>
          <p:spPr>
            <a:xfrm>
              <a:off x="2504268" y="4199776"/>
              <a:ext cx="7455" cy="55803"/>
            </a:xfrm>
            <a:custGeom>
              <a:avLst/>
              <a:gdLst/>
              <a:ahLst/>
              <a:cxnLst/>
              <a:rect l="l" t="t" r="r" b="b"/>
              <a:pathLst>
                <a:path w="167" h="1250" extrusionOk="0">
                  <a:moveTo>
                    <a:pt x="1" y="1"/>
                  </a:moveTo>
                  <a:lnTo>
                    <a:pt x="1" y="1249"/>
                  </a:lnTo>
                  <a:lnTo>
                    <a:pt x="167" y="1249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C31DB005-29FA-810C-332E-F5A57A398C6C}"/>
              </a:ext>
            </a:extLst>
          </p:cNvPr>
          <p:cNvGrpSpPr/>
          <p:nvPr/>
        </p:nvGrpSpPr>
        <p:grpSpPr>
          <a:xfrm>
            <a:off x="705075" y="552000"/>
            <a:ext cx="1262950" cy="2090895"/>
            <a:chOff x="705075" y="552000"/>
            <a:chExt cx="1262950" cy="2090895"/>
          </a:xfrm>
        </p:grpSpPr>
        <p:cxnSp>
          <p:nvCxnSpPr>
            <p:cNvPr id="5" name="Google Shape;239;p28">
              <a:extLst>
                <a:ext uri="{FF2B5EF4-FFF2-40B4-BE49-F238E27FC236}">
                  <a16:creationId xmlns:a16="http://schemas.microsoft.com/office/drawing/2014/main" id="{8EA21C65-B5D1-64B2-7015-94D283D86C7A}"/>
                </a:ext>
              </a:extLst>
            </p:cNvPr>
            <p:cNvCxnSpPr/>
            <p:nvPr/>
          </p:nvCxnSpPr>
          <p:spPr>
            <a:xfrm>
              <a:off x="705075" y="2295636"/>
              <a:ext cx="1238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CD833D76-8FC5-452B-769E-DF49F380E21E}"/>
                </a:ext>
              </a:extLst>
            </p:cNvPr>
            <p:cNvGrpSpPr/>
            <p:nvPr/>
          </p:nvGrpSpPr>
          <p:grpSpPr>
            <a:xfrm>
              <a:off x="723895" y="552000"/>
              <a:ext cx="1244130" cy="2090895"/>
              <a:chOff x="723895" y="552000"/>
              <a:chExt cx="1244130" cy="2090895"/>
            </a:xfrm>
          </p:grpSpPr>
          <p:grpSp>
            <p:nvGrpSpPr>
              <p:cNvPr id="7" name="Google Shape;215;p28">
                <a:extLst>
                  <a:ext uri="{FF2B5EF4-FFF2-40B4-BE49-F238E27FC236}">
                    <a16:creationId xmlns:a16="http://schemas.microsoft.com/office/drawing/2014/main" id="{4C59AD47-865D-D0B8-1146-F00B2E95CA87}"/>
                  </a:ext>
                </a:extLst>
              </p:cNvPr>
              <p:cNvGrpSpPr/>
              <p:nvPr/>
            </p:nvGrpSpPr>
            <p:grpSpPr>
              <a:xfrm>
                <a:off x="723895" y="552000"/>
                <a:ext cx="1244130" cy="1640915"/>
                <a:chOff x="723895" y="552000"/>
                <a:chExt cx="1244130" cy="1640915"/>
              </a:xfrm>
            </p:grpSpPr>
            <p:sp>
              <p:nvSpPr>
                <p:cNvPr id="10" name="Google Shape;216;p28">
                  <a:extLst>
                    <a:ext uri="{FF2B5EF4-FFF2-40B4-BE49-F238E27FC236}">
                      <a16:creationId xmlns:a16="http://schemas.microsoft.com/office/drawing/2014/main" id="{4989600E-2DA6-17C8-AA11-B79F89C465C2}"/>
                    </a:ext>
                  </a:extLst>
                </p:cNvPr>
                <p:cNvSpPr/>
                <p:nvPr/>
              </p:nvSpPr>
              <p:spPr>
                <a:xfrm>
                  <a:off x="729625" y="552000"/>
                  <a:ext cx="98100" cy="98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" name="Google Shape;217;p28">
                  <a:extLst>
                    <a:ext uri="{FF2B5EF4-FFF2-40B4-BE49-F238E27FC236}">
                      <a16:creationId xmlns:a16="http://schemas.microsoft.com/office/drawing/2014/main" id="{92D67960-E460-F4D9-D04C-FD37A19377A3}"/>
                    </a:ext>
                  </a:extLst>
                </p:cNvPr>
                <p:cNvSpPr/>
                <p:nvPr/>
              </p:nvSpPr>
              <p:spPr>
                <a:xfrm>
                  <a:off x="882900" y="552000"/>
                  <a:ext cx="98100" cy="9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" name="Google Shape;218;p28">
                  <a:extLst>
                    <a:ext uri="{FF2B5EF4-FFF2-40B4-BE49-F238E27FC236}">
                      <a16:creationId xmlns:a16="http://schemas.microsoft.com/office/drawing/2014/main" id="{83DCF012-F40C-627C-949F-1C2C36D1A3A2}"/>
                    </a:ext>
                  </a:extLst>
                </p:cNvPr>
                <p:cNvSpPr/>
                <p:nvPr/>
              </p:nvSpPr>
              <p:spPr>
                <a:xfrm>
                  <a:off x="1036175" y="552000"/>
                  <a:ext cx="98100" cy="981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" name="Google Shape;219;p28">
                  <a:extLst>
                    <a:ext uri="{FF2B5EF4-FFF2-40B4-BE49-F238E27FC236}">
                      <a16:creationId xmlns:a16="http://schemas.microsoft.com/office/drawing/2014/main" id="{22E23798-55BD-273B-1BE6-00DF1F7BB2E6}"/>
                    </a:ext>
                  </a:extLst>
                </p:cNvPr>
                <p:cNvGrpSpPr/>
                <p:nvPr/>
              </p:nvGrpSpPr>
              <p:grpSpPr>
                <a:xfrm>
                  <a:off x="729630" y="1968358"/>
                  <a:ext cx="255615" cy="224557"/>
                  <a:chOff x="6184139" y="1980808"/>
                  <a:chExt cx="451696" cy="396814"/>
                </a:xfrm>
              </p:grpSpPr>
              <p:sp>
                <p:nvSpPr>
                  <p:cNvPr id="32" name="Google Shape;220;p28">
                    <a:extLst>
                      <a:ext uri="{FF2B5EF4-FFF2-40B4-BE49-F238E27FC236}">
                        <a16:creationId xmlns:a16="http://schemas.microsoft.com/office/drawing/2014/main" id="{CD7E14F8-226A-5CCE-8C52-BF531B7AF067}"/>
                      </a:ext>
                    </a:extLst>
                  </p:cNvPr>
                  <p:cNvSpPr/>
                  <p:nvPr/>
                </p:nvSpPr>
                <p:spPr>
                  <a:xfrm>
                    <a:off x="6184139" y="1980808"/>
                    <a:ext cx="451696" cy="3968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73" h="8322" extrusionOk="0">
                        <a:moveTo>
                          <a:pt x="4272" y="361"/>
                        </a:moveTo>
                        <a:cubicBezTo>
                          <a:pt x="4675" y="361"/>
                          <a:pt x="5063" y="583"/>
                          <a:pt x="5257" y="943"/>
                        </a:cubicBezTo>
                        <a:cubicBezTo>
                          <a:pt x="5285" y="1013"/>
                          <a:pt x="5354" y="1041"/>
                          <a:pt x="5437" y="1041"/>
                        </a:cubicBezTo>
                        <a:cubicBezTo>
                          <a:pt x="5466" y="1038"/>
                          <a:pt x="5495" y="1036"/>
                          <a:pt x="5524" y="1036"/>
                        </a:cubicBezTo>
                        <a:cubicBezTo>
                          <a:pt x="5868" y="1036"/>
                          <a:pt x="6196" y="1263"/>
                          <a:pt x="6324" y="1596"/>
                        </a:cubicBezTo>
                        <a:cubicBezTo>
                          <a:pt x="6349" y="1657"/>
                          <a:pt x="6408" y="1709"/>
                          <a:pt x="6480" y="1709"/>
                        </a:cubicBezTo>
                        <a:cubicBezTo>
                          <a:pt x="6489" y="1709"/>
                          <a:pt x="6497" y="1708"/>
                          <a:pt x="6505" y="1707"/>
                        </a:cubicBezTo>
                        <a:cubicBezTo>
                          <a:pt x="6521" y="1705"/>
                          <a:pt x="6536" y="1704"/>
                          <a:pt x="6552" y="1704"/>
                        </a:cubicBezTo>
                        <a:cubicBezTo>
                          <a:pt x="6838" y="1704"/>
                          <a:pt x="7088" y="1944"/>
                          <a:pt x="7088" y="2234"/>
                        </a:cubicBezTo>
                        <a:cubicBezTo>
                          <a:pt x="7088" y="2524"/>
                          <a:pt x="6851" y="2760"/>
                          <a:pt x="6561" y="2760"/>
                        </a:cubicBezTo>
                        <a:lnTo>
                          <a:pt x="6311" y="2760"/>
                        </a:lnTo>
                        <a:lnTo>
                          <a:pt x="6311" y="2178"/>
                        </a:lnTo>
                        <a:cubicBezTo>
                          <a:pt x="6311" y="2073"/>
                          <a:pt x="6222" y="1988"/>
                          <a:pt x="6120" y="1988"/>
                        </a:cubicBezTo>
                        <a:cubicBezTo>
                          <a:pt x="6101" y="1988"/>
                          <a:pt x="6081" y="1991"/>
                          <a:pt x="6061" y="1997"/>
                        </a:cubicBezTo>
                        <a:lnTo>
                          <a:pt x="4064" y="2566"/>
                        </a:lnTo>
                        <a:cubicBezTo>
                          <a:pt x="3981" y="2594"/>
                          <a:pt x="3926" y="2677"/>
                          <a:pt x="3939" y="2760"/>
                        </a:cubicBezTo>
                        <a:lnTo>
                          <a:pt x="3066" y="2760"/>
                        </a:lnTo>
                        <a:cubicBezTo>
                          <a:pt x="2678" y="2760"/>
                          <a:pt x="2345" y="2413"/>
                          <a:pt x="2373" y="2025"/>
                        </a:cubicBezTo>
                        <a:cubicBezTo>
                          <a:pt x="2373" y="1886"/>
                          <a:pt x="2441" y="1720"/>
                          <a:pt x="2552" y="1609"/>
                        </a:cubicBezTo>
                        <a:cubicBezTo>
                          <a:pt x="2678" y="1470"/>
                          <a:pt x="2830" y="1401"/>
                          <a:pt x="3011" y="1387"/>
                        </a:cubicBezTo>
                        <a:cubicBezTo>
                          <a:pt x="3094" y="1374"/>
                          <a:pt x="3163" y="1318"/>
                          <a:pt x="3177" y="1235"/>
                        </a:cubicBezTo>
                        <a:cubicBezTo>
                          <a:pt x="3232" y="999"/>
                          <a:pt x="3371" y="777"/>
                          <a:pt x="3565" y="610"/>
                        </a:cubicBezTo>
                        <a:cubicBezTo>
                          <a:pt x="3773" y="444"/>
                          <a:pt x="4009" y="361"/>
                          <a:pt x="4272" y="361"/>
                        </a:cubicBezTo>
                        <a:close/>
                        <a:moveTo>
                          <a:pt x="5936" y="2413"/>
                        </a:moveTo>
                        <a:lnTo>
                          <a:pt x="5936" y="2816"/>
                        </a:lnTo>
                        <a:lnTo>
                          <a:pt x="4300" y="3301"/>
                        </a:lnTo>
                        <a:lnTo>
                          <a:pt x="4300" y="2885"/>
                        </a:lnTo>
                        <a:lnTo>
                          <a:pt x="5936" y="2413"/>
                        </a:lnTo>
                        <a:close/>
                        <a:moveTo>
                          <a:pt x="5618" y="4493"/>
                        </a:moveTo>
                        <a:cubicBezTo>
                          <a:pt x="5797" y="4493"/>
                          <a:pt x="5936" y="4632"/>
                          <a:pt x="5936" y="4813"/>
                        </a:cubicBezTo>
                        <a:lnTo>
                          <a:pt x="5936" y="4826"/>
                        </a:lnTo>
                        <a:lnTo>
                          <a:pt x="5936" y="4841"/>
                        </a:lnTo>
                        <a:cubicBezTo>
                          <a:pt x="5936" y="5007"/>
                          <a:pt x="5797" y="5146"/>
                          <a:pt x="5618" y="5146"/>
                        </a:cubicBezTo>
                        <a:lnTo>
                          <a:pt x="5326" y="5146"/>
                        </a:lnTo>
                        <a:cubicBezTo>
                          <a:pt x="5146" y="5146"/>
                          <a:pt x="5007" y="5007"/>
                          <a:pt x="5007" y="4841"/>
                        </a:cubicBezTo>
                        <a:lnTo>
                          <a:pt x="5007" y="4813"/>
                        </a:lnTo>
                        <a:cubicBezTo>
                          <a:pt x="5007" y="4632"/>
                          <a:pt x="5146" y="4493"/>
                          <a:pt x="5326" y="4493"/>
                        </a:cubicBezTo>
                        <a:close/>
                        <a:moveTo>
                          <a:pt x="3621" y="4909"/>
                        </a:moveTo>
                        <a:cubicBezTo>
                          <a:pt x="3800" y="4909"/>
                          <a:pt x="3939" y="5048"/>
                          <a:pt x="3939" y="5215"/>
                        </a:cubicBezTo>
                        <a:lnTo>
                          <a:pt x="3939" y="5229"/>
                        </a:lnTo>
                        <a:lnTo>
                          <a:pt x="3939" y="5242"/>
                        </a:lnTo>
                        <a:cubicBezTo>
                          <a:pt x="3939" y="5409"/>
                          <a:pt x="3800" y="5547"/>
                          <a:pt x="3621" y="5547"/>
                        </a:cubicBezTo>
                        <a:lnTo>
                          <a:pt x="3316" y="5547"/>
                        </a:lnTo>
                        <a:cubicBezTo>
                          <a:pt x="3149" y="5547"/>
                          <a:pt x="3011" y="5409"/>
                          <a:pt x="3011" y="5242"/>
                        </a:cubicBezTo>
                        <a:lnTo>
                          <a:pt x="3011" y="5215"/>
                        </a:lnTo>
                        <a:cubicBezTo>
                          <a:pt x="3011" y="5048"/>
                          <a:pt x="3149" y="4909"/>
                          <a:pt x="3316" y="4909"/>
                        </a:cubicBezTo>
                        <a:close/>
                        <a:moveTo>
                          <a:pt x="7615" y="2483"/>
                        </a:moveTo>
                        <a:lnTo>
                          <a:pt x="7615" y="6200"/>
                        </a:lnTo>
                        <a:lnTo>
                          <a:pt x="1873" y="6200"/>
                        </a:lnTo>
                        <a:lnTo>
                          <a:pt x="1873" y="2483"/>
                        </a:lnTo>
                        <a:lnTo>
                          <a:pt x="2081" y="2483"/>
                        </a:lnTo>
                        <a:cubicBezTo>
                          <a:pt x="2247" y="2871"/>
                          <a:pt x="2636" y="3134"/>
                          <a:pt x="3066" y="3134"/>
                        </a:cubicBezTo>
                        <a:lnTo>
                          <a:pt x="3939" y="3134"/>
                        </a:lnTo>
                        <a:lnTo>
                          <a:pt x="3939" y="4619"/>
                        </a:lnTo>
                        <a:cubicBezTo>
                          <a:pt x="3843" y="4563"/>
                          <a:pt x="3732" y="4536"/>
                          <a:pt x="3621" y="4536"/>
                        </a:cubicBezTo>
                        <a:lnTo>
                          <a:pt x="3316" y="4536"/>
                        </a:lnTo>
                        <a:cubicBezTo>
                          <a:pt x="2941" y="4536"/>
                          <a:pt x="2636" y="4841"/>
                          <a:pt x="2636" y="5215"/>
                        </a:cubicBezTo>
                        <a:lnTo>
                          <a:pt x="2636" y="5242"/>
                        </a:lnTo>
                        <a:cubicBezTo>
                          <a:pt x="2636" y="5617"/>
                          <a:pt x="2941" y="5922"/>
                          <a:pt x="3316" y="5922"/>
                        </a:cubicBezTo>
                        <a:lnTo>
                          <a:pt x="3621" y="5922"/>
                        </a:lnTo>
                        <a:cubicBezTo>
                          <a:pt x="4009" y="5922"/>
                          <a:pt x="4300" y="5590"/>
                          <a:pt x="4300" y="5215"/>
                        </a:cubicBezTo>
                        <a:lnTo>
                          <a:pt x="4300" y="3676"/>
                        </a:lnTo>
                        <a:lnTo>
                          <a:pt x="5936" y="3204"/>
                        </a:lnTo>
                        <a:lnTo>
                          <a:pt x="5936" y="4203"/>
                        </a:lnTo>
                        <a:cubicBezTo>
                          <a:pt x="5840" y="4161"/>
                          <a:pt x="5742" y="4133"/>
                          <a:pt x="5618" y="4133"/>
                        </a:cubicBezTo>
                        <a:lnTo>
                          <a:pt x="5326" y="4133"/>
                        </a:lnTo>
                        <a:cubicBezTo>
                          <a:pt x="4952" y="4133"/>
                          <a:pt x="4647" y="4438"/>
                          <a:pt x="4647" y="4813"/>
                        </a:cubicBezTo>
                        <a:lnTo>
                          <a:pt x="4647" y="4841"/>
                        </a:lnTo>
                        <a:cubicBezTo>
                          <a:pt x="4647" y="5215"/>
                          <a:pt x="4952" y="5520"/>
                          <a:pt x="5326" y="5520"/>
                        </a:cubicBezTo>
                        <a:lnTo>
                          <a:pt x="5618" y="5520"/>
                        </a:lnTo>
                        <a:cubicBezTo>
                          <a:pt x="6006" y="5520"/>
                          <a:pt x="6311" y="5187"/>
                          <a:pt x="6311" y="4813"/>
                        </a:cubicBezTo>
                        <a:lnTo>
                          <a:pt x="6311" y="3134"/>
                        </a:lnTo>
                        <a:lnTo>
                          <a:pt x="6561" y="3134"/>
                        </a:lnTo>
                        <a:cubicBezTo>
                          <a:pt x="6962" y="3134"/>
                          <a:pt x="7323" y="2857"/>
                          <a:pt x="7434" y="2483"/>
                        </a:cubicBezTo>
                        <a:close/>
                        <a:moveTo>
                          <a:pt x="8044" y="1664"/>
                        </a:moveTo>
                        <a:cubicBezTo>
                          <a:pt x="8253" y="1664"/>
                          <a:pt x="8432" y="1831"/>
                          <a:pt x="8432" y="2053"/>
                        </a:cubicBezTo>
                        <a:lnTo>
                          <a:pt x="8432" y="6629"/>
                        </a:lnTo>
                        <a:cubicBezTo>
                          <a:pt x="8432" y="6838"/>
                          <a:pt x="8253" y="7017"/>
                          <a:pt x="8044" y="7017"/>
                        </a:cubicBezTo>
                        <a:lnTo>
                          <a:pt x="1443" y="7017"/>
                        </a:lnTo>
                        <a:cubicBezTo>
                          <a:pt x="1221" y="7017"/>
                          <a:pt x="1055" y="6838"/>
                          <a:pt x="1055" y="6629"/>
                        </a:cubicBezTo>
                        <a:lnTo>
                          <a:pt x="1055" y="2053"/>
                        </a:lnTo>
                        <a:cubicBezTo>
                          <a:pt x="1055" y="1831"/>
                          <a:pt x="1221" y="1664"/>
                          <a:pt x="1443" y="1664"/>
                        </a:cubicBezTo>
                        <a:lnTo>
                          <a:pt x="2081" y="1664"/>
                        </a:lnTo>
                        <a:cubicBezTo>
                          <a:pt x="2025" y="1803"/>
                          <a:pt x="1998" y="1956"/>
                          <a:pt x="1998" y="2108"/>
                        </a:cubicBezTo>
                        <a:lnTo>
                          <a:pt x="1679" y="2108"/>
                        </a:lnTo>
                        <a:cubicBezTo>
                          <a:pt x="1582" y="2108"/>
                          <a:pt x="1498" y="2191"/>
                          <a:pt x="1498" y="2289"/>
                        </a:cubicBezTo>
                        <a:lnTo>
                          <a:pt x="1498" y="6394"/>
                        </a:lnTo>
                        <a:cubicBezTo>
                          <a:pt x="1498" y="6490"/>
                          <a:pt x="1582" y="6574"/>
                          <a:pt x="1679" y="6574"/>
                        </a:cubicBezTo>
                        <a:lnTo>
                          <a:pt x="7794" y="6574"/>
                        </a:lnTo>
                        <a:cubicBezTo>
                          <a:pt x="7905" y="6574"/>
                          <a:pt x="7989" y="6490"/>
                          <a:pt x="7989" y="6394"/>
                        </a:cubicBezTo>
                        <a:lnTo>
                          <a:pt x="7989" y="2289"/>
                        </a:lnTo>
                        <a:cubicBezTo>
                          <a:pt x="7989" y="2191"/>
                          <a:pt x="7905" y="2108"/>
                          <a:pt x="7794" y="2108"/>
                        </a:cubicBezTo>
                        <a:lnTo>
                          <a:pt x="7448" y="2108"/>
                        </a:lnTo>
                        <a:cubicBezTo>
                          <a:pt x="7434" y="1942"/>
                          <a:pt x="7365" y="1790"/>
                          <a:pt x="7254" y="1664"/>
                        </a:cubicBezTo>
                        <a:close/>
                        <a:moveTo>
                          <a:pt x="4272" y="0"/>
                        </a:moveTo>
                        <a:cubicBezTo>
                          <a:pt x="3926" y="0"/>
                          <a:pt x="3593" y="111"/>
                          <a:pt x="3329" y="320"/>
                        </a:cubicBezTo>
                        <a:cubicBezTo>
                          <a:pt x="3107" y="514"/>
                          <a:pt x="2941" y="749"/>
                          <a:pt x="2844" y="1026"/>
                        </a:cubicBezTo>
                        <a:cubicBezTo>
                          <a:pt x="2663" y="1069"/>
                          <a:pt x="2484" y="1165"/>
                          <a:pt x="2345" y="1290"/>
                        </a:cubicBezTo>
                        <a:lnTo>
                          <a:pt x="1443" y="1290"/>
                        </a:lnTo>
                        <a:cubicBezTo>
                          <a:pt x="1027" y="1290"/>
                          <a:pt x="681" y="1637"/>
                          <a:pt x="681" y="2053"/>
                        </a:cubicBezTo>
                        <a:lnTo>
                          <a:pt x="681" y="6629"/>
                        </a:lnTo>
                        <a:cubicBezTo>
                          <a:pt x="681" y="6768"/>
                          <a:pt x="722" y="6906"/>
                          <a:pt x="792" y="7017"/>
                        </a:cubicBezTo>
                        <a:lnTo>
                          <a:pt x="195" y="7017"/>
                        </a:lnTo>
                        <a:cubicBezTo>
                          <a:pt x="84" y="7017"/>
                          <a:pt x="1" y="7101"/>
                          <a:pt x="1" y="7198"/>
                        </a:cubicBezTo>
                        <a:lnTo>
                          <a:pt x="1" y="7642"/>
                        </a:lnTo>
                        <a:cubicBezTo>
                          <a:pt x="1" y="8016"/>
                          <a:pt x="320" y="8321"/>
                          <a:pt x="694" y="8321"/>
                        </a:cubicBezTo>
                        <a:lnTo>
                          <a:pt x="3926" y="8321"/>
                        </a:lnTo>
                        <a:cubicBezTo>
                          <a:pt x="4037" y="8321"/>
                          <a:pt x="4120" y="8238"/>
                          <a:pt x="4120" y="8141"/>
                        </a:cubicBezTo>
                        <a:cubicBezTo>
                          <a:pt x="4120" y="8030"/>
                          <a:pt x="4037" y="7947"/>
                          <a:pt x="3926" y="7947"/>
                        </a:cubicBezTo>
                        <a:lnTo>
                          <a:pt x="694" y="7947"/>
                        </a:lnTo>
                        <a:cubicBezTo>
                          <a:pt x="514" y="7947"/>
                          <a:pt x="376" y="7808"/>
                          <a:pt x="376" y="7642"/>
                        </a:cubicBezTo>
                        <a:lnTo>
                          <a:pt x="376" y="7392"/>
                        </a:lnTo>
                        <a:lnTo>
                          <a:pt x="9098" y="7392"/>
                        </a:lnTo>
                        <a:lnTo>
                          <a:pt x="9098" y="7642"/>
                        </a:lnTo>
                        <a:cubicBezTo>
                          <a:pt x="9098" y="7808"/>
                          <a:pt x="8959" y="7947"/>
                          <a:pt x="8793" y="7947"/>
                        </a:cubicBezTo>
                        <a:lnTo>
                          <a:pt x="5562" y="7947"/>
                        </a:lnTo>
                        <a:cubicBezTo>
                          <a:pt x="5451" y="7947"/>
                          <a:pt x="5368" y="8030"/>
                          <a:pt x="5368" y="8141"/>
                        </a:cubicBezTo>
                        <a:cubicBezTo>
                          <a:pt x="5368" y="8238"/>
                          <a:pt x="5451" y="8321"/>
                          <a:pt x="5562" y="8321"/>
                        </a:cubicBezTo>
                        <a:lnTo>
                          <a:pt x="8793" y="8321"/>
                        </a:lnTo>
                        <a:cubicBezTo>
                          <a:pt x="9168" y="8321"/>
                          <a:pt x="9473" y="8016"/>
                          <a:pt x="9473" y="7642"/>
                        </a:cubicBezTo>
                        <a:lnTo>
                          <a:pt x="9473" y="7198"/>
                        </a:lnTo>
                        <a:cubicBezTo>
                          <a:pt x="9473" y="7101"/>
                          <a:pt x="9390" y="7017"/>
                          <a:pt x="9292" y="7017"/>
                        </a:cubicBezTo>
                        <a:lnTo>
                          <a:pt x="8696" y="7017"/>
                        </a:lnTo>
                        <a:cubicBezTo>
                          <a:pt x="8765" y="6906"/>
                          <a:pt x="8793" y="6768"/>
                          <a:pt x="8793" y="6629"/>
                        </a:cubicBezTo>
                        <a:lnTo>
                          <a:pt x="8793" y="2053"/>
                        </a:lnTo>
                        <a:cubicBezTo>
                          <a:pt x="8793" y="1637"/>
                          <a:pt x="8460" y="1290"/>
                          <a:pt x="8044" y="1290"/>
                        </a:cubicBezTo>
                        <a:lnTo>
                          <a:pt x="6588" y="1290"/>
                        </a:lnTo>
                        <a:cubicBezTo>
                          <a:pt x="6367" y="915"/>
                          <a:pt x="5964" y="666"/>
                          <a:pt x="5520" y="666"/>
                        </a:cubicBezTo>
                        <a:cubicBezTo>
                          <a:pt x="5243" y="250"/>
                          <a:pt x="4771" y="0"/>
                          <a:pt x="427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" name="Google Shape;221;p28">
                    <a:extLst>
                      <a:ext uri="{FF2B5EF4-FFF2-40B4-BE49-F238E27FC236}">
                        <a16:creationId xmlns:a16="http://schemas.microsoft.com/office/drawing/2014/main" id="{8EE05202-E912-7494-F7A2-1CEC036A51C3}"/>
                      </a:ext>
                    </a:extLst>
                  </p:cNvPr>
                  <p:cNvSpPr/>
                  <p:nvPr/>
                </p:nvSpPr>
                <p:spPr>
                  <a:xfrm>
                    <a:off x="6400384" y="2359892"/>
                    <a:ext cx="19216" cy="174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3" h="367" extrusionOk="0">
                        <a:moveTo>
                          <a:pt x="192" y="0"/>
                        </a:moveTo>
                        <a:cubicBezTo>
                          <a:pt x="147" y="0"/>
                          <a:pt x="103" y="19"/>
                          <a:pt x="70" y="53"/>
                        </a:cubicBezTo>
                        <a:cubicBezTo>
                          <a:pt x="14" y="121"/>
                          <a:pt x="1" y="219"/>
                          <a:pt x="56" y="288"/>
                        </a:cubicBezTo>
                        <a:cubicBezTo>
                          <a:pt x="89" y="342"/>
                          <a:pt x="142" y="366"/>
                          <a:pt x="197" y="366"/>
                        </a:cubicBezTo>
                        <a:cubicBezTo>
                          <a:pt x="283" y="366"/>
                          <a:pt x="372" y="306"/>
                          <a:pt x="389" y="205"/>
                        </a:cubicBezTo>
                        <a:cubicBezTo>
                          <a:pt x="403" y="136"/>
                          <a:pt x="362" y="53"/>
                          <a:pt x="278" y="25"/>
                        </a:cubicBezTo>
                        <a:cubicBezTo>
                          <a:pt x="251" y="8"/>
                          <a:pt x="221" y="0"/>
                          <a:pt x="19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4" name="Google Shape;222;p28">
                  <a:extLst>
                    <a:ext uri="{FF2B5EF4-FFF2-40B4-BE49-F238E27FC236}">
                      <a16:creationId xmlns:a16="http://schemas.microsoft.com/office/drawing/2014/main" id="{0E01151D-3786-A076-4643-EC4FC3FEF8ED}"/>
                    </a:ext>
                  </a:extLst>
                </p:cNvPr>
                <p:cNvGrpSpPr/>
                <p:nvPr/>
              </p:nvGrpSpPr>
              <p:grpSpPr>
                <a:xfrm>
                  <a:off x="729603" y="975082"/>
                  <a:ext cx="255613" cy="254966"/>
                  <a:chOff x="6184139" y="1220827"/>
                  <a:chExt cx="451696" cy="450552"/>
                </a:xfrm>
              </p:grpSpPr>
              <p:sp>
                <p:nvSpPr>
                  <p:cNvPr id="29" name="Google Shape;223;p28">
                    <a:extLst>
                      <a:ext uri="{FF2B5EF4-FFF2-40B4-BE49-F238E27FC236}">
                        <a16:creationId xmlns:a16="http://schemas.microsoft.com/office/drawing/2014/main" id="{A731C0D1-D85A-5990-6A75-5FF147BDD4D6}"/>
                      </a:ext>
                    </a:extLst>
                  </p:cNvPr>
                  <p:cNvSpPr/>
                  <p:nvPr/>
                </p:nvSpPr>
                <p:spPr>
                  <a:xfrm>
                    <a:off x="6353416" y="1390104"/>
                    <a:ext cx="117776" cy="1370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0" h="2875" extrusionOk="0">
                        <a:moveTo>
                          <a:pt x="916" y="1946"/>
                        </a:moveTo>
                        <a:cubicBezTo>
                          <a:pt x="1069" y="1946"/>
                          <a:pt x="1193" y="2070"/>
                          <a:pt x="1193" y="2224"/>
                        </a:cubicBezTo>
                        <a:cubicBezTo>
                          <a:pt x="1193" y="2376"/>
                          <a:pt x="1069" y="2501"/>
                          <a:pt x="916" y="2501"/>
                        </a:cubicBezTo>
                        <a:lnTo>
                          <a:pt x="666" y="2501"/>
                        </a:lnTo>
                        <a:cubicBezTo>
                          <a:pt x="500" y="2501"/>
                          <a:pt x="376" y="2376"/>
                          <a:pt x="376" y="2224"/>
                        </a:cubicBezTo>
                        <a:cubicBezTo>
                          <a:pt x="376" y="2070"/>
                          <a:pt x="500" y="1946"/>
                          <a:pt x="666" y="1946"/>
                        </a:cubicBezTo>
                        <a:close/>
                        <a:moveTo>
                          <a:pt x="1383" y="1"/>
                        </a:moveTo>
                        <a:cubicBezTo>
                          <a:pt x="1371" y="1"/>
                          <a:pt x="1358" y="2"/>
                          <a:pt x="1347" y="5"/>
                        </a:cubicBezTo>
                        <a:cubicBezTo>
                          <a:pt x="1263" y="18"/>
                          <a:pt x="1193" y="101"/>
                          <a:pt x="1193" y="184"/>
                        </a:cubicBezTo>
                        <a:lnTo>
                          <a:pt x="1193" y="1627"/>
                        </a:lnTo>
                        <a:cubicBezTo>
                          <a:pt x="1110" y="1599"/>
                          <a:pt x="1014" y="1571"/>
                          <a:pt x="916" y="1571"/>
                        </a:cubicBezTo>
                        <a:lnTo>
                          <a:pt x="666" y="1571"/>
                        </a:lnTo>
                        <a:cubicBezTo>
                          <a:pt x="320" y="1571"/>
                          <a:pt x="15" y="1849"/>
                          <a:pt x="15" y="2209"/>
                        </a:cubicBezTo>
                        <a:cubicBezTo>
                          <a:pt x="1" y="2570"/>
                          <a:pt x="293" y="2875"/>
                          <a:pt x="666" y="2875"/>
                        </a:cubicBezTo>
                        <a:lnTo>
                          <a:pt x="916" y="2875"/>
                        </a:lnTo>
                        <a:cubicBezTo>
                          <a:pt x="1277" y="2875"/>
                          <a:pt x="1568" y="2584"/>
                          <a:pt x="1568" y="2224"/>
                        </a:cubicBezTo>
                        <a:lnTo>
                          <a:pt x="1568" y="600"/>
                        </a:lnTo>
                        <a:cubicBezTo>
                          <a:pt x="1637" y="628"/>
                          <a:pt x="1707" y="670"/>
                          <a:pt x="1804" y="698"/>
                        </a:cubicBezTo>
                        <a:cubicBezTo>
                          <a:pt x="2026" y="767"/>
                          <a:pt x="2081" y="920"/>
                          <a:pt x="2081" y="933"/>
                        </a:cubicBezTo>
                        <a:lnTo>
                          <a:pt x="2095" y="948"/>
                        </a:lnTo>
                        <a:cubicBezTo>
                          <a:pt x="2118" y="1025"/>
                          <a:pt x="2183" y="1067"/>
                          <a:pt x="2259" y="1067"/>
                        </a:cubicBezTo>
                        <a:cubicBezTo>
                          <a:pt x="2278" y="1067"/>
                          <a:pt x="2297" y="1064"/>
                          <a:pt x="2317" y="1059"/>
                        </a:cubicBezTo>
                        <a:cubicBezTo>
                          <a:pt x="2414" y="1031"/>
                          <a:pt x="2469" y="933"/>
                          <a:pt x="2442" y="822"/>
                        </a:cubicBezTo>
                        <a:cubicBezTo>
                          <a:pt x="2401" y="698"/>
                          <a:pt x="2247" y="448"/>
                          <a:pt x="1915" y="337"/>
                        </a:cubicBezTo>
                        <a:cubicBezTo>
                          <a:pt x="1665" y="268"/>
                          <a:pt x="1554" y="101"/>
                          <a:pt x="1541" y="88"/>
                        </a:cubicBezTo>
                        <a:cubicBezTo>
                          <a:pt x="1506" y="30"/>
                          <a:pt x="1443" y="1"/>
                          <a:pt x="138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" name="Google Shape;224;p28">
                    <a:extLst>
                      <a:ext uri="{FF2B5EF4-FFF2-40B4-BE49-F238E27FC236}">
                        <a16:creationId xmlns:a16="http://schemas.microsoft.com/office/drawing/2014/main" id="{B7760E9F-AB3A-6A4E-637D-3C0A3ADF6442}"/>
                      </a:ext>
                    </a:extLst>
                  </p:cNvPr>
                  <p:cNvSpPr/>
                  <p:nvPr/>
                </p:nvSpPr>
                <p:spPr>
                  <a:xfrm>
                    <a:off x="6184139" y="1227598"/>
                    <a:ext cx="451696" cy="443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73" h="9307" extrusionOk="0">
                        <a:moveTo>
                          <a:pt x="4672" y="2941"/>
                        </a:moveTo>
                        <a:cubicBezTo>
                          <a:pt x="5194" y="2941"/>
                          <a:pt x="5714" y="3135"/>
                          <a:pt x="6103" y="3524"/>
                        </a:cubicBezTo>
                        <a:cubicBezTo>
                          <a:pt x="6894" y="4313"/>
                          <a:pt x="6894" y="5604"/>
                          <a:pt x="6103" y="6394"/>
                        </a:cubicBezTo>
                        <a:cubicBezTo>
                          <a:pt x="5708" y="6789"/>
                          <a:pt x="5188" y="6987"/>
                          <a:pt x="4667" y="6987"/>
                        </a:cubicBezTo>
                        <a:cubicBezTo>
                          <a:pt x="4147" y="6987"/>
                          <a:pt x="3627" y="6789"/>
                          <a:pt x="3232" y="6394"/>
                        </a:cubicBezTo>
                        <a:cubicBezTo>
                          <a:pt x="2441" y="5604"/>
                          <a:pt x="2441" y="4313"/>
                          <a:pt x="3232" y="3524"/>
                        </a:cubicBezTo>
                        <a:cubicBezTo>
                          <a:pt x="3627" y="3135"/>
                          <a:pt x="4151" y="2941"/>
                          <a:pt x="4672" y="2941"/>
                        </a:cubicBezTo>
                        <a:close/>
                        <a:moveTo>
                          <a:pt x="2726" y="6554"/>
                        </a:moveTo>
                        <a:cubicBezTo>
                          <a:pt x="2820" y="6554"/>
                          <a:pt x="2913" y="6588"/>
                          <a:pt x="2983" y="6658"/>
                        </a:cubicBezTo>
                        <a:cubicBezTo>
                          <a:pt x="3121" y="6796"/>
                          <a:pt x="3121" y="7018"/>
                          <a:pt x="2983" y="7157"/>
                        </a:cubicBezTo>
                        <a:lnTo>
                          <a:pt x="1720" y="8418"/>
                        </a:lnTo>
                        <a:lnTo>
                          <a:pt x="1208" y="7919"/>
                        </a:lnTo>
                        <a:lnTo>
                          <a:pt x="2469" y="6658"/>
                        </a:lnTo>
                        <a:cubicBezTo>
                          <a:pt x="2538" y="6588"/>
                          <a:pt x="2632" y="6554"/>
                          <a:pt x="2726" y="6554"/>
                        </a:cubicBezTo>
                        <a:close/>
                        <a:moveTo>
                          <a:pt x="944" y="8183"/>
                        </a:moveTo>
                        <a:lnTo>
                          <a:pt x="1457" y="8682"/>
                        </a:lnTo>
                        <a:lnTo>
                          <a:pt x="1304" y="8834"/>
                        </a:lnTo>
                        <a:cubicBezTo>
                          <a:pt x="1235" y="8904"/>
                          <a:pt x="1145" y="8938"/>
                          <a:pt x="1055" y="8938"/>
                        </a:cubicBezTo>
                        <a:cubicBezTo>
                          <a:pt x="964" y="8938"/>
                          <a:pt x="874" y="8904"/>
                          <a:pt x="805" y="8834"/>
                        </a:cubicBezTo>
                        <a:cubicBezTo>
                          <a:pt x="666" y="8696"/>
                          <a:pt x="666" y="8474"/>
                          <a:pt x="805" y="8335"/>
                        </a:cubicBezTo>
                        <a:lnTo>
                          <a:pt x="944" y="8183"/>
                        </a:lnTo>
                        <a:close/>
                        <a:moveTo>
                          <a:pt x="4718" y="1"/>
                        </a:moveTo>
                        <a:cubicBezTo>
                          <a:pt x="4642" y="1"/>
                          <a:pt x="4571" y="51"/>
                          <a:pt x="4549" y="125"/>
                        </a:cubicBezTo>
                        <a:cubicBezTo>
                          <a:pt x="4508" y="223"/>
                          <a:pt x="4564" y="320"/>
                          <a:pt x="4660" y="362"/>
                        </a:cubicBezTo>
                        <a:cubicBezTo>
                          <a:pt x="5146" y="541"/>
                          <a:pt x="5548" y="889"/>
                          <a:pt x="5797" y="1346"/>
                        </a:cubicBezTo>
                        <a:cubicBezTo>
                          <a:pt x="5834" y="1394"/>
                          <a:pt x="5890" y="1432"/>
                          <a:pt x="5950" y="1432"/>
                        </a:cubicBezTo>
                        <a:cubicBezTo>
                          <a:pt x="5959" y="1432"/>
                          <a:pt x="5969" y="1431"/>
                          <a:pt x="5978" y="1429"/>
                        </a:cubicBezTo>
                        <a:lnTo>
                          <a:pt x="6130" y="1429"/>
                        </a:lnTo>
                        <a:cubicBezTo>
                          <a:pt x="6824" y="1429"/>
                          <a:pt x="7462" y="1873"/>
                          <a:pt x="7711" y="2511"/>
                        </a:cubicBezTo>
                        <a:cubicBezTo>
                          <a:pt x="7739" y="2594"/>
                          <a:pt x="7822" y="2636"/>
                          <a:pt x="7905" y="2636"/>
                        </a:cubicBezTo>
                        <a:cubicBezTo>
                          <a:pt x="7947" y="2636"/>
                          <a:pt x="7975" y="2622"/>
                          <a:pt x="8016" y="2622"/>
                        </a:cubicBezTo>
                        <a:cubicBezTo>
                          <a:pt x="8613" y="2622"/>
                          <a:pt x="9098" y="3121"/>
                          <a:pt x="9098" y="3718"/>
                        </a:cubicBezTo>
                        <a:cubicBezTo>
                          <a:pt x="9098" y="4328"/>
                          <a:pt x="8613" y="4813"/>
                          <a:pt x="8016" y="4813"/>
                        </a:cubicBezTo>
                        <a:lnTo>
                          <a:pt x="7073" y="4813"/>
                        </a:lnTo>
                        <a:cubicBezTo>
                          <a:pt x="7004" y="3870"/>
                          <a:pt x="6380" y="3024"/>
                          <a:pt x="5492" y="2705"/>
                        </a:cubicBezTo>
                        <a:cubicBezTo>
                          <a:pt x="5230" y="2611"/>
                          <a:pt x="4957" y="2565"/>
                          <a:pt x="4687" y="2565"/>
                        </a:cubicBezTo>
                        <a:cubicBezTo>
                          <a:pt x="4001" y="2565"/>
                          <a:pt x="3329" y="2857"/>
                          <a:pt x="2872" y="3385"/>
                        </a:cubicBezTo>
                        <a:cubicBezTo>
                          <a:pt x="2705" y="3579"/>
                          <a:pt x="2567" y="3787"/>
                          <a:pt x="2456" y="4023"/>
                        </a:cubicBezTo>
                        <a:cubicBezTo>
                          <a:pt x="2358" y="4272"/>
                          <a:pt x="2289" y="4550"/>
                          <a:pt x="2275" y="4813"/>
                        </a:cubicBezTo>
                        <a:lnTo>
                          <a:pt x="1762" y="4813"/>
                        </a:lnTo>
                        <a:cubicBezTo>
                          <a:pt x="999" y="4813"/>
                          <a:pt x="376" y="4189"/>
                          <a:pt x="376" y="3426"/>
                        </a:cubicBezTo>
                        <a:cubicBezTo>
                          <a:pt x="376" y="2719"/>
                          <a:pt x="944" y="2109"/>
                          <a:pt x="1651" y="2054"/>
                        </a:cubicBezTo>
                        <a:cubicBezTo>
                          <a:pt x="1735" y="2039"/>
                          <a:pt x="1803" y="1984"/>
                          <a:pt x="1818" y="1900"/>
                        </a:cubicBezTo>
                        <a:cubicBezTo>
                          <a:pt x="1984" y="1194"/>
                          <a:pt x="2484" y="611"/>
                          <a:pt x="3177" y="362"/>
                        </a:cubicBezTo>
                        <a:cubicBezTo>
                          <a:pt x="3273" y="334"/>
                          <a:pt x="3316" y="223"/>
                          <a:pt x="3273" y="125"/>
                        </a:cubicBezTo>
                        <a:cubicBezTo>
                          <a:pt x="3251" y="48"/>
                          <a:pt x="3176" y="6"/>
                          <a:pt x="3098" y="6"/>
                        </a:cubicBezTo>
                        <a:cubicBezTo>
                          <a:pt x="3078" y="6"/>
                          <a:pt x="3058" y="9"/>
                          <a:pt x="3038" y="14"/>
                        </a:cubicBezTo>
                        <a:cubicBezTo>
                          <a:pt x="2650" y="153"/>
                          <a:pt x="2303" y="403"/>
                          <a:pt x="2025" y="722"/>
                        </a:cubicBezTo>
                        <a:cubicBezTo>
                          <a:pt x="1776" y="1000"/>
                          <a:pt x="1596" y="1332"/>
                          <a:pt x="1498" y="1693"/>
                        </a:cubicBezTo>
                        <a:cubicBezTo>
                          <a:pt x="653" y="1832"/>
                          <a:pt x="1" y="2581"/>
                          <a:pt x="1" y="3426"/>
                        </a:cubicBezTo>
                        <a:cubicBezTo>
                          <a:pt x="1" y="4397"/>
                          <a:pt x="792" y="5188"/>
                          <a:pt x="1762" y="5188"/>
                        </a:cubicBezTo>
                        <a:lnTo>
                          <a:pt x="2289" y="5188"/>
                        </a:lnTo>
                        <a:cubicBezTo>
                          <a:pt x="2317" y="5534"/>
                          <a:pt x="2428" y="5881"/>
                          <a:pt x="2608" y="6186"/>
                        </a:cubicBezTo>
                        <a:cubicBezTo>
                          <a:pt x="2469" y="6214"/>
                          <a:pt x="2330" y="6283"/>
                          <a:pt x="2206" y="6394"/>
                        </a:cubicBezTo>
                        <a:lnTo>
                          <a:pt x="542" y="8072"/>
                        </a:lnTo>
                        <a:cubicBezTo>
                          <a:pt x="250" y="8350"/>
                          <a:pt x="250" y="8807"/>
                          <a:pt x="542" y="9099"/>
                        </a:cubicBezTo>
                        <a:cubicBezTo>
                          <a:pt x="681" y="9237"/>
                          <a:pt x="868" y="9307"/>
                          <a:pt x="1055" y="9307"/>
                        </a:cubicBezTo>
                        <a:cubicBezTo>
                          <a:pt x="1242" y="9307"/>
                          <a:pt x="1430" y="9237"/>
                          <a:pt x="1568" y="9099"/>
                        </a:cubicBezTo>
                        <a:lnTo>
                          <a:pt x="3232" y="7420"/>
                        </a:lnTo>
                        <a:cubicBezTo>
                          <a:pt x="3343" y="7309"/>
                          <a:pt x="3412" y="7170"/>
                          <a:pt x="3440" y="7018"/>
                        </a:cubicBezTo>
                        <a:cubicBezTo>
                          <a:pt x="3815" y="7240"/>
                          <a:pt x="4244" y="7364"/>
                          <a:pt x="4675" y="7364"/>
                        </a:cubicBezTo>
                        <a:cubicBezTo>
                          <a:pt x="5285" y="7364"/>
                          <a:pt x="5895" y="7129"/>
                          <a:pt x="6367" y="6658"/>
                        </a:cubicBezTo>
                        <a:cubicBezTo>
                          <a:pt x="6783" y="6242"/>
                          <a:pt x="7004" y="5728"/>
                          <a:pt x="7060" y="5188"/>
                        </a:cubicBezTo>
                        <a:lnTo>
                          <a:pt x="8016" y="5188"/>
                        </a:lnTo>
                        <a:cubicBezTo>
                          <a:pt x="8821" y="5188"/>
                          <a:pt x="9473" y="4522"/>
                          <a:pt x="9473" y="3718"/>
                        </a:cubicBezTo>
                        <a:cubicBezTo>
                          <a:pt x="9473" y="2913"/>
                          <a:pt x="8821" y="2261"/>
                          <a:pt x="8016" y="2261"/>
                        </a:cubicBezTo>
                        <a:lnTo>
                          <a:pt x="8003" y="2261"/>
                        </a:lnTo>
                        <a:cubicBezTo>
                          <a:pt x="7670" y="1540"/>
                          <a:pt x="6935" y="1055"/>
                          <a:pt x="6130" y="1055"/>
                        </a:cubicBezTo>
                        <a:lnTo>
                          <a:pt x="6061" y="1055"/>
                        </a:lnTo>
                        <a:cubicBezTo>
                          <a:pt x="5770" y="569"/>
                          <a:pt x="5313" y="209"/>
                          <a:pt x="4786" y="14"/>
                        </a:cubicBezTo>
                        <a:cubicBezTo>
                          <a:pt x="4763" y="5"/>
                          <a:pt x="4740" y="1"/>
                          <a:pt x="471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" name="Google Shape;225;p28">
                    <a:extLst>
                      <a:ext uri="{FF2B5EF4-FFF2-40B4-BE49-F238E27FC236}">
                        <a16:creationId xmlns:a16="http://schemas.microsoft.com/office/drawing/2014/main" id="{87D01BE1-D894-34BB-2F69-AE46FCDE8337}"/>
                      </a:ext>
                    </a:extLst>
                  </p:cNvPr>
                  <p:cNvSpPr/>
                  <p:nvPr/>
                </p:nvSpPr>
                <p:spPr>
                  <a:xfrm>
                    <a:off x="6361570" y="1220827"/>
                    <a:ext cx="19025" cy="176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9" h="371" extrusionOk="0">
                        <a:moveTo>
                          <a:pt x="187" y="1"/>
                        </a:moveTo>
                        <a:cubicBezTo>
                          <a:pt x="174" y="1"/>
                          <a:pt x="161" y="2"/>
                          <a:pt x="149" y="4"/>
                        </a:cubicBezTo>
                        <a:cubicBezTo>
                          <a:pt x="79" y="32"/>
                          <a:pt x="24" y="101"/>
                          <a:pt x="11" y="171"/>
                        </a:cubicBezTo>
                        <a:cubicBezTo>
                          <a:pt x="1" y="288"/>
                          <a:pt x="101" y="370"/>
                          <a:pt x="200" y="370"/>
                        </a:cubicBezTo>
                        <a:cubicBezTo>
                          <a:pt x="241" y="370"/>
                          <a:pt x="283" y="356"/>
                          <a:pt x="316" y="323"/>
                        </a:cubicBezTo>
                        <a:cubicBezTo>
                          <a:pt x="385" y="267"/>
                          <a:pt x="399" y="156"/>
                          <a:pt x="357" y="88"/>
                        </a:cubicBezTo>
                        <a:cubicBezTo>
                          <a:pt x="323" y="30"/>
                          <a:pt x="250" y="1"/>
                          <a:pt x="18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" name="Google Shape;226;p28">
                  <a:extLst>
                    <a:ext uri="{FF2B5EF4-FFF2-40B4-BE49-F238E27FC236}">
                      <a16:creationId xmlns:a16="http://schemas.microsoft.com/office/drawing/2014/main" id="{B4B2171F-0ED3-9119-D8C6-ED289355D68E}"/>
                    </a:ext>
                  </a:extLst>
                </p:cNvPr>
                <p:cNvGrpSpPr/>
                <p:nvPr/>
              </p:nvGrpSpPr>
              <p:grpSpPr>
                <a:xfrm>
                  <a:off x="723895" y="1482607"/>
                  <a:ext cx="267227" cy="233163"/>
                  <a:chOff x="6908262" y="1240186"/>
                  <a:chExt cx="472209" cy="412024"/>
                </a:xfrm>
              </p:grpSpPr>
              <p:sp>
                <p:nvSpPr>
                  <p:cNvPr id="21" name="Google Shape;227;p28">
                    <a:extLst>
                      <a:ext uri="{FF2B5EF4-FFF2-40B4-BE49-F238E27FC236}">
                        <a16:creationId xmlns:a16="http://schemas.microsoft.com/office/drawing/2014/main" id="{F6C70DC2-4F59-140F-D3E5-C93BB603BA45}"/>
                      </a:ext>
                    </a:extLst>
                  </p:cNvPr>
                  <p:cNvSpPr/>
                  <p:nvPr/>
                </p:nvSpPr>
                <p:spPr>
                  <a:xfrm>
                    <a:off x="7105958" y="1594618"/>
                    <a:ext cx="76769" cy="179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0" h="376" extrusionOk="0">
                        <a:moveTo>
                          <a:pt x="181" y="0"/>
                        </a:moveTo>
                        <a:cubicBezTo>
                          <a:pt x="84" y="0"/>
                          <a:pt x="1" y="84"/>
                          <a:pt x="1" y="181"/>
                        </a:cubicBezTo>
                        <a:cubicBezTo>
                          <a:pt x="1" y="292"/>
                          <a:pt x="84" y="375"/>
                          <a:pt x="181" y="375"/>
                        </a:cubicBezTo>
                        <a:lnTo>
                          <a:pt x="1429" y="375"/>
                        </a:lnTo>
                        <a:cubicBezTo>
                          <a:pt x="1540" y="375"/>
                          <a:pt x="1609" y="292"/>
                          <a:pt x="1609" y="181"/>
                        </a:cubicBezTo>
                        <a:cubicBezTo>
                          <a:pt x="1609" y="84"/>
                          <a:pt x="1540" y="0"/>
                          <a:pt x="142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" name="Google Shape;228;p28">
                    <a:extLst>
                      <a:ext uri="{FF2B5EF4-FFF2-40B4-BE49-F238E27FC236}">
                        <a16:creationId xmlns:a16="http://schemas.microsoft.com/office/drawing/2014/main" id="{373C2E3E-75E8-B810-2055-961A39CFDA37}"/>
                      </a:ext>
                    </a:extLst>
                  </p:cNvPr>
                  <p:cNvSpPr/>
                  <p:nvPr/>
                </p:nvSpPr>
                <p:spPr>
                  <a:xfrm>
                    <a:off x="7080209" y="1365642"/>
                    <a:ext cx="136229" cy="1595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57" h="3347" extrusionOk="0">
                        <a:moveTo>
                          <a:pt x="1054" y="2237"/>
                        </a:moveTo>
                        <a:cubicBezTo>
                          <a:pt x="1262" y="2237"/>
                          <a:pt x="1415" y="2404"/>
                          <a:pt x="1415" y="2598"/>
                        </a:cubicBezTo>
                        <a:lnTo>
                          <a:pt x="1415" y="2611"/>
                        </a:lnTo>
                        <a:cubicBezTo>
                          <a:pt x="1415" y="2820"/>
                          <a:pt x="1262" y="2972"/>
                          <a:pt x="1054" y="2972"/>
                        </a:cubicBezTo>
                        <a:lnTo>
                          <a:pt x="735" y="2972"/>
                        </a:lnTo>
                        <a:cubicBezTo>
                          <a:pt x="541" y="2972"/>
                          <a:pt x="374" y="2820"/>
                          <a:pt x="374" y="2611"/>
                        </a:cubicBezTo>
                        <a:lnTo>
                          <a:pt x="374" y="2598"/>
                        </a:lnTo>
                        <a:cubicBezTo>
                          <a:pt x="374" y="2404"/>
                          <a:pt x="541" y="2237"/>
                          <a:pt x="735" y="2237"/>
                        </a:cubicBezTo>
                        <a:close/>
                        <a:moveTo>
                          <a:pt x="1594" y="1"/>
                        </a:moveTo>
                        <a:cubicBezTo>
                          <a:pt x="1580" y="1"/>
                          <a:pt x="1567" y="2"/>
                          <a:pt x="1553" y="4"/>
                        </a:cubicBezTo>
                        <a:cubicBezTo>
                          <a:pt x="1470" y="32"/>
                          <a:pt x="1415" y="102"/>
                          <a:pt x="1415" y="185"/>
                        </a:cubicBezTo>
                        <a:lnTo>
                          <a:pt x="1415" y="1960"/>
                        </a:lnTo>
                        <a:cubicBezTo>
                          <a:pt x="1317" y="1904"/>
                          <a:pt x="1193" y="1862"/>
                          <a:pt x="1054" y="1862"/>
                        </a:cubicBezTo>
                        <a:lnTo>
                          <a:pt x="735" y="1862"/>
                        </a:lnTo>
                        <a:cubicBezTo>
                          <a:pt x="333" y="1862"/>
                          <a:pt x="0" y="2195"/>
                          <a:pt x="0" y="2598"/>
                        </a:cubicBezTo>
                        <a:lnTo>
                          <a:pt x="0" y="2611"/>
                        </a:lnTo>
                        <a:cubicBezTo>
                          <a:pt x="0" y="3014"/>
                          <a:pt x="333" y="3347"/>
                          <a:pt x="735" y="3347"/>
                        </a:cubicBezTo>
                        <a:lnTo>
                          <a:pt x="1054" y="3347"/>
                        </a:lnTo>
                        <a:cubicBezTo>
                          <a:pt x="1456" y="3347"/>
                          <a:pt x="1789" y="3014"/>
                          <a:pt x="1789" y="2611"/>
                        </a:cubicBezTo>
                        <a:lnTo>
                          <a:pt x="1789" y="2598"/>
                        </a:lnTo>
                        <a:lnTo>
                          <a:pt x="1789" y="614"/>
                        </a:lnTo>
                        <a:cubicBezTo>
                          <a:pt x="1872" y="670"/>
                          <a:pt x="1983" y="725"/>
                          <a:pt x="2108" y="767"/>
                        </a:cubicBezTo>
                        <a:cubicBezTo>
                          <a:pt x="2399" y="850"/>
                          <a:pt x="2469" y="1058"/>
                          <a:pt x="2469" y="1058"/>
                        </a:cubicBezTo>
                        <a:lnTo>
                          <a:pt x="2482" y="1086"/>
                        </a:lnTo>
                        <a:cubicBezTo>
                          <a:pt x="2505" y="1154"/>
                          <a:pt x="2575" y="1204"/>
                          <a:pt x="2645" y="1204"/>
                        </a:cubicBezTo>
                        <a:cubicBezTo>
                          <a:pt x="2661" y="1204"/>
                          <a:pt x="2676" y="1202"/>
                          <a:pt x="2691" y="1197"/>
                        </a:cubicBezTo>
                        <a:cubicBezTo>
                          <a:pt x="2802" y="1183"/>
                          <a:pt x="2857" y="1072"/>
                          <a:pt x="2829" y="975"/>
                        </a:cubicBezTo>
                        <a:lnTo>
                          <a:pt x="2829" y="961"/>
                        </a:lnTo>
                        <a:cubicBezTo>
                          <a:pt x="2787" y="808"/>
                          <a:pt x="2607" y="531"/>
                          <a:pt x="2219" y="407"/>
                        </a:cubicBezTo>
                        <a:cubicBezTo>
                          <a:pt x="1914" y="309"/>
                          <a:pt x="1775" y="115"/>
                          <a:pt x="1761" y="87"/>
                        </a:cubicBezTo>
                        <a:cubicBezTo>
                          <a:pt x="1726" y="30"/>
                          <a:pt x="1663" y="1"/>
                          <a:pt x="159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" name="Google Shape;229;p28">
                    <a:extLst>
                      <a:ext uri="{FF2B5EF4-FFF2-40B4-BE49-F238E27FC236}">
                        <a16:creationId xmlns:a16="http://schemas.microsoft.com/office/drawing/2014/main" id="{68B98FF3-443C-945A-550B-0E4B139CB96E}"/>
                      </a:ext>
                    </a:extLst>
                  </p:cNvPr>
                  <p:cNvSpPr/>
                  <p:nvPr/>
                </p:nvSpPr>
                <p:spPr>
                  <a:xfrm>
                    <a:off x="7019365" y="1240186"/>
                    <a:ext cx="249999" cy="4120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43" h="8641" extrusionOk="0">
                        <a:moveTo>
                          <a:pt x="3578" y="361"/>
                        </a:moveTo>
                        <a:lnTo>
                          <a:pt x="3578" y="403"/>
                        </a:lnTo>
                        <a:lnTo>
                          <a:pt x="3578" y="666"/>
                        </a:lnTo>
                        <a:cubicBezTo>
                          <a:pt x="3578" y="736"/>
                          <a:pt x="3523" y="791"/>
                          <a:pt x="3453" y="791"/>
                        </a:cubicBezTo>
                        <a:lnTo>
                          <a:pt x="1803" y="791"/>
                        </a:lnTo>
                        <a:cubicBezTo>
                          <a:pt x="1720" y="791"/>
                          <a:pt x="1665" y="736"/>
                          <a:pt x="1665" y="666"/>
                        </a:cubicBezTo>
                        <a:lnTo>
                          <a:pt x="1665" y="403"/>
                        </a:lnTo>
                        <a:lnTo>
                          <a:pt x="1665" y="361"/>
                        </a:lnTo>
                        <a:close/>
                        <a:moveTo>
                          <a:pt x="832" y="0"/>
                        </a:moveTo>
                        <a:cubicBezTo>
                          <a:pt x="374" y="0"/>
                          <a:pt x="0" y="375"/>
                          <a:pt x="0" y="832"/>
                        </a:cubicBezTo>
                        <a:lnTo>
                          <a:pt x="0" y="1636"/>
                        </a:lnTo>
                        <a:cubicBezTo>
                          <a:pt x="0" y="1747"/>
                          <a:pt x="84" y="1831"/>
                          <a:pt x="180" y="1831"/>
                        </a:cubicBezTo>
                        <a:cubicBezTo>
                          <a:pt x="291" y="1831"/>
                          <a:pt x="374" y="1747"/>
                          <a:pt x="374" y="1636"/>
                        </a:cubicBezTo>
                        <a:lnTo>
                          <a:pt x="374" y="832"/>
                        </a:lnTo>
                        <a:cubicBezTo>
                          <a:pt x="374" y="569"/>
                          <a:pt x="568" y="361"/>
                          <a:pt x="832" y="361"/>
                        </a:cubicBezTo>
                        <a:lnTo>
                          <a:pt x="1262" y="361"/>
                        </a:lnTo>
                        <a:cubicBezTo>
                          <a:pt x="1276" y="361"/>
                          <a:pt x="1290" y="388"/>
                          <a:pt x="1290" y="403"/>
                        </a:cubicBezTo>
                        <a:lnTo>
                          <a:pt x="1290" y="666"/>
                        </a:lnTo>
                        <a:cubicBezTo>
                          <a:pt x="1290" y="943"/>
                          <a:pt x="1526" y="1165"/>
                          <a:pt x="1803" y="1165"/>
                        </a:cubicBezTo>
                        <a:lnTo>
                          <a:pt x="3453" y="1165"/>
                        </a:lnTo>
                        <a:cubicBezTo>
                          <a:pt x="3730" y="1165"/>
                          <a:pt x="3952" y="943"/>
                          <a:pt x="3952" y="666"/>
                        </a:cubicBezTo>
                        <a:lnTo>
                          <a:pt x="3952" y="403"/>
                        </a:lnTo>
                        <a:cubicBezTo>
                          <a:pt x="3952" y="388"/>
                          <a:pt x="3967" y="361"/>
                          <a:pt x="3994" y="361"/>
                        </a:cubicBezTo>
                        <a:lnTo>
                          <a:pt x="4410" y="361"/>
                        </a:lnTo>
                        <a:cubicBezTo>
                          <a:pt x="4673" y="361"/>
                          <a:pt x="4882" y="569"/>
                          <a:pt x="4882" y="832"/>
                        </a:cubicBezTo>
                        <a:lnTo>
                          <a:pt x="4882" y="7808"/>
                        </a:lnTo>
                        <a:cubicBezTo>
                          <a:pt x="4882" y="8058"/>
                          <a:pt x="4673" y="8265"/>
                          <a:pt x="4410" y="8265"/>
                        </a:cubicBezTo>
                        <a:lnTo>
                          <a:pt x="832" y="8265"/>
                        </a:lnTo>
                        <a:cubicBezTo>
                          <a:pt x="583" y="8265"/>
                          <a:pt x="374" y="8058"/>
                          <a:pt x="374" y="7808"/>
                        </a:cubicBezTo>
                        <a:lnTo>
                          <a:pt x="374" y="3273"/>
                        </a:lnTo>
                        <a:cubicBezTo>
                          <a:pt x="374" y="3162"/>
                          <a:pt x="291" y="3079"/>
                          <a:pt x="180" y="3079"/>
                        </a:cubicBezTo>
                        <a:cubicBezTo>
                          <a:pt x="84" y="3079"/>
                          <a:pt x="0" y="3162"/>
                          <a:pt x="0" y="3273"/>
                        </a:cubicBezTo>
                        <a:lnTo>
                          <a:pt x="0" y="7808"/>
                        </a:lnTo>
                        <a:cubicBezTo>
                          <a:pt x="0" y="8265"/>
                          <a:pt x="374" y="8640"/>
                          <a:pt x="832" y="8640"/>
                        </a:cubicBezTo>
                        <a:lnTo>
                          <a:pt x="4410" y="8640"/>
                        </a:lnTo>
                        <a:cubicBezTo>
                          <a:pt x="4882" y="8640"/>
                          <a:pt x="5242" y="8265"/>
                          <a:pt x="5242" y="7808"/>
                        </a:cubicBezTo>
                        <a:lnTo>
                          <a:pt x="5242" y="832"/>
                        </a:lnTo>
                        <a:cubicBezTo>
                          <a:pt x="5242" y="375"/>
                          <a:pt x="4882" y="0"/>
                          <a:pt x="441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" name="Google Shape;230;p28">
                    <a:extLst>
                      <a:ext uri="{FF2B5EF4-FFF2-40B4-BE49-F238E27FC236}">
                        <a16:creationId xmlns:a16="http://schemas.microsoft.com/office/drawing/2014/main" id="{1DB9945B-55E3-385D-99EB-0A342BE93A7B}"/>
                      </a:ext>
                    </a:extLst>
                  </p:cNvPr>
                  <p:cNvSpPr/>
                  <p:nvPr/>
                </p:nvSpPr>
                <p:spPr>
                  <a:xfrm>
                    <a:off x="6955183" y="1401691"/>
                    <a:ext cx="41722" cy="97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5" h="2047" extrusionOk="0">
                        <a:moveTo>
                          <a:pt x="668" y="1"/>
                        </a:moveTo>
                        <a:cubicBezTo>
                          <a:pt x="621" y="1"/>
                          <a:pt x="576" y="18"/>
                          <a:pt x="542" y="52"/>
                        </a:cubicBezTo>
                        <a:cubicBezTo>
                          <a:pt x="1" y="594"/>
                          <a:pt x="1" y="1454"/>
                          <a:pt x="542" y="1994"/>
                        </a:cubicBezTo>
                        <a:cubicBezTo>
                          <a:pt x="576" y="2029"/>
                          <a:pt x="625" y="2046"/>
                          <a:pt x="673" y="2046"/>
                        </a:cubicBezTo>
                        <a:cubicBezTo>
                          <a:pt x="722" y="2046"/>
                          <a:pt x="771" y="2029"/>
                          <a:pt x="805" y="1994"/>
                        </a:cubicBezTo>
                        <a:cubicBezTo>
                          <a:pt x="875" y="1911"/>
                          <a:pt x="875" y="1800"/>
                          <a:pt x="805" y="1731"/>
                        </a:cubicBezTo>
                        <a:cubicBezTo>
                          <a:pt x="417" y="1343"/>
                          <a:pt x="417" y="705"/>
                          <a:pt x="805" y="316"/>
                        </a:cubicBezTo>
                        <a:cubicBezTo>
                          <a:pt x="875" y="246"/>
                          <a:pt x="875" y="122"/>
                          <a:pt x="805" y="52"/>
                        </a:cubicBezTo>
                        <a:cubicBezTo>
                          <a:pt x="763" y="18"/>
                          <a:pt x="715" y="1"/>
                          <a:pt x="66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" name="Google Shape;231;p28">
                    <a:extLst>
                      <a:ext uri="{FF2B5EF4-FFF2-40B4-BE49-F238E27FC236}">
                        <a16:creationId xmlns:a16="http://schemas.microsoft.com/office/drawing/2014/main" id="{65E42B6F-EF85-9275-8F45-4F1B09C6FD4C}"/>
                      </a:ext>
                    </a:extLst>
                  </p:cNvPr>
                  <p:cNvSpPr/>
                  <p:nvPr/>
                </p:nvSpPr>
                <p:spPr>
                  <a:xfrm>
                    <a:off x="6908262" y="1371269"/>
                    <a:ext cx="58220" cy="1585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1" h="3326" extrusionOk="0">
                        <a:moveTo>
                          <a:pt x="1014" y="1"/>
                        </a:moveTo>
                        <a:cubicBezTo>
                          <a:pt x="967" y="1"/>
                          <a:pt x="922" y="18"/>
                          <a:pt x="888" y="52"/>
                        </a:cubicBezTo>
                        <a:cubicBezTo>
                          <a:pt x="1" y="940"/>
                          <a:pt x="1" y="2382"/>
                          <a:pt x="888" y="3270"/>
                        </a:cubicBezTo>
                        <a:cubicBezTo>
                          <a:pt x="916" y="3297"/>
                          <a:pt x="971" y="3325"/>
                          <a:pt x="1012" y="3325"/>
                        </a:cubicBezTo>
                        <a:cubicBezTo>
                          <a:pt x="1068" y="3325"/>
                          <a:pt x="1110" y="3297"/>
                          <a:pt x="1151" y="3270"/>
                        </a:cubicBezTo>
                        <a:cubicBezTo>
                          <a:pt x="1221" y="3201"/>
                          <a:pt x="1221" y="3076"/>
                          <a:pt x="1151" y="3007"/>
                        </a:cubicBezTo>
                        <a:cubicBezTo>
                          <a:pt x="402" y="2258"/>
                          <a:pt x="402" y="1051"/>
                          <a:pt x="1151" y="316"/>
                        </a:cubicBezTo>
                        <a:cubicBezTo>
                          <a:pt x="1221" y="247"/>
                          <a:pt x="1221" y="122"/>
                          <a:pt x="1151" y="52"/>
                        </a:cubicBezTo>
                        <a:cubicBezTo>
                          <a:pt x="1109" y="18"/>
                          <a:pt x="1061" y="1"/>
                          <a:pt x="101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" name="Google Shape;232;p28">
                    <a:extLst>
                      <a:ext uri="{FF2B5EF4-FFF2-40B4-BE49-F238E27FC236}">
                        <a16:creationId xmlns:a16="http://schemas.microsoft.com/office/drawing/2014/main" id="{6031DCCA-7CDA-B755-CF6A-F08EC68FA980}"/>
                      </a:ext>
                    </a:extLst>
                  </p:cNvPr>
                  <p:cNvSpPr/>
                  <p:nvPr/>
                </p:nvSpPr>
                <p:spPr>
                  <a:xfrm>
                    <a:off x="7291781" y="1401691"/>
                    <a:ext cx="41722" cy="97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5" h="2047" extrusionOk="0">
                        <a:moveTo>
                          <a:pt x="210" y="1"/>
                        </a:moveTo>
                        <a:cubicBezTo>
                          <a:pt x="163" y="1"/>
                          <a:pt x="119" y="18"/>
                          <a:pt x="84" y="52"/>
                        </a:cubicBezTo>
                        <a:cubicBezTo>
                          <a:pt x="1" y="122"/>
                          <a:pt x="1" y="246"/>
                          <a:pt x="84" y="316"/>
                        </a:cubicBezTo>
                        <a:cubicBezTo>
                          <a:pt x="472" y="705"/>
                          <a:pt x="472" y="1343"/>
                          <a:pt x="84" y="1731"/>
                        </a:cubicBezTo>
                        <a:cubicBezTo>
                          <a:pt x="1" y="1800"/>
                          <a:pt x="1" y="1911"/>
                          <a:pt x="84" y="1994"/>
                        </a:cubicBezTo>
                        <a:cubicBezTo>
                          <a:pt x="119" y="2029"/>
                          <a:pt x="163" y="2046"/>
                          <a:pt x="210" y="2046"/>
                        </a:cubicBezTo>
                        <a:cubicBezTo>
                          <a:pt x="257" y="2046"/>
                          <a:pt x="305" y="2029"/>
                          <a:pt x="347" y="1994"/>
                        </a:cubicBezTo>
                        <a:cubicBezTo>
                          <a:pt x="874" y="1454"/>
                          <a:pt x="874" y="594"/>
                          <a:pt x="347" y="52"/>
                        </a:cubicBezTo>
                        <a:cubicBezTo>
                          <a:pt x="305" y="18"/>
                          <a:pt x="257" y="1"/>
                          <a:pt x="21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" name="Google Shape;233;p28">
                    <a:extLst>
                      <a:ext uri="{FF2B5EF4-FFF2-40B4-BE49-F238E27FC236}">
                        <a16:creationId xmlns:a16="http://schemas.microsoft.com/office/drawing/2014/main" id="{DCCCDC48-3C19-F655-B2B8-934EF1614487}"/>
                      </a:ext>
                    </a:extLst>
                  </p:cNvPr>
                  <p:cNvSpPr/>
                  <p:nvPr/>
                </p:nvSpPr>
                <p:spPr>
                  <a:xfrm>
                    <a:off x="7322871" y="1371269"/>
                    <a:ext cx="57600" cy="1584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8" h="3323" extrusionOk="0">
                        <a:moveTo>
                          <a:pt x="196" y="1"/>
                        </a:moveTo>
                        <a:cubicBezTo>
                          <a:pt x="149" y="1"/>
                          <a:pt x="104" y="18"/>
                          <a:pt x="70" y="52"/>
                        </a:cubicBezTo>
                        <a:cubicBezTo>
                          <a:pt x="0" y="122"/>
                          <a:pt x="0" y="247"/>
                          <a:pt x="70" y="316"/>
                        </a:cubicBezTo>
                        <a:cubicBezTo>
                          <a:pt x="805" y="1051"/>
                          <a:pt x="805" y="2258"/>
                          <a:pt x="70" y="3007"/>
                        </a:cubicBezTo>
                        <a:cubicBezTo>
                          <a:pt x="0" y="3076"/>
                          <a:pt x="0" y="3201"/>
                          <a:pt x="70" y="3270"/>
                        </a:cubicBezTo>
                        <a:cubicBezTo>
                          <a:pt x="104" y="3305"/>
                          <a:pt x="149" y="3322"/>
                          <a:pt x="196" y="3322"/>
                        </a:cubicBezTo>
                        <a:cubicBezTo>
                          <a:pt x="243" y="3322"/>
                          <a:pt x="291" y="3305"/>
                          <a:pt x="333" y="3270"/>
                        </a:cubicBezTo>
                        <a:cubicBezTo>
                          <a:pt x="1207" y="2382"/>
                          <a:pt x="1207" y="940"/>
                          <a:pt x="333" y="52"/>
                        </a:cubicBezTo>
                        <a:cubicBezTo>
                          <a:pt x="291" y="18"/>
                          <a:pt x="243" y="1"/>
                          <a:pt x="19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" name="Google Shape;234;p28">
                    <a:extLst>
                      <a:ext uri="{FF2B5EF4-FFF2-40B4-BE49-F238E27FC236}">
                        <a16:creationId xmlns:a16="http://schemas.microsoft.com/office/drawing/2014/main" id="{3E881257-4029-FAD3-80F6-18F312AACD2E}"/>
                      </a:ext>
                    </a:extLst>
                  </p:cNvPr>
                  <p:cNvSpPr/>
                  <p:nvPr/>
                </p:nvSpPr>
                <p:spPr>
                  <a:xfrm>
                    <a:off x="7018030" y="1348476"/>
                    <a:ext cx="19502" cy="177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9" h="373" extrusionOk="0">
                        <a:moveTo>
                          <a:pt x="207" y="1"/>
                        </a:moveTo>
                        <a:cubicBezTo>
                          <a:pt x="168" y="1"/>
                          <a:pt x="128" y="14"/>
                          <a:pt x="97" y="46"/>
                        </a:cubicBezTo>
                        <a:cubicBezTo>
                          <a:pt x="14" y="101"/>
                          <a:pt x="1" y="212"/>
                          <a:pt x="56" y="295"/>
                        </a:cubicBezTo>
                        <a:cubicBezTo>
                          <a:pt x="93" y="348"/>
                          <a:pt x="148" y="373"/>
                          <a:pt x="204" y="373"/>
                        </a:cubicBezTo>
                        <a:cubicBezTo>
                          <a:pt x="292" y="373"/>
                          <a:pt x="380" y="309"/>
                          <a:pt x="389" y="198"/>
                        </a:cubicBezTo>
                        <a:cubicBezTo>
                          <a:pt x="409" y="88"/>
                          <a:pt x="307" y="1"/>
                          <a:pt x="20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6" name="Google Shape;235;p28">
                  <a:extLst>
                    <a:ext uri="{FF2B5EF4-FFF2-40B4-BE49-F238E27FC236}">
                      <a16:creationId xmlns:a16="http://schemas.microsoft.com/office/drawing/2014/main" id="{9D6CD3A3-BA67-8D34-3F63-D247B27BBF00}"/>
                    </a:ext>
                  </a:extLst>
                </p:cNvPr>
                <p:cNvSpPr txBox="1"/>
                <p:nvPr/>
              </p:nvSpPr>
              <p:spPr>
                <a:xfrm>
                  <a:off x="1085175" y="1029513"/>
                  <a:ext cx="858300" cy="146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100">
                      <a:solidFill>
                        <a:schemeClr val="dk1"/>
                      </a:solidFill>
                      <a:latin typeface="Lexend Deca"/>
                      <a:ea typeface="Lexend Deca"/>
                      <a:cs typeface="Lexend Deca"/>
                      <a:sym typeface="Lexend Deca"/>
                    </a:rPr>
                    <a:t>Dataset</a:t>
                  </a:r>
                  <a:endParaRPr sz="1100">
                    <a:solidFill>
                      <a:schemeClr val="dk1"/>
                    </a:solidFill>
                    <a:latin typeface="Lexend Deca"/>
                    <a:ea typeface="Lexend Deca"/>
                    <a:cs typeface="Lexend Deca"/>
                    <a:sym typeface="Lexend Deca"/>
                  </a:endParaRPr>
                </a:p>
              </p:txBody>
            </p:sp>
            <p:sp>
              <p:nvSpPr>
                <p:cNvPr id="17" name="Google Shape;236;p28">
                  <a:extLst>
                    <a:ext uri="{FF2B5EF4-FFF2-40B4-BE49-F238E27FC236}">
                      <a16:creationId xmlns:a16="http://schemas.microsoft.com/office/drawing/2014/main" id="{764D1DE1-0592-261B-3022-99CC5115621A}"/>
                    </a:ext>
                  </a:extLst>
                </p:cNvPr>
                <p:cNvSpPr txBox="1"/>
                <p:nvPr/>
              </p:nvSpPr>
              <p:spPr>
                <a:xfrm>
                  <a:off x="1085175" y="1526138"/>
                  <a:ext cx="858300" cy="146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100">
                      <a:solidFill>
                        <a:schemeClr val="dk1"/>
                      </a:solidFill>
                      <a:latin typeface="Lexend Deca"/>
                      <a:ea typeface="Lexend Deca"/>
                      <a:cs typeface="Lexend Deca"/>
                      <a:sym typeface="Lexend Deca"/>
                    </a:rPr>
                    <a:t>AutoML</a:t>
                  </a:r>
                  <a:endParaRPr sz="1100">
                    <a:solidFill>
                      <a:schemeClr val="dk1"/>
                    </a:solidFill>
                    <a:latin typeface="Lexend Deca"/>
                    <a:ea typeface="Lexend Deca"/>
                    <a:cs typeface="Lexend Deca"/>
                    <a:sym typeface="Lexend Deca"/>
                  </a:endParaRPr>
                </a:p>
              </p:txBody>
            </p:sp>
            <p:sp>
              <p:nvSpPr>
                <p:cNvPr id="18" name="Google Shape;237;p28">
                  <a:extLst>
                    <a:ext uri="{FF2B5EF4-FFF2-40B4-BE49-F238E27FC236}">
                      <a16:creationId xmlns:a16="http://schemas.microsoft.com/office/drawing/2014/main" id="{EBADCFCD-6EC1-42D5-A8A0-FFCF6585F203}"/>
                    </a:ext>
                  </a:extLst>
                </p:cNvPr>
                <p:cNvSpPr txBox="1"/>
                <p:nvPr/>
              </p:nvSpPr>
              <p:spPr>
                <a:xfrm>
                  <a:off x="1085175" y="2007575"/>
                  <a:ext cx="858300" cy="146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100">
                      <a:solidFill>
                        <a:schemeClr val="dk1"/>
                      </a:solidFill>
                      <a:latin typeface="Lexend Deca"/>
                      <a:ea typeface="Lexend Deca"/>
                      <a:cs typeface="Lexend Deca"/>
                      <a:sym typeface="Lexend Deca"/>
                    </a:rPr>
                    <a:t>Modelos</a:t>
                  </a:r>
                  <a:endParaRPr sz="1100">
                    <a:solidFill>
                      <a:schemeClr val="dk1"/>
                    </a:solidFill>
                    <a:latin typeface="Lexend Deca"/>
                    <a:ea typeface="Lexend Deca"/>
                    <a:cs typeface="Lexend Deca"/>
                    <a:sym typeface="Lexend Deca"/>
                  </a:endParaRPr>
                </a:p>
              </p:txBody>
            </p:sp>
            <p:cxnSp>
              <p:nvCxnSpPr>
                <p:cNvPr id="19" name="Google Shape;238;p28">
                  <a:extLst>
                    <a:ext uri="{FF2B5EF4-FFF2-40B4-BE49-F238E27FC236}">
                      <a16:creationId xmlns:a16="http://schemas.microsoft.com/office/drawing/2014/main" id="{21C0413F-F298-4A32-D8E3-F349E248CD41}"/>
                    </a:ext>
                  </a:extLst>
                </p:cNvPr>
                <p:cNvCxnSpPr/>
                <p:nvPr/>
              </p:nvCxnSpPr>
              <p:spPr>
                <a:xfrm>
                  <a:off x="729625" y="1355100"/>
                  <a:ext cx="1238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39;p28">
                  <a:extLst>
                    <a:ext uri="{FF2B5EF4-FFF2-40B4-BE49-F238E27FC236}">
                      <a16:creationId xmlns:a16="http://schemas.microsoft.com/office/drawing/2014/main" id="{B31FB5FE-0ED3-5322-E8ED-42D6A86E8892}"/>
                    </a:ext>
                  </a:extLst>
                </p:cNvPr>
                <p:cNvCxnSpPr/>
                <p:nvPr/>
              </p:nvCxnSpPr>
              <p:spPr>
                <a:xfrm>
                  <a:off x="729625" y="1845525"/>
                  <a:ext cx="1238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pic>
            <p:nvPicPr>
              <p:cNvPr id="8" name="Gráfico 7" descr="Reproducir con relleno sólido">
                <a:extLst>
                  <a:ext uri="{FF2B5EF4-FFF2-40B4-BE49-F238E27FC236}">
                    <a16:creationId xmlns:a16="http://schemas.microsoft.com/office/drawing/2014/main" id="{A7F05F16-920C-E2DB-16AA-A49FBB89A1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40218" y="2419695"/>
                <a:ext cx="223200" cy="223200"/>
              </a:xfrm>
              <a:prstGeom prst="rect">
                <a:avLst/>
              </a:prstGeom>
            </p:spPr>
          </p:pic>
          <p:sp>
            <p:nvSpPr>
              <p:cNvPr id="9" name="Google Shape;236;p28">
                <a:extLst>
                  <a:ext uri="{FF2B5EF4-FFF2-40B4-BE49-F238E27FC236}">
                    <a16:creationId xmlns:a16="http://schemas.microsoft.com/office/drawing/2014/main" id="{DB2A95C3-7AA3-3610-58DA-65B61C7230F9}"/>
                  </a:ext>
                </a:extLst>
              </p:cNvPr>
              <p:cNvSpPr txBox="1"/>
              <p:nvPr/>
            </p:nvSpPr>
            <p:spPr>
              <a:xfrm>
                <a:off x="1036175" y="2457685"/>
                <a:ext cx="858300" cy="14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Lexend Deca"/>
                    <a:ea typeface="Lexend Deca"/>
                    <a:cs typeface="Lexend Deca"/>
                    <a:sym typeface="Lexend Deca"/>
                  </a:rPr>
                  <a:t>Resultados</a:t>
                </a:r>
                <a:endParaRPr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endParaRPr>
              </a:p>
            </p:txBody>
          </p:sp>
        </p:grpSp>
      </p:grpSp>
      <p:grpSp>
        <p:nvGrpSpPr>
          <p:cNvPr id="50" name="Google Shape;9842;p63">
            <a:extLst>
              <a:ext uri="{FF2B5EF4-FFF2-40B4-BE49-F238E27FC236}">
                <a16:creationId xmlns:a16="http://schemas.microsoft.com/office/drawing/2014/main" id="{D2302F26-E5E6-2D55-E16F-BA7E5DDEA08B}"/>
              </a:ext>
            </a:extLst>
          </p:cNvPr>
          <p:cNvGrpSpPr/>
          <p:nvPr/>
        </p:nvGrpSpPr>
        <p:grpSpPr>
          <a:xfrm>
            <a:off x="528106" y="3528854"/>
            <a:ext cx="1408444" cy="673166"/>
            <a:chOff x="712664" y="3693287"/>
            <a:chExt cx="1460738" cy="698160"/>
          </a:xfrm>
        </p:grpSpPr>
        <p:grpSp>
          <p:nvGrpSpPr>
            <p:cNvPr id="51" name="Google Shape;9843;p63">
              <a:extLst>
                <a:ext uri="{FF2B5EF4-FFF2-40B4-BE49-F238E27FC236}">
                  <a16:creationId xmlns:a16="http://schemas.microsoft.com/office/drawing/2014/main" id="{0DE282D7-CDE3-4B32-05C5-C031FF9A6203}"/>
                </a:ext>
              </a:extLst>
            </p:cNvPr>
            <p:cNvGrpSpPr/>
            <p:nvPr/>
          </p:nvGrpSpPr>
          <p:grpSpPr>
            <a:xfrm>
              <a:off x="1380079" y="4253278"/>
              <a:ext cx="284678" cy="137911"/>
              <a:chOff x="1380079" y="4253278"/>
              <a:chExt cx="284678" cy="137911"/>
            </a:xfrm>
          </p:grpSpPr>
          <p:sp>
            <p:nvSpPr>
              <p:cNvPr id="63" name="Google Shape;9844;p63">
                <a:extLst>
                  <a:ext uri="{FF2B5EF4-FFF2-40B4-BE49-F238E27FC236}">
                    <a16:creationId xmlns:a16="http://schemas.microsoft.com/office/drawing/2014/main" id="{7383CEED-FDBC-9189-F977-6555DE233285}"/>
                  </a:ext>
                </a:extLst>
              </p:cNvPr>
              <p:cNvSpPr/>
              <p:nvPr/>
            </p:nvSpPr>
            <p:spPr>
              <a:xfrm>
                <a:off x="1380079" y="4323114"/>
                <a:ext cx="136140" cy="68075"/>
              </a:xfrm>
              <a:custGeom>
                <a:avLst/>
                <a:gdLst/>
                <a:ahLst/>
                <a:cxnLst/>
                <a:rect l="l" t="t" r="r" b="b"/>
                <a:pathLst>
                  <a:path w="27160" h="13581" extrusionOk="0">
                    <a:moveTo>
                      <a:pt x="13580" y="1"/>
                    </a:moveTo>
                    <a:cubicBezTo>
                      <a:pt x="6083" y="1"/>
                      <a:pt x="0" y="6077"/>
                      <a:pt x="0" y="13580"/>
                    </a:cubicBezTo>
                    <a:lnTo>
                      <a:pt x="27159" y="13580"/>
                    </a:lnTo>
                    <a:cubicBezTo>
                      <a:pt x="27159" y="6077"/>
                      <a:pt x="21083" y="1"/>
                      <a:pt x="135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E3E9E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9845;p63">
                <a:extLst>
                  <a:ext uri="{FF2B5EF4-FFF2-40B4-BE49-F238E27FC236}">
                    <a16:creationId xmlns:a16="http://schemas.microsoft.com/office/drawing/2014/main" id="{BFB4237F-3EA1-8E99-CFC3-5ADFE3F957F7}"/>
                  </a:ext>
                </a:extLst>
              </p:cNvPr>
              <p:cNvSpPr/>
              <p:nvPr/>
            </p:nvSpPr>
            <p:spPr>
              <a:xfrm rot="2838189">
                <a:off x="1554096" y="4175131"/>
                <a:ext cx="29529" cy="191793"/>
              </a:xfrm>
              <a:custGeom>
                <a:avLst/>
                <a:gdLst/>
                <a:ahLst/>
                <a:cxnLst/>
                <a:rect l="l" t="t" r="r" b="b"/>
                <a:pathLst>
                  <a:path w="5891" h="38263" extrusionOk="0">
                    <a:moveTo>
                      <a:pt x="3276" y="0"/>
                    </a:moveTo>
                    <a:lnTo>
                      <a:pt x="0" y="38263"/>
                    </a:lnTo>
                    <a:lnTo>
                      <a:pt x="5890" y="38194"/>
                    </a:lnTo>
                    <a:lnTo>
                      <a:pt x="3276" y="0"/>
                    </a:ln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7" name="Google Shape;9846;p63">
                <a:extLst>
                  <a:ext uri="{FF2B5EF4-FFF2-40B4-BE49-F238E27FC236}">
                    <a16:creationId xmlns:a16="http://schemas.microsoft.com/office/drawing/2014/main" id="{714826F8-D8E8-4866-4561-DD1CA0724175}"/>
                  </a:ext>
                </a:extLst>
              </p:cNvPr>
              <p:cNvSpPr/>
              <p:nvPr/>
            </p:nvSpPr>
            <p:spPr>
              <a:xfrm>
                <a:off x="1492085" y="4253278"/>
                <a:ext cx="122041" cy="92186"/>
              </a:xfrm>
              <a:custGeom>
                <a:avLst/>
                <a:gdLst/>
                <a:ahLst/>
                <a:cxnLst/>
                <a:rect l="l" t="t" r="r" b="b"/>
                <a:pathLst>
                  <a:path w="33574" h="25222" extrusionOk="0">
                    <a:moveTo>
                      <a:pt x="32291" y="1"/>
                    </a:moveTo>
                    <a:lnTo>
                      <a:pt x="1" y="23463"/>
                    </a:lnTo>
                    <a:lnTo>
                      <a:pt x="1277" y="25222"/>
                    </a:lnTo>
                    <a:lnTo>
                      <a:pt x="33574" y="1759"/>
                    </a:lnTo>
                    <a:lnTo>
                      <a:pt x="32291" y="1"/>
                    </a:ln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" name="Google Shape;9847;p63">
              <a:extLst>
                <a:ext uri="{FF2B5EF4-FFF2-40B4-BE49-F238E27FC236}">
                  <a16:creationId xmlns:a16="http://schemas.microsoft.com/office/drawing/2014/main" id="{02E623E1-B03D-BB87-E97B-3273C0A01DE1}"/>
                </a:ext>
              </a:extLst>
            </p:cNvPr>
            <p:cNvGrpSpPr/>
            <p:nvPr/>
          </p:nvGrpSpPr>
          <p:grpSpPr>
            <a:xfrm>
              <a:off x="884610" y="3864082"/>
              <a:ext cx="1118566" cy="527275"/>
              <a:chOff x="890961" y="3865463"/>
              <a:chExt cx="1115221" cy="525698"/>
            </a:xfrm>
          </p:grpSpPr>
          <p:sp>
            <p:nvSpPr>
              <p:cNvPr id="60" name="Google Shape;9848;p63">
                <a:extLst>
                  <a:ext uri="{FF2B5EF4-FFF2-40B4-BE49-F238E27FC236}">
                    <a16:creationId xmlns:a16="http://schemas.microsoft.com/office/drawing/2014/main" id="{DFB3C7B9-E3E5-573E-75A1-EAC70C0CA2B2}"/>
                  </a:ext>
                </a:extLst>
              </p:cNvPr>
              <p:cNvSpPr/>
              <p:nvPr/>
            </p:nvSpPr>
            <p:spPr>
              <a:xfrm>
                <a:off x="1070568" y="3865463"/>
                <a:ext cx="756474" cy="330074"/>
              </a:xfrm>
              <a:custGeom>
                <a:avLst/>
                <a:gdLst/>
                <a:ahLst/>
                <a:cxnLst/>
                <a:rect l="l" t="t" r="r" b="b"/>
                <a:pathLst>
                  <a:path w="148183" h="64657" extrusionOk="0">
                    <a:moveTo>
                      <a:pt x="74043" y="1"/>
                    </a:moveTo>
                    <a:cubicBezTo>
                      <a:pt x="45518" y="1"/>
                      <a:pt x="19504" y="10966"/>
                      <a:pt x="0" y="28932"/>
                    </a:cubicBezTo>
                    <a:lnTo>
                      <a:pt x="35732" y="64657"/>
                    </a:lnTo>
                    <a:cubicBezTo>
                      <a:pt x="45553" y="54774"/>
                      <a:pt x="59167" y="48663"/>
                      <a:pt x="74208" y="48663"/>
                    </a:cubicBezTo>
                    <a:cubicBezTo>
                      <a:pt x="89215" y="48663"/>
                      <a:pt x="102788" y="54739"/>
                      <a:pt x="112623" y="64567"/>
                    </a:cubicBezTo>
                    <a:lnTo>
                      <a:pt x="148182" y="29008"/>
                    </a:lnTo>
                    <a:cubicBezTo>
                      <a:pt x="128671" y="11008"/>
                      <a:pt x="102623" y="1"/>
                      <a:pt x="7404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667E9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9849;p63">
                <a:extLst>
                  <a:ext uri="{FF2B5EF4-FFF2-40B4-BE49-F238E27FC236}">
                    <a16:creationId xmlns:a16="http://schemas.microsoft.com/office/drawing/2014/main" id="{0A59D00D-4A0C-4E70-755D-7297ABB1DA9F}"/>
                  </a:ext>
                </a:extLst>
              </p:cNvPr>
              <p:cNvSpPr/>
              <p:nvPr/>
            </p:nvSpPr>
            <p:spPr>
              <a:xfrm>
                <a:off x="890961" y="4013171"/>
                <a:ext cx="362006" cy="377990"/>
              </a:xfrm>
              <a:custGeom>
                <a:avLst/>
                <a:gdLst/>
                <a:ahLst/>
                <a:cxnLst/>
                <a:rect l="l" t="t" r="r" b="b"/>
                <a:pathLst>
                  <a:path w="70912" h="74043" extrusionOk="0">
                    <a:moveTo>
                      <a:pt x="35180" y="0"/>
                    </a:moveTo>
                    <a:cubicBezTo>
                      <a:pt x="14925" y="18642"/>
                      <a:pt x="1697" y="44814"/>
                      <a:pt x="0" y="74042"/>
                    </a:cubicBezTo>
                    <a:lnTo>
                      <a:pt x="55077" y="74042"/>
                    </a:lnTo>
                    <a:cubicBezTo>
                      <a:pt x="55077" y="59084"/>
                      <a:pt x="61118" y="45545"/>
                      <a:pt x="70912" y="35725"/>
                    </a:cubicBezTo>
                    <a:lnTo>
                      <a:pt x="3518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213B5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9850;p63">
                <a:extLst>
                  <a:ext uri="{FF2B5EF4-FFF2-40B4-BE49-F238E27FC236}">
                    <a16:creationId xmlns:a16="http://schemas.microsoft.com/office/drawing/2014/main" id="{D69A8FBF-1BC5-0181-5695-5690CEDF7905}"/>
                  </a:ext>
                </a:extLst>
              </p:cNvPr>
              <p:cNvSpPr/>
              <p:nvPr/>
            </p:nvSpPr>
            <p:spPr>
              <a:xfrm>
                <a:off x="1645508" y="4013554"/>
                <a:ext cx="360673" cy="377607"/>
              </a:xfrm>
              <a:custGeom>
                <a:avLst/>
                <a:gdLst/>
                <a:ahLst/>
                <a:cxnLst/>
                <a:rect l="l" t="t" r="r" b="b"/>
                <a:pathLst>
                  <a:path w="70651" h="73968" extrusionOk="0">
                    <a:moveTo>
                      <a:pt x="35567" y="1"/>
                    </a:moveTo>
                    <a:lnTo>
                      <a:pt x="1" y="35560"/>
                    </a:lnTo>
                    <a:cubicBezTo>
                      <a:pt x="9836" y="45388"/>
                      <a:pt x="15912" y="58967"/>
                      <a:pt x="15912" y="73967"/>
                    </a:cubicBezTo>
                    <a:lnTo>
                      <a:pt x="70650" y="73967"/>
                    </a:lnTo>
                    <a:cubicBezTo>
                      <a:pt x="68954" y="44795"/>
                      <a:pt x="55767" y="18643"/>
                      <a:pt x="35567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" name="Google Shape;9851;p63">
              <a:extLst>
                <a:ext uri="{FF2B5EF4-FFF2-40B4-BE49-F238E27FC236}">
                  <a16:creationId xmlns:a16="http://schemas.microsoft.com/office/drawing/2014/main" id="{85F82C16-B71F-BA65-A45A-30A28FA3A7F2}"/>
                </a:ext>
              </a:extLst>
            </p:cNvPr>
            <p:cNvGrpSpPr/>
            <p:nvPr/>
          </p:nvGrpSpPr>
          <p:grpSpPr>
            <a:xfrm>
              <a:off x="712664" y="3693287"/>
              <a:ext cx="1460738" cy="698160"/>
              <a:chOff x="712664" y="3693025"/>
              <a:chExt cx="1460738" cy="698160"/>
            </a:xfrm>
          </p:grpSpPr>
          <p:sp>
            <p:nvSpPr>
              <p:cNvPr id="54" name="Google Shape;9852;p63">
                <a:extLst>
                  <a:ext uri="{FF2B5EF4-FFF2-40B4-BE49-F238E27FC236}">
                    <a16:creationId xmlns:a16="http://schemas.microsoft.com/office/drawing/2014/main" id="{A03FD023-9021-FB2C-3724-FF98B0317DCF}"/>
                  </a:ext>
                </a:extLst>
              </p:cNvPr>
              <p:cNvSpPr/>
              <p:nvPr/>
            </p:nvSpPr>
            <p:spPr>
              <a:xfrm>
                <a:off x="1940752" y="4098034"/>
                <a:ext cx="232651" cy="293151"/>
              </a:xfrm>
              <a:custGeom>
                <a:avLst/>
                <a:gdLst/>
                <a:ahLst/>
                <a:cxnLst/>
                <a:rect l="l" t="t" r="r" b="b"/>
                <a:pathLst>
                  <a:path w="45484" h="57312" extrusionOk="0">
                    <a:moveTo>
                      <a:pt x="30704" y="0"/>
                    </a:moveTo>
                    <a:lnTo>
                      <a:pt x="0" y="13745"/>
                    </a:lnTo>
                    <a:cubicBezTo>
                      <a:pt x="6979" y="27270"/>
                      <a:pt x="11042" y="42111"/>
                      <a:pt x="11917" y="57311"/>
                    </a:cubicBezTo>
                    <a:lnTo>
                      <a:pt x="45484" y="57311"/>
                    </a:lnTo>
                    <a:cubicBezTo>
                      <a:pt x="44594" y="37118"/>
                      <a:pt x="39525" y="17683"/>
                      <a:pt x="307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9853;p63">
                <a:extLst>
                  <a:ext uri="{FF2B5EF4-FFF2-40B4-BE49-F238E27FC236}">
                    <a16:creationId xmlns:a16="http://schemas.microsoft.com/office/drawing/2014/main" id="{5A714339-DE78-7EA4-0A73-C0E6197DB66B}"/>
                  </a:ext>
                </a:extLst>
              </p:cNvPr>
              <p:cNvSpPr/>
              <p:nvPr/>
            </p:nvSpPr>
            <p:spPr>
              <a:xfrm>
                <a:off x="1736852" y="3804671"/>
                <a:ext cx="360950" cy="363671"/>
              </a:xfrm>
              <a:custGeom>
                <a:avLst/>
                <a:gdLst/>
                <a:ahLst/>
                <a:cxnLst/>
                <a:rect l="l" t="t" r="r" b="b"/>
                <a:pathLst>
                  <a:path w="70567" h="71099" extrusionOk="0">
                    <a:moveTo>
                      <a:pt x="18573" y="1"/>
                    </a:moveTo>
                    <a:lnTo>
                      <a:pt x="0" y="28008"/>
                    </a:lnTo>
                    <a:cubicBezTo>
                      <a:pt x="16938" y="38505"/>
                      <a:pt x="30711" y="53395"/>
                      <a:pt x="39863" y="71098"/>
                    </a:cubicBezTo>
                    <a:lnTo>
                      <a:pt x="70567" y="57353"/>
                    </a:lnTo>
                    <a:cubicBezTo>
                      <a:pt x="63753" y="43719"/>
                      <a:pt x="54712" y="31125"/>
                      <a:pt x="43629" y="20042"/>
                    </a:cubicBezTo>
                    <a:cubicBezTo>
                      <a:pt x="36049" y="12449"/>
                      <a:pt x="27642" y="5725"/>
                      <a:pt x="18573" y="1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 w="9525" cap="flat" cmpd="sng">
                <a:solidFill>
                  <a:srgbClr val="869FB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" name="Google Shape;9854;p63">
                <a:extLst>
                  <a:ext uri="{FF2B5EF4-FFF2-40B4-BE49-F238E27FC236}">
                    <a16:creationId xmlns:a16="http://schemas.microsoft.com/office/drawing/2014/main" id="{B70D9622-5D99-321A-FFA0-5CE5196C7781}"/>
                  </a:ext>
                </a:extLst>
              </p:cNvPr>
              <p:cNvSpPr/>
              <p:nvPr/>
            </p:nvSpPr>
            <p:spPr>
              <a:xfrm>
                <a:off x="1443914" y="3693025"/>
                <a:ext cx="387937" cy="254911"/>
              </a:xfrm>
              <a:custGeom>
                <a:avLst/>
                <a:gdLst/>
                <a:ahLst/>
                <a:cxnLst/>
                <a:rect l="l" t="t" r="r" b="b"/>
                <a:pathLst>
                  <a:path w="75843" h="49836" extrusionOk="0">
                    <a:moveTo>
                      <a:pt x="0" y="0"/>
                    </a:moveTo>
                    <a:lnTo>
                      <a:pt x="0" y="33518"/>
                    </a:lnTo>
                    <a:cubicBezTo>
                      <a:pt x="20987" y="33552"/>
                      <a:pt x="40615" y="39518"/>
                      <a:pt x="57270" y="49835"/>
                    </a:cubicBezTo>
                    <a:lnTo>
                      <a:pt x="75843" y="21828"/>
                    </a:lnTo>
                    <a:cubicBezTo>
                      <a:pt x="53339" y="7641"/>
                      <a:pt x="27256" y="28"/>
                      <a:pt x="0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9855;p63">
                <a:extLst>
                  <a:ext uri="{FF2B5EF4-FFF2-40B4-BE49-F238E27FC236}">
                    <a16:creationId xmlns:a16="http://schemas.microsoft.com/office/drawing/2014/main" id="{D3E1A6BF-7242-1E71-7628-6109DAF6C4E0}"/>
                  </a:ext>
                </a:extLst>
              </p:cNvPr>
              <p:cNvSpPr/>
              <p:nvPr/>
            </p:nvSpPr>
            <p:spPr>
              <a:xfrm>
                <a:off x="1054844" y="3693025"/>
                <a:ext cx="389072" cy="254558"/>
              </a:xfrm>
              <a:custGeom>
                <a:avLst/>
                <a:gdLst/>
                <a:ahLst/>
                <a:cxnLst/>
                <a:rect l="l" t="t" r="r" b="b"/>
                <a:pathLst>
                  <a:path w="76065" h="49767" extrusionOk="0">
                    <a:moveTo>
                      <a:pt x="75892" y="0"/>
                    </a:moveTo>
                    <a:cubicBezTo>
                      <a:pt x="48629" y="0"/>
                      <a:pt x="22525" y="7579"/>
                      <a:pt x="1" y="21745"/>
                    </a:cubicBezTo>
                    <a:lnTo>
                      <a:pt x="18574" y="49766"/>
                    </a:lnTo>
                    <a:cubicBezTo>
                      <a:pt x="35250" y="39463"/>
                      <a:pt x="54898" y="33518"/>
                      <a:pt x="75892" y="33518"/>
                    </a:cubicBezTo>
                    <a:lnTo>
                      <a:pt x="76064" y="33518"/>
                    </a:lnTo>
                    <a:lnTo>
                      <a:pt x="76064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445D7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9856;p63">
                <a:extLst>
                  <a:ext uri="{FF2B5EF4-FFF2-40B4-BE49-F238E27FC236}">
                    <a16:creationId xmlns:a16="http://schemas.microsoft.com/office/drawing/2014/main" id="{3182CFDC-14BD-4C6B-10AA-B6A0C4B30F97}"/>
                  </a:ext>
                </a:extLst>
              </p:cNvPr>
              <p:cNvSpPr/>
              <p:nvPr/>
            </p:nvSpPr>
            <p:spPr>
              <a:xfrm>
                <a:off x="788438" y="3804252"/>
                <a:ext cx="361411" cy="363809"/>
              </a:xfrm>
              <a:custGeom>
                <a:avLst/>
                <a:gdLst/>
                <a:ahLst/>
                <a:cxnLst/>
                <a:rect l="l" t="t" r="r" b="b"/>
                <a:pathLst>
                  <a:path w="70657" h="71126" extrusionOk="0">
                    <a:moveTo>
                      <a:pt x="52084" y="0"/>
                    </a:moveTo>
                    <a:cubicBezTo>
                      <a:pt x="42959" y="5745"/>
                      <a:pt x="34518" y="12490"/>
                      <a:pt x="26904" y="20124"/>
                    </a:cubicBezTo>
                    <a:cubicBezTo>
                      <a:pt x="15828" y="31194"/>
                      <a:pt x="6800" y="43759"/>
                      <a:pt x="0" y="57373"/>
                    </a:cubicBezTo>
                    <a:lnTo>
                      <a:pt x="30704" y="71125"/>
                    </a:lnTo>
                    <a:cubicBezTo>
                      <a:pt x="39870" y="53401"/>
                      <a:pt x="53677" y="38504"/>
                      <a:pt x="70657" y="28021"/>
                    </a:cubicBezTo>
                    <a:lnTo>
                      <a:pt x="52084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E3E9E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9857;p63">
                <a:extLst>
                  <a:ext uri="{FF2B5EF4-FFF2-40B4-BE49-F238E27FC236}">
                    <a16:creationId xmlns:a16="http://schemas.microsoft.com/office/drawing/2014/main" id="{98DE7AC2-AB5F-6D22-F418-211921C0CF89}"/>
                  </a:ext>
                </a:extLst>
              </p:cNvPr>
              <p:cNvSpPr/>
              <p:nvPr/>
            </p:nvSpPr>
            <p:spPr>
              <a:xfrm>
                <a:off x="712664" y="4097717"/>
                <a:ext cx="232830" cy="293432"/>
              </a:xfrm>
              <a:custGeom>
                <a:avLst/>
                <a:gdLst/>
                <a:ahLst/>
                <a:cxnLst/>
                <a:rect l="l" t="t" r="r" b="b"/>
                <a:pathLst>
                  <a:path w="45519" h="57367" extrusionOk="0">
                    <a:moveTo>
                      <a:pt x="14814" y="0"/>
                    </a:moveTo>
                    <a:cubicBezTo>
                      <a:pt x="5966" y="17697"/>
                      <a:pt x="890" y="37152"/>
                      <a:pt x="0" y="57366"/>
                    </a:cubicBezTo>
                    <a:lnTo>
                      <a:pt x="33566" y="57366"/>
                    </a:lnTo>
                    <a:cubicBezTo>
                      <a:pt x="34442" y="42152"/>
                      <a:pt x="38511" y="27283"/>
                      <a:pt x="45518" y="13745"/>
                    </a:cubicBezTo>
                    <a:lnTo>
                      <a:pt x="14814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00" name="Google Shape;929;p39">
            <a:extLst>
              <a:ext uri="{FF2B5EF4-FFF2-40B4-BE49-F238E27FC236}">
                <a16:creationId xmlns:a16="http://schemas.microsoft.com/office/drawing/2014/main" id="{7BC415E2-0847-6374-D2DF-03EDAC1EEE3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26205" y="1521808"/>
            <a:ext cx="2986751" cy="2345486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>
              <a:buFont typeface="Arial"/>
              <a:buChar char="•"/>
            </a:pPr>
            <a:endParaRPr lang="en" sz="1400" dirty="0"/>
          </a:p>
          <a:p>
            <a:pPr marL="285750" indent="-285750">
              <a:lnSpc>
                <a:spcPct val="200000"/>
              </a:lnSpc>
              <a:buFont typeface="Metrophobic,Sans-Serif"/>
              <a:buChar char="•"/>
            </a:pPr>
            <a:r>
              <a:rPr lang="en" sz="1400" dirty="0"/>
              <a:t>Verdaderos positivos:113</a:t>
            </a:r>
            <a:endParaRPr lang="en-US" sz="1400" dirty="0"/>
          </a:p>
          <a:p>
            <a:pPr marL="285750" indent="-285750">
              <a:lnSpc>
                <a:spcPct val="200000"/>
              </a:lnSpc>
              <a:buFont typeface="Metrophobic,Sans-Serif"/>
              <a:buChar char="•"/>
            </a:pPr>
            <a:r>
              <a:rPr lang="en" sz="1400" dirty="0"/>
              <a:t>Verdaderos negativos: 52</a:t>
            </a:r>
            <a:endParaRPr lang="en-US" sz="1400" dirty="0"/>
          </a:p>
          <a:p>
            <a:pPr marL="285750" indent="-285750">
              <a:lnSpc>
                <a:spcPct val="200000"/>
              </a:lnSpc>
              <a:buFont typeface="Metrophobic,Sans-Serif"/>
              <a:buChar char="•"/>
            </a:pPr>
            <a:r>
              <a:rPr lang="en" sz="1400" dirty="0"/>
              <a:t>Aciertos: 165/224</a:t>
            </a:r>
            <a:endParaRPr lang="en-US" sz="1400" dirty="0"/>
          </a:p>
          <a:p>
            <a:pPr marL="285750" indent="-285750">
              <a:lnSpc>
                <a:spcPct val="200000"/>
              </a:lnSpc>
              <a:buFont typeface="Metrophobic,Sans-Serif"/>
              <a:buChar char="•"/>
            </a:pPr>
            <a:r>
              <a:rPr lang="en" sz="1400" dirty="0"/>
              <a:t>Precisión: 0,7366</a:t>
            </a:r>
          </a:p>
          <a:p>
            <a:pPr marL="285750" indent="-285750">
              <a:buChar char="•"/>
            </a:pPr>
            <a:endParaRPr lang="en" sz="1400" dirty="0"/>
          </a:p>
        </p:txBody>
      </p:sp>
    </p:spTree>
    <p:extLst>
      <p:ext uri="{BB962C8B-B14F-4D97-AF65-F5344CB8AC3E}">
        <p14:creationId xmlns:p14="http://schemas.microsoft.com/office/powerpoint/2010/main" val="3369626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1"/>
          <p:cNvSpPr txBox="1">
            <a:spLocks noGrp="1"/>
          </p:cNvSpPr>
          <p:nvPr>
            <p:ph type="title" idx="2"/>
          </p:nvPr>
        </p:nvSpPr>
        <p:spPr>
          <a:xfrm>
            <a:off x="2567450" y="1167600"/>
            <a:ext cx="2154900" cy="1735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50" name="Google Shape;350;p31"/>
          <p:cNvSpPr txBox="1">
            <a:spLocks noGrp="1"/>
          </p:cNvSpPr>
          <p:nvPr>
            <p:ph type="title"/>
          </p:nvPr>
        </p:nvSpPr>
        <p:spPr>
          <a:xfrm>
            <a:off x="2567450" y="3246946"/>
            <a:ext cx="4170300" cy="616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sp>
        <p:nvSpPr>
          <p:cNvPr id="351" name="Google Shape;351;p31"/>
          <p:cNvSpPr/>
          <p:nvPr/>
        </p:nvSpPr>
        <p:spPr>
          <a:xfrm>
            <a:off x="2661150" y="3023313"/>
            <a:ext cx="4113600" cy="39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1"/>
          <p:cNvSpPr/>
          <p:nvPr/>
        </p:nvSpPr>
        <p:spPr>
          <a:xfrm>
            <a:off x="2661149" y="3023353"/>
            <a:ext cx="1326265" cy="45719"/>
          </a:xfrm>
          <a:custGeom>
            <a:avLst/>
            <a:gdLst/>
            <a:ahLst/>
            <a:cxnLst/>
            <a:rect l="l" t="t" r="r" b="b"/>
            <a:pathLst>
              <a:path w="11304" h="680" extrusionOk="0">
                <a:moveTo>
                  <a:pt x="347" y="0"/>
                </a:moveTo>
                <a:cubicBezTo>
                  <a:pt x="153" y="0"/>
                  <a:pt x="0" y="152"/>
                  <a:pt x="0" y="347"/>
                </a:cubicBezTo>
                <a:cubicBezTo>
                  <a:pt x="0" y="527"/>
                  <a:pt x="153" y="679"/>
                  <a:pt x="347" y="679"/>
                </a:cubicBezTo>
                <a:lnTo>
                  <a:pt x="11248" y="679"/>
                </a:lnTo>
                <a:cubicBezTo>
                  <a:pt x="11248" y="458"/>
                  <a:pt x="11261" y="222"/>
                  <a:pt x="11303" y="0"/>
                </a:cubicBezTo>
                <a:close/>
              </a:path>
            </a:pathLst>
          </a:custGeom>
          <a:solidFill>
            <a:srgbClr val="FF6A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3" name="Google Shape;353;p31"/>
          <p:cNvGrpSpPr/>
          <p:nvPr/>
        </p:nvGrpSpPr>
        <p:grpSpPr>
          <a:xfrm>
            <a:off x="3943007" y="2969759"/>
            <a:ext cx="146045" cy="146102"/>
            <a:chOff x="3206407" y="2963780"/>
            <a:chExt cx="146045" cy="146102"/>
          </a:xfrm>
        </p:grpSpPr>
        <p:sp>
          <p:nvSpPr>
            <p:cNvPr id="354" name="Google Shape;354;p31"/>
            <p:cNvSpPr/>
            <p:nvPr/>
          </p:nvSpPr>
          <p:spPr>
            <a:xfrm>
              <a:off x="3206407" y="2963780"/>
              <a:ext cx="146045" cy="146102"/>
            </a:xfrm>
            <a:custGeom>
              <a:avLst/>
              <a:gdLst/>
              <a:ahLst/>
              <a:cxnLst/>
              <a:rect l="l" t="t" r="r" b="b"/>
              <a:pathLst>
                <a:path w="2552" h="2553" extrusionOk="0">
                  <a:moveTo>
                    <a:pt x="1276" y="1"/>
                  </a:moveTo>
                  <a:cubicBezTo>
                    <a:pt x="568" y="1"/>
                    <a:pt x="0" y="570"/>
                    <a:pt x="0" y="1277"/>
                  </a:cubicBezTo>
                  <a:cubicBezTo>
                    <a:pt x="0" y="1984"/>
                    <a:pt x="568" y="2552"/>
                    <a:pt x="1276" y="2552"/>
                  </a:cubicBezTo>
                  <a:cubicBezTo>
                    <a:pt x="1983" y="2552"/>
                    <a:pt x="2552" y="1984"/>
                    <a:pt x="2552" y="1277"/>
                  </a:cubicBezTo>
                  <a:cubicBezTo>
                    <a:pt x="2552" y="570"/>
                    <a:pt x="1983" y="1"/>
                    <a:pt x="1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1"/>
            <p:cNvSpPr/>
            <p:nvPr/>
          </p:nvSpPr>
          <p:spPr>
            <a:xfrm>
              <a:off x="3250815" y="3008245"/>
              <a:ext cx="57227" cy="57170"/>
            </a:xfrm>
            <a:custGeom>
              <a:avLst/>
              <a:gdLst/>
              <a:ahLst/>
              <a:cxnLst/>
              <a:rect l="l" t="t" r="r" b="b"/>
              <a:pathLst>
                <a:path w="1000" h="999" extrusionOk="0">
                  <a:moveTo>
                    <a:pt x="500" y="0"/>
                  </a:moveTo>
                  <a:cubicBezTo>
                    <a:pt x="223" y="0"/>
                    <a:pt x="1" y="222"/>
                    <a:pt x="1" y="500"/>
                  </a:cubicBezTo>
                  <a:cubicBezTo>
                    <a:pt x="1" y="777"/>
                    <a:pt x="223" y="999"/>
                    <a:pt x="500" y="999"/>
                  </a:cubicBezTo>
                  <a:cubicBezTo>
                    <a:pt x="777" y="999"/>
                    <a:pt x="999" y="777"/>
                    <a:pt x="999" y="500"/>
                  </a:cubicBezTo>
                  <a:cubicBezTo>
                    <a:pt x="999" y="222"/>
                    <a:pt x="777" y="0"/>
                    <a:pt x="500" y="0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" name="Google Shape;356;p31"/>
          <p:cNvGrpSpPr/>
          <p:nvPr/>
        </p:nvGrpSpPr>
        <p:grpSpPr>
          <a:xfrm>
            <a:off x="4776350" y="1728120"/>
            <a:ext cx="1314377" cy="482094"/>
            <a:chOff x="4776350" y="1692025"/>
            <a:chExt cx="1314377" cy="482094"/>
          </a:xfrm>
        </p:grpSpPr>
        <p:sp>
          <p:nvSpPr>
            <p:cNvPr id="357" name="Google Shape;357;p31"/>
            <p:cNvSpPr/>
            <p:nvPr/>
          </p:nvSpPr>
          <p:spPr>
            <a:xfrm>
              <a:off x="5195459" y="1692025"/>
              <a:ext cx="492273" cy="482094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1"/>
            <p:cNvSpPr/>
            <p:nvPr/>
          </p:nvSpPr>
          <p:spPr>
            <a:xfrm>
              <a:off x="5377513" y="1860017"/>
              <a:ext cx="42768" cy="146115"/>
            </a:xfrm>
            <a:custGeom>
              <a:avLst/>
              <a:gdLst/>
              <a:ahLst/>
              <a:cxnLst/>
              <a:rect l="l" t="t" r="r" b="b"/>
              <a:pathLst>
                <a:path w="958" h="3273" extrusionOk="0">
                  <a:moveTo>
                    <a:pt x="0" y="0"/>
                  </a:moveTo>
                  <a:lnTo>
                    <a:pt x="0" y="3273"/>
                  </a:lnTo>
                  <a:lnTo>
                    <a:pt x="958" y="3273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1"/>
            <p:cNvSpPr/>
            <p:nvPr/>
          </p:nvSpPr>
          <p:spPr>
            <a:xfrm>
              <a:off x="5458629" y="1860017"/>
              <a:ext cx="43393" cy="146115"/>
            </a:xfrm>
            <a:custGeom>
              <a:avLst/>
              <a:gdLst/>
              <a:ahLst/>
              <a:cxnLst/>
              <a:rect l="l" t="t" r="r" b="b"/>
              <a:pathLst>
                <a:path w="972" h="3273" extrusionOk="0">
                  <a:moveTo>
                    <a:pt x="0" y="0"/>
                  </a:moveTo>
                  <a:lnTo>
                    <a:pt x="0" y="3273"/>
                  </a:lnTo>
                  <a:lnTo>
                    <a:pt x="971" y="3273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1"/>
            <p:cNvSpPr/>
            <p:nvPr/>
          </p:nvSpPr>
          <p:spPr>
            <a:xfrm>
              <a:off x="5829434" y="1802383"/>
              <a:ext cx="261293" cy="261337"/>
            </a:xfrm>
            <a:custGeom>
              <a:avLst/>
              <a:gdLst/>
              <a:ahLst/>
              <a:cxnLst/>
              <a:rect l="l" t="t" r="r" b="b"/>
              <a:pathLst>
                <a:path w="5853" h="5854" extrusionOk="0">
                  <a:moveTo>
                    <a:pt x="2927" y="1"/>
                  </a:moveTo>
                  <a:cubicBezTo>
                    <a:pt x="1319" y="1"/>
                    <a:pt x="1" y="1319"/>
                    <a:pt x="1" y="2928"/>
                  </a:cubicBezTo>
                  <a:cubicBezTo>
                    <a:pt x="1" y="4550"/>
                    <a:pt x="1319" y="5853"/>
                    <a:pt x="2927" y="5853"/>
                  </a:cubicBezTo>
                  <a:cubicBezTo>
                    <a:pt x="4549" y="5853"/>
                    <a:pt x="5853" y="4550"/>
                    <a:pt x="5853" y="2928"/>
                  </a:cubicBezTo>
                  <a:cubicBezTo>
                    <a:pt x="5853" y="1319"/>
                    <a:pt x="4549" y="1"/>
                    <a:pt x="29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1"/>
            <p:cNvSpPr/>
            <p:nvPr/>
          </p:nvSpPr>
          <p:spPr>
            <a:xfrm>
              <a:off x="5931622" y="1905151"/>
              <a:ext cx="48928" cy="56428"/>
            </a:xfrm>
            <a:custGeom>
              <a:avLst/>
              <a:gdLst/>
              <a:ahLst/>
              <a:cxnLst/>
              <a:rect l="l" t="t" r="r" b="b"/>
              <a:pathLst>
                <a:path w="1096" h="1264" extrusionOk="0">
                  <a:moveTo>
                    <a:pt x="0" y="1"/>
                  </a:moveTo>
                  <a:lnTo>
                    <a:pt x="0" y="1263"/>
                  </a:lnTo>
                  <a:lnTo>
                    <a:pt x="1095" y="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1"/>
            <p:cNvSpPr/>
            <p:nvPr/>
          </p:nvSpPr>
          <p:spPr>
            <a:xfrm>
              <a:off x="5980506" y="1905151"/>
              <a:ext cx="8125" cy="55803"/>
            </a:xfrm>
            <a:custGeom>
              <a:avLst/>
              <a:gdLst/>
              <a:ahLst/>
              <a:cxnLst/>
              <a:rect l="l" t="t" r="r" b="b"/>
              <a:pathLst>
                <a:path w="182" h="1250" extrusionOk="0">
                  <a:moveTo>
                    <a:pt x="0" y="1"/>
                  </a:moveTo>
                  <a:lnTo>
                    <a:pt x="0" y="1249"/>
                  </a:lnTo>
                  <a:lnTo>
                    <a:pt x="181" y="1249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1"/>
            <p:cNvSpPr/>
            <p:nvPr/>
          </p:nvSpPr>
          <p:spPr>
            <a:xfrm>
              <a:off x="4776350" y="1802383"/>
              <a:ext cx="260668" cy="261337"/>
            </a:xfrm>
            <a:custGeom>
              <a:avLst/>
              <a:gdLst/>
              <a:ahLst/>
              <a:cxnLst/>
              <a:rect l="l" t="t" r="r" b="b"/>
              <a:pathLst>
                <a:path w="5839" h="5854" extrusionOk="0">
                  <a:moveTo>
                    <a:pt x="2913" y="1"/>
                  </a:moveTo>
                  <a:cubicBezTo>
                    <a:pt x="1304" y="1"/>
                    <a:pt x="1" y="1319"/>
                    <a:pt x="1" y="2928"/>
                  </a:cubicBezTo>
                  <a:cubicBezTo>
                    <a:pt x="1" y="4550"/>
                    <a:pt x="1304" y="5853"/>
                    <a:pt x="2913" y="5853"/>
                  </a:cubicBezTo>
                  <a:cubicBezTo>
                    <a:pt x="4535" y="5853"/>
                    <a:pt x="5839" y="4550"/>
                    <a:pt x="5839" y="2928"/>
                  </a:cubicBezTo>
                  <a:cubicBezTo>
                    <a:pt x="5839" y="1319"/>
                    <a:pt x="4535" y="1"/>
                    <a:pt x="29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4885904" y="1905151"/>
              <a:ext cx="49017" cy="56428"/>
            </a:xfrm>
            <a:custGeom>
              <a:avLst/>
              <a:gdLst/>
              <a:ahLst/>
              <a:cxnLst/>
              <a:rect l="l" t="t" r="r" b="b"/>
              <a:pathLst>
                <a:path w="1098" h="1264" extrusionOk="0">
                  <a:moveTo>
                    <a:pt x="1097" y="1"/>
                  </a:moveTo>
                  <a:lnTo>
                    <a:pt x="1" y="626"/>
                  </a:lnTo>
                  <a:lnTo>
                    <a:pt x="1097" y="1263"/>
                  </a:lnTo>
                  <a:lnTo>
                    <a:pt x="109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4878493" y="1905151"/>
              <a:ext cx="7455" cy="55803"/>
            </a:xfrm>
            <a:custGeom>
              <a:avLst/>
              <a:gdLst/>
              <a:ahLst/>
              <a:cxnLst/>
              <a:rect l="l" t="t" r="r" b="b"/>
              <a:pathLst>
                <a:path w="167" h="1250" extrusionOk="0">
                  <a:moveTo>
                    <a:pt x="1" y="1"/>
                  </a:moveTo>
                  <a:lnTo>
                    <a:pt x="1" y="1249"/>
                  </a:lnTo>
                  <a:lnTo>
                    <a:pt x="167" y="1249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" name="Google Shape;391;p31"/>
          <p:cNvGrpSpPr/>
          <p:nvPr/>
        </p:nvGrpSpPr>
        <p:grpSpPr>
          <a:xfrm>
            <a:off x="2465285" y="552003"/>
            <a:ext cx="599322" cy="250348"/>
            <a:chOff x="2465285" y="552003"/>
            <a:chExt cx="599322" cy="250348"/>
          </a:xfrm>
        </p:grpSpPr>
        <p:sp>
          <p:nvSpPr>
            <p:cNvPr id="392" name="Google Shape;392;p31"/>
            <p:cNvSpPr/>
            <p:nvPr/>
          </p:nvSpPr>
          <p:spPr>
            <a:xfrm>
              <a:off x="2465285" y="552003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1"/>
            <p:cNvSpPr/>
            <p:nvPr/>
          </p:nvSpPr>
          <p:spPr>
            <a:xfrm>
              <a:off x="2569277" y="620325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4" name="Google Shape;394;p31"/>
            <p:cNvSpPr/>
            <p:nvPr/>
          </p:nvSpPr>
          <p:spPr>
            <a:xfrm flipH="1">
              <a:off x="2808974" y="552003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 flipH="1">
              <a:off x="2912966" y="620325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FB3C6E69-426A-E9FD-0F0E-9F528636EE95}"/>
              </a:ext>
            </a:extLst>
          </p:cNvPr>
          <p:cNvGrpSpPr/>
          <p:nvPr/>
        </p:nvGrpSpPr>
        <p:grpSpPr>
          <a:xfrm>
            <a:off x="705075" y="552000"/>
            <a:ext cx="1262950" cy="2090895"/>
            <a:chOff x="705075" y="552000"/>
            <a:chExt cx="1262950" cy="2090895"/>
          </a:xfrm>
        </p:grpSpPr>
        <p:cxnSp>
          <p:nvCxnSpPr>
            <p:cNvPr id="31" name="Google Shape;239;p28">
              <a:extLst>
                <a:ext uri="{FF2B5EF4-FFF2-40B4-BE49-F238E27FC236}">
                  <a16:creationId xmlns:a16="http://schemas.microsoft.com/office/drawing/2014/main" id="{2A3DF2FD-156D-DB67-D605-199D63D4BEA2}"/>
                </a:ext>
              </a:extLst>
            </p:cNvPr>
            <p:cNvCxnSpPr/>
            <p:nvPr/>
          </p:nvCxnSpPr>
          <p:spPr>
            <a:xfrm>
              <a:off x="705075" y="2295636"/>
              <a:ext cx="1238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2" name="Grupo 31">
              <a:extLst>
                <a:ext uri="{FF2B5EF4-FFF2-40B4-BE49-F238E27FC236}">
                  <a16:creationId xmlns:a16="http://schemas.microsoft.com/office/drawing/2014/main" id="{61E9CC72-315B-75CC-ABFB-06ECEE43D5E0}"/>
                </a:ext>
              </a:extLst>
            </p:cNvPr>
            <p:cNvGrpSpPr/>
            <p:nvPr/>
          </p:nvGrpSpPr>
          <p:grpSpPr>
            <a:xfrm>
              <a:off x="723837" y="552000"/>
              <a:ext cx="1244188" cy="2090895"/>
              <a:chOff x="723837" y="552000"/>
              <a:chExt cx="1244188" cy="2090895"/>
            </a:xfrm>
          </p:grpSpPr>
          <p:grpSp>
            <p:nvGrpSpPr>
              <p:cNvPr id="33" name="Google Shape;215;p28">
                <a:extLst>
                  <a:ext uri="{FF2B5EF4-FFF2-40B4-BE49-F238E27FC236}">
                    <a16:creationId xmlns:a16="http://schemas.microsoft.com/office/drawing/2014/main" id="{46A12202-7F63-0C10-9445-AB273A4482ED}"/>
                  </a:ext>
                </a:extLst>
              </p:cNvPr>
              <p:cNvGrpSpPr/>
              <p:nvPr/>
            </p:nvGrpSpPr>
            <p:grpSpPr>
              <a:xfrm>
                <a:off x="723837" y="552000"/>
                <a:ext cx="1244188" cy="1640915"/>
                <a:chOff x="723837" y="552000"/>
                <a:chExt cx="1244188" cy="1640915"/>
              </a:xfrm>
            </p:grpSpPr>
            <p:sp>
              <p:nvSpPr>
                <p:cNvPr id="36" name="Google Shape;216;p28">
                  <a:extLst>
                    <a:ext uri="{FF2B5EF4-FFF2-40B4-BE49-F238E27FC236}">
                      <a16:creationId xmlns:a16="http://schemas.microsoft.com/office/drawing/2014/main" id="{4EFC82A1-203D-626C-CFC6-54DD8D953E67}"/>
                    </a:ext>
                  </a:extLst>
                </p:cNvPr>
                <p:cNvSpPr/>
                <p:nvPr/>
              </p:nvSpPr>
              <p:spPr>
                <a:xfrm>
                  <a:off x="729625" y="552000"/>
                  <a:ext cx="98100" cy="98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217;p28">
                  <a:extLst>
                    <a:ext uri="{FF2B5EF4-FFF2-40B4-BE49-F238E27FC236}">
                      <a16:creationId xmlns:a16="http://schemas.microsoft.com/office/drawing/2014/main" id="{11CDB739-494D-A366-FC5D-31A426DA2BDC}"/>
                    </a:ext>
                  </a:extLst>
                </p:cNvPr>
                <p:cNvSpPr/>
                <p:nvPr/>
              </p:nvSpPr>
              <p:spPr>
                <a:xfrm>
                  <a:off x="882900" y="552000"/>
                  <a:ext cx="98100" cy="9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218;p28">
                  <a:extLst>
                    <a:ext uri="{FF2B5EF4-FFF2-40B4-BE49-F238E27FC236}">
                      <a16:creationId xmlns:a16="http://schemas.microsoft.com/office/drawing/2014/main" id="{8D4ADD30-A25C-090C-D781-C6EA88666495}"/>
                    </a:ext>
                  </a:extLst>
                </p:cNvPr>
                <p:cNvSpPr/>
                <p:nvPr/>
              </p:nvSpPr>
              <p:spPr>
                <a:xfrm>
                  <a:off x="1036175" y="552000"/>
                  <a:ext cx="98100" cy="981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9" name="Google Shape;219;p28">
                  <a:extLst>
                    <a:ext uri="{FF2B5EF4-FFF2-40B4-BE49-F238E27FC236}">
                      <a16:creationId xmlns:a16="http://schemas.microsoft.com/office/drawing/2014/main" id="{176496D0-362E-D000-A2A0-5934EB312EA3}"/>
                    </a:ext>
                  </a:extLst>
                </p:cNvPr>
                <p:cNvGrpSpPr/>
                <p:nvPr/>
              </p:nvGrpSpPr>
              <p:grpSpPr>
                <a:xfrm>
                  <a:off x="729630" y="1968358"/>
                  <a:ext cx="255615" cy="224557"/>
                  <a:chOff x="6184139" y="1980808"/>
                  <a:chExt cx="451696" cy="396814"/>
                </a:xfrm>
              </p:grpSpPr>
              <p:sp>
                <p:nvSpPr>
                  <p:cNvPr id="58" name="Google Shape;220;p28">
                    <a:extLst>
                      <a:ext uri="{FF2B5EF4-FFF2-40B4-BE49-F238E27FC236}">
                        <a16:creationId xmlns:a16="http://schemas.microsoft.com/office/drawing/2014/main" id="{EA26CF63-C770-0FE9-48FD-19BD76AB55B7}"/>
                      </a:ext>
                    </a:extLst>
                  </p:cNvPr>
                  <p:cNvSpPr/>
                  <p:nvPr/>
                </p:nvSpPr>
                <p:spPr>
                  <a:xfrm>
                    <a:off x="6184139" y="1980808"/>
                    <a:ext cx="451696" cy="3968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73" h="8322" extrusionOk="0">
                        <a:moveTo>
                          <a:pt x="4272" y="361"/>
                        </a:moveTo>
                        <a:cubicBezTo>
                          <a:pt x="4675" y="361"/>
                          <a:pt x="5063" y="583"/>
                          <a:pt x="5257" y="943"/>
                        </a:cubicBezTo>
                        <a:cubicBezTo>
                          <a:pt x="5285" y="1013"/>
                          <a:pt x="5354" y="1041"/>
                          <a:pt x="5437" y="1041"/>
                        </a:cubicBezTo>
                        <a:cubicBezTo>
                          <a:pt x="5466" y="1038"/>
                          <a:pt x="5495" y="1036"/>
                          <a:pt x="5524" y="1036"/>
                        </a:cubicBezTo>
                        <a:cubicBezTo>
                          <a:pt x="5868" y="1036"/>
                          <a:pt x="6196" y="1263"/>
                          <a:pt x="6324" y="1596"/>
                        </a:cubicBezTo>
                        <a:cubicBezTo>
                          <a:pt x="6349" y="1657"/>
                          <a:pt x="6408" y="1709"/>
                          <a:pt x="6480" y="1709"/>
                        </a:cubicBezTo>
                        <a:cubicBezTo>
                          <a:pt x="6489" y="1709"/>
                          <a:pt x="6497" y="1708"/>
                          <a:pt x="6505" y="1707"/>
                        </a:cubicBezTo>
                        <a:cubicBezTo>
                          <a:pt x="6521" y="1705"/>
                          <a:pt x="6536" y="1704"/>
                          <a:pt x="6552" y="1704"/>
                        </a:cubicBezTo>
                        <a:cubicBezTo>
                          <a:pt x="6838" y="1704"/>
                          <a:pt x="7088" y="1944"/>
                          <a:pt x="7088" y="2234"/>
                        </a:cubicBezTo>
                        <a:cubicBezTo>
                          <a:pt x="7088" y="2524"/>
                          <a:pt x="6851" y="2760"/>
                          <a:pt x="6561" y="2760"/>
                        </a:cubicBezTo>
                        <a:lnTo>
                          <a:pt x="6311" y="2760"/>
                        </a:lnTo>
                        <a:lnTo>
                          <a:pt x="6311" y="2178"/>
                        </a:lnTo>
                        <a:cubicBezTo>
                          <a:pt x="6311" y="2073"/>
                          <a:pt x="6222" y="1988"/>
                          <a:pt x="6120" y="1988"/>
                        </a:cubicBezTo>
                        <a:cubicBezTo>
                          <a:pt x="6101" y="1988"/>
                          <a:pt x="6081" y="1991"/>
                          <a:pt x="6061" y="1997"/>
                        </a:cubicBezTo>
                        <a:lnTo>
                          <a:pt x="4064" y="2566"/>
                        </a:lnTo>
                        <a:cubicBezTo>
                          <a:pt x="3981" y="2594"/>
                          <a:pt x="3926" y="2677"/>
                          <a:pt x="3939" y="2760"/>
                        </a:cubicBezTo>
                        <a:lnTo>
                          <a:pt x="3066" y="2760"/>
                        </a:lnTo>
                        <a:cubicBezTo>
                          <a:pt x="2678" y="2760"/>
                          <a:pt x="2345" y="2413"/>
                          <a:pt x="2373" y="2025"/>
                        </a:cubicBezTo>
                        <a:cubicBezTo>
                          <a:pt x="2373" y="1886"/>
                          <a:pt x="2441" y="1720"/>
                          <a:pt x="2552" y="1609"/>
                        </a:cubicBezTo>
                        <a:cubicBezTo>
                          <a:pt x="2678" y="1470"/>
                          <a:pt x="2830" y="1401"/>
                          <a:pt x="3011" y="1387"/>
                        </a:cubicBezTo>
                        <a:cubicBezTo>
                          <a:pt x="3094" y="1374"/>
                          <a:pt x="3163" y="1318"/>
                          <a:pt x="3177" y="1235"/>
                        </a:cubicBezTo>
                        <a:cubicBezTo>
                          <a:pt x="3232" y="999"/>
                          <a:pt x="3371" y="777"/>
                          <a:pt x="3565" y="610"/>
                        </a:cubicBezTo>
                        <a:cubicBezTo>
                          <a:pt x="3773" y="444"/>
                          <a:pt x="4009" y="361"/>
                          <a:pt x="4272" y="361"/>
                        </a:cubicBezTo>
                        <a:close/>
                        <a:moveTo>
                          <a:pt x="5936" y="2413"/>
                        </a:moveTo>
                        <a:lnTo>
                          <a:pt x="5936" y="2816"/>
                        </a:lnTo>
                        <a:lnTo>
                          <a:pt x="4300" y="3301"/>
                        </a:lnTo>
                        <a:lnTo>
                          <a:pt x="4300" y="2885"/>
                        </a:lnTo>
                        <a:lnTo>
                          <a:pt x="5936" y="2413"/>
                        </a:lnTo>
                        <a:close/>
                        <a:moveTo>
                          <a:pt x="5618" y="4493"/>
                        </a:moveTo>
                        <a:cubicBezTo>
                          <a:pt x="5797" y="4493"/>
                          <a:pt x="5936" y="4632"/>
                          <a:pt x="5936" y="4813"/>
                        </a:cubicBezTo>
                        <a:lnTo>
                          <a:pt x="5936" y="4826"/>
                        </a:lnTo>
                        <a:lnTo>
                          <a:pt x="5936" y="4841"/>
                        </a:lnTo>
                        <a:cubicBezTo>
                          <a:pt x="5936" y="5007"/>
                          <a:pt x="5797" y="5146"/>
                          <a:pt x="5618" y="5146"/>
                        </a:cubicBezTo>
                        <a:lnTo>
                          <a:pt x="5326" y="5146"/>
                        </a:lnTo>
                        <a:cubicBezTo>
                          <a:pt x="5146" y="5146"/>
                          <a:pt x="5007" y="5007"/>
                          <a:pt x="5007" y="4841"/>
                        </a:cubicBezTo>
                        <a:lnTo>
                          <a:pt x="5007" y="4813"/>
                        </a:lnTo>
                        <a:cubicBezTo>
                          <a:pt x="5007" y="4632"/>
                          <a:pt x="5146" y="4493"/>
                          <a:pt x="5326" y="4493"/>
                        </a:cubicBezTo>
                        <a:close/>
                        <a:moveTo>
                          <a:pt x="3621" y="4909"/>
                        </a:moveTo>
                        <a:cubicBezTo>
                          <a:pt x="3800" y="4909"/>
                          <a:pt x="3939" y="5048"/>
                          <a:pt x="3939" y="5215"/>
                        </a:cubicBezTo>
                        <a:lnTo>
                          <a:pt x="3939" y="5229"/>
                        </a:lnTo>
                        <a:lnTo>
                          <a:pt x="3939" y="5242"/>
                        </a:lnTo>
                        <a:cubicBezTo>
                          <a:pt x="3939" y="5409"/>
                          <a:pt x="3800" y="5547"/>
                          <a:pt x="3621" y="5547"/>
                        </a:cubicBezTo>
                        <a:lnTo>
                          <a:pt x="3316" y="5547"/>
                        </a:lnTo>
                        <a:cubicBezTo>
                          <a:pt x="3149" y="5547"/>
                          <a:pt x="3011" y="5409"/>
                          <a:pt x="3011" y="5242"/>
                        </a:cubicBezTo>
                        <a:lnTo>
                          <a:pt x="3011" y="5215"/>
                        </a:lnTo>
                        <a:cubicBezTo>
                          <a:pt x="3011" y="5048"/>
                          <a:pt x="3149" y="4909"/>
                          <a:pt x="3316" y="4909"/>
                        </a:cubicBezTo>
                        <a:close/>
                        <a:moveTo>
                          <a:pt x="7615" y="2483"/>
                        </a:moveTo>
                        <a:lnTo>
                          <a:pt x="7615" y="6200"/>
                        </a:lnTo>
                        <a:lnTo>
                          <a:pt x="1873" y="6200"/>
                        </a:lnTo>
                        <a:lnTo>
                          <a:pt x="1873" y="2483"/>
                        </a:lnTo>
                        <a:lnTo>
                          <a:pt x="2081" y="2483"/>
                        </a:lnTo>
                        <a:cubicBezTo>
                          <a:pt x="2247" y="2871"/>
                          <a:pt x="2636" y="3134"/>
                          <a:pt x="3066" y="3134"/>
                        </a:cubicBezTo>
                        <a:lnTo>
                          <a:pt x="3939" y="3134"/>
                        </a:lnTo>
                        <a:lnTo>
                          <a:pt x="3939" y="4619"/>
                        </a:lnTo>
                        <a:cubicBezTo>
                          <a:pt x="3843" y="4563"/>
                          <a:pt x="3732" y="4536"/>
                          <a:pt x="3621" y="4536"/>
                        </a:cubicBezTo>
                        <a:lnTo>
                          <a:pt x="3316" y="4536"/>
                        </a:lnTo>
                        <a:cubicBezTo>
                          <a:pt x="2941" y="4536"/>
                          <a:pt x="2636" y="4841"/>
                          <a:pt x="2636" y="5215"/>
                        </a:cubicBezTo>
                        <a:lnTo>
                          <a:pt x="2636" y="5242"/>
                        </a:lnTo>
                        <a:cubicBezTo>
                          <a:pt x="2636" y="5617"/>
                          <a:pt x="2941" y="5922"/>
                          <a:pt x="3316" y="5922"/>
                        </a:cubicBezTo>
                        <a:lnTo>
                          <a:pt x="3621" y="5922"/>
                        </a:lnTo>
                        <a:cubicBezTo>
                          <a:pt x="4009" y="5922"/>
                          <a:pt x="4300" y="5590"/>
                          <a:pt x="4300" y="5215"/>
                        </a:cubicBezTo>
                        <a:lnTo>
                          <a:pt x="4300" y="3676"/>
                        </a:lnTo>
                        <a:lnTo>
                          <a:pt x="5936" y="3204"/>
                        </a:lnTo>
                        <a:lnTo>
                          <a:pt x="5936" y="4203"/>
                        </a:lnTo>
                        <a:cubicBezTo>
                          <a:pt x="5840" y="4161"/>
                          <a:pt x="5742" y="4133"/>
                          <a:pt x="5618" y="4133"/>
                        </a:cubicBezTo>
                        <a:lnTo>
                          <a:pt x="5326" y="4133"/>
                        </a:lnTo>
                        <a:cubicBezTo>
                          <a:pt x="4952" y="4133"/>
                          <a:pt x="4647" y="4438"/>
                          <a:pt x="4647" y="4813"/>
                        </a:cubicBezTo>
                        <a:lnTo>
                          <a:pt x="4647" y="4841"/>
                        </a:lnTo>
                        <a:cubicBezTo>
                          <a:pt x="4647" y="5215"/>
                          <a:pt x="4952" y="5520"/>
                          <a:pt x="5326" y="5520"/>
                        </a:cubicBezTo>
                        <a:lnTo>
                          <a:pt x="5618" y="5520"/>
                        </a:lnTo>
                        <a:cubicBezTo>
                          <a:pt x="6006" y="5520"/>
                          <a:pt x="6311" y="5187"/>
                          <a:pt x="6311" y="4813"/>
                        </a:cubicBezTo>
                        <a:lnTo>
                          <a:pt x="6311" y="3134"/>
                        </a:lnTo>
                        <a:lnTo>
                          <a:pt x="6561" y="3134"/>
                        </a:lnTo>
                        <a:cubicBezTo>
                          <a:pt x="6962" y="3134"/>
                          <a:pt x="7323" y="2857"/>
                          <a:pt x="7434" y="2483"/>
                        </a:cubicBezTo>
                        <a:close/>
                        <a:moveTo>
                          <a:pt x="8044" y="1664"/>
                        </a:moveTo>
                        <a:cubicBezTo>
                          <a:pt x="8253" y="1664"/>
                          <a:pt x="8432" y="1831"/>
                          <a:pt x="8432" y="2053"/>
                        </a:cubicBezTo>
                        <a:lnTo>
                          <a:pt x="8432" y="6629"/>
                        </a:lnTo>
                        <a:cubicBezTo>
                          <a:pt x="8432" y="6838"/>
                          <a:pt x="8253" y="7017"/>
                          <a:pt x="8044" y="7017"/>
                        </a:cubicBezTo>
                        <a:lnTo>
                          <a:pt x="1443" y="7017"/>
                        </a:lnTo>
                        <a:cubicBezTo>
                          <a:pt x="1221" y="7017"/>
                          <a:pt x="1055" y="6838"/>
                          <a:pt x="1055" y="6629"/>
                        </a:cubicBezTo>
                        <a:lnTo>
                          <a:pt x="1055" y="2053"/>
                        </a:lnTo>
                        <a:cubicBezTo>
                          <a:pt x="1055" y="1831"/>
                          <a:pt x="1221" y="1664"/>
                          <a:pt x="1443" y="1664"/>
                        </a:cubicBezTo>
                        <a:lnTo>
                          <a:pt x="2081" y="1664"/>
                        </a:lnTo>
                        <a:cubicBezTo>
                          <a:pt x="2025" y="1803"/>
                          <a:pt x="1998" y="1956"/>
                          <a:pt x="1998" y="2108"/>
                        </a:cubicBezTo>
                        <a:lnTo>
                          <a:pt x="1679" y="2108"/>
                        </a:lnTo>
                        <a:cubicBezTo>
                          <a:pt x="1582" y="2108"/>
                          <a:pt x="1498" y="2191"/>
                          <a:pt x="1498" y="2289"/>
                        </a:cubicBezTo>
                        <a:lnTo>
                          <a:pt x="1498" y="6394"/>
                        </a:lnTo>
                        <a:cubicBezTo>
                          <a:pt x="1498" y="6490"/>
                          <a:pt x="1582" y="6574"/>
                          <a:pt x="1679" y="6574"/>
                        </a:cubicBezTo>
                        <a:lnTo>
                          <a:pt x="7794" y="6574"/>
                        </a:lnTo>
                        <a:cubicBezTo>
                          <a:pt x="7905" y="6574"/>
                          <a:pt x="7989" y="6490"/>
                          <a:pt x="7989" y="6394"/>
                        </a:cubicBezTo>
                        <a:lnTo>
                          <a:pt x="7989" y="2289"/>
                        </a:lnTo>
                        <a:cubicBezTo>
                          <a:pt x="7989" y="2191"/>
                          <a:pt x="7905" y="2108"/>
                          <a:pt x="7794" y="2108"/>
                        </a:cubicBezTo>
                        <a:lnTo>
                          <a:pt x="7448" y="2108"/>
                        </a:lnTo>
                        <a:cubicBezTo>
                          <a:pt x="7434" y="1942"/>
                          <a:pt x="7365" y="1790"/>
                          <a:pt x="7254" y="1664"/>
                        </a:cubicBezTo>
                        <a:close/>
                        <a:moveTo>
                          <a:pt x="4272" y="0"/>
                        </a:moveTo>
                        <a:cubicBezTo>
                          <a:pt x="3926" y="0"/>
                          <a:pt x="3593" y="111"/>
                          <a:pt x="3329" y="320"/>
                        </a:cubicBezTo>
                        <a:cubicBezTo>
                          <a:pt x="3107" y="514"/>
                          <a:pt x="2941" y="749"/>
                          <a:pt x="2844" y="1026"/>
                        </a:cubicBezTo>
                        <a:cubicBezTo>
                          <a:pt x="2663" y="1069"/>
                          <a:pt x="2484" y="1165"/>
                          <a:pt x="2345" y="1290"/>
                        </a:cubicBezTo>
                        <a:lnTo>
                          <a:pt x="1443" y="1290"/>
                        </a:lnTo>
                        <a:cubicBezTo>
                          <a:pt x="1027" y="1290"/>
                          <a:pt x="681" y="1637"/>
                          <a:pt x="681" y="2053"/>
                        </a:cubicBezTo>
                        <a:lnTo>
                          <a:pt x="681" y="6629"/>
                        </a:lnTo>
                        <a:cubicBezTo>
                          <a:pt x="681" y="6768"/>
                          <a:pt x="722" y="6906"/>
                          <a:pt x="792" y="7017"/>
                        </a:cubicBezTo>
                        <a:lnTo>
                          <a:pt x="195" y="7017"/>
                        </a:lnTo>
                        <a:cubicBezTo>
                          <a:pt x="84" y="7017"/>
                          <a:pt x="1" y="7101"/>
                          <a:pt x="1" y="7198"/>
                        </a:cubicBezTo>
                        <a:lnTo>
                          <a:pt x="1" y="7642"/>
                        </a:lnTo>
                        <a:cubicBezTo>
                          <a:pt x="1" y="8016"/>
                          <a:pt x="320" y="8321"/>
                          <a:pt x="694" y="8321"/>
                        </a:cubicBezTo>
                        <a:lnTo>
                          <a:pt x="3926" y="8321"/>
                        </a:lnTo>
                        <a:cubicBezTo>
                          <a:pt x="4037" y="8321"/>
                          <a:pt x="4120" y="8238"/>
                          <a:pt x="4120" y="8141"/>
                        </a:cubicBezTo>
                        <a:cubicBezTo>
                          <a:pt x="4120" y="8030"/>
                          <a:pt x="4037" y="7947"/>
                          <a:pt x="3926" y="7947"/>
                        </a:cubicBezTo>
                        <a:lnTo>
                          <a:pt x="694" y="7947"/>
                        </a:lnTo>
                        <a:cubicBezTo>
                          <a:pt x="514" y="7947"/>
                          <a:pt x="376" y="7808"/>
                          <a:pt x="376" y="7642"/>
                        </a:cubicBezTo>
                        <a:lnTo>
                          <a:pt x="376" y="7392"/>
                        </a:lnTo>
                        <a:lnTo>
                          <a:pt x="9098" y="7392"/>
                        </a:lnTo>
                        <a:lnTo>
                          <a:pt x="9098" y="7642"/>
                        </a:lnTo>
                        <a:cubicBezTo>
                          <a:pt x="9098" y="7808"/>
                          <a:pt x="8959" y="7947"/>
                          <a:pt x="8793" y="7947"/>
                        </a:cubicBezTo>
                        <a:lnTo>
                          <a:pt x="5562" y="7947"/>
                        </a:lnTo>
                        <a:cubicBezTo>
                          <a:pt x="5451" y="7947"/>
                          <a:pt x="5368" y="8030"/>
                          <a:pt x="5368" y="8141"/>
                        </a:cubicBezTo>
                        <a:cubicBezTo>
                          <a:pt x="5368" y="8238"/>
                          <a:pt x="5451" y="8321"/>
                          <a:pt x="5562" y="8321"/>
                        </a:cubicBezTo>
                        <a:lnTo>
                          <a:pt x="8793" y="8321"/>
                        </a:lnTo>
                        <a:cubicBezTo>
                          <a:pt x="9168" y="8321"/>
                          <a:pt x="9473" y="8016"/>
                          <a:pt x="9473" y="7642"/>
                        </a:cubicBezTo>
                        <a:lnTo>
                          <a:pt x="9473" y="7198"/>
                        </a:lnTo>
                        <a:cubicBezTo>
                          <a:pt x="9473" y="7101"/>
                          <a:pt x="9390" y="7017"/>
                          <a:pt x="9292" y="7017"/>
                        </a:cubicBezTo>
                        <a:lnTo>
                          <a:pt x="8696" y="7017"/>
                        </a:lnTo>
                        <a:cubicBezTo>
                          <a:pt x="8765" y="6906"/>
                          <a:pt x="8793" y="6768"/>
                          <a:pt x="8793" y="6629"/>
                        </a:cubicBezTo>
                        <a:lnTo>
                          <a:pt x="8793" y="2053"/>
                        </a:lnTo>
                        <a:cubicBezTo>
                          <a:pt x="8793" y="1637"/>
                          <a:pt x="8460" y="1290"/>
                          <a:pt x="8044" y="1290"/>
                        </a:cubicBezTo>
                        <a:lnTo>
                          <a:pt x="6588" y="1290"/>
                        </a:lnTo>
                        <a:cubicBezTo>
                          <a:pt x="6367" y="915"/>
                          <a:pt x="5964" y="666"/>
                          <a:pt x="5520" y="666"/>
                        </a:cubicBezTo>
                        <a:cubicBezTo>
                          <a:pt x="5243" y="250"/>
                          <a:pt x="4771" y="0"/>
                          <a:pt x="427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" name="Google Shape;221;p28">
                    <a:extLst>
                      <a:ext uri="{FF2B5EF4-FFF2-40B4-BE49-F238E27FC236}">
                        <a16:creationId xmlns:a16="http://schemas.microsoft.com/office/drawing/2014/main" id="{753B300F-2970-3D82-F5AD-6AD51CF56220}"/>
                      </a:ext>
                    </a:extLst>
                  </p:cNvPr>
                  <p:cNvSpPr/>
                  <p:nvPr/>
                </p:nvSpPr>
                <p:spPr>
                  <a:xfrm>
                    <a:off x="6400384" y="2359892"/>
                    <a:ext cx="19216" cy="174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3" h="367" extrusionOk="0">
                        <a:moveTo>
                          <a:pt x="192" y="0"/>
                        </a:moveTo>
                        <a:cubicBezTo>
                          <a:pt x="147" y="0"/>
                          <a:pt x="103" y="19"/>
                          <a:pt x="70" y="53"/>
                        </a:cubicBezTo>
                        <a:cubicBezTo>
                          <a:pt x="14" y="121"/>
                          <a:pt x="1" y="219"/>
                          <a:pt x="56" y="288"/>
                        </a:cubicBezTo>
                        <a:cubicBezTo>
                          <a:pt x="89" y="342"/>
                          <a:pt x="142" y="366"/>
                          <a:pt x="197" y="366"/>
                        </a:cubicBezTo>
                        <a:cubicBezTo>
                          <a:pt x="283" y="366"/>
                          <a:pt x="372" y="306"/>
                          <a:pt x="389" y="205"/>
                        </a:cubicBezTo>
                        <a:cubicBezTo>
                          <a:pt x="403" y="136"/>
                          <a:pt x="362" y="53"/>
                          <a:pt x="278" y="25"/>
                        </a:cubicBezTo>
                        <a:cubicBezTo>
                          <a:pt x="251" y="8"/>
                          <a:pt x="221" y="0"/>
                          <a:pt x="19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0" name="Google Shape;222;p28">
                  <a:extLst>
                    <a:ext uri="{FF2B5EF4-FFF2-40B4-BE49-F238E27FC236}">
                      <a16:creationId xmlns:a16="http://schemas.microsoft.com/office/drawing/2014/main" id="{5822C951-A70D-813A-A75B-A0A2B9323E4B}"/>
                    </a:ext>
                  </a:extLst>
                </p:cNvPr>
                <p:cNvGrpSpPr/>
                <p:nvPr/>
              </p:nvGrpSpPr>
              <p:grpSpPr>
                <a:xfrm>
                  <a:off x="729630" y="975085"/>
                  <a:ext cx="255615" cy="254967"/>
                  <a:chOff x="6184139" y="1220827"/>
                  <a:chExt cx="451696" cy="450552"/>
                </a:xfrm>
              </p:grpSpPr>
              <p:sp>
                <p:nvSpPr>
                  <p:cNvPr id="55" name="Google Shape;223;p28">
                    <a:extLst>
                      <a:ext uri="{FF2B5EF4-FFF2-40B4-BE49-F238E27FC236}">
                        <a16:creationId xmlns:a16="http://schemas.microsoft.com/office/drawing/2014/main" id="{85EED3B4-5BCD-D9D2-8A94-C7F0757C61D0}"/>
                      </a:ext>
                    </a:extLst>
                  </p:cNvPr>
                  <p:cNvSpPr/>
                  <p:nvPr/>
                </p:nvSpPr>
                <p:spPr>
                  <a:xfrm>
                    <a:off x="6353416" y="1390104"/>
                    <a:ext cx="117776" cy="1370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0" h="2875" extrusionOk="0">
                        <a:moveTo>
                          <a:pt x="916" y="1946"/>
                        </a:moveTo>
                        <a:cubicBezTo>
                          <a:pt x="1069" y="1946"/>
                          <a:pt x="1193" y="2070"/>
                          <a:pt x="1193" y="2224"/>
                        </a:cubicBezTo>
                        <a:cubicBezTo>
                          <a:pt x="1193" y="2376"/>
                          <a:pt x="1069" y="2501"/>
                          <a:pt x="916" y="2501"/>
                        </a:cubicBezTo>
                        <a:lnTo>
                          <a:pt x="666" y="2501"/>
                        </a:lnTo>
                        <a:cubicBezTo>
                          <a:pt x="500" y="2501"/>
                          <a:pt x="376" y="2376"/>
                          <a:pt x="376" y="2224"/>
                        </a:cubicBezTo>
                        <a:cubicBezTo>
                          <a:pt x="376" y="2070"/>
                          <a:pt x="500" y="1946"/>
                          <a:pt x="666" y="1946"/>
                        </a:cubicBezTo>
                        <a:close/>
                        <a:moveTo>
                          <a:pt x="1383" y="1"/>
                        </a:moveTo>
                        <a:cubicBezTo>
                          <a:pt x="1371" y="1"/>
                          <a:pt x="1358" y="2"/>
                          <a:pt x="1347" y="5"/>
                        </a:cubicBezTo>
                        <a:cubicBezTo>
                          <a:pt x="1263" y="18"/>
                          <a:pt x="1193" y="101"/>
                          <a:pt x="1193" y="184"/>
                        </a:cubicBezTo>
                        <a:lnTo>
                          <a:pt x="1193" y="1627"/>
                        </a:lnTo>
                        <a:cubicBezTo>
                          <a:pt x="1110" y="1599"/>
                          <a:pt x="1014" y="1571"/>
                          <a:pt x="916" y="1571"/>
                        </a:cubicBezTo>
                        <a:lnTo>
                          <a:pt x="666" y="1571"/>
                        </a:lnTo>
                        <a:cubicBezTo>
                          <a:pt x="320" y="1571"/>
                          <a:pt x="15" y="1849"/>
                          <a:pt x="15" y="2209"/>
                        </a:cubicBezTo>
                        <a:cubicBezTo>
                          <a:pt x="1" y="2570"/>
                          <a:pt x="293" y="2875"/>
                          <a:pt x="666" y="2875"/>
                        </a:cubicBezTo>
                        <a:lnTo>
                          <a:pt x="916" y="2875"/>
                        </a:lnTo>
                        <a:cubicBezTo>
                          <a:pt x="1277" y="2875"/>
                          <a:pt x="1568" y="2584"/>
                          <a:pt x="1568" y="2224"/>
                        </a:cubicBezTo>
                        <a:lnTo>
                          <a:pt x="1568" y="600"/>
                        </a:lnTo>
                        <a:cubicBezTo>
                          <a:pt x="1637" y="628"/>
                          <a:pt x="1707" y="670"/>
                          <a:pt x="1804" y="698"/>
                        </a:cubicBezTo>
                        <a:cubicBezTo>
                          <a:pt x="2026" y="767"/>
                          <a:pt x="2081" y="920"/>
                          <a:pt x="2081" y="933"/>
                        </a:cubicBezTo>
                        <a:lnTo>
                          <a:pt x="2095" y="948"/>
                        </a:lnTo>
                        <a:cubicBezTo>
                          <a:pt x="2118" y="1025"/>
                          <a:pt x="2183" y="1067"/>
                          <a:pt x="2259" y="1067"/>
                        </a:cubicBezTo>
                        <a:cubicBezTo>
                          <a:pt x="2278" y="1067"/>
                          <a:pt x="2297" y="1064"/>
                          <a:pt x="2317" y="1059"/>
                        </a:cubicBezTo>
                        <a:cubicBezTo>
                          <a:pt x="2414" y="1031"/>
                          <a:pt x="2469" y="933"/>
                          <a:pt x="2442" y="822"/>
                        </a:cubicBezTo>
                        <a:cubicBezTo>
                          <a:pt x="2401" y="698"/>
                          <a:pt x="2247" y="448"/>
                          <a:pt x="1915" y="337"/>
                        </a:cubicBezTo>
                        <a:cubicBezTo>
                          <a:pt x="1665" y="268"/>
                          <a:pt x="1554" y="101"/>
                          <a:pt x="1541" y="88"/>
                        </a:cubicBezTo>
                        <a:cubicBezTo>
                          <a:pt x="1506" y="30"/>
                          <a:pt x="1443" y="1"/>
                          <a:pt x="138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" name="Google Shape;224;p28">
                    <a:extLst>
                      <a:ext uri="{FF2B5EF4-FFF2-40B4-BE49-F238E27FC236}">
                        <a16:creationId xmlns:a16="http://schemas.microsoft.com/office/drawing/2014/main" id="{BB4C9D18-6C9B-5D8D-2D97-C339BF7A1104}"/>
                      </a:ext>
                    </a:extLst>
                  </p:cNvPr>
                  <p:cNvSpPr/>
                  <p:nvPr/>
                </p:nvSpPr>
                <p:spPr>
                  <a:xfrm>
                    <a:off x="6184139" y="1227598"/>
                    <a:ext cx="451696" cy="443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73" h="9307" extrusionOk="0">
                        <a:moveTo>
                          <a:pt x="4672" y="2941"/>
                        </a:moveTo>
                        <a:cubicBezTo>
                          <a:pt x="5194" y="2941"/>
                          <a:pt x="5714" y="3135"/>
                          <a:pt x="6103" y="3524"/>
                        </a:cubicBezTo>
                        <a:cubicBezTo>
                          <a:pt x="6894" y="4313"/>
                          <a:pt x="6894" y="5604"/>
                          <a:pt x="6103" y="6394"/>
                        </a:cubicBezTo>
                        <a:cubicBezTo>
                          <a:pt x="5708" y="6789"/>
                          <a:pt x="5188" y="6987"/>
                          <a:pt x="4667" y="6987"/>
                        </a:cubicBezTo>
                        <a:cubicBezTo>
                          <a:pt x="4147" y="6987"/>
                          <a:pt x="3627" y="6789"/>
                          <a:pt x="3232" y="6394"/>
                        </a:cubicBezTo>
                        <a:cubicBezTo>
                          <a:pt x="2441" y="5604"/>
                          <a:pt x="2441" y="4313"/>
                          <a:pt x="3232" y="3524"/>
                        </a:cubicBezTo>
                        <a:cubicBezTo>
                          <a:pt x="3627" y="3135"/>
                          <a:pt x="4151" y="2941"/>
                          <a:pt x="4672" y="2941"/>
                        </a:cubicBezTo>
                        <a:close/>
                        <a:moveTo>
                          <a:pt x="2726" y="6554"/>
                        </a:moveTo>
                        <a:cubicBezTo>
                          <a:pt x="2820" y="6554"/>
                          <a:pt x="2913" y="6588"/>
                          <a:pt x="2983" y="6658"/>
                        </a:cubicBezTo>
                        <a:cubicBezTo>
                          <a:pt x="3121" y="6796"/>
                          <a:pt x="3121" y="7018"/>
                          <a:pt x="2983" y="7157"/>
                        </a:cubicBezTo>
                        <a:lnTo>
                          <a:pt x="1720" y="8418"/>
                        </a:lnTo>
                        <a:lnTo>
                          <a:pt x="1208" y="7919"/>
                        </a:lnTo>
                        <a:lnTo>
                          <a:pt x="2469" y="6658"/>
                        </a:lnTo>
                        <a:cubicBezTo>
                          <a:pt x="2538" y="6588"/>
                          <a:pt x="2632" y="6554"/>
                          <a:pt x="2726" y="6554"/>
                        </a:cubicBezTo>
                        <a:close/>
                        <a:moveTo>
                          <a:pt x="944" y="8183"/>
                        </a:moveTo>
                        <a:lnTo>
                          <a:pt x="1457" y="8682"/>
                        </a:lnTo>
                        <a:lnTo>
                          <a:pt x="1304" y="8834"/>
                        </a:lnTo>
                        <a:cubicBezTo>
                          <a:pt x="1235" y="8904"/>
                          <a:pt x="1145" y="8938"/>
                          <a:pt x="1055" y="8938"/>
                        </a:cubicBezTo>
                        <a:cubicBezTo>
                          <a:pt x="964" y="8938"/>
                          <a:pt x="874" y="8904"/>
                          <a:pt x="805" y="8834"/>
                        </a:cubicBezTo>
                        <a:cubicBezTo>
                          <a:pt x="666" y="8696"/>
                          <a:pt x="666" y="8474"/>
                          <a:pt x="805" y="8335"/>
                        </a:cubicBezTo>
                        <a:lnTo>
                          <a:pt x="944" y="8183"/>
                        </a:lnTo>
                        <a:close/>
                        <a:moveTo>
                          <a:pt x="4718" y="1"/>
                        </a:moveTo>
                        <a:cubicBezTo>
                          <a:pt x="4642" y="1"/>
                          <a:pt x="4571" y="51"/>
                          <a:pt x="4549" y="125"/>
                        </a:cubicBezTo>
                        <a:cubicBezTo>
                          <a:pt x="4508" y="223"/>
                          <a:pt x="4564" y="320"/>
                          <a:pt x="4660" y="362"/>
                        </a:cubicBezTo>
                        <a:cubicBezTo>
                          <a:pt x="5146" y="541"/>
                          <a:pt x="5548" y="889"/>
                          <a:pt x="5797" y="1346"/>
                        </a:cubicBezTo>
                        <a:cubicBezTo>
                          <a:pt x="5834" y="1394"/>
                          <a:pt x="5890" y="1432"/>
                          <a:pt x="5950" y="1432"/>
                        </a:cubicBezTo>
                        <a:cubicBezTo>
                          <a:pt x="5959" y="1432"/>
                          <a:pt x="5969" y="1431"/>
                          <a:pt x="5978" y="1429"/>
                        </a:cubicBezTo>
                        <a:lnTo>
                          <a:pt x="6130" y="1429"/>
                        </a:lnTo>
                        <a:cubicBezTo>
                          <a:pt x="6824" y="1429"/>
                          <a:pt x="7462" y="1873"/>
                          <a:pt x="7711" y="2511"/>
                        </a:cubicBezTo>
                        <a:cubicBezTo>
                          <a:pt x="7739" y="2594"/>
                          <a:pt x="7822" y="2636"/>
                          <a:pt x="7905" y="2636"/>
                        </a:cubicBezTo>
                        <a:cubicBezTo>
                          <a:pt x="7947" y="2636"/>
                          <a:pt x="7975" y="2622"/>
                          <a:pt x="8016" y="2622"/>
                        </a:cubicBezTo>
                        <a:cubicBezTo>
                          <a:pt x="8613" y="2622"/>
                          <a:pt x="9098" y="3121"/>
                          <a:pt x="9098" y="3718"/>
                        </a:cubicBezTo>
                        <a:cubicBezTo>
                          <a:pt x="9098" y="4328"/>
                          <a:pt x="8613" y="4813"/>
                          <a:pt x="8016" y="4813"/>
                        </a:cubicBezTo>
                        <a:lnTo>
                          <a:pt x="7073" y="4813"/>
                        </a:lnTo>
                        <a:cubicBezTo>
                          <a:pt x="7004" y="3870"/>
                          <a:pt x="6380" y="3024"/>
                          <a:pt x="5492" y="2705"/>
                        </a:cubicBezTo>
                        <a:cubicBezTo>
                          <a:pt x="5230" y="2611"/>
                          <a:pt x="4957" y="2565"/>
                          <a:pt x="4687" y="2565"/>
                        </a:cubicBezTo>
                        <a:cubicBezTo>
                          <a:pt x="4001" y="2565"/>
                          <a:pt x="3329" y="2857"/>
                          <a:pt x="2872" y="3385"/>
                        </a:cubicBezTo>
                        <a:cubicBezTo>
                          <a:pt x="2705" y="3579"/>
                          <a:pt x="2567" y="3787"/>
                          <a:pt x="2456" y="4023"/>
                        </a:cubicBezTo>
                        <a:cubicBezTo>
                          <a:pt x="2358" y="4272"/>
                          <a:pt x="2289" y="4550"/>
                          <a:pt x="2275" y="4813"/>
                        </a:cubicBezTo>
                        <a:lnTo>
                          <a:pt x="1762" y="4813"/>
                        </a:lnTo>
                        <a:cubicBezTo>
                          <a:pt x="999" y="4813"/>
                          <a:pt x="376" y="4189"/>
                          <a:pt x="376" y="3426"/>
                        </a:cubicBezTo>
                        <a:cubicBezTo>
                          <a:pt x="376" y="2719"/>
                          <a:pt x="944" y="2109"/>
                          <a:pt x="1651" y="2054"/>
                        </a:cubicBezTo>
                        <a:cubicBezTo>
                          <a:pt x="1735" y="2039"/>
                          <a:pt x="1803" y="1984"/>
                          <a:pt x="1818" y="1900"/>
                        </a:cubicBezTo>
                        <a:cubicBezTo>
                          <a:pt x="1984" y="1194"/>
                          <a:pt x="2484" y="611"/>
                          <a:pt x="3177" y="362"/>
                        </a:cubicBezTo>
                        <a:cubicBezTo>
                          <a:pt x="3273" y="334"/>
                          <a:pt x="3316" y="223"/>
                          <a:pt x="3273" y="125"/>
                        </a:cubicBezTo>
                        <a:cubicBezTo>
                          <a:pt x="3251" y="48"/>
                          <a:pt x="3176" y="6"/>
                          <a:pt x="3098" y="6"/>
                        </a:cubicBezTo>
                        <a:cubicBezTo>
                          <a:pt x="3078" y="6"/>
                          <a:pt x="3058" y="9"/>
                          <a:pt x="3038" y="14"/>
                        </a:cubicBezTo>
                        <a:cubicBezTo>
                          <a:pt x="2650" y="153"/>
                          <a:pt x="2303" y="403"/>
                          <a:pt x="2025" y="722"/>
                        </a:cubicBezTo>
                        <a:cubicBezTo>
                          <a:pt x="1776" y="1000"/>
                          <a:pt x="1596" y="1332"/>
                          <a:pt x="1498" y="1693"/>
                        </a:cubicBezTo>
                        <a:cubicBezTo>
                          <a:pt x="653" y="1832"/>
                          <a:pt x="1" y="2581"/>
                          <a:pt x="1" y="3426"/>
                        </a:cubicBezTo>
                        <a:cubicBezTo>
                          <a:pt x="1" y="4397"/>
                          <a:pt x="792" y="5188"/>
                          <a:pt x="1762" y="5188"/>
                        </a:cubicBezTo>
                        <a:lnTo>
                          <a:pt x="2289" y="5188"/>
                        </a:lnTo>
                        <a:cubicBezTo>
                          <a:pt x="2317" y="5534"/>
                          <a:pt x="2428" y="5881"/>
                          <a:pt x="2608" y="6186"/>
                        </a:cubicBezTo>
                        <a:cubicBezTo>
                          <a:pt x="2469" y="6214"/>
                          <a:pt x="2330" y="6283"/>
                          <a:pt x="2206" y="6394"/>
                        </a:cubicBezTo>
                        <a:lnTo>
                          <a:pt x="542" y="8072"/>
                        </a:lnTo>
                        <a:cubicBezTo>
                          <a:pt x="250" y="8350"/>
                          <a:pt x="250" y="8807"/>
                          <a:pt x="542" y="9099"/>
                        </a:cubicBezTo>
                        <a:cubicBezTo>
                          <a:pt x="681" y="9237"/>
                          <a:pt x="868" y="9307"/>
                          <a:pt x="1055" y="9307"/>
                        </a:cubicBezTo>
                        <a:cubicBezTo>
                          <a:pt x="1242" y="9307"/>
                          <a:pt x="1430" y="9237"/>
                          <a:pt x="1568" y="9099"/>
                        </a:cubicBezTo>
                        <a:lnTo>
                          <a:pt x="3232" y="7420"/>
                        </a:lnTo>
                        <a:cubicBezTo>
                          <a:pt x="3343" y="7309"/>
                          <a:pt x="3412" y="7170"/>
                          <a:pt x="3440" y="7018"/>
                        </a:cubicBezTo>
                        <a:cubicBezTo>
                          <a:pt x="3815" y="7240"/>
                          <a:pt x="4244" y="7364"/>
                          <a:pt x="4675" y="7364"/>
                        </a:cubicBezTo>
                        <a:cubicBezTo>
                          <a:pt x="5285" y="7364"/>
                          <a:pt x="5895" y="7129"/>
                          <a:pt x="6367" y="6658"/>
                        </a:cubicBezTo>
                        <a:cubicBezTo>
                          <a:pt x="6783" y="6242"/>
                          <a:pt x="7004" y="5728"/>
                          <a:pt x="7060" y="5188"/>
                        </a:cubicBezTo>
                        <a:lnTo>
                          <a:pt x="8016" y="5188"/>
                        </a:lnTo>
                        <a:cubicBezTo>
                          <a:pt x="8821" y="5188"/>
                          <a:pt x="9473" y="4522"/>
                          <a:pt x="9473" y="3718"/>
                        </a:cubicBezTo>
                        <a:cubicBezTo>
                          <a:pt x="9473" y="2913"/>
                          <a:pt x="8821" y="2261"/>
                          <a:pt x="8016" y="2261"/>
                        </a:cubicBezTo>
                        <a:lnTo>
                          <a:pt x="8003" y="2261"/>
                        </a:lnTo>
                        <a:cubicBezTo>
                          <a:pt x="7670" y="1540"/>
                          <a:pt x="6935" y="1055"/>
                          <a:pt x="6130" y="1055"/>
                        </a:cubicBezTo>
                        <a:lnTo>
                          <a:pt x="6061" y="1055"/>
                        </a:lnTo>
                        <a:cubicBezTo>
                          <a:pt x="5770" y="569"/>
                          <a:pt x="5313" y="209"/>
                          <a:pt x="4786" y="14"/>
                        </a:cubicBezTo>
                        <a:cubicBezTo>
                          <a:pt x="4763" y="5"/>
                          <a:pt x="4740" y="1"/>
                          <a:pt x="471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" name="Google Shape;225;p28">
                    <a:extLst>
                      <a:ext uri="{FF2B5EF4-FFF2-40B4-BE49-F238E27FC236}">
                        <a16:creationId xmlns:a16="http://schemas.microsoft.com/office/drawing/2014/main" id="{E5B998E8-9664-DCFF-AB71-F8B2B491070B}"/>
                      </a:ext>
                    </a:extLst>
                  </p:cNvPr>
                  <p:cNvSpPr/>
                  <p:nvPr/>
                </p:nvSpPr>
                <p:spPr>
                  <a:xfrm>
                    <a:off x="6361570" y="1220827"/>
                    <a:ext cx="19025" cy="176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9" h="371" extrusionOk="0">
                        <a:moveTo>
                          <a:pt x="187" y="1"/>
                        </a:moveTo>
                        <a:cubicBezTo>
                          <a:pt x="174" y="1"/>
                          <a:pt x="161" y="2"/>
                          <a:pt x="149" y="4"/>
                        </a:cubicBezTo>
                        <a:cubicBezTo>
                          <a:pt x="79" y="32"/>
                          <a:pt x="24" y="101"/>
                          <a:pt x="11" y="171"/>
                        </a:cubicBezTo>
                        <a:cubicBezTo>
                          <a:pt x="1" y="288"/>
                          <a:pt x="101" y="370"/>
                          <a:pt x="200" y="370"/>
                        </a:cubicBezTo>
                        <a:cubicBezTo>
                          <a:pt x="241" y="370"/>
                          <a:pt x="283" y="356"/>
                          <a:pt x="316" y="323"/>
                        </a:cubicBezTo>
                        <a:cubicBezTo>
                          <a:pt x="385" y="267"/>
                          <a:pt x="399" y="156"/>
                          <a:pt x="357" y="88"/>
                        </a:cubicBezTo>
                        <a:cubicBezTo>
                          <a:pt x="323" y="30"/>
                          <a:pt x="250" y="1"/>
                          <a:pt x="18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1" name="Google Shape;226;p28">
                  <a:extLst>
                    <a:ext uri="{FF2B5EF4-FFF2-40B4-BE49-F238E27FC236}">
                      <a16:creationId xmlns:a16="http://schemas.microsoft.com/office/drawing/2014/main" id="{1F9C1C41-AEBD-8378-86FB-C63BA63C3FB9}"/>
                    </a:ext>
                  </a:extLst>
                </p:cNvPr>
                <p:cNvGrpSpPr/>
                <p:nvPr/>
              </p:nvGrpSpPr>
              <p:grpSpPr>
                <a:xfrm>
                  <a:off x="723837" y="1482615"/>
                  <a:ext cx="267223" cy="233165"/>
                  <a:chOff x="6908262" y="1240186"/>
                  <a:chExt cx="472209" cy="412024"/>
                </a:xfrm>
              </p:grpSpPr>
              <p:sp>
                <p:nvSpPr>
                  <p:cNvPr id="47" name="Google Shape;227;p28">
                    <a:extLst>
                      <a:ext uri="{FF2B5EF4-FFF2-40B4-BE49-F238E27FC236}">
                        <a16:creationId xmlns:a16="http://schemas.microsoft.com/office/drawing/2014/main" id="{A7071151-1160-6C59-EFB8-15577DC45382}"/>
                      </a:ext>
                    </a:extLst>
                  </p:cNvPr>
                  <p:cNvSpPr/>
                  <p:nvPr/>
                </p:nvSpPr>
                <p:spPr>
                  <a:xfrm>
                    <a:off x="7105958" y="1594618"/>
                    <a:ext cx="76769" cy="179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0" h="376" extrusionOk="0">
                        <a:moveTo>
                          <a:pt x="181" y="0"/>
                        </a:moveTo>
                        <a:cubicBezTo>
                          <a:pt x="84" y="0"/>
                          <a:pt x="1" y="84"/>
                          <a:pt x="1" y="181"/>
                        </a:cubicBezTo>
                        <a:cubicBezTo>
                          <a:pt x="1" y="292"/>
                          <a:pt x="84" y="375"/>
                          <a:pt x="181" y="375"/>
                        </a:cubicBezTo>
                        <a:lnTo>
                          <a:pt x="1429" y="375"/>
                        </a:lnTo>
                        <a:cubicBezTo>
                          <a:pt x="1540" y="375"/>
                          <a:pt x="1609" y="292"/>
                          <a:pt x="1609" y="181"/>
                        </a:cubicBezTo>
                        <a:cubicBezTo>
                          <a:pt x="1609" y="84"/>
                          <a:pt x="1540" y="0"/>
                          <a:pt x="142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" name="Google Shape;228;p28">
                    <a:extLst>
                      <a:ext uri="{FF2B5EF4-FFF2-40B4-BE49-F238E27FC236}">
                        <a16:creationId xmlns:a16="http://schemas.microsoft.com/office/drawing/2014/main" id="{CAAC738E-79AB-67D8-FA97-2D4F3A37E885}"/>
                      </a:ext>
                    </a:extLst>
                  </p:cNvPr>
                  <p:cNvSpPr/>
                  <p:nvPr/>
                </p:nvSpPr>
                <p:spPr>
                  <a:xfrm>
                    <a:off x="7080209" y="1365642"/>
                    <a:ext cx="136229" cy="1595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57" h="3347" extrusionOk="0">
                        <a:moveTo>
                          <a:pt x="1054" y="2237"/>
                        </a:moveTo>
                        <a:cubicBezTo>
                          <a:pt x="1262" y="2237"/>
                          <a:pt x="1415" y="2404"/>
                          <a:pt x="1415" y="2598"/>
                        </a:cubicBezTo>
                        <a:lnTo>
                          <a:pt x="1415" y="2611"/>
                        </a:lnTo>
                        <a:cubicBezTo>
                          <a:pt x="1415" y="2820"/>
                          <a:pt x="1262" y="2972"/>
                          <a:pt x="1054" y="2972"/>
                        </a:cubicBezTo>
                        <a:lnTo>
                          <a:pt x="735" y="2972"/>
                        </a:lnTo>
                        <a:cubicBezTo>
                          <a:pt x="541" y="2972"/>
                          <a:pt x="374" y="2820"/>
                          <a:pt x="374" y="2611"/>
                        </a:cubicBezTo>
                        <a:lnTo>
                          <a:pt x="374" y="2598"/>
                        </a:lnTo>
                        <a:cubicBezTo>
                          <a:pt x="374" y="2404"/>
                          <a:pt x="541" y="2237"/>
                          <a:pt x="735" y="2237"/>
                        </a:cubicBezTo>
                        <a:close/>
                        <a:moveTo>
                          <a:pt x="1594" y="1"/>
                        </a:moveTo>
                        <a:cubicBezTo>
                          <a:pt x="1580" y="1"/>
                          <a:pt x="1567" y="2"/>
                          <a:pt x="1553" y="4"/>
                        </a:cubicBezTo>
                        <a:cubicBezTo>
                          <a:pt x="1470" y="32"/>
                          <a:pt x="1415" y="102"/>
                          <a:pt x="1415" y="185"/>
                        </a:cubicBezTo>
                        <a:lnTo>
                          <a:pt x="1415" y="1960"/>
                        </a:lnTo>
                        <a:cubicBezTo>
                          <a:pt x="1317" y="1904"/>
                          <a:pt x="1193" y="1862"/>
                          <a:pt x="1054" y="1862"/>
                        </a:cubicBezTo>
                        <a:lnTo>
                          <a:pt x="735" y="1862"/>
                        </a:lnTo>
                        <a:cubicBezTo>
                          <a:pt x="333" y="1862"/>
                          <a:pt x="0" y="2195"/>
                          <a:pt x="0" y="2598"/>
                        </a:cubicBezTo>
                        <a:lnTo>
                          <a:pt x="0" y="2611"/>
                        </a:lnTo>
                        <a:cubicBezTo>
                          <a:pt x="0" y="3014"/>
                          <a:pt x="333" y="3347"/>
                          <a:pt x="735" y="3347"/>
                        </a:cubicBezTo>
                        <a:lnTo>
                          <a:pt x="1054" y="3347"/>
                        </a:lnTo>
                        <a:cubicBezTo>
                          <a:pt x="1456" y="3347"/>
                          <a:pt x="1789" y="3014"/>
                          <a:pt x="1789" y="2611"/>
                        </a:cubicBezTo>
                        <a:lnTo>
                          <a:pt x="1789" y="2598"/>
                        </a:lnTo>
                        <a:lnTo>
                          <a:pt x="1789" y="614"/>
                        </a:lnTo>
                        <a:cubicBezTo>
                          <a:pt x="1872" y="670"/>
                          <a:pt x="1983" y="725"/>
                          <a:pt x="2108" y="767"/>
                        </a:cubicBezTo>
                        <a:cubicBezTo>
                          <a:pt x="2399" y="850"/>
                          <a:pt x="2469" y="1058"/>
                          <a:pt x="2469" y="1058"/>
                        </a:cubicBezTo>
                        <a:lnTo>
                          <a:pt x="2482" y="1086"/>
                        </a:lnTo>
                        <a:cubicBezTo>
                          <a:pt x="2505" y="1154"/>
                          <a:pt x="2575" y="1204"/>
                          <a:pt x="2645" y="1204"/>
                        </a:cubicBezTo>
                        <a:cubicBezTo>
                          <a:pt x="2661" y="1204"/>
                          <a:pt x="2676" y="1202"/>
                          <a:pt x="2691" y="1197"/>
                        </a:cubicBezTo>
                        <a:cubicBezTo>
                          <a:pt x="2802" y="1183"/>
                          <a:pt x="2857" y="1072"/>
                          <a:pt x="2829" y="975"/>
                        </a:cubicBezTo>
                        <a:lnTo>
                          <a:pt x="2829" y="961"/>
                        </a:lnTo>
                        <a:cubicBezTo>
                          <a:pt x="2787" y="808"/>
                          <a:pt x="2607" y="531"/>
                          <a:pt x="2219" y="407"/>
                        </a:cubicBezTo>
                        <a:cubicBezTo>
                          <a:pt x="1914" y="309"/>
                          <a:pt x="1775" y="115"/>
                          <a:pt x="1761" y="87"/>
                        </a:cubicBezTo>
                        <a:cubicBezTo>
                          <a:pt x="1726" y="30"/>
                          <a:pt x="1663" y="1"/>
                          <a:pt x="159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" name="Google Shape;229;p28">
                    <a:extLst>
                      <a:ext uri="{FF2B5EF4-FFF2-40B4-BE49-F238E27FC236}">
                        <a16:creationId xmlns:a16="http://schemas.microsoft.com/office/drawing/2014/main" id="{E6F5472A-32EB-694C-674B-26F6BCE23A84}"/>
                      </a:ext>
                    </a:extLst>
                  </p:cNvPr>
                  <p:cNvSpPr/>
                  <p:nvPr/>
                </p:nvSpPr>
                <p:spPr>
                  <a:xfrm>
                    <a:off x="7019365" y="1240186"/>
                    <a:ext cx="249999" cy="4120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43" h="8641" extrusionOk="0">
                        <a:moveTo>
                          <a:pt x="3578" y="361"/>
                        </a:moveTo>
                        <a:lnTo>
                          <a:pt x="3578" y="403"/>
                        </a:lnTo>
                        <a:lnTo>
                          <a:pt x="3578" y="666"/>
                        </a:lnTo>
                        <a:cubicBezTo>
                          <a:pt x="3578" y="736"/>
                          <a:pt x="3523" y="791"/>
                          <a:pt x="3453" y="791"/>
                        </a:cubicBezTo>
                        <a:lnTo>
                          <a:pt x="1803" y="791"/>
                        </a:lnTo>
                        <a:cubicBezTo>
                          <a:pt x="1720" y="791"/>
                          <a:pt x="1665" y="736"/>
                          <a:pt x="1665" y="666"/>
                        </a:cubicBezTo>
                        <a:lnTo>
                          <a:pt x="1665" y="403"/>
                        </a:lnTo>
                        <a:lnTo>
                          <a:pt x="1665" y="361"/>
                        </a:lnTo>
                        <a:close/>
                        <a:moveTo>
                          <a:pt x="832" y="0"/>
                        </a:moveTo>
                        <a:cubicBezTo>
                          <a:pt x="374" y="0"/>
                          <a:pt x="0" y="375"/>
                          <a:pt x="0" y="832"/>
                        </a:cubicBezTo>
                        <a:lnTo>
                          <a:pt x="0" y="1636"/>
                        </a:lnTo>
                        <a:cubicBezTo>
                          <a:pt x="0" y="1747"/>
                          <a:pt x="84" y="1831"/>
                          <a:pt x="180" y="1831"/>
                        </a:cubicBezTo>
                        <a:cubicBezTo>
                          <a:pt x="291" y="1831"/>
                          <a:pt x="374" y="1747"/>
                          <a:pt x="374" y="1636"/>
                        </a:cubicBezTo>
                        <a:lnTo>
                          <a:pt x="374" y="832"/>
                        </a:lnTo>
                        <a:cubicBezTo>
                          <a:pt x="374" y="569"/>
                          <a:pt x="568" y="361"/>
                          <a:pt x="832" y="361"/>
                        </a:cubicBezTo>
                        <a:lnTo>
                          <a:pt x="1262" y="361"/>
                        </a:lnTo>
                        <a:cubicBezTo>
                          <a:pt x="1276" y="361"/>
                          <a:pt x="1290" y="388"/>
                          <a:pt x="1290" y="403"/>
                        </a:cubicBezTo>
                        <a:lnTo>
                          <a:pt x="1290" y="666"/>
                        </a:lnTo>
                        <a:cubicBezTo>
                          <a:pt x="1290" y="943"/>
                          <a:pt x="1526" y="1165"/>
                          <a:pt x="1803" y="1165"/>
                        </a:cubicBezTo>
                        <a:lnTo>
                          <a:pt x="3453" y="1165"/>
                        </a:lnTo>
                        <a:cubicBezTo>
                          <a:pt x="3730" y="1165"/>
                          <a:pt x="3952" y="943"/>
                          <a:pt x="3952" y="666"/>
                        </a:cubicBezTo>
                        <a:lnTo>
                          <a:pt x="3952" y="403"/>
                        </a:lnTo>
                        <a:cubicBezTo>
                          <a:pt x="3952" y="388"/>
                          <a:pt x="3967" y="361"/>
                          <a:pt x="3994" y="361"/>
                        </a:cubicBezTo>
                        <a:lnTo>
                          <a:pt x="4410" y="361"/>
                        </a:lnTo>
                        <a:cubicBezTo>
                          <a:pt x="4673" y="361"/>
                          <a:pt x="4882" y="569"/>
                          <a:pt x="4882" y="832"/>
                        </a:cubicBezTo>
                        <a:lnTo>
                          <a:pt x="4882" y="7808"/>
                        </a:lnTo>
                        <a:cubicBezTo>
                          <a:pt x="4882" y="8058"/>
                          <a:pt x="4673" y="8265"/>
                          <a:pt x="4410" y="8265"/>
                        </a:cubicBezTo>
                        <a:lnTo>
                          <a:pt x="832" y="8265"/>
                        </a:lnTo>
                        <a:cubicBezTo>
                          <a:pt x="583" y="8265"/>
                          <a:pt x="374" y="8058"/>
                          <a:pt x="374" y="7808"/>
                        </a:cubicBezTo>
                        <a:lnTo>
                          <a:pt x="374" y="3273"/>
                        </a:lnTo>
                        <a:cubicBezTo>
                          <a:pt x="374" y="3162"/>
                          <a:pt x="291" y="3079"/>
                          <a:pt x="180" y="3079"/>
                        </a:cubicBezTo>
                        <a:cubicBezTo>
                          <a:pt x="84" y="3079"/>
                          <a:pt x="0" y="3162"/>
                          <a:pt x="0" y="3273"/>
                        </a:cubicBezTo>
                        <a:lnTo>
                          <a:pt x="0" y="7808"/>
                        </a:lnTo>
                        <a:cubicBezTo>
                          <a:pt x="0" y="8265"/>
                          <a:pt x="374" y="8640"/>
                          <a:pt x="832" y="8640"/>
                        </a:cubicBezTo>
                        <a:lnTo>
                          <a:pt x="4410" y="8640"/>
                        </a:lnTo>
                        <a:cubicBezTo>
                          <a:pt x="4882" y="8640"/>
                          <a:pt x="5242" y="8265"/>
                          <a:pt x="5242" y="7808"/>
                        </a:cubicBezTo>
                        <a:lnTo>
                          <a:pt x="5242" y="832"/>
                        </a:lnTo>
                        <a:cubicBezTo>
                          <a:pt x="5242" y="375"/>
                          <a:pt x="4882" y="0"/>
                          <a:pt x="441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" name="Google Shape;230;p28">
                    <a:extLst>
                      <a:ext uri="{FF2B5EF4-FFF2-40B4-BE49-F238E27FC236}">
                        <a16:creationId xmlns:a16="http://schemas.microsoft.com/office/drawing/2014/main" id="{BDACDB24-FA40-7B31-C358-0884E33FBE77}"/>
                      </a:ext>
                    </a:extLst>
                  </p:cNvPr>
                  <p:cNvSpPr/>
                  <p:nvPr/>
                </p:nvSpPr>
                <p:spPr>
                  <a:xfrm>
                    <a:off x="6955183" y="1401691"/>
                    <a:ext cx="41722" cy="97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5" h="2047" extrusionOk="0">
                        <a:moveTo>
                          <a:pt x="668" y="1"/>
                        </a:moveTo>
                        <a:cubicBezTo>
                          <a:pt x="621" y="1"/>
                          <a:pt x="576" y="18"/>
                          <a:pt x="542" y="52"/>
                        </a:cubicBezTo>
                        <a:cubicBezTo>
                          <a:pt x="1" y="594"/>
                          <a:pt x="1" y="1454"/>
                          <a:pt x="542" y="1994"/>
                        </a:cubicBezTo>
                        <a:cubicBezTo>
                          <a:pt x="576" y="2029"/>
                          <a:pt x="625" y="2046"/>
                          <a:pt x="673" y="2046"/>
                        </a:cubicBezTo>
                        <a:cubicBezTo>
                          <a:pt x="722" y="2046"/>
                          <a:pt x="771" y="2029"/>
                          <a:pt x="805" y="1994"/>
                        </a:cubicBezTo>
                        <a:cubicBezTo>
                          <a:pt x="875" y="1911"/>
                          <a:pt x="875" y="1800"/>
                          <a:pt x="805" y="1731"/>
                        </a:cubicBezTo>
                        <a:cubicBezTo>
                          <a:pt x="417" y="1343"/>
                          <a:pt x="417" y="705"/>
                          <a:pt x="805" y="316"/>
                        </a:cubicBezTo>
                        <a:cubicBezTo>
                          <a:pt x="875" y="246"/>
                          <a:pt x="875" y="122"/>
                          <a:pt x="805" y="52"/>
                        </a:cubicBezTo>
                        <a:cubicBezTo>
                          <a:pt x="763" y="18"/>
                          <a:pt x="715" y="1"/>
                          <a:pt x="66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" name="Google Shape;231;p28">
                    <a:extLst>
                      <a:ext uri="{FF2B5EF4-FFF2-40B4-BE49-F238E27FC236}">
                        <a16:creationId xmlns:a16="http://schemas.microsoft.com/office/drawing/2014/main" id="{3F6D0438-1AEB-ABC9-6619-C915A4F64B2D}"/>
                      </a:ext>
                    </a:extLst>
                  </p:cNvPr>
                  <p:cNvSpPr/>
                  <p:nvPr/>
                </p:nvSpPr>
                <p:spPr>
                  <a:xfrm>
                    <a:off x="6908262" y="1371269"/>
                    <a:ext cx="58220" cy="1585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1" h="3326" extrusionOk="0">
                        <a:moveTo>
                          <a:pt x="1014" y="1"/>
                        </a:moveTo>
                        <a:cubicBezTo>
                          <a:pt x="967" y="1"/>
                          <a:pt x="922" y="18"/>
                          <a:pt x="888" y="52"/>
                        </a:cubicBezTo>
                        <a:cubicBezTo>
                          <a:pt x="1" y="940"/>
                          <a:pt x="1" y="2382"/>
                          <a:pt x="888" y="3270"/>
                        </a:cubicBezTo>
                        <a:cubicBezTo>
                          <a:pt x="916" y="3297"/>
                          <a:pt x="971" y="3325"/>
                          <a:pt x="1012" y="3325"/>
                        </a:cubicBezTo>
                        <a:cubicBezTo>
                          <a:pt x="1068" y="3325"/>
                          <a:pt x="1110" y="3297"/>
                          <a:pt x="1151" y="3270"/>
                        </a:cubicBezTo>
                        <a:cubicBezTo>
                          <a:pt x="1221" y="3201"/>
                          <a:pt x="1221" y="3076"/>
                          <a:pt x="1151" y="3007"/>
                        </a:cubicBezTo>
                        <a:cubicBezTo>
                          <a:pt x="402" y="2258"/>
                          <a:pt x="402" y="1051"/>
                          <a:pt x="1151" y="316"/>
                        </a:cubicBezTo>
                        <a:cubicBezTo>
                          <a:pt x="1221" y="247"/>
                          <a:pt x="1221" y="122"/>
                          <a:pt x="1151" y="52"/>
                        </a:cubicBezTo>
                        <a:cubicBezTo>
                          <a:pt x="1109" y="18"/>
                          <a:pt x="1061" y="1"/>
                          <a:pt x="101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" name="Google Shape;232;p28">
                    <a:extLst>
                      <a:ext uri="{FF2B5EF4-FFF2-40B4-BE49-F238E27FC236}">
                        <a16:creationId xmlns:a16="http://schemas.microsoft.com/office/drawing/2014/main" id="{85FE0CD0-9A04-5633-846C-C041F39B329B}"/>
                      </a:ext>
                    </a:extLst>
                  </p:cNvPr>
                  <p:cNvSpPr/>
                  <p:nvPr/>
                </p:nvSpPr>
                <p:spPr>
                  <a:xfrm>
                    <a:off x="7291781" y="1401691"/>
                    <a:ext cx="41722" cy="97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5" h="2047" extrusionOk="0">
                        <a:moveTo>
                          <a:pt x="210" y="1"/>
                        </a:moveTo>
                        <a:cubicBezTo>
                          <a:pt x="163" y="1"/>
                          <a:pt x="119" y="18"/>
                          <a:pt x="84" y="52"/>
                        </a:cubicBezTo>
                        <a:cubicBezTo>
                          <a:pt x="1" y="122"/>
                          <a:pt x="1" y="246"/>
                          <a:pt x="84" y="316"/>
                        </a:cubicBezTo>
                        <a:cubicBezTo>
                          <a:pt x="472" y="705"/>
                          <a:pt x="472" y="1343"/>
                          <a:pt x="84" y="1731"/>
                        </a:cubicBezTo>
                        <a:cubicBezTo>
                          <a:pt x="1" y="1800"/>
                          <a:pt x="1" y="1911"/>
                          <a:pt x="84" y="1994"/>
                        </a:cubicBezTo>
                        <a:cubicBezTo>
                          <a:pt x="119" y="2029"/>
                          <a:pt x="163" y="2046"/>
                          <a:pt x="210" y="2046"/>
                        </a:cubicBezTo>
                        <a:cubicBezTo>
                          <a:pt x="257" y="2046"/>
                          <a:pt x="305" y="2029"/>
                          <a:pt x="347" y="1994"/>
                        </a:cubicBezTo>
                        <a:cubicBezTo>
                          <a:pt x="874" y="1454"/>
                          <a:pt x="874" y="594"/>
                          <a:pt x="347" y="52"/>
                        </a:cubicBezTo>
                        <a:cubicBezTo>
                          <a:pt x="305" y="18"/>
                          <a:pt x="257" y="1"/>
                          <a:pt x="21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" name="Google Shape;233;p28">
                    <a:extLst>
                      <a:ext uri="{FF2B5EF4-FFF2-40B4-BE49-F238E27FC236}">
                        <a16:creationId xmlns:a16="http://schemas.microsoft.com/office/drawing/2014/main" id="{68F6DF63-9C0F-2683-E30A-7C27662F5363}"/>
                      </a:ext>
                    </a:extLst>
                  </p:cNvPr>
                  <p:cNvSpPr/>
                  <p:nvPr/>
                </p:nvSpPr>
                <p:spPr>
                  <a:xfrm>
                    <a:off x="7322871" y="1371269"/>
                    <a:ext cx="57600" cy="1584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8" h="3323" extrusionOk="0">
                        <a:moveTo>
                          <a:pt x="196" y="1"/>
                        </a:moveTo>
                        <a:cubicBezTo>
                          <a:pt x="149" y="1"/>
                          <a:pt x="104" y="18"/>
                          <a:pt x="70" y="52"/>
                        </a:cubicBezTo>
                        <a:cubicBezTo>
                          <a:pt x="0" y="122"/>
                          <a:pt x="0" y="247"/>
                          <a:pt x="70" y="316"/>
                        </a:cubicBezTo>
                        <a:cubicBezTo>
                          <a:pt x="805" y="1051"/>
                          <a:pt x="805" y="2258"/>
                          <a:pt x="70" y="3007"/>
                        </a:cubicBezTo>
                        <a:cubicBezTo>
                          <a:pt x="0" y="3076"/>
                          <a:pt x="0" y="3201"/>
                          <a:pt x="70" y="3270"/>
                        </a:cubicBezTo>
                        <a:cubicBezTo>
                          <a:pt x="104" y="3305"/>
                          <a:pt x="149" y="3322"/>
                          <a:pt x="196" y="3322"/>
                        </a:cubicBezTo>
                        <a:cubicBezTo>
                          <a:pt x="243" y="3322"/>
                          <a:pt x="291" y="3305"/>
                          <a:pt x="333" y="3270"/>
                        </a:cubicBezTo>
                        <a:cubicBezTo>
                          <a:pt x="1207" y="2382"/>
                          <a:pt x="1207" y="940"/>
                          <a:pt x="333" y="52"/>
                        </a:cubicBezTo>
                        <a:cubicBezTo>
                          <a:pt x="291" y="18"/>
                          <a:pt x="243" y="1"/>
                          <a:pt x="19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" name="Google Shape;234;p28">
                    <a:extLst>
                      <a:ext uri="{FF2B5EF4-FFF2-40B4-BE49-F238E27FC236}">
                        <a16:creationId xmlns:a16="http://schemas.microsoft.com/office/drawing/2014/main" id="{27CEBA17-9820-A296-E3D7-EE5B58B23E95}"/>
                      </a:ext>
                    </a:extLst>
                  </p:cNvPr>
                  <p:cNvSpPr/>
                  <p:nvPr/>
                </p:nvSpPr>
                <p:spPr>
                  <a:xfrm>
                    <a:off x="7018030" y="1348476"/>
                    <a:ext cx="19502" cy="177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9" h="373" extrusionOk="0">
                        <a:moveTo>
                          <a:pt x="207" y="1"/>
                        </a:moveTo>
                        <a:cubicBezTo>
                          <a:pt x="168" y="1"/>
                          <a:pt x="128" y="14"/>
                          <a:pt x="97" y="46"/>
                        </a:cubicBezTo>
                        <a:cubicBezTo>
                          <a:pt x="14" y="101"/>
                          <a:pt x="1" y="212"/>
                          <a:pt x="56" y="295"/>
                        </a:cubicBezTo>
                        <a:cubicBezTo>
                          <a:pt x="93" y="348"/>
                          <a:pt x="148" y="373"/>
                          <a:pt x="204" y="373"/>
                        </a:cubicBezTo>
                        <a:cubicBezTo>
                          <a:pt x="292" y="373"/>
                          <a:pt x="380" y="309"/>
                          <a:pt x="389" y="198"/>
                        </a:cubicBezTo>
                        <a:cubicBezTo>
                          <a:pt x="409" y="88"/>
                          <a:pt x="307" y="1"/>
                          <a:pt x="20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2" name="Google Shape;235;p28">
                  <a:extLst>
                    <a:ext uri="{FF2B5EF4-FFF2-40B4-BE49-F238E27FC236}">
                      <a16:creationId xmlns:a16="http://schemas.microsoft.com/office/drawing/2014/main" id="{8F4593C5-C55F-2CEA-6DE4-763A2F3882DD}"/>
                    </a:ext>
                  </a:extLst>
                </p:cNvPr>
                <p:cNvSpPr txBox="1"/>
                <p:nvPr/>
              </p:nvSpPr>
              <p:spPr>
                <a:xfrm>
                  <a:off x="1085175" y="1029513"/>
                  <a:ext cx="858300" cy="146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100" dirty="0">
                      <a:solidFill>
                        <a:schemeClr val="dk1"/>
                      </a:solidFill>
                      <a:latin typeface="Lexend Deca"/>
                      <a:ea typeface="Lexend Deca"/>
                      <a:cs typeface="Lexend Deca"/>
                      <a:sym typeface="Lexend Deca"/>
                    </a:rPr>
                    <a:t>Dataset</a:t>
                  </a:r>
                  <a:endParaRPr sz="1100" dirty="0">
                    <a:solidFill>
                      <a:schemeClr val="dk1"/>
                    </a:solidFill>
                    <a:latin typeface="Lexend Deca"/>
                    <a:ea typeface="Lexend Deca"/>
                    <a:cs typeface="Lexend Deca"/>
                    <a:sym typeface="Lexend Deca"/>
                  </a:endParaRPr>
                </a:p>
              </p:txBody>
            </p:sp>
            <p:sp>
              <p:nvSpPr>
                <p:cNvPr id="43" name="Google Shape;236;p28">
                  <a:extLst>
                    <a:ext uri="{FF2B5EF4-FFF2-40B4-BE49-F238E27FC236}">
                      <a16:creationId xmlns:a16="http://schemas.microsoft.com/office/drawing/2014/main" id="{446E369E-E2BC-F0CE-90DC-53CEE8D15638}"/>
                    </a:ext>
                  </a:extLst>
                </p:cNvPr>
                <p:cNvSpPr txBox="1"/>
                <p:nvPr/>
              </p:nvSpPr>
              <p:spPr>
                <a:xfrm>
                  <a:off x="1085175" y="1526138"/>
                  <a:ext cx="858300" cy="146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100" dirty="0">
                      <a:solidFill>
                        <a:schemeClr val="dk1"/>
                      </a:solidFill>
                      <a:latin typeface="Lexend Deca"/>
                      <a:ea typeface="Lexend Deca"/>
                      <a:cs typeface="Lexend Deca"/>
                      <a:sym typeface="Lexend Deca"/>
                    </a:rPr>
                    <a:t>AutoML</a:t>
                  </a:r>
                  <a:endParaRPr sz="1100" dirty="0">
                    <a:solidFill>
                      <a:schemeClr val="dk1"/>
                    </a:solidFill>
                    <a:latin typeface="Lexend Deca"/>
                    <a:ea typeface="Lexend Deca"/>
                    <a:cs typeface="Lexend Deca"/>
                    <a:sym typeface="Lexend Deca"/>
                  </a:endParaRPr>
                </a:p>
              </p:txBody>
            </p:sp>
            <p:sp>
              <p:nvSpPr>
                <p:cNvPr id="44" name="Google Shape;237;p28">
                  <a:extLst>
                    <a:ext uri="{FF2B5EF4-FFF2-40B4-BE49-F238E27FC236}">
                      <a16:creationId xmlns:a16="http://schemas.microsoft.com/office/drawing/2014/main" id="{08569E62-3A29-1312-4699-61F6730BFA88}"/>
                    </a:ext>
                  </a:extLst>
                </p:cNvPr>
                <p:cNvSpPr txBox="1"/>
                <p:nvPr/>
              </p:nvSpPr>
              <p:spPr>
                <a:xfrm>
                  <a:off x="1085175" y="2007575"/>
                  <a:ext cx="858300" cy="146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100" dirty="0">
                      <a:solidFill>
                        <a:schemeClr val="dk1"/>
                      </a:solidFill>
                      <a:latin typeface="Lexend Deca"/>
                      <a:ea typeface="Lexend Deca"/>
                      <a:cs typeface="Lexend Deca"/>
                      <a:sym typeface="Lexend Deca"/>
                    </a:rPr>
                    <a:t>Modelos</a:t>
                  </a:r>
                  <a:endParaRPr sz="1100" dirty="0">
                    <a:solidFill>
                      <a:schemeClr val="dk1"/>
                    </a:solidFill>
                    <a:latin typeface="Lexend Deca"/>
                    <a:ea typeface="Lexend Deca"/>
                    <a:cs typeface="Lexend Deca"/>
                    <a:sym typeface="Lexend Deca"/>
                  </a:endParaRPr>
                </a:p>
              </p:txBody>
            </p:sp>
            <p:cxnSp>
              <p:nvCxnSpPr>
                <p:cNvPr id="45" name="Google Shape;238;p28">
                  <a:extLst>
                    <a:ext uri="{FF2B5EF4-FFF2-40B4-BE49-F238E27FC236}">
                      <a16:creationId xmlns:a16="http://schemas.microsoft.com/office/drawing/2014/main" id="{354789AB-BB59-6AC2-9298-550483BF38C0}"/>
                    </a:ext>
                  </a:extLst>
                </p:cNvPr>
                <p:cNvCxnSpPr/>
                <p:nvPr/>
              </p:nvCxnSpPr>
              <p:spPr>
                <a:xfrm>
                  <a:off x="729625" y="1355100"/>
                  <a:ext cx="1238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" name="Google Shape;239;p28">
                  <a:extLst>
                    <a:ext uri="{FF2B5EF4-FFF2-40B4-BE49-F238E27FC236}">
                      <a16:creationId xmlns:a16="http://schemas.microsoft.com/office/drawing/2014/main" id="{58CE2CCB-15D2-A750-2609-E5780A448A3F}"/>
                    </a:ext>
                  </a:extLst>
                </p:cNvPr>
                <p:cNvCxnSpPr/>
                <p:nvPr/>
              </p:nvCxnSpPr>
              <p:spPr>
                <a:xfrm>
                  <a:off x="729625" y="1845525"/>
                  <a:ext cx="1238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pic>
            <p:nvPicPr>
              <p:cNvPr id="34" name="Gráfico 33" descr="Reproducir con relleno sólido">
                <a:extLst>
                  <a:ext uri="{FF2B5EF4-FFF2-40B4-BE49-F238E27FC236}">
                    <a16:creationId xmlns:a16="http://schemas.microsoft.com/office/drawing/2014/main" id="{773FE2D4-0237-B296-7A57-0AD6080D9F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40218" y="2419695"/>
                <a:ext cx="223200" cy="223200"/>
              </a:xfrm>
              <a:prstGeom prst="rect">
                <a:avLst/>
              </a:prstGeom>
            </p:spPr>
          </p:pic>
          <p:sp>
            <p:nvSpPr>
              <p:cNvPr id="35" name="Google Shape;236;p28">
                <a:extLst>
                  <a:ext uri="{FF2B5EF4-FFF2-40B4-BE49-F238E27FC236}">
                    <a16:creationId xmlns:a16="http://schemas.microsoft.com/office/drawing/2014/main" id="{5724DF9F-BEF0-6838-D030-895D8115E4E3}"/>
                  </a:ext>
                </a:extLst>
              </p:cNvPr>
              <p:cNvSpPr txBox="1"/>
              <p:nvPr/>
            </p:nvSpPr>
            <p:spPr>
              <a:xfrm>
                <a:off x="1036175" y="2457685"/>
                <a:ext cx="858300" cy="14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dirty="0">
                    <a:solidFill>
                      <a:schemeClr val="dk1"/>
                    </a:solidFill>
                    <a:latin typeface="Lexend Deca"/>
                    <a:ea typeface="Lexend Deca"/>
                    <a:cs typeface="Lexend Deca"/>
                    <a:sym typeface="Lexend Deca"/>
                  </a:rPr>
                  <a:t>Resultados</a:t>
                </a:r>
                <a:endParaRPr sz="1100" dirty="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38"/>
          <p:cNvSpPr txBox="1">
            <a:spLocks noGrp="1"/>
          </p:cNvSpPr>
          <p:nvPr>
            <p:ph type="subTitle" idx="3"/>
          </p:nvPr>
        </p:nvSpPr>
        <p:spPr>
          <a:xfrm>
            <a:off x="5717021" y="1576890"/>
            <a:ext cx="2396700" cy="270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Numérica</a:t>
            </a:r>
            <a:endParaRPr dirty="0"/>
          </a:p>
        </p:txBody>
      </p:sp>
      <p:sp>
        <p:nvSpPr>
          <p:cNvPr id="835" name="Google Shape;835;p38"/>
          <p:cNvSpPr txBox="1">
            <a:spLocks noGrp="1"/>
          </p:cNvSpPr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Your top 10 features</a:t>
            </a:r>
            <a:endParaRPr dirty="0"/>
          </a:p>
        </p:txBody>
      </p:sp>
      <p:sp>
        <p:nvSpPr>
          <p:cNvPr id="836" name="Google Shape;836;p38"/>
          <p:cNvSpPr txBox="1">
            <a:spLocks noGrp="1"/>
          </p:cNvSpPr>
          <p:nvPr>
            <p:ph type="subTitle" idx="1"/>
          </p:nvPr>
        </p:nvSpPr>
        <p:spPr>
          <a:xfrm>
            <a:off x="2094221" y="1576890"/>
            <a:ext cx="2396700" cy="270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Numérica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837" name="Google Shape;837;p38"/>
          <p:cNvSpPr txBox="1">
            <a:spLocks noGrp="1"/>
          </p:cNvSpPr>
          <p:nvPr>
            <p:ph type="subTitle" idx="2"/>
          </p:nvPr>
        </p:nvSpPr>
        <p:spPr>
          <a:xfrm>
            <a:off x="2094221" y="1256270"/>
            <a:ext cx="23967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Acousticness</a:t>
            </a:r>
            <a:endParaRPr dirty="0"/>
          </a:p>
        </p:txBody>
      </p:sp>
      <p:sp>
        <p:nvSpPr>
          <p:cNvPr id="838" name="Google Shape;838;p38"/>
          <p:cNvSpPr txBox="1">
            <a:spLocks noGrp="1"/>
          </p:cNvSpPr>
          <p:nvPr>
            <p:ph type="subTitle" idx="4"/>
          </p:nvPr>
        </p:nvSpPr>
        <p:spPr>
          <a:xfrm>
            <a:off x="5717021" y="1256270"/>
            <a:ext cx="23967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Liveness</a:t>
            </a:r>
            <a:endParaRPr dirty="0"/>
          </a:p>
        </p:txBody>
      </p:sp>
      <p:sp>
        <p:nvSpPr>
          <p:cNvPr id="839" name="Google Shape;839;p38"/>
          <p:cNvSpPr txBox="1">
            <a:spLocks noGrp="1"/>
          </p:cNvSpPr>
          <p:nvPr>
            <p:ph type="subTitle" idx="5"/>
          </p:nvPr>
        </p:nvSpPr>
        <p:spPr>
          <a:xfrm>
            <a:off x="2094221" y="2272490"/>
            <a:ext cx="2396700" cy="270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Numérica</a:t>
            </a:r>
            <a:endParaRPr dirty="0"/>
          </a:p>
        </p:txBody>
      </p:sp>
      <p:sp>
        <p:nvSpPr>
          <p:cNvPr id="840" name="Google Shape;840;p38"/>
          <p:cNvSpPr txBox="1">
            <a:spLocks noGrp="1"/>
          </p:cNvSpPr>
          <p:nvPr>
            <p:ph type="subTitle" idx="6"/>
          </p:nvPr>
        </p:nvSpPr>
        <p:spPr>
          <a:xfrm>
            <a:off x="2094221" y="1951870"/>
            <a:ext cx="23967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Danceability</a:t>
            </a:r>
            <a:endParaRPr dirty="0"/>
          </a:p>
        </p:txBody>
      </p:sp>
      <p:sp>
        <p:nvSpPr>
          <p:cNvPr id="841" name="Google Shape;841;p38"/>
          <p:cNvSpPr txBox="1">
            <a:spLocks noGrp="1"/>
          </p:cNvSpPr>
          <p:nvPr>
            <p:ph type="subTitle" idx="7"/>
          </p:nvPr>
        </p:nvSpPr>
        <p:spPr>
          <a:xfrm>
            <a:off x="5717021" y="2272490"/>
            <a:ext cx="2396700" cy="270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Numérica</a:t>
            </a:r>
            <a:endParaRPr dirty="0"/>
          </a:p>
        </p:txBody>
      </p:sp>
      <p:sp>
        <p:nvSpPr>
          <p:cNvPr id="842" name="Google Shape;842;p38"/>
          <p:cNvSpPr txBox="1">
            <a:spLocks noGrp="1"/>
          </p:cNvSpPr>
          <p:nvPr>
            <p:ph type="subTitle" idx="8"/>
          </p:nvPr>
        </p:nvSpPr>
        <p:spPr>
          <a:xfrm>
            <a:off x="5717021" y="1951870"/>
            <a:ext cx="23967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Loudness</a:t>
            </a:r>
            <a:endParaRPr dirty="0"/>
          </a:p>
        </p:txBody>
      </p:sp>
      <p:sp>
        <p:nvSpPr>
          <p:cNvPr id="843" name="Google Shape;843;p38"/>
          <p:cNvSpPr txBox="1">
            <a:spLocks noGrp="1"/>
          </p:cNvSpPr>
          <p:nvPr>
            <p:ph type="subTitle" idx="9"/>
          </p:nvPr>
        </p:nvSpPr>
        <p:spPr>
          <a:xfrm>
            <a:off x="2094221" y="2968090"/>
            <a:ext cx="2396700" cy="270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Numérica</a:t>
            </a:r>
            <a:endParaRPr dirty="0"/>
          </a:p>
        </p:txBody>
      </p:sp>
      <p:sp>
        <p:nvSpPr>
          <p:cNvPr id="844" name="Google Shape;844;p38"/>
          <p:cNvSpPr txBox="1">
            <a:spLocks noGrp="1"/>
          </p:cNvSpPr>
          <p:nvPr>
            <p:ph type="subTitle" idx="13"/>
          </p:nvPr>
        </p:nvSpPr>
        <p:spPr>
          <a:xfrm>
            <a:off x="2094221" y="2647470"/>
            <a:ext cx="23967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Duration</a:t>
            </a:r>
            <a:endParaRPr dirty="0"/>
          </a:p>
        </p:txBody>
      </p:sp>
      <p:sp>
        <p:nvSpPr>
          <p:cNvPr id="845" name="Google Shape;845;p38"/>
          <p:cNvSpPr txBox="1">
            <a:spLocks noGrp="1"/>
          </p:cNvSpPr>
          <p:nvPr>
            <p:ph type="subTitle" idx="14"/>
          </p:nvPr>
        </p:nvSpPr>
        <p:spPr>
          <a:xfrm>
            <a:off x="5717021" y="2968090"/>
            <a:ext cx="2396700" cy="270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Numérica</a:t>
            </a:r>
            <a:endParaRPr dirty="0"/>
          </a:p>
        </p:txBody>
      </p:sp>
      <p:sp>
        <p:nvSpPr>
          <p:cNvPr id="846" name="Google Shape;846;p38"/>
          <p:cNvSpPr txBox="1">
            <a:spLocks noGrp="1"/>
          </p:cNvSpPr>
          <p:nvPr>
            <p:ph type="subTitle" idx="15"/>
          </p:nvPr>
        </p:nvSpPr>
        <p:spPr>
          <a:xfrm>
            <a:off x="5717021" y="2647470"/>
            <a:ext cx="23967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Speechiness</a:t>
            </a:r>
            <a:endParaRPr dirty="0"/>
          </a:p>
        </p:txBody>
      </p:sp>
      <p:sp>
        <p:nvSpPr>
          <p:cNvPr id="847" name="Google Shape;847;p38"/>
          <p:cNvSpPr txBox="1">
            <a:spLocks noGrp="1"/>
          </p:cNvSpPr>
          <p:nvPr>
            <p:ph type="subTitle" idx="16"/>
          </p:nvPr>
        </p:nvSpPr>
        <p:spPr>
          <a:xfrm>
            <a:off x="2094221" y="3663689"/>
            <a:ext cx="2396700" cy="270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Numérica</a:t>
            </a:r>
            <a:endParaRPr dirty="0"/>
          </a:p>
        </p:txBody>
      </p:sp>
      <p:sp>
        <p:nvSpPr>
          <p:cNvPr id="848" name="Google Shape;848;p38"/>
          <p:cNvSpPr txBox="1">
            <a:spLocks noGrp="1"/>
          </p:cNvSpPr>
          <p:nvPr>
            <p:ph type="subTitle" idx="17"/>
          </p:nvPr>
        </p:nvSpPr>
        <p:spPr>
          <a:xfrm>
            <a:off x="2094221" y="3343070"/>
            <a:ext cx="23967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Energy</a:t>
            </a:r>
            <a:endParaRPr dirty="0"/>
          </a:p>
        </p:txBody>
      </p:sp>
      <p:sp>
        <p:nvSpPr>
          <p:cNvPr id="849" name="Google Shape;849;p38"/>
          <p:cNvSpPr txBox="1">
            <a:spLocks noGrp="1"/>
          </p:cNvSpPr>
          <p:nvPr>
            <p:ph type="subTitle" idx="18"/>
          </p:nvPr>
        </p:nvSpPr>
        <p:spPr>
          <a:xfrm>
            <a:off x="5717021" y="3663689"/>
            <a:ext cx="2396700" cy="270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Numérica</a:t>
            </a:r>
            <a:endParaRPr dirty="0"/>
          </a:p>
        </p:txBody>
      </p:sp>
      <p:sp>
        <p:nvSpPr>
          <p:cNvPr id="850" name="Google Shape;850;p38"/>
          <p:cNvSpPr txBox="1">
            <a:spLocks noGrp="1"/>
          </p:cNvSpPr>
          <p:nvPr>
            <p:ph type="subTitle" idx="19"/>
          </p:nvPr>
        </p:nvSpPr>
        <p:spPr>
          <a:xfrm>
            <a:off x="5717021" y="3343070"/>
            <a:ext cx="23967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Tempo</a:t>
            </a:r>
            <a:endParaRPr dirty="0"/>
          </a:p>
        </p:txBody>
      </p:sp>
      <p:sp>
        <p:nvSpPr>
          <p:cNvPr id="851" name="Google Shape;851;p38"/>
          <p:cNvSpPr txBox="1">
            <a:spLocks noGrp="1"/>
          </p:cNvSpPr>
          <p:nvPr>
            <p:ph type="subTitle" idx="20"/>
          </p:nvPr>
        </p:nvSpPr>
        <p:spPr>
          <a:xfrm>
            <a:off x="2094221" y="4359290"/>
            <a:ext cx="2396700" cy="270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Numérica</a:t>
            </a:r>
            <a:endParaRPr dirty="0"/>
          </a:p>
        </p:txBody>
      </p:sp>
      <p:sp>
        <p:nvSpPr>
          <p:cNvPr id="852" name="Google Shape;852;p38"/>
          <p:cNvSpPr txBox="1">
            <a:spLocks noGrp="1"/>
          </p:cNvSpPr>
          <p:nvPr>
            <p:ph type="subTitle" idx="21"/>
          </p:nvPr>
        </p:nvSpPr>
        <p:spPr>
          <a:xfrm>
            <a:off x="2094221" y="4038670"/>
            <a:ext cx="23967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Instrumentalness</a:t>
            </a:r>
            <a:endParaRPr dirty="0"/>
          </a:p>
        </p:txBody>
      </p:sp>
      <p:sp>
        <p:nvSpPr>
          <p:cNvPr id="853" name="Google Shape;853;p38"/>
          <p:cNvSpPr txBox="1">
            <a:spLocks noGrp="1"/>
          </p:cNvSpPr>
          <p:nvPr>
            <p:ph type="subTitle" idx="22"/>
          </p:nvPr>
        </p:nvSpPr>
        <p:spPr>
          <a:xfrm>
            <a:off x="5717021" y="4359290"/>
            <a:ext cx="2396700" cy="270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Categórica</a:t>
            </a:r>
            <a:endParaRPr dirty="0"/>
          </a:p>
        </p:txBody>
      </p:sp>
      <p:sp>
        <p:nvSpPr>
          <p:cNvPr id="854" name="Google Shape;854;p38"/>
          <p:cNvSpPr txBox="1">
            <a:spLocks noGrp="1"/>
          </p:cNvSpPr>
          <p:nvPr>
            <p:ph type="subTitle" idx="23"/>
          </p:nvPr>
        </p:nvSpPr>
        <p:spPr>
          <a:xfrm>
            <a:off x="5717021" y="4038670"/>
            <a:ext cx="23967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ES">
                <a:solidFill>
                  <a:schemeClr val="bg2"/>
                </a:solidFill>
              </a:rPr>
              <a:t>Label</a:t>
            </a:r>
          </a:p>
        </p:txBody>
      </p:sp>
      <p:sp>
        <p:nvSpPr>
          <p:cNvPr id="855" name="Google Shape;855;p38"/>
          <p:cNvSpPr txBox="1">
            <a:spLocks noGrp="1"/>
          </p:cNvSpPr>
          <p:nvPr>
            <p:ph type="title" idx="24"/>
          </p:nvPr>
        </p:nvSpPr>
        <p:spPr>
          <a:xfrm>
            <a:off x="1125971" y="1331700"/>
            <a:ext cx="961800" cy="439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#</a:t>
            </a:r>
            <a:r>
              <a:rPr lang="en"/>
              <a:t>1</a:t>
            </a:r>
            <a:endParaRPr/>
          </a:p>
        </p:txBody>
      </p:sp>
      <p:sp>
        <p:nvSpPr>
          <p:cNvPr id="856" name="Google Shape;856;p38"/>
          <p:cNvSpPr txBox="1">
            <a:spLocks noGrp="1"/>
          </p:cNvSpPr>
          <p:nvPr>
            <p:ph type="title" idx="25"/>
          </p:nvPr>
        </p:nvSpPr>
        <p:spPr>
          <a:xfrm>
            <a:off x="1125971" y="2027638"/>
            <a:ext cx="961800" cy="439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#</a:t>
            </a:r>
            <a:r>
              <a:rPr lang="en"/>
              <a:t>2</a:t>
            </a:r>
            <a:endParaRPr/>
          </a:p>
        </p:txBody>
      </p:sp>
      <p:sp>
        <p:nvSpPr>
          <p:cNvPr id="857" name="Google Shape;857;p38"/>
          <p:cNvSpPr txBox="1">
            <a:spLocks noGrp="1"/>
          </p:cNvSpPr>
          <p:nvPr>
            <p:ph type="title" idx="26"/>
          </p:nvPr>
        </p:nvSpPr>
        <p:spPr>
          <a:xfrm>
            <a:off x="1125971" y="2723575"/>
            <a:ext cx="961800" cy="439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#</a:t>
            </a:r>
            <a:r>
              <a:rPr lang="en"/>
              <a:t>3</a:t>
            </a:r>
            <a:endParaRPr/>
          </a:p>
        </p:txBody>
      </p:sp>
      <p:sp>
        <p:nvSpPr>
          <p:cNvPr id="858" name="Google Shape;858;p38"/>
          <p:cNvSpPr txBox="1">
            <a:spLocks noGrp="1"/>
          </p:cNvSpPr>
          <p:nvPr>
            <p:ph type="title" idx="27"/>
          </p:nvPr>
        </p:nvSpPr>
        <p:spPr>
          <a:xfrm>
            <a:off x="1125971" y="3419513"/>
            <a:ext cx="961800" cy="439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#</a:t>
            </a:r>
            <a:r>
              <a:rPr lang="en"/>
              <a:t>4</a:t>
            </a:r>
            <a:endParaRPr/>
          </a:p>
        </p:txBody>
      </p:sp>
      <p:sp>
        <p:nvSpPr>
          <p:cNvPr id="859" name="Google Shape;859;p38"/>
          <p:cNvSpPr txBox="1">
            <a:spLocks noGrp="1"/>
          </p:cNvSpPr>
          <p:nvPr>
            <p:ph type="title" idx="28"/>
          </p:nvPr>
        </p:nvSpPr>
        <p:spPr>
          <a:xfrm>
            <a:off x="1125971" y="4115450"/>
            <a:ext cx="961800" cy="439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#</a:t>
            </a:r>
            <a:r>
              <a:rPr lang="en"/>
              <a:t>5</a:t>
            </a:r>
            <a:endParaRPr/>
          </a:p>
        </p:txBody>
      </p:sp>
      <p:sp>
        <p:nvSpPr>
          <p:cNvPr id="860" name="Google Shape;860;p38"/>
          <p:cNvSpPr txBox="1">
            <a:spLocks noGrp="1"/>
          </p:cNvSpPr>
          <p:nvPr>
            <p:ph type="title" idx="29"/>
          </p:nvPr>
        </p:nvSpPr>
        <p:spPr>
          <a:xfrm>
            <a:off x="4755221" y="1331700"/>
            <a:ext cx="961800" cy="439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#</a:t>
            </a:r>
            <a:r>
              <a:rPr lang="en"/>
              <a:t>6</a:t>
            </a:r>
            <a:endParaRPr/>
          </a:p>
        </p:txBody>
      </p:sp>
      <p:sp>
        <p:nvSpPr>
          <p:cNvPr id="861" name="Google Shape;861;p38"/>
          <p:cNvSpPr txBox="1">
            <a:spLocks noGrp="1"/>
          </p:cNvSpPr>
          <p:nvPr>
            <p:ph type="title" idx="30"/>
          </p:nvPr>
        </p:nvSpPr>
        <p:spPr>
          <a:xfrm>
            <a:off x="4755221" y="2027638"/>
            <a:ext cx="961800" cy="439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#</a:t>
            </a:r>
            <a:r>
              <a:rPr lang="en"/>
              <a:t>7</a:t>
            </a:r>
            <a:endParaRPr/>
          </a:p>
        </p:txBody>
      </p:sp>
      <p:sp>
        <p:nvSpPr>
          <p:cNvPr id="862" name="Google Shape;862;p38"/>
          <p:cNvSpPr txBox="1">
            <a:spLocks noGrp="1"/>
          </p:cNvSpPr>
          <p:nvPr>
            <p:ph type="title" idx="31"/>
          </p:nvPr>
        </p:nvSpPr>
        <p:spPr>
          <a:xfrm>
            <a:off x="4755221" y="2723575"/>
            <a:ext cx="961800" cy="439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#</a:t>
            </a:r>
            <a:r>
              <a:rPr lang="en"/>
              <a:t>8</a:t>
            </a:r>
            <a:endParaRPr/>
          </a:p>
        </p:txBody>
      </p:sp>
      <p:sp>
        <p:nvSpPr>
          <p:cNvPr id="863" name="Google Shape;863;p38"/>
          <p:cNvSpPr txBox="1">
            <a:spLocks noGrp="1"/>
          </p:cNvSpPr>
          <p:nvPr>
            <p:ph type="title" idx="32"/>
          </p:nvPr>
        </p:nvSpPr>
        <p:spPr>
          <a:xfrm>
            <a:off x="4755221" y="3419513"/>
            <a:ext cx="961800" cy="439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#</a:t>
            </a:r>
            <a:r>
              <a:rPr lang="en"/>
              <a:t>9</a:t>
            </a:r>
            <a:endParaRPr/>
          </a:p>
        </p:txBody>
      </p:sp>
      <p:sp>
        <p:nvSpPr>
          <p:cNvPr id="864" name="Google Shape;864;p38"/>
          <p:cNvSpPr txBox="1">
            <a:spLocks noGrp="1"/>
          </p:cNvSpPr>
          <p:nvPr>
            <p:ph type="title" idx="33"/>
          </p:nvPr>
        </p:nvSpPr>
        <p:spPr>
          <a:xfrm>
            <a:off x="4755221" y="4115450"/>
            <a:ext cx="961800" cy="439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#</a:t>
            </a:r>
            <a:r>
              <a:rPr lang="en"/>
              <a:t>10</a:t>
            </a:r>
            <a:endParaRPr/>
          </a:p>
        </p:txBody>
      </p:sp>
      <p:grpSp>
        <p:nvGrpSpPr>
          <p:cNvPr id="891" name="Google Shape;891;p38"/>
          <p:cNvGrpSpPr/>
          <p:nvPr/>
        </p:nvGrpSpPr>
        <p:grpSpPr>
          <a:xfrm>
            <a:off x="4447576" y="1431502"/>
            <a:ext cx="240229" cy="233993"/>
            <a:chOff x="5548725" y="1996100"/>
            <a:chExt cx="275650" cy="269950"/>
          </a:xfrm>
        </p:grpSpPr>
        <p:sp>
          <p:nvSpPr>
            <p:cNvPr id="892" name="Google Shape;892;p38"/>
            <p:cNvSpPr/>
            <p:nvPr/>
          </p:nvSpPr>
          <p:spPr>
            <a:xfrm>
              <a:off x="5548725" y="1996100"/>
              <a:ext cx="275650" cy="269950"/>
            </a:xfrm>
            <a:custGeom>
              <a:avLst/>
              <a:gdLst/>
              <a:ahLst/>
              <a:cxnLst/>
              <a:rect l="l" t="t" r="r" b="b"/>
              <a:pathLst>
                <a:path w="11026" h="10798" extrusionOk="0">
                  <a:moveTo>
                    <a:pt x="5503" y="1"/>
                  </a:moveTo>
                  <a:cubicBezTo>
                    <a:pt x="5435" y="1"/>
                    <a:pt x="5367" y="2"/>
                    <a:pt x="5298" y="4"/>
                  </a:cubicBezTo>
                  <a:cubicBezTo>
                    <a:pt x="2330" y="130"/>
                    <a:pt x="0" y="2639"/>
                    <a:pt x="126" y="5607"/>
                  </a:cubicBezTo>
                  <a:cubicBezTo>
                    <a:pt x="247" y="8521"/>
                    <a:pt x="2646" y="10798"/>
                    <a:pt x="5524" y="10798"/>
                  </a:cubicBezTo>
                  <a:cubicBezTo>
                    <a:pt x="5592" y="10798"/>
                    <a:pt x="5660" y="10796"/>
                    <a:pt x="5728" y="10794"/>
                  </a:cubicBezTo>
                  <a:cubicBezTo>
                    <a:pt x="8709" y="10670"/>
                    <a:pt x="11026" y="8159"/>
                    <a:pt x="10915" y="5191"/>
                  </a:cubicBezTo>
                  <a:cubicBezTo>
                    <a:pt x="10792" y="2279"/>
                    <a:pt x="8394" y="1"/>
                    <a:pt x="5503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8"/>
            <p:cNvSpPr/>
            <p:nvPr/>
          </p:nvSpPr>
          <p:spPr>
            <a:xfrm>
              <a:off x="5652025" y="2075800"/>
              <a:ext cx="100250" cy="122700"/>
            </a:xfrm>
            <a:custGeom>
              <a:avLst/>
              <a:gdLst/>
              <a:ahLst/>
              <a:cxnLst/>
              <a:rect l="l" t="t" r="r" b="b"/>
              <a:pathLst>
                <a:path w="4010" h="4908" extrusionOk="0">
                  <a:moveTo>
                    <a:pt x="30" y="1"/>
                  </a:moveTo>
                  <a:cubicBezTo>
                    <a:pt x="16" y="1"/>
                    <a:pt x="1" y="14"/>
                    <a:pt x="1" y="34"/>
                  </a:cubicBezTo>
                  <a:lnTo>
                    <a:pt x="1" y="4874"/>
                  </a:lnTo>
                  <a:cubicBezTo>
                    <a:pt x="1" y="4895"/>
                    <a:pt x="16" y="4907"/>
                    <a:pt x="30" y="4907"/>
                  </a:cubicBezTo>
                  <a:cubicBezTo>
                    <a:pt x="35" y="4907"/>
                    <a:pt x="39" y="4906"/>
                    <a:pt x="43" y="4902"/>
                  </a:cubicBezTo>
                  <a:lnTo>
                    <a:pt x="3995" y="2475"/>
                  </a:lnTo>
                  <a:cubicBezTo>
                    <a:pt x="4009" y="2461"/>
                    <a:pt x="4009" y="2447"/>
                    <a:pt x="3995" y="2434"/>
                  </a:cubicBezTo>
                  <a:lnTo>
                    <a:pt x="43" y="6"/>
                  </a:lnTo>
                  <a:cubicBezTo>
                    <a:pt x="39" y="3"/>
                    <a:pt x="35" y="1"/>
                    <a:pt x="30" y="1"/>
                  </a:cubicBezTo>
                  <a:close/>
                </a:path>
              </a:pathLst>
            </a:custGeom>
            <a:solidFill>
              <a:srgbClr val="E8EA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4" name="Google Shape;894;p38"/>
          <p:cNvGrpSpPr/>
          <p:nvPr/>
        </p:nvGrpSpPr>
        <p:grpSpPr>
          <a:xfrm>
            <a:off x="4447576" y="2122125"/>
            <a:ext cx="240229" cy="233993"/>
            <a:chOff x="5548725" y="1996100"/>
            <a:chExt cx="275650" cy="269950"/>
          </a:xfrm>
        </p:grpSpPr>
        <p:sp>
          <p:nvSpPr>
            <p:cNvPr id="895" name="Google Shape;895;p38"/>
            <p:cNvSpPr/>
            <p:nvPr/>
          </p:nvSpPr>
          <p:spPr>
            <a:xfrm>
              <a:off x="5548725" y="1996100"/>
              <a:ext cx="275650" cy="269950"/>
            </a:xfrm>
            <a:custGeom>
              <a:avLst/>
              <a:gdLst/>
              <a:ahLst/>
              <a:cxnLst/>
              <a:rect l="l" t="t" r="r" b="b"/>
              <a:pathLst>
                <a:path w="11026" h="10798" extrusionOk="0">
                  <a:moveTo>
                    <a:pt x="5503" y="1"/>
                  </a:moveTo>
                  <a:cubicBezTo>
                    <a:pt x="5435" y="1"/>
                    <a:pt x="5367" y="2"/>
                    <a:pt x="5298" y="4"/>
                  </a:cubicBezTo>
                  <a:cubicBezTo>
                    <a:pt x="2330" y="130"/>
                    <a:pt x="0" y="2639"/>
                    <a:pt x="126" y="5607"/>
                  </a:cubicBezTo>
                  <a:cubicBezTo>
                    <a:pt x="247" y="8521"/>
                    <a:pt x="2646" y="10798"/>
                    <a:pt x="5524" y="10798"/>
                  </a:cubicBezTo>
                  <a:cubicBezTo>
                    <a:pt x="5592" y="10798"/>
                    <a:pt x="5660" y="10796"/>
                    <a:pt x="5728" y="10794"/>
                  </a:cubicBezTo>
                  <a:cubicBezTo>
                    <a:pt x="8709" y="10670"/>
                    <a:pt x="11026" y="8159"/>
                    <a:pt x="10915" y="5191"/>
                  </a:cubicBezTo>
                  <a:cubicBezTo>
                    <a:pt x="10792" y="2279"/>
                    <a:pt x="8394" y="1"/>
                    <a:pt x="5503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8"/>
            <p:cNvSpPr/>
            <p:nvPr/>
          </p:nvSpPr>
          <p:spPr>
            <a:xfrm>
              <a:off x="5652025" y="2075800"/>
              <a:ext cx="100250" cy="122700"/>
            </a:xfrm>
            <a:custGeom>
              <a:avLst/>
              <a:gdLst/>
              <a:ahLst/>
              <a:cxnLst/>
              <a:rect l="l" t="t" r="r" b="b"/>
              <a:pathLst>
                <a:path w="4010" h="4908" extrusionOk="0">
                  <a:moveTo>
                    <a:pt x="30" y="1"/>
                  </a:moveTo>
                  <a:cubicBezTo>
                    <a:pt x="16" y="1"/>
                    <a:pt x="1" y="14"/>
                    <a:pt x="1" y="34"/>
                  </a:cubicBezTo>
                  <a:lnTo>
                    <a:pt x="1" y="4874"/>
                  </a:lnTo>
                  <a:cubicBezTo>
                    <a:pt x="1" y="4895"/>
                    <a:pt x="16" y="4907"/>
                    <a:pt x="30" y="4907"/>
                  </a:cubicBezTo>
                  <a:cubicBezTo>
                    <a:pt x="35" y="4907"/>
                    <a:pt x="39" y="4906"/>
                    <a:pt x="43" y="4902"/>
                  </a:cubicBezTo>
                  <a:lnTo>
                    <a:pt x="3995" y="2475"/>
                  </a:lnTo>
                  <a:cubicBezTo>
                    <a:pt x="4009" y="2461"/>
                    <a:pt x="4009" y="2447"/>
                    <a:pt x="3995" y="2434"/>
                  </a:cubicBezTo>
                  <a:lnTo>
                    <a:pt x="43" y="6"/>
                  </a:lnTo>
                  <a:cubicBezTo>
                    <a:pt x="39" y="3"/>
                    <a:pt x="35" y="1"/>
                    <a:pt x="30" y="1"/>
                  </a:cubicBezTo>
                  <a:close/>
                </a:path>
              </a:pathLst>
            </a:custGeom>
            <a:solidFill>
              <a:srgbClr val="E8EA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7" name="Google Shape;897;p38"/>
          <p:cNvGrpSpPr/>
          <p:nvPr/>
        </p:nvGrpSpPr>
        <p:grpSpPr>
          <a:xfrm>
            <a:off x="4447576" y="2812747"/>
            <a:ext cx="240229" cy="233993"/>
            <a:chOff x="5548725" y="1996100"/>
            <a:chExt cx="275650" cy="269950"/>
          </a:xfrm>
        </p:grpSpPr>
        <p:sp>
          <p:nvSpPr>
            <p:cNvPr id="898" name="Google Shape;898;p38"/>
            <p:cNvSpPr/>
            <p:nvPr/>
          </p:nvSpPr>
          <p:spPr>
            <a:xfrm>
              <a:off x="5548725" y="1996100"/>
              <a:ext cx="275650" cy="269950"/>
            </a:xfrm>
            <a:custGeom>
              <a:avLst/>
              <a:gdLst/>
              <a:ahLst/>
              <a:cxnLst/>
              <a:rect l="l" t="t" r="r" b="b"/>
              <a:pathLst>
                <a:path w="11026" h="10798" extrusionOk="0">
                  <a:moveTo>
                    <a:pt x="5503" y="1"/>
                  </a:moveTo>
                  <a:cubicBezTo>
                    <a:pt x="5435" y="1"/>
                    <a:pt x="5367" y="2"/>
                    <a:pt x="5298" y="4"/>
                  </a:cubicBezTo>
                  <a:cubicBezTo>
                    <a:pt x="2330" y="130"/>
                    <a:pt x="0" y="2639"/>
                    <a:pt x="126" y="5607"/>
                  </a:cubicBezTo>
                  <a:cubicBezTo>
                    <a:pt x="247" y="8521"/>
                    <a:pt x="2646" y="10798"/>
                    <a:pt x="5524" y="10798"/>
                  </a:cubicBezTo>
                  <a:cubicBezTo>
                    <a:pt x="5592" y="10798"/>
                    <a:pt x="5660" y="10796"/>
                    <a:pt x="5728" y="10794"/>
                  </a:cubicBezTo>
                  <a:cubicBezTo>
                    <a:pt x="8709" y="10670"/>
                    <a:pt x="11026" y="8159"/>
                    <a:pt x="10915" y="5191"/>
                  </a:cubicBezTo>
                  <a:cubicBezTo>
                    <a:pt x="10792" y="2279"/>
                    <a:pt x="8394" y="1"/>
                    <a:pt x="5503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8"/>
            <p:cNvSpPr/>
            <p:nvPr/>
          </p:nvSpPr>
          <p:spPr>
            <a:xfrm>
              <a:off x="5652025" y="2075800"/>
              <a:ext cx="100250" cy="122700"/>
            </a:xfrm>
            <a:custGeom>
              <a:avLst/>
              <a:gdLst/>
              <a:ahLst/>
              <a:cxnLst/>
              <a:rect l="l" t="t" r="r" b="b"/>
              <a:pathLst>
                <a:path w="4010" h="4908" extrusionOk="0">
                  <a:moveTo>
                    <a:pt x="30" y="1"/>
                  </a:moveTo>
                  <a:cubicBezTo>
                    <a:pt x="16" y="1"/>
                    <a:pt x="1" y="14"/>
                    <a:pt x="1" y="34"/>
                  </a:cubicBezTo>
                  <a:lnTo>
                    <a:pt x="1" y="4874"/>
                  </a:lnTo>
                  <a:cubicBezTo>
                    <a:pt x="1" y="4895"/>
                    <a:pt x="16" y="4907"/>
                    <a:pt x="30" y="4907"/>
                  </a:cubicBezTo>
                  <a:cubicBezTo>
                    <a:pt x="35" y="4907"/>
                    <a:pt x="39" y="4906"/>
                    <a:pt x="43" y="4902"/>
                  </a:cubicBezTo>
                  <a:lnTo>
                    <a:pt x="3995" y="2475"/>
                  </a:lnTo>
                  <a:cubicBezTo>
                    <a:pt x="4009" y="2461"/>
                    <a:pt x="4009" y="2447"/>
                    <a:pt x="3995" y="2434"/>
                  </a:cubicBezTo>
                  <a:lnTo>
                    <a:pt x="43" y="6"/>
                  </a:lnTo>
                  <a:cubicBezTo>
                    <a:pt x="39" y="3"/>
                    <a:pt x="35" y="1"/>
                    <a:pt x="30" y="1"/>
                  </a:cubicBezTo>
                  <a:close/>
                </a:path>
              </a:pathLst>
            </a:custGeom>
            <a:solidFill>
              <a:srgbClr val="E8EA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38"/>
          <p:cNvGrpSpPr/>
          <p:nvPr/>
        </p:nvGrpSpPr>
        <p:grpSpPr>
          <a:xfrm>
            <a:off x="4447576" y="3503369"/>
            <a:ext cx="240229" cy="233993"/>
            <a:chOff x="5548725" y="1996100"/>
            <a:chExt cx="275650" cy="269950"/>
          </a:xfrm>
        </p:grpSpPr>
        <p:sp>
          <p:nvSpPr>
            <p:cNvPr id="901" name="Google Shape;901;p38"/>
            <p:cNvSpPr/>
            <p:nvPr/>
          </p:nvSpPr>
          <p:spPr>
            <a:xfrm>
              <a:off x="5548725" y="1996100"/>
              <a:ext cx="275650" cy="269950"/>
            </a:xfrm>
            <a:custGeom>
              <a:avLst/>
              <a:gdLst/>
              <a:ahLst/>
              <a:cxnLst/>
              <a:rect l="l" t="t" r="r" b="b"/>
              <a:pathLst>
                <a:path w="11026" h="10798" extrusionOk="0">
                  <a:moveTo>
                    <a:pt x="5503" y="1"/>
                  </a:moveTo>
                  <a:cubicBezTo>
                    <a:pt x="5435" y="1"/>
                    <a:pt x="5367" y="2"/>
                    <a:pt x="5298" y="4"/>
                  </a:cubicBezTo>
                  <a:cubicBezTo>
                    <a:pt x="2330" y="130"/>
                    <a:pt x="0" y="2639"/>
                    <a:pt x="126" y="5607"/>
                  </a:cubicBezTo>
                  <a:cubicBezTo>
                    <a:pt x="247" y="8521"/>
                    <a:pt x="2646" y="10798"/>
                    <a:pt x="5524" y="10798"/>
                  </a:cubicBezTo>
                  <a:cubicBezTo>
                    <a:pt x="5592" y="10798"/>
                    <a:pt x="5660" y="10796"/>
                    <a:pt x="5728" y="10794"/>
                  </a:cubicBezTo>
                  <a:cubicBezTo>
                    <a:pt x="8709" y="10670"/>
                    <a:pt x="11026" y="8159"/>
                    <a:pt x="10915" y="5191"/>
                  </a:cubicBezTo>
                  <a:cubicBezTo>
                    <a:pt x="10792" y="2279"/>
                    <a:pt x="8394" y="1"/>
                    <a:pt x="5503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8"/>
            <p:cNvSpPr/>
            <p:nvPr/>
          </p:nvSpPr>
          <p:spPr>
            <a:xfrm>
              <a:off x="5652025" y="2075800"/>
              <a:ext cx="100250" cy="122700"/>
            </a:xfrm>
            <a:custGeom>
              <a:avLst/>
              <a:gdLst/>
              <a:ahLst/>
              <a:cxnLst/>
              <a:rect l="l" t="t" r="r" b="b"/>
              <a:pathLst>
                <a:path w="4010" h="4908" extrusionOk="0">
                  <a:moveTo>
                    <a:pt x="30" y="1"/>
                  </a:moveTo>
                  <a:cubicBezTo>
                    <a:pt x="16" y="1"/>
                    <a:pt x="1" y="14"/>
                    <a:pt x="1" y="34"/>
                  </a:cubicBezTo>
                  <a:lnTo>
                    <a:pt x="1" y="4874"/>
                  </a:lnTo>
                  <a:cubicBezTo>
                    <a:pt x="1" y="4895"/>
                    <a:pt x="16" y="4907"/>
                    <a:pt x="30" y="4907"/>
                  </a:cubicBezTo>
                  <a:cubicBezTo>
                    <a:pt x="35" y="4907"/>
                    <a:pt x="39" y="4906"/>
                    <a:pt x="43" y="4902"/>
                  </a:cubicBezTo>
                  <a:lnTo>
                    <a:pt x="3995" y="2475"/>
                  </a:lnTo>
                  <a:cubicBezTo>
                    <a:pt x="4009" y="2461"/>
                    <a:pt x="4009" y="2447"/>
                    <a:pt x="3995" y="2434"/>
                  </a:cubicBezTo>
                  <a:lnTo>
                    <a:pt x="43" y="6"/>
                  </a:lnTo>
                  <a:cubicBezTo>
                    <a:pt x="39" y="3"/>
                    <a:pt x="35" y="1"/>
                    <a:pt x="30" y="1"/>
                  </a:cubicBezTo>
                  <a:close/>
                </a:path>
              </a:pathLst>
            </a:custGeom>
            <a:solidFill>
              <a:srgbClr val="E8EA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3" name="Google Shape;903;p38"/>
          <p:cNvGrpSpPr/>
          <p:nvPr/>
        </p:nvGrpSpPr>
        <p:grpSpPr>
          <a:xfrm>
            <a:off x="4447576" y="4193992"/>
            <a:ext cx="240229" cy="233993"/>
            <a:chOff x="5548725" y="1996100"/>
            <a:chExt cx="275650" cy="269950"/>
          </a:xfrm>
        </p:grpSpPr>
        <p:sp>
          <p:nvSpPr>
            <p:cNvPr id="904" name="Google Shape;904;p38"/>
            <p:cNvSpPr/>
            <p:nvPr/>
          </p:nvSpPr>
          <p:spPr>
            <a:xfrm>
              <a:off x="5548725" y="1996100"/>
              <a:ext cx="275650" cy="269950"/>
            </a:xfrm>
            <a:custGeom>
              <a:avLst/>
              <a:gdLst/>
              <a:ahLst/>
              <a:cxnLst/>
              <a:rect l="l" t="t" r="r" b="b"/>
              <a:pathLst>
                <a:path w="11026" h="10798" extrusionOk="0">
                  <a:moveTo>
                    <a:pt x="5503" y="1"/>
                  </a:moveTo>
                  <a:cubicBezTo>
                    <a:pt x="5435" y="1"/>
                    <a:pt x="5367" y="2"/>
                    <a:pt x="5298" y="4"/>
                  </a:cubicBezTo>
                  <a:cubicBezTo>
                    <a:pt x="2330" y="130"/>
                    <a:pt x="0" y="2639"/>
                    <a:pt x="126" y="5607"/>
                  </a:cubicBezTo>
                  <a:cubicBezTo>
                    <a:pt x="247" y="8521"/>
                    <a:pt x="2646" y="10798"/>
                    <a:pt x="5524" y="10798"/>
                  </a:cubicBezTo>
                  <a:cubicBezTo>
                    <a:pt x="5592" y="10798"/>
                    <a:pt x="5660" y="10796"/>
                    <a:pt x="5728" y="10794"/>
                  </a:cubicBezTo>
                  <a:cubicBezTo>
                    <a:pt x="8709" y="10670"/>
                    <a:pt x="11026" y="8159"/>
                    <a:pt x="10915" y="5191"/>
                  </a:cubicBezTo>
                  <a:cubicBezTo>
                    <a:pt x="10792" y="2279"/>
                    <a:pt x="8394" y="1"/>
                    <a:pt x="5503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8"/>
            <p:cNvSpPr/>
            <p:nvPr/>
          </p:nvSpPr>
          <p:spPr>
            <a:xfrm>
              <a:off x="5652025" y="2075800"/>
              <a:ext cx="100250" cy="122700"/>
            </a:xfrm>
            <a:custGeom>
              <a:avLst/>
              <a:gdLst/>
              <a:ahLst/>
              <a:cxnLst/>
              <a:rect l="l" t="t" r="r" b="b"/>
              <a:pathLst>
                <a:path w="4010" h="4908" extrusionOk="0">
                  <a:moveTo>
                    <a:pt x="30" y="1"/>
                  </a:moveTo>
                  <a:cubicBezTo>
                    <a:pt x="16" y="1"/>
                    <a:pt x="1" y="14"/>
                    <a:pt x="1" y="34"/>
                  </a:cubicBezTo>
                  <a:lnTo>
                    <a:pt x="1" y="4874"/>
                  </a:lnTo>
                  <a:cubicBezTo>
                    <a:pt x="1" y="4895"/>
                    <a:pt x="16" y="4907"/>
                    <a:pt x="30" y="4907"/>
                  </a:cubicBezTo>
                  <a:cubicBezTo>
                    <a:pt x="35" y="4907"/>
                    <a:pt x="39" y="4906"/>
                    <a:pt x="43" y="4902"/>
                  </a:cubicBezTo>
                  <a:lnTo>
                    <a:pt x="3995" y="2475"/>
                  </a:lnTo>
                  <a:cubicBezTo>
                    <a:pt x="4009" y="2461"/>
                    <a:pt x="4009" y="2447"/>
                    <a:pt x="3995" y="2434"/>
                  </a:cubicBezTo>
                  <a:lnTo>
                    <a:pt x="43" y="6"/>
                  </a:lnTo>
                  <a:cubicBezTo>
                    <a:pt x="39" y="3"/>
                    <a:pt x="35" y="1"/>
                    <a:pt x="30" y="1"/>
                  </a:cubicBezTo>
                  <a:close/>
                </a:path>
              </a:pathLst>
            </a:custGeom>
            <a:solidFill>
              <a:srgbClr val="E8EA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6" name="Google Shape;906;p38"/>
          <p:cNvGrpSpPr/>
          <p:nvPr/>
        </p:nvGrpSpPr>
        <p:grpSpPr>
          <a:xfrm>
            <a:off x="8071251" y="1431502"/>
            <a:ext cx="240229" cy="233993"/>
            <a:chOff x="5548725" y="1996100"/>
            <a:chExt cx="275650" cy="269950"/>
          </a:xfrm>
        </p:grpSpPr>
        <p:sp>
          <p:nvSpPr>
            <p:cNvPr id="907" name="Google Shape;907;p38"/>
            <p:cNvSpPr/>
            <p:nvPr/>
          </p:nvSpPr>
          <p:spPr>
            <a:xfrm>
              <a:off x="5548725" y="1996100"/>
              <a:ext cx="275650" cy="269950"/>
            </a:xfrm>
            <a:custGeom>
              <a:avLst/>
              <a:gdLst/>
              <a:ahLst/>
              <a:cxnLst/>
              <a:rect l="l" t="t" r="r" b="b"/>
              <a:pathLst>
                <a:path w="11026" h="10798" extrusionOk="0">
                  <a:moveTo>
                    <a:pt x="5503" y="1"/>
                  </a:moveTo>
                  <a:cubicBezTo>
                    <a:pt x="5435" y="1"/>
                    <a:pt x="5367" y="2"/>
                    <a:pt x="5298" y="4"/>
                  </a:cubicBezTo>
                  <a:cubicBezTo>
                    <a:pt x="2330" y="130"/>
                    <a:pt x="0" y="2639"/>
                    <a:pt x="126" y="5607"/>
                  </a:cubicBezTo>
                  <a:cubicBezTo>
                    <a:pt x="247" y="8521"/>
                    <a:pt x="2646" y="10798"/>
                    <a:pt x="5524" y="10798"/>
                  </a:cubicBezTo>
                  <a:cubicBezTo>
                    <a:pt x="5592" y="10798"/>
                    <a:pt x="5660" y="10796"/>
                    <a:pt x="5728" y="10794"/>
                  </a:cubicBezTo>
                  <a:cubicBezTo>
                    <a:pt x="8709" y="10670"/>
                    <a:pt x="11026" y="8159"/>
                    <a:pt x="10915" y="5191"/>
                  </a:cubicBezTo>
                  <a:cubicBezTo>
                    <a:pt x="10792" y="2279"/>
                    <a:pt x="8394" y="1"/>
                    <a:pt x="5503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8"/>
            <p:cNvSpPr/>
            <p:nvPr/>
          </p:nvSpPr>
          <p:spPr>
            <a:xfrm>
              <a:off x="5652025" y="2075800"/>
              <a:ext cx="100250" cy="122700"/>
            </a:xfrm>
            <a:custGeom>
              <a:avLst/>
              <a:gdLst/>
              <a:ahLst/>
              <a:cxnLst/>
              <a:rect l="l" t="t" r="r" b="b"/>
              <a:pathLst>
                <a:path w="4010" h="4908" extrusionOk="0">
                  <a:moveTo>
                    <a:pt x="30" y="1"/>
                  </a:moveTo>
                  <a:cubicBezTo>
                    <a:pt x="16" y="1"/>
                    <a:pt x="1" y="14"/>
                    <a:pt x="1" y="34"/>
                  </a:cubicBezTo>
                  <a:lnTo>
                    <a:pt x="1" y="4874"/>
                  </a:lnTo>
                  <a:cubicBezTo>
                    <a:pt x="1" y="4895"/>
                    <a:pt x="16" y="4907"/>
                    <a:pt x="30" y="4907"/>
                  </a:cubicBezTo>
                  <a:cubicBezTo>
                    <a:pt x="35" y="4907"/>
                    <a:pt x="39" y="4906"/>
                    <a:pt x="43" y="4902"/>
                  </a:cubicBezTo>
                  <a:lnTo>
                    <a:pt x="3995" y="2475"/>
                  </a:lnTo>
                  <a:cubicBezTo>
                    <a:pt x="4009" y="2461"/>
                    <a:pt x="4009" y="2447"/>
                    <a:pt x="3995" y="2434"/>
                  </a:cubicBezTo>
                  <a:lnTo>
                    <a:pt x="43" y="6"/>
                  </a:lnTo>
                  <a:cubicBezTo>
                    <a:pt x="39" y="3"/>
                    <a:pt x="35" y="1"/>
                    <a:pt x="30" y="1"/>
                  </a:cubicBezTo>
                  <a:close/>
                </a:path>
              </a:pathLst>
            </a:custGeom>
            <a:solidFill>
              <a:srgbClr val="E8EA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9" name="Google Shape;909;p38"/>
          <p:cNvGrpSpPr/>
          <p:nvPr/>
        </p:nvGrpSpPr>
        <p:grpSpPr>
          <a:xfrm>
            <a:off x="8071251" y="2122125"/>
            <a:ext cx="240229" cy="233993"/>
            <a:chOff x="5548725" y="1996100"/>
            <a:chExt cx="275650" cy="269950"/>
          </a:xfrm>
        </p:grpSpPr>
        <p:sp>
          <p:nvSpPr>
            <p:cNvPr id="910" name="Google Shape;910;p38"/>
            <p:cNvSpPr/>
            <p:nvPr/>
          </p:nvSpPr>
          <p:spPr>
            <a:xfrm>
              <a:off x="5548725" y="1996100"/>
              <a:ext cx="275650" cy="269950"/>
            </a:xfrm>
            <a:custGeom>
              <a:avLst/>
              <a:gdLst/>
              <a:ahLst/>
              <a:cxnLst/>
              <a:rect l="l" t="t" r="r" b="b"/>
              <a:pathLst>
                <a:path w="11026" h="10798" extrusionOk="0">
                  <a:moveTo>
                    <a:pt x="5503" y="1"/>
                  </a:moveTo>
                  <a:cubicBezTo>
                    <a:pt x="5435" y="1"/>
                    <a:pt x="5367" y="2"/>
                    <a:pt x="5298" y="4"/>
                  </a:cubicBezTo>
                  <a:cubicBezTo>
                    <a:pt x="2330" y="130"/>
                    <a:pt x="0" y="2639"/>
                    <a:pt x="126" y="5607"/>
                  </a:cubicBezTo>
                  <a:cubicBezTo>
                    <a:pt x="247" y="8521"/>
                    <a:pt x="2646" y="10798"/>
                    <a:pt x="5524" y="10798"/>
                  </a:cubicBezTo>
                  <a:cubicBezTo>
                    <a:pt x="5592" y="10798"/>
                    <a:pt x="5660" y="10796"/>
                    <a:pt x="5728" y="10794"/>
                  </a:cubicBezTo>
                  <a:cubicBezTo>
                    <a:pt x="8709" y="10670"/>
                    <a:pt x="11026" y="8159"/>
                    <a:pt x="10915" y="5191"/>
                  </a:cubicBezTo>
                  <a:cubicBezTo>
                    <a:pt x="10792" y="2279"/>
                    <a:pt x="8394" y="1"/>
                    <a:pt x="5503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8"/>
            <p:cNvSpPr/>
            <p:nvPr/>
          </p:nvSpPr>
          <p:spPr>
            <a:xfrm>
              <a:off x="5652025" y="2075800"/>
              <a:ext cx="100250" cy="122700"/>
            </a:xfrm>
            <a:custGeom>
              <a:avLst/>
              <a:gdLst/>
              <a:ahLst/>
              <a:cxnLst/>
              <a:rect l="l" t="t" r="r" b="b"/>
              <a:pathLst>
                <a:path w="4010" h="4908" extrusionOk="0">
                  <a:moveTo>
                    <a:pt x="30" y="1"/>
                  </a:moveTo>
                  <a:cubicBezTo>
                    <a:pt x="16" y="1"/>
                    <a:pt x="1" y="14"/>
                    <a:pt x="1" y="34"/>
                  </a:cubicBezTo>
                  <a:lnTo>
                    <a:pt x="1" y="4874"/>
                  </a:lnTo>
                  <a:cubicBezTo>
                    <a:pt x="1" y="4895"/>
                    <a:pt x="16" y="4907"/>
                    <a:pt x="30" y="4907"/>
                  </a:cubicBezTo>
                  <a:cubicBezTo>
                    <a:pt x="35" y="4907"/>
                    <a:pt x="39" y="4906"/>
                    <a:pt x="43" y="4902"/>
                  </a:cubicBezTo>
                  <a:lnTo>
                    <a:pt x="3995" y="2475"/>
                  </a:lnTo>
                  <a:cubicBezTo>
                    <a:pt x="4009" y="2461"/>
                    <a:pt x="4009" y="2447"/>
                    <a:pt x="3995" y="2434"/>
                  </a:cubicBezTo>
                  <a:lnTo>
                    <a:pt x="43" y="6"/>
                  </a:lnTo>
                  <a:cubicBezTo>
                    <a:pt x="39" y="3"/>
                    <a:pt x="35" y="1"/>
                    <a:pt x="30" y="1"/>
                  </a:cubicBezTo>
                  <a:close/>
                </a:path>
              </a:pathLst>
            </a:custGeom>
            <a:solidFill>
              <a:srgbClr val="E8EA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2" name="Google Shape;912;p38"/>
          <p:cNvGrpSpPr/>
          <p:nvPr/>
        </p:nvGrpSpPr>
        <p:grpSpPr>
          <a:xfrm>
            <a:off x="8071251" y="2812747"/>
            <a:ext cx="240229" cy="233993"/>
            <a:chOff x="5548725" y="1996100"/>
            <a:chExt cx="275650" cy="269950"/>
          </a:xfrm>
        </p:grpSpPr>
        <p:sp>
          <p:nvSpPr>
            <p:cNvPr id="913" name="Google Shape;913;p38"/>
            <p:cNvSpPr/>
            <p:nvPr/>
          </p:nvSpPr>
          <p:spPr>
            <a:xfrm>
              <a:off x="5548725" y="1996100"/>
              <a:ext cx="275650" cy="269950"/>
            </a:xfrm>
            <a:custGeom>
              <a:avLst/>
              <a:gdLst/>
              <a:ahLst/>
              <a:cxnLst/>
              <a:rect l="l" t="t" r="r" b="b"/>
              <a:pathLst>
                <a:path w="11026" h="10798" extrusionOk="0">
                  <a:moveTo>
                    <a:pt x="5503" y="1"/>
                  </a:moveTo>
                  <a:cubicBezTo>
                    <a:pt x="5435" y="1"/>
                    <a:pt x="5367" y="2"/>
                    <a:pt x="5298" y="4"/>
                  </a:cubicBezTo>
                  <a:cubicBezTo>
                    <a:pt x="2330" y="130"/>
                    <a:pt x="0" y="2639"/>
                    <a:pt x="126" y="5607"/>
                  </a:cubicBezTo>
                  <a:cubicBezTo>
                    <a:pt x="247" y="8521"/>
                    <a:pt x="2646" y="10798"/>
                    <a:pt x="5524" y="10798"/>
                  </a:cubicBezTo>
                  <a:cubicBezTo>
                    <a:pt x="5592" y="10798"/>
                    <a:pt x="5660" y="10796"/>
                    <a:pt x="5728" y="10794"/>
                  </a:cubicBezTo>
                  <a:cubicBezTo>
                    <a:pt x="8709" y="10670"/>
                    <a:pt x="11026" y="8159"/>
                    <a:pt x="10915" y="5191"/>
                  </a:cubicBezTo>
                  <a:cubicBezTo>
                    <a:pt x="10792" y="2279"/>
                    <a:pt x="8394" y="1"/>
                    <a:pt x="5503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8"/>
            <p:cNvSpPr/>
            <p:nvPr/>
          </p:nvSpPr>
          <p:spPr>
            <a:xfrm>
              <a:off x="5652025" y="2075800"/>
              <a:ext cx="100250" cy="122700"/>
            </a:xfrm>
            <a:custGeom>
              <a:avLst/>
              <a:gdLst/>
              <a:ahLst/>
              <a:cxnLst/>
              <a:rect l="l" t="t" r="r" b="b"/>
              <a:pathLst>
                <a:path w="4010" h="4908" extrusionOk="0">
                  <a:moveTo>
                    <a:pt x="30" y="1"/>
                  </a:moveTo>
                  <a:cubicBezTo>
                    <a:pt x="16" y="1"/>
                    <a:pt x="1" y="14"/>
                    <a:pt x="1" y="34"/>
                  </a:cubicBezTo>
                  <a:lnTo>
                    <a:pt x="1" y="4874"/>
                  </a:lnTo>
                  <a:cubicBezTo>
                    <a:pt x="1" y="4895"/>
                    <a:pt x="16" y="4907"/>
                    <a:pt x="30" y="4907"/>
                  </a:cubicBezTo>
                  <a:cubicBezTo>
                    <a:pt x="35" y="4907"/>
                    <a:pt x="39" y="4906"/>
                    <a:pt x="43" y="4902"/>
                  </a:cubicBezTo>
                  <a:lnTo>
                    <a:pt x="3995" y="2475"/>
                  </a:lnTo>
                  <a:cubicBezTo>
                    <a:pt x="4009" y="2461"/>
                    <a:pt x="4009" y="2447"/>
                    <a:pt x="3995" y="2434"/>
                  </a:cubicBezTo>
                  <a:lnTo>
                    <a:pt x="43" y="6"/>
                  </a:lnTo>
                  <a:cubicBezTo>
                    <a:pt x="39" y="3"/>
                    <a:pt x="35" y="1"/>
                    <a:pt x="30" y="1"/>
                  </a:cubicBezTo>
                  <a:close/>
                </a:path>
              </a:pathLst>
            </a:custGeom>
            <a:solidFill>
              <a:srgbClr val="E8EA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5" name="Google Shape;915;p38"/>
          <p:cNvGrpSpPr/>
          <p:nvPr/>
        </p:nvGrpSpPr>
        <p:grpSpPr>
          <a:xfrm>
            <a:off x="8071251" y="3503369"/>
            <a:ext cx="240229" cy="233993"/>
            <a:chOff x="5548725" y="1996100"/>
            <a:chExt cx="275650" cy="269950"/>
          </a:xfrm>
        </p:grpSpPr>
        <p:sp>
          <p:nvSpPr>
            <p:cNvPr id="916" name="Google Shape;916;p38"/>
            <p:cNvSpPr/>
            <p:nvPr/>
          </p:nvSpPr>
          <p:spPr>
            <a:xfrm>
              <a:off x="5548725" y="1996100"/>
              <a:ext cx="275650" cy="269950"/>
            </a:xfrm>
            <a:custGeom>
              <a:avLst/>
              <a:gdLst/>
              <a:ahLst/>
              <a:cxnLst/>
              <a:rect l="l" t="t" r="r" b="b"/>
              <a:pathLst>
                <a:path w="11026" h="10798" extrusionOk="0">
                  <a:moveTo>
                    <a:pt x="5503" y="1"/>
                  </a:moveTo>
                  <a:cubicBezTo>
                    <a:pt x="5435" y="1"/>
                    <a:pt x="5367" y="2"/>
                    <a:pt x="5298" y="4"/>
                  </a:cubicBezTo>
                  <a:cubicBezTo>
                    <a:pt x="2330" y="130"/>
                    <a:pt x="0" y="2639"/>
                    <a:pt x="126" y="5607"/>
                  </a:cubicBezTo>
                  <a:cubicBezTo>
                    <a:pt x="247" y="8521"/>
                    <a:pt x="2646" y="10798"/>
                    <a:pt x="5524" y="10798"/>
                  </a:cubicBezTo>
                  <a:cubicBezTo>
                    <a:pt x="5592" y="10798"/>
                    <a:pt x="5660" y="10796"/>
                    <a:pt x="5728" y="10794"/>
                  </a:cubicBezTo>
                  <a:cubicBezTo>
                    <a:pt x="8709" y="10670"/>
                    <a:pt x="11026" y="8159"/>
                    <a:pt x="10915" y="5191"/>
                  </a:cubicBezTo>
                  <a:cubicBezTo>
                    <a:pt x="10792" y="2279"/>
                    <a:pt x="8394" y="1"/>
                    <a:pt x="5503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8"/>
            <p:cNvSpPr/>
            <p:nvPr/>
          </p:nvSpPr>
          <p:spPr>
            <a:xfrm>
              <a:off x="5652025" y="2075800"/>
              <a:ext cx="100250" cy="122700"/>
            </a:xfrm>
            <a:custGeom>
              <a:avLst/>
              <a:gdLst/>
              <a:ahLst/>
              <a:cxnLst/>
              <a:rect l="l" t="t" r="r" b="b"/>
              <a:pathLst>
                <a:path w="4010" h="4908" extrusionOk="0">
                  <a:moveTo>
                    <a:pt x="30" y="1"/>
                  </a:moveTo>
                  <a:cubicBezTo>
                    <a:pt x="16" y="1"/>
                    <a:pt x="1" y="14"/>
                    <a:pt x="1" y="34"/>
                  </a:cubicBezTo>
                  <a:lnTo>
                    <a:pt x="1" y="4874"/>
                  </a:lnTo>
                  <a:cubicBezTo>
                    <a:pt x="1" y="4895"/>
                    <a:pt x="16" y="4907"/>
                    <a:pt x="30" y="4907"/>
                  </a:cubicBezTo>
                  <a:cubicBezTo>
                    <a:pt x="35" y="4907"/>
                    <a:pt x="39" y="4906"/>
                    <a:pt x="43" y="4902"/>
                  </a:cubicBezTo>
                  <a:lnTo>
                    <a:pt x="3995" y="2475"/>
                  </a:lnTo>
                  <a:cubicBezTo>
                    <a:pt x="4009" y="2461"/>
                    <a:pt x="4009" y="2447"/>
                    <a:pt x="3995" y="2434"/>
                  </a:cubicBezTo>
                  <a:lnTo>
                    <a:pt x="43" y="6"/>
                  </a:lnTo>
                  <a:cubicBezTo>
                    <a:pt x="39" y="3"/>
                    <a:pt x="35" y="1"/>
                    <a:pt x="30" y="1"/>
                  </a:cubicBezTo>
                  <a:close/>
                </a:path>
              </a:pathLst>
            </a:custGeom>
            <a:solidFill>
              <a:srgbClr val="E8EA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38"/>
          <p:cNvGrpSpPr/>
          <p:nvPr/>
        </p:nvGrpSpPr>
        <p:grpSpPr>
          <a:xfrm>
            <a:off x="8071251" y="4193992"/>
            <a:ext cx="240229" cy="233993"/>
            <a:chOff x="5548725" y="1996100"/>
            <a:chExt cx="275650" cy="269950"/>
          </a:xfrm>
        </p:grpSpPr>
        <p:sp>
          <p:nvSpPr>
            <p:cNvPr id="919" name="Google Shape;919;p38"/>
            <p:cNvSpPr/>
            <p:nvPr/>
          </p:nvSpPr>
          <p:spPr>
            <a:xfrm>
              <a:off x="5548725" y="1996100"/>
              <a:ext cx="275650" cy="269950"/>
            </a:xfrm>
            <a:custGeom>
              <a:avLst/>
              <a:gdLst/>
              <a:ahLst/>
              <a:cxnLst/>
              <a:rect l="l" t="t" r="r" b="b"/>
              <a:pathLst>
                <a:path w="11026" h="10798" extrusionOk="0">
                  <a:moveTo>
                    <a:pt x="5503" y="1"/>
                  </a:moveTo>
                  <a:cubicBezTo>
                    <a:pt x="5435" y="1"/>
                    <a:pt x="5367" y="2"/>
                    <a:pt x="5298" y="4"/>
                  </a:cubicBezTo>
                  <a:cubicBezTo>
                    <a:pt x="2330" y="130"/>
                    <a:pt x="0" y="2639"/>
                    <a:pt x="126" y="5607"/>
                  </a:cubicBezTo>
                  <a:cubicBezTo>
                    <a:pt x="247" y="8521"/>
                    <a:pt x="2646" y="10798"/>
                    <a:pt x="5524" y="10798"/>
                  </a:cubicBezTo>
                  <a:cubicBezTo>
                    <a:pt x="5592" y="10798"/>
                    <a:pt x="5660" y="10796"/>
                    <a:pt x="5728" y="10794"/>
                  </a:cubicBezTo>
                  <a:cubicBezTo>
                    <a:pt x="8709" y="10670"/>
                    <a:pt x="11026" y="8159"/>
                    <a:pt x="10915" y="5191"/>
                  </a:cubicBezTo>
                  <a:cubicBezTo>
                    <a:pt x="10792" y="2279"/>
                    <a:pt x="8394" y="1"/>
                    <a:pt x="5503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8"/>
            <p:cNvSpPr/>
            <p:nvPr/>
          </p:nvSpPr>
          <p:spPr>
            <a:xfrm>
              <a:off x="5652025" y="2075800"/>
              <a:ext cx="100250" cy="122700"/>
            </a:xfrm>
            <a:custGeom>
              <a:avLst/>
              <a:gdLst/>
              <a:ahLst/>
              <a:cxnLst/>
              <a:rect l="l" t="t" r="r" b="b"/>
              <a:pathLst>
                <a:path w="4010" h="4908" extrusionOk="0">
                  <a:moveTo>
                    <a:pt x="30" y="1"/>
                  </a:moveTo>
                  <a:cubicBezTo>
                    <a:pt x="16" y="1"/>
                    <a:pt x="1" y="14"/>
                    <a:pt x="1" y="34"/>
                  </a:cubicBezTo>
                  <a:lnTo>
                    <a:pt x="1" y="4874"/>
                  </a:lnTo>
                  <a:cubicBezTo>
                    <a:pt x="1" y="4895"/>
                    <a:pt x="16" y="4907"/>
                    <a:pt x="30" y="4907"/>
                  </a:cubicBezTo>
                  <a:cubicBezTo>
                    <a:pt x="35" y="4907"/>
                    <a:pt x="39" y="4906"/>
                    <a:pt x="43" y="4902"/>
                  </a:cubicBezTo>
                  <a:lnTo>
                    <a:pt x="3995" y="2475"/>
                  </a:lnTo>
                  <a:cubicBezTo>
                    <a:pt x="4009" y="2461"/>
                    <a:pt x="4009" y="2447"/>
                    <a:pt x="3995" y="2434"/>
                  </a:cubicBezTo>
                  <a:lnTo>
                    <a:pt x="43" y="6"/>
                  </a:lnTo>
                  <a:cubicBezTo>
                    <a:pt x="39" y="3"/>
                    <a:pt x="35" y="1"/>
                    <a:pt x="30" y="1"/>
                  </a:cubicBezTo>
                  <a:close/>
                </a:path>
              </a:pathLst>
            </a:custGeom>
            <a:solidFill>
              <a:srgbClr val="E8EA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21" name="Google Shape;921;p38"/>
          <p:cNvCxnSpPr/>
          <p:nvPr/>
        </p:nvCxnSpPr>
        <p:spPr>
          <a:xfrm>
            <a:off x="1327675" y="1891775"/>
            <a:ext cx="70962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2" name="Google Shape;922;p38"/>
          <p:cNvCxnSpPr/>
          <p:nvPr/>
        </p:nvCxnSpPr>
        <p:spPr>
          <a:xfrm>
            <a:off x="1327675" y="2588633"/>
            <a:ext cx="70962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3" name="Google Shape;923;p38"/>
          <p:cNvCxnSpPr/>
          <p:nvPr/>
        </p:nvCxnSpPr>
        <p:spPr>
          <a:xfrm>
            <a:off x="1327675" y="3285492"/>
            <a:ext cx="70962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4" name="Google Shape;924;p38"/>
          <p:cNvCxnSpPr/>
          <p:nvPr/>
        </p:nvCxnSpPr>
        <p:spPr>
          <a:xfrm>
            <a:off x="1327675" y="3982350"/>
            <a:ext cx="70962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" name="Grupo 3">
            <a:extLst>
              <a:ext uri="{FF2B5EF4-FFF2-40B4-BE49-F238E27FC236}">
                <a16:creationId xmlns:a16="http://schemas.microsoft.com/office/drawing/2014/main" id="{4617D8F7-DA2C-B7C2-AF20-A19A8C7C0421}"/>
              </a:ext>
            </a:extLst>
          </p:cNvPr>
          <p:cNvGrpSpPr/>
          <p:nvPr/>
        </p:nvGrpSpPr>
        <p:grpSpPr>
          <a:xfrm>
            <a:off x="723837" y="552000"/>
            <a:ext cx="1218671" cy="2090895"/>
            <a:chOff x="723837" y="552000"/>
            <a:chExt cx="1218671" cy="2090895"/>
          </a:xfrm>
        </p:grpSpPr>
        <p:grpSp>
          <p:nvGrpSpPr>
            <p:cNvPr id="865" name="Google Shape;865;p38"/>
            <p:cNvGrpSpPr/>
            <p:nvPr/>
          </p:nvGrpSpPr>
          <p:grpSpPr>
            <a:xfrm>
              <a:off x="723837" y="552000"/>
              <a:ext cx="1218671" cy="1640915"/>
              <a:chOff x="723837" y="552000"/>
              <a:chExt cx="1218671" cy="1640915"/>
            </a:xfrm>
          </p:grpSpPr>
          <p:sp>
            <p:nvSpPr>
              <p:cNvPr id="866" name="Google Shape;866;p38"/>
              <p:cNvSpPr/>
              <p:nvPr/>
            </p:nvSpPr>
            <p:spPr>
              <a:xfrm>
                <a:off x="729625" y="552000"/>
                <a:ext cx="98100" cy="98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38"/>
              <p:cNvSpPr/>
              <p:nvPr/>
            </p:nvSpPr>
            <p:spPr>
              <a:xfrm>
                <a:off x="882900" y="552000"/>
                <a:ext cx="98100" cy="9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38"/>
              <p:cNvSpPr/>
              <p:nvPr/>
            </p:nvSpPr>
            <p:spPr>
              <a:xfrm>
                <a:off x="1036175" y="552000"/>
                <a:ext cx="98100" cy="98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8"/>
              <p:cNvSpPr/>
              <p:nvPr/>
            </p:nvSpPr>
            <p:spPr>
              <a:xfrm>
                <a:off x="1379968" y="618464"/>
                <a:ext cx="255633" cy="250348"/>
              </a:xfrm>
              <a:custGeom>
                <a:avLst/>
                <a:gdLst/>
                <a:ahLst/>
                <a:cxnLst/>
                <a:rect l="l" t="t" r="r" b="b"/>
                <a:pathLst>
                  <a:path w="11027" h="10799" extrusionOk="0">
                    <a:moveTo>
                      <a:pt x="5504" y="1"/>
                    </a:moveTo>
                    <a:cubicBezTo>
                      <a:pt x="5436" y="1"/>
                      <a:pt x="5367" y="2"/>
                      <a:pt x="5298" y="4"/>
                    </a:cubicBezTo>
                    <a:cubicBezTo>
                      <a:pt x="2331" y="130"/>
                      <a:pt x="1" y="2639"/>
                      <a:pt x="126" y="5621"/>
                    </a:cubicBezTo>
                    <a:cubicBezTo>
                      <a:pt x="234" y="8525"/>
                      <a:pt x="2618" y="10799"/>
                      <a:pt x="5498" y="10799"/>
                    </a:cubicBezTo>
                    <a:cubicBezTo>
                      <a:pt x="5575" y="10799"/>
                      <a:pt x="5652" y="10797"/>
                      <a:pt x="5729" y="10794"/>
                    </a:cubicBezTo>
                    <a:cubicBezTo>
                      <a:pt x="8710" y="10683"/>
                      <a:pt x="11027" y="8173"/>
                      <a:pt x="10916" y="5191"/>
                    </a:cubicBezTo>
                    <a:cubicBezTo>
                      <a:pt x="10793" y="2279"/>
                      <a:pt x="8395" y="1"/>
                      <a:pt x="55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8"/>
              <p:cNvSpPr/>
              <p:nvPr/>
            </p:nvSpPr>
            <p:spPr>
              <a:xfrm>
                <a:off x="1483960" y="686786"/>
                <a:ext cx="47650" cy="1173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4694" extrusionOk="0">
                    <a:moveTo>
                      <a:pt x="1906" y="0"/>
                    </a:moveTo>
                    <a:lnTo>
                      <a:pt x="0" y="2347"/>
                    </a:lnTo>
                    <a:lnTo>
                      <a:pt x="1857" y="4694"/>
                    </a:lnTo>
                  </a:path>
                </a:pathLst>
              </a:cu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71" name="Google Shape;871;p38"/>
              <p:cNvSpPr/>
              <p:nvPr/>
            </p:nvSpPr>
            <p:spPr>
              <a:xfrm flipH="1">
                <a:off x="1686874" y="618464"/>
                <a:ext cx="255633" cy="250348"/>
              </a:xfrm>
              <a:custGeom>
                <a:avLst/>
                <a:gdLst/>
                <a:ahLst/>
                <a:cxnLst/>
                <a:rect l="l" t="t" r="r" b="b"/>
                <a:pathLst>
                  <a:path w="11027" h="10799" extrusionOk="0">
                    <a:moveTo>
                      <a:pt x="5504" y="1"/>
                    </a:moveTo>
                    <a:cubicBezTo>
                      <a:pt x="5436" y="1"/>
                      <a:pt x="5367" y="2"/>
                      <a:pt x="5298" y="4"/>
                    </a:cubicBezTo>
                    <a:cubicBezTo>
                      <a:pt x="2331" y="130"/>
                      <a:pt x="1" y="2639"/>
                      <a:pt x="126" y="5621"/>
                    </a:cubicBezTo>
                    <a:cubicBezTo>
                      <a:pt x="234" y="8525"/>
                      <a:pt x="2618" y="10799"/>
                      <a:pt x="5498" y="10799"/>
                    </a:cubicBezTo>
                    <a:cubicBezTo>
                      <a:pt x="5575" y="10799"/>
                      <a:pt x="5652" y="10797"/>
                      <a:pt x="5729" y="10794"/>
                    </a:cubicBezTo>
                    <a:cubicBezTo>
                      <a:pt x="8710" y="10683"/>
                      <a:pt x="11027" y="8173"/>
                      <a:pt x="10916" y="5191"/>
                    </a:cubicBezTo>
                    <a:cubicBezTo>
                      <a:pt x="10793" y="2279"/>
                      <a:pt x="8395" y="1"/>
                      <a:pt x="55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8"/>
              <p:cNvSpPr/>
              <p:nvPr/>
            </p:nvSpPr>
            <p:spPr>
              <a:xfrm flipH="1">
                <a:off x="1790866" y="686786"/>
                <a:ext cx="47650" cy="1173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4694" extrusionOk="0">
                    <a:moveTo>
                      <a:pt x="1906" y="0"/>
                    </a:moveTo>
                    <a:lnTo>
                      <a:pt x="0" y="2347"/>
                    </a:lnTo>
                    <a:lnTo>
                      <a:pt x="1857" y="4694"/>
                    </a:lnTo>
                  </a:path>
                </a:pathLst>
              </a:cu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873" name="Google Shape;873;p38"/>
              <p:cNvGrpSpPr/>
              <p:nvPr/>
            </p:nvGrpSpPr>
            <p:grpSpPr>
              <a:xfrm>
                <a:off x="729630" y="1968358"/>
                <a:ext cx="255615" cy="224557"/>
                <a:chOff x="6184139" y="1980808"/>
                <a:chExt cx="451696" cy="396814"/>
              </a:xfrm>
            </p:grpSpPr>
            <p:sp>
              <p:nvSpPr>
                <p:cNvPr id="874" name="Google Shape;874;p38"/>
                <p:cNvSpPr/>
                <p:nvPr/>
              </p:nvSpPr>
              <p:spPr>
                <a:xfrm>
                  <a:off x="6184139" y="1980808"/>
                  <a:ext cx="451696" cy="396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73" h="8322" extrusionOk="0">
                      <a:moveTo>
                        <a:pt x="4272" y="361"/>
                      </a:moveTo>
                      <a:cubicBezTo>
                        <a:pt x="4675" y="361"/>
                        <a:pt x="5063" y="583"/>
                        <a:pt x="5257" y="943"/>
                      </a:cubicBezTo>
                      <a:cubicBezTo>
                        <a:pt x="5285" y="1013"/>
                        <a:pt x="5354" y="1041"/>
                        <a:pt x="5437" y="1041"/>
                      </a:cubicBezTo>
                      <a:cubicBezTo>
                        <a:pt x="5466" y="1038"/>
                        <a:pt x="5495" y="1036"/>
                        <a:pt x="5524" y="1036"/>
                      </a:cubicBezTo>
                      <a:cubicBezTo>
                        <a:pt x="5868" y="1036"/>
                        <a:pt x="6196" y="1263"/>
                        <a:pt x="6324" y="1596"/>
                      </a:cubicBezTo>
                      <a:cubicBezTo>
                        <a:pt x="6349" y="1657"/>
                        <a:pt x="6408" y="1709"/>
                        <a:pt x="6480" y="1709"/>
                      </a:cubicBezTo>
                      <a:cubicBezTo>
                        <a:pt x="6489" y="1709"/>
                        <a:pt x="6497" y="1708"/>
                        <a:pt x="6505" y="1707"/>
                      </a:cubicBezTo>
                      <a:cubicBezTo>
                        <a:pt x="6521" y="1705"/>
                        <a:pt x="6536" y="1704"/>
                        <a:pt x="6552" y="1704"/>
                      </a:cubicBezTo>
                      <a:cubicBezTo>
                        <a:pt x="6838" y="1704"/>
                        <a:pt x="7088" y="1944"/>
                        <a:pt x="7088" y="2234"/>
                      </a:cubicBezTo>
                      <a:cubicBezTo>
                        <a:pt x="7088" y="2524"/>
                        <a:pt x="6851" y="2760"/>
                        <a:pt x="6561" y="2760"/>
                      </a:cubicBezTo>
                      <a:lnTo>
                        <a:pt x="6311" y="2760"/>
                      </a:lnTo>
                      <a:lnTo>
                        <a:pt x="6311" y="2178"/>
                      </a:lnTo>
                      <a:cubicBezTo>
                        <a:pt x="6311" y="2073"/>
                        <a:pt x="6222" y="1988"/>
                        <a:pt x="6120" y="1988"/>
                      </a:cubicBezTo>
                      <a:cubicBezTo>
                        <a:pt x="6101" y="1988"/>
                        <a:pt x="6081" y="1991"/>
                        <a:pt x="6061" y="1997"/>
                      </a:cubicBezTo>
                      <a:lnTo>
                        <a:pt x="4064" y="2566"/>
                      </a:lnTo>
                      <a:cubicBezTo>
                        <a:pt x="3981" y="2594"/>
                        <a:pt x="3926" y="2677"/>
                        <a:pt x="3939" y="2760"/>
                      </a:cubicBezTo>
                      <a:lnTo>
                        <a:pt x="3066" y="2760"/>
                      </a:lnTo>
                      <a:cubicBezTo>
                        <a:pt x="2678" y="2760"/>
                        <a:pt x="2345" y="2413"/>
                        <a:pt x="2373" y="2025"/>
                      </a:cubicBezTo>
                      <a:cubicBezTo>
                        <a:pt x="2373" y="1886"/>
                        <a:pt x="2441" y="1720"/>
                        <a:pt x="2552" y="1609"/>
                      </a:cubicBezTo>
                      <a:cubicBezTo>
                        <a:pt x="2678" y="1470"/>
                        <a:pt x="2830" y="1401"/>
                        <a:pt x="3011" y="1387"/>
                      </a:cubicBezTo>
                      <a:cubicBezTo>
                        <a:pt x="3094" y="1374"/>
                        <a:pt x="3163" y="1318"/>
                        <a:pt x="3177" y="1235"/>
                      </a:cubicBezTo>
                      <a:cubicBezTo>
                        <a:pt x="3232" y="999"/>
                        <a:pt x="3371" y="777"/>
                        <a:pt x="3565" y="610"/>
                      </a:cubicBezTo>
                      <a:cubicBezTo>
                        <a:pt x="3773" y="444"/>
                        <a:pt x="4009" y="361"/>
                        <a:pt x="4272" y="361"/>
                      </a:cubicBezTo>
                      <a:close/>
                      <a:moveTo>
                        <a:pt x="5936" y="2413"/>
                      </a:moveTo>
                      <a:lnTo>
                        <a:pt x="5936" y="2816"/>
                      </a:lnTo>
                      <a:lnTo>
                        <a:pt x="4300" y="3301"/>
                      </a:lnTo>
                      <a:lnTo>
                        <a:pt x="4300" y="2885"/>
                      </a:lnTo>
                      <a:lnTo>
                        <a:pt x="5936" y="2413"/>
                      </a:lnTo>
                      <a:close/>
                      <a:moveTo>
                        <a:pt x="5618" y="4493"/>
                      </a:moveTo>
                      <a:cubicBezTo>
                        <a:pt x="5797" y="4493"/>
                        <a:pt x="5936" y="4632"/>
                        <a:pt x="5936" y="4813"/>
                      </a:cubicBezTo>
                      <a:lnTo>
                        <a:pt x="5936" y="4826"/>
                      </a:lnTo>
                      <a:lnTo>
                        <a:pt x="5936" y="4841"/>
                      </a:lnTo>
                      <a:cubicBezTo>
                        <a:pt x="5936" y="5007"/>
                        <a:pt x="5797" y="5146"/>
                        <a:pt x="5618" y="5146"/>
                      </a:cubicBezTo>
                      <a:lnTo>
                        <a:pt x="5326" y="5146"/>
                      </a:lnTo>
                      <a:cubicBezTo>
                        <a:pt x="5146" y="5146"/>
                        <a:pt x="5007" y="5007"/>
                        <a:pt x="5007" y="4841"/>
                      </a:cubicBezTo>
                      <a:lnTo>
                        <a:pt x="5007" y="4813"/>
                      </a:lnTo>
                      <a:cubicBezTo>
                        <a:pt x="5007" y="4632"/>
                        <a:pt x="5146" y="4493"/>
                        <a:pt x="5326" y="4493"/>
                      </a:cubicBezTo>
                      <a:close/>
                      <a:moveTo>
                        <a:pt x="3621" y="4909"/>
                      </a:moveTo>
                      <a:cubicBezTo>
                        <a:pt x="3800" y="4909"/>
                        <a:pt x="3939" y="5048"/>
                        <a:pt x="3939" y="5215"/>
                      </a:cubicBezTo>
                      <a:lnTo>
                        <a:pt x="3939" y="5229"/>
                      </a:lnTo>
                      <a:lnTo>
                        <a:pt x="3939" y="5242"/>
                      </a:lnTo>
                      <a:cubicBezTo>
                        <a:pt x="3939" y="5409"/>
                        <a:pt x="3800" y="5547"/>
                        <a:pt x="3621" y="5547"/>
                      </a:cubicBezTo>
                      <a:lnTo>
                        <a:pt x="3316" y="5547"/>
                      </a:lnTo>
                      <a:cubicBezTo>
                        <a:pt x="3149" y="5547"/>
                        <a:pt x="3011" y="5409"/>
                        <a:pt x="3011" y="5242"/>
                      </a:cubicBezTo>
                      <a:lnTo>
                        <a:pt x="3011" y="5215"/>
                      </a:lnTo>
                      <a:cubicBezTo>
                        <a:pt x="3011" y="5048"/>
                        <a:pt x="3149" y="4909"/>
                        <a:pt x="3316" y="4909"/>
                      </a:cubicBezTo>
                      <a:close/>
                      <a:moveTo>
                        <a:pt x="7615" y="2483"/>
                      </a:moveTo>
                      <a:lnTo>
                        <a:pt x="7615" y="6200"/>
                      </a:lnTo>
                      <a:lnTo>
                        <a:pt x="1873" y="6200"/>
                      </a:lnTo>
                      <a:lnTo>
                        <a:pt x="1873" y="2483"/>
                      </a:lnTo>
                      <a:lnTo>
                        <a:pt x="2081" y="2483"/>
                      </a:lnTo>
                      <a:cubicBezTo>
                        <a:pt x="2247" y="2871"/>
                        <a:pt x="2636" y="3134"/>
                        <a:pt x="3066" y="3134"/>
                      </a:cubicBezTo>
                      <a:lnTo>
                        <a:pt x="3939" y="3134"/>
                      </a:lnTo>
                      <a:lnTo>
                        <a:pt x="3939" y="4619"/>
                      </a:lnTo>
                      <a:cubicBezTo>
                        <a:pt x="3843" y="4563"/>
                        <a:pt x="3732" y="4536"/>
                        <a:pt x="3621" y="4536"/>
                      </a:cubicBezTo>
                      <a:lnTo>
                        <a:pt x="3316" y="4536"/>
                      </a:lnTo>
                      <a:cubicBezTo>
                        <a:pt x="2941" y="4536"/>
                        <a:pt x="2636" y="4841"/>
                        <a:pt x="2636" y="5215"/>
                      </a:cubicBezTo>
                      <a:lnTo>
                        <a:pt x="2636" y="5242"/>
                      </a:lnTo>
                      <a:cubicBezTo>
                        <a:pt x="2636" y="5617"/>
                        <a:pt x="2941" y="5922"/>
                        <a:pt x="3316" y="5922"/>
                      </a:cubicBezTo>
                      <a:lnTo>
                        <a:pt x="3621" y="5922"/>
                      </a:lnTo>
                      <a:cubicBezTo>
                        <a:pt x="4009" y="5922"/>
                        <a:pt x="4300" y="5590"/>
                        <a:pt x="4300" y="5215"/>
                      </a:cubicBezTo>
                      <a:lnTo>
                        <a:pt x="4300" y="3676"/>
                      </a:lnTo>
                      <a:lnTo>
                        <a:pt x="5936" y="3204"/>
                      </a:lnTo>
                      <a:lnTo>
                        <a:pt x="5936" y="4203"/>
                      </a:lnTo>
                      <a:cubicBezTo>
                        <a:pt x="5840" y="4161"/>
                        <a:pt x="5742" y="4133"/>
                        <a:pt x="5618" y="4133"/>
                      </a:cubicBezTo>
                      <a:lnTo>
                        <a:pt x="5326" y="4133"/>
                      </a:lnTo>
                      <a:cubicBezTo>
                        <a:pt x="4952" y="4133"/>
                        <a:pt x="4647" y="4438"/>
                        <a:pt x="4647" y="4813"/>
                      </a:cubicBezTo>
                      <a:lnTo>
                        <a:pt x="4647" y="4841"/>
                      </a:lnTo>
                      <a:cubicBezTo>
                        <a:pt x="4647" y="5215"/>
                        <a:pt x="4952" y="5520"/>
                        <a:pt x="5326" y="5520"/>
                      </a:cubicBezTo>
                      <a:lnTo>
                        <a:pt x="5618" y="5520"/>
                      </a:lnTo>
                      <a:cubicBezTo>
                        <a:pt x="6006" y="5520"/>
                        <a:pt x="6311" y="5187"/>
                        <a:pt x="6311" y="4813"/>
                      </a:cubicBezTo>
                      <a:lnTo>
                        <a:pt x="6311" y="3134"/>
                      </a:lnTo>
                      <a:lnTo>
                        <a:pt x="6561" y="3134"/>
                      </a:lnTo>
                      <a:cubicBezTo>
                        <a:pt x="6962" y="3134"/>
                        <a:pt x="7323" y="2857"/>
                        <a:pt x="7434" y="2483"/>
                      </a:cubicBezTo>
                      <a:close/>
                      <a:moveTo>
                        <a:pt x="8044" y="1664"/>
                      </a:moveTo>
                      <a:cubicBezTo>
                        <a:pt x="8253" y="1664"/>
                        <a:pt x="8432" y="1831"/>
                        <a:pt x="8432" y="2053"/>
                      </a:cubicBezTo>
                      <a:lnTo>
                        <a:pt x="8432" y="6629"/>
                      </a:lnTo>
                      <a:cubicBezTo>
                        <a:pt x="8432" y="6838"/>
                        <a:pt x="8253" y="7017"/>
                        <a:pt x="8044" y="7017"/>
                      </a:cubicBezTo>
                      <a:lnTo>
                        <a:pt x="1443" y="7017"/>
                      </a:lnTo>
                      <a:cubicBezTo>
                        <a:pt x="1221" y="7017"/>
                        <a:pt x="1055" y="6838"/>
                        <a:pt x="1055" y="6629"/>
                      </a:cubicBezTo>
                      <a:lnTo>
                        <a:pt x="1055" y="2053"/>
                      </a:lnTo>
                      <a:cubicBezTo>
                        <a:pt x="1055" y="1831"/>
                        <a:pt x="1221" y="1664"/>
                        <a:pt x="1443" y="1664"/>
                      </a:cubicBezTo>
                      <a:lnTo>
                        <a:pt x="2081" y="1664"/>
                      </a:lnTo>
                      <a:cubicBezTo>
                        <a:pt x="2025" y="1803"/>
                        <a:pt x="1998" y="1956"/>
                        <a:pt x="1998" y="2108"/>
                      </a:cubicBezTo>
                      <a:lnTo>
                        <a:pt x="1679" y="2108"/>
                      </a:lnTo>
                      <a:cubicBezTo>
                        <a:pt x="1582" y="2108"/>
                        <a:pt x="1498" y="2191"/>
                        <a:pt x="1498" y="2289"/>
                      </a:cubicBezTo>
                      <a:lnTo>
                        <a:pt x="1498" y="6394"/>
                      </a:lnTo>
                      <a:cubicBezTo>
                        <a:pt x="1498" y="6490"/>
                        <a:pt x="1582" y="6574"/>
                        <a:pt x="1679" y="6574"/>
                      </a:cubicBezTo>
                      <a:lnTo>
                        <a:pt x="7794" y="6574"/>
                      </a:lnTo>
                      <a:cubicBezTo>
                        <a:pt x="7905" y="6574"/>
                        <a:pt x="7989" y="6490"/>
                        <a:pt x="7989" y="6394"/>
                      </a:cubicBezTo>
                      <a:lnTo>
                        <a:pt x="7989" y="2289"/>
                      </a:lnTo>
                      <a:cubicBezTo>
                        <a:pt x="7989" y="2191"/>
                        <a:pt x="7905" y="2108"/>
                        <a:pt x="7794" y="2108"/>
                      </a:cubicBezTo>
                      <a:lnTo>
                        <a:pt x="7448" y="2108"/>
                      </a:lnTo>
                      <a:cubicBezTo>
                        <a:pt x="7434" y="1942"/>
                        <a:pt x="7365" y="1790"/>
                        <a:pt x="7254" y="1664"/>
                      </a:cubicBezTo>
                      <a:close/>
                      <a:moveTo>
                        <a:pt x="4272" y="0"/>
                      </a:moveTo>
                      <a:cubicBezTo>
                        <a:pt x="3926" y="0"/>
                        <a:pt x="3593" y="111"/>
                        <a:pt x="3329" y="320"/>
                      </a:cubicBezTo>
                      <a:cubicBezTo>
                        <a:pt x="3107" y="514"/>
                        <a:pt x="2941" y="749"/>
                        <a:pt x="2844" y="1026"/>
                      </a:cubicBezTo>
                      <a:cubicBezTo>
                        <a:pt x="2663" y="1069"/>
                        <a:pt x="2484" y="1165"/>
                        <a:pt x="2345" y="1290"/>
                      </a:cubicBezTo>
                      <a:lnTo>
                        <a:pt x="1443" y="1290"/>
                      </a:lnTo>
                      <a:cubicBezTo>
                        <a:pt x="1027" y="1290"/>
                        <a:pt x="681" y="1637"/>
                        <a:pt x="681" y="2053"/>
                      </a:cubicBezTo>
                      <a:lnTo>
                        <a:pt x="681" y="6629"/>
                      </a:lnTo>
                      <a:cubicBezTo>
                        <a:pt x="681" y="6768"/>
                        <a:pt x="722" y="6906"/>
                        <a:pt x="792" y="7017"/>
                      </a:cubicBezTo>
                      <a:lnTo>
                        <a:pt x="195" y="7017"/>
                      </a:lnTo>
                      <a:cubicBezTo>
                        <a:pt x="84" y="7017"/>
                        <a:pt x="1" y="7101"/>
                        <a:pt x="1" y="7198"/>
                      </a:cubicBezTo>
                      <a:lnTo>
                        <a:pt x="1" y="7642"/>
                      </a:lnTo>
                      <a:cubicBezTo>
                        <a:pt x="1" y="8016"/>
                        <a:pt x="320" y="8321"/>
                        <a:pt x="694" y="8321"/>
                      </a:cubicBezTo>
                      <a:lnTo>
                        <a:pt x="3926" y="8321"/>
                      </a:lnTo>
                      <a:cubicBezTo>
                        <a:pt x="4037" y="8321"/>
                        <a:pt x="4120" y="8238"/>
                        <a:pt x="4120" y="8141"/>
                      </a:cubicBezTo>
                      <a:cubicBezTo>
                        <a:pt x="4120" y="8030"/>
                        <a:pt x="4037" y="7947"/>
                        <a:pt x="3926" y="7947"/>
                      </a:cubicBezTo>
                      <a:lnTo>
                        <a:pt x="694" y="7947"/>
                      </a:lnTo>
                      <a:cubicBezTo>
                        <a:pt x="514" y="7947"/>
                        <a:pt x="376" y="7808"/>
                        <a:pt x="376" y="7642"/>
                      </a:cubicBezTo>
                      <a:lnTo>
                        <a:pt x="376" y="7392"/>
                      </a:lnTo>
                      <a:lnTo>
                        <a:pt x="9098" y="7392"/>
                      </a:lnTo>
                      <a:lnTo>
                        <a:pt x="9098" y="7642"/>
                      </a:lnTo>
                      <a:cubicBezTo>
                        <a:pt x="9098" y="7808"/>
                        <a:pt x="8959" y="7947"/>
                        <a:pt x="8793" y="7947"/>
                      </a:cubicBezTo>
                      <a:lnTo>
                        <a:pt x="5562" y="7947"/>
                      </a:lnTo>
                      <a:cubicBezTo>
                        <a:pt x="5451" y="7947"/>
                        <a:pt x="5368" y="8030"/>
                        <a:pt x="5368" y="8141"/>
                      </a:cubicBezTo>
                      <a:cubicBezTo>
                        <a:pt x="5368" y="8238"/>
                        <a:pt x="5451" y="8321"/>
                        <a:pt x="5562" y="8321"/>
                      </a:cubicBezTo>
                      <a:lnTo>
                        <a:pt x="8793" y="8321"/>
                      </a:lnTo>
                      <a:cubicBezTo>
                        <a:pt x="9168" y="8321"/>
                        <a:pt x="9473" y="8016"/>
                        <a:pt x="9473" y="7642"/>
                      </a:cubicBezTo>
                      <a:lnTo>
                        <a:pt x="9473" y="7198"/>
                      </a:lnTo>
                      <a:cubicBezTo>
                        <a:pt x="9473" y="7101"/>
                        <a:pt x="9390" y="7017"/>
                        <a:pt x="9292" y="7017"/>
                      </a:cubicBezTo>
                      <a:lnTo>
                        <a:pt x="8696" y="7017"/>
                      </a:lnTo>
                      <a:cubicBezTo>
                        <a:pt x="8765" y="6906"/>
                        <a:pt x="8793" y="6768"/>
                        <a:pt x="8793" y="6629"/>
                      </a:cubicBezTo>
                      <a:lnTo>
                        <a:pt x="8793" y="2053"/>
                      </a:lnTo>
                      <a:cubicBezTo>
                        <a:pt x="8793" y="1637"/>
                        <a:pt x="8460" y="1290"/>
                        <a:pt x="8044" y="1290"/>
                      </a:cubicBezTo>
                      <a:lnTo>
                        <a:pt x="6588" y="1290"/>
                      </a:lnTo>
                      <a:cubicBezTo>
                        <a:pt x="6367" y="915"/>
                        <a:pt x="5964" y="666"/>
                        <a:pt x="5520" y="666"/>
                      </a:cubicBezTo>
                      <a:cubicBezTo>
                        <a:pt x="5243" y="250"/>
                        <a:pt x="4771" y="0"/>
                        <a:pt x="427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5" name="Google Shape;875;p38"/>
                <p:cNvSpPr/>
                <p:nvPr/>
              </p:nvSpPr>
              <p:spPr>
                <a:xfrm>
                  <a:off x="6400384" y="2359892"/>
                  <a:ext cx="19216" cy="174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67" extrusionOk="0">
                      <a:moveTo>
                        <a:pt x="192" y="0"/>
                      </a:moveTo>
                      <a:cubicBezTo>
                        <a:pt x="147" y="0"/>
                        <a:pt x="103" y="19"/>
                        <a:pt x="70" y="53"/>
                      </a:cubicBezTo>
                      <a:cubicBezTo>
                        <a:pt x="14" y="121"/>
                        <a:pt x="1" y="219"/>
                        <a:pt x="56" y="288"/>
                      </a:cubicBezTo>
                      <a:cubicBezTo>
                        <a:pt x="89" y="342"/>
                        <a:pt x="142" y="366"/>
                        <a:pt x="197" y="366"/>
                      </a:cubicBezTo>
                      <a:cubicBezTo>
                        <a:pt x="283" y="366"/>
                        <a:pt x="372" y="306"/>
                        <a:pt x="389" y="205"/>
                      </a:cubicBezTo>
                      <a:cubicBezTo>
                        <a:pt x="403" y="136"/>
                        <a:pt x="362" y="53"/>
                        <a:pt x="278" y="25"/>
                      </a:cubicBezTo>
                      <a:cubicBezTo>
                        <a:pt x="251" y="8"/>
                        <a:pt x="221" y="0"/>
                        <a:pt x="19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76" name="Google Shape;876;p38"/>
              <p:cNvGrpSpPr/>
              <p:nvPr/>
            </p:nvGrpSpPr>
            <p:grpSpPr>
              <a:xfrm>
                <a:off x="729630" y="975085"/>
                <a:ext cx="255615" cy="254967"/>
                <a:chOff x="6184139" y="1220827"/>
                <a:chExt cx="451696" cy="450552"/>
              </a:xfrm>
            </p:grpSpPr>
            <p:sp>
              <p:nvSpPr>
                <p:cNvPr id="877" name="Google Shape;877;p38"/>
                <p:cNvSpPr/>
                <p:nvPr/>
              </p:nvSpPr>
              <p:spPr>
                <a:xfrm>
                  <a:off x="6353416" y="1390104"/>
                  <a:ext cx="117776" cy="137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0" h="2875" extrusionOk="0">
                      <a:moveTo>
                        <a:pt x="916" y="1946"/>
                      </a:moveTo>
                      <a:cubicBezTo>
                        <a:pt x="1069" y="1946"/>
                        <a:pt x="1193" y="2070"/>
                        <a:pt x="1193" y="2224"/>
                      </a:cubicBezTo>
                      <a:cubicBezTo>
                        <a:pt x="1193" y="2376"/>
                        <a:pt x="1069" y="2501"/>
                        <a:pt x="916" y="2501"/>
                      </a:cubicBezTo>
                      <a:lnTo>
                        <a:pt x="666" y="2501"/>
                      </a:lnTo>
                      <a:cubicBezTo>
                        <a:pt x="500" y="2501"/>
                        <a:pt x="376" y="2376"/>
                        <a:pt x="376" y="2224"/>
                      </a:cubicBezTo>
                      <a:cubicBezTo>
                        <a:pt x="376" y="2070"/>
                        <a:pt x="500" y="1946"/>
                        <a:pt x="666" y="1946"/>
                      </a:cubicBezTo>
                      <a:close/>
                      <a:moveTo>
                        <a:pt x="1383" y="1"/>
                      </a:moveTo>
                      <a:cubicBezTo>
                        <a:pt x="1371" y="1"/>
                        <a:pt x="1358" y="2"/>
                        <a:pt x="1347" y="5"/>
                      </a:cubicBezTo>
                      <a:cubicBezTo>
                        <a:pt x="1263" y="18"/>
                        <a:pt x="1193" y="101"/>
                        <a:pt x="1193" y="184"/>
                      </a:cubicBezTo>
                      <a:lnTo>
                        <a:pt x="1193" y="1627"/>
                      </a:lnTo>
                      <a:cubicBezTo>
                        <a:pt x="1110" y="1599"/>
                        <a:pt x="1014" y="1571"/>
                        <a:pt x="916" y="1571"/>
                      </a:cubicBezTo>
                      <a:lnTo>
                        <a:pt x="666" y="1571"/>
                      </a:lnTo>
                      <a:cubicBezTo>
                        <a:pt x="320" y="1571"/>
                        <a:pt x="15" y="1849"/>
                        <a:pt x="15" y="2209"/>
                      </a:cubicBezTo>
                      <a:cubicBezTo>
                        <a:pt x="1" y="2570"/>
                        <a:pt x="293" y="2875"/>
                        <a:pt x="666" y="2875"/>
                      </a:cubicBezTo>
                      <a:lnTo>
                        <a:pt x="916" y="2875"/>
                      </a:lnTo>
                      <a:cubicBezTo>
                        <a:pt x="1277" y="2875"/>
                        <a:pt x="1568" y="2584"/>
                        <a:pt x="1568" y="2224"/>
                      </a:cubicBezTo>
                      <a:lnTo>
                        <a:pt x="1568" y="600"/>
                      </a:lnTo>
                      <a:cubicBezTo>
                        <a:pt x="1637" y="628"/>
                        <a:pt x="1707" y="670"/>
                        <a:pt x="1804" y="698"/>
                      </a:cubicBezTo>
                      <a:cubicBezTo>
                        <a:pt x="2026" y="767"/>
                        <a:pt x="2081" y="920"/>
                        <a:pt x="2081" y="933"/>
                      </a:cubicBezTo>
                      <a:lnTo>
                        <a:pt x="2095" y="948"/>
                      </a:lnTo>
                      <a:cubicBezTo>
                        <a:pt x="2118" y="1025"/>
                        <a:pt x="2183" y="1067"/>
                        <a:pt x="2259" y="1067"/>
                      </a:cubicBezTo>
                      <a:cubicBezTo>
                        <a:pt x="2278" y="1067"/>
                        <a:pt x="2297" y="1064"/>
                        <a:pt x="2317" y="1059"/>
                      </a:cubicBezTo>
                      <a:cubicBezTo>
                        <a:pt x="2414" y="1031"/>
                        <a:pt x="2469" y="933"/>
                        <a:pt x="2442" y="822"/>
                      </a:cubicBezTo>
                      <a:cubicBezTo>
                        <a:pt x="2401" y="698"/>
                        <a:pt x="2247" y="448"/>
                        <a:pt x="1915" y="337"/>
                      </a:cubicBezTo>
                      <a:cubicBezTo>
                        <a:pt x="1665" y="268"/>
                        <a:pt x="1554" y="101"/>
                        <a:pt x="1541" y="88"/>
                      </a:cubicBezTo>
                      <a:cubicBezTo>
                        <a:pt x="1506" y="30"/>
                        <a:pt x="1443" y="1"/>
                        <a:pt x="138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8" name="Google Shape;878;p38"/>
                <p:cNvSpPr/>
                <p:nvPr/>
              </p:nvSpPr>
              <p:spPr>
                <a:xfrm>
                  <a:off x="6184139" y="1227598"/>
                  <a:ext cx="451696" cy="443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73" h="9307" extrusionOk="0">
                      <a:moveTo>
                        <a:pt x="4672" y="2941"/>
                      </a:moveTo>
                      <a:cubicBezTo>
                        <a:pt x="5194" y="2941"/>
                        <a:pt x="5714" y="3135"/>
                        <a:pt x="6103" y="3524"/>
                      </a:cubicBezTo>
                      <a:cubicBezTo>
                        <a:pt x="6894" y="4313"/>
                        <a:pt x="6894" y="5604"/>
                        <a:pt x="6103" y="6394"/>
                      </a:cubicBezTo>
                      <a:cubicBezTo>
                        <a:pt x="5708" y="6789"/>
                        <a:pt x="5188" y="6987"/>
                        <a:pt x="4667" y="6987"/>
                      </a:cubicBezTo>
                      <a:cubicBezTo>
                        <a:pt x="4147" y="6987"/>
                        <a:pt x="3627" y="6789"/>
                        <a:pt x="3232" y="6394"/>
                      </a:cubicBezTo>
                      <a:cubicBezTo>
                        <a:pt x="2441" y="5604"/>
                        <a:pt x="2441" y="4313"/>
                        <a:pt x="3232" y="3524"/>
                      </a:cubicBezTo>
                      <a:cubicBezTo>
                        <a:pt x="3627" y="3135"/>
                        <a:pt x="4151" y="2941"/>
                        <a:pt x="4672" y="2941"/>
                      </a:cubicBezTo>
                      <a:close/>
                      <a:moveTo>
                        <a:pt x="2726" y="6554"/>
                      </a:moveTo>
                      <a:cubicBezTo>
                        <a:pt x="2820" y="6554"/>
                        <a:pt x="2913" y="6588"/>
                        <a:pt x="2983" y="6658"/>
                      </a:cubicBezTo>
                      <a:cubicBezTo>
                        <a:pt x="3121" y="6796"/>
                        <a:pt x="3121" y="7018"/>
                        <a:pt x="2983" y="7157"/>
                      </a:cubicBezTo>
                      <a:lnTo>
                        <a:pt x="1720" y="8418"/>
                      </a:lnTo>
                      <a:lnTo>
                        <a:pt x="1208" y="7919"/>
                      </a:lnTo>
                      <a:lnTo>
                        <a:pt x="2469" y="6658"/>
                      </a:lnTo>
                      <a:cubicBezTo>
                        <a:pt x="2538" y="6588"/>
                        <a:pt x="2632" y="6554"/>
                        <a:pt x="2726" y="6554"/>
                      </a:cubicBezTo>
                      <a:close/>
                      <a:moveTo>
                        <a:pt x="944" y="8183"/>
                      </a:moveTo>
                      <a:lnTo>
                        <a:pt x="1457" y="8682"/>
                      </a:lnTo>
                      <a:lnTo>
                        <a:pt x="1304" y="8834"/>
                      </a:lnTo>
                      <a:cubicBezTo>
                        <a:pt x="1235" y="8904"/>
                        <a:pt x="1145" y="8938"/>
                        <a:pt x="1055" y="8938"/>
                      </a:cubicBezTo>
                      <a:cubicBezTo>
                        <a:pt x="964" y="8938"/>
                        <a:pt x="874" y="8904"/>
                        <a:pt x="805" y="8834"/>
                      </a:cubicBezTo>
                      <a:cubicBezTo>
                        <a:pt x="666" y="8696"/>
                        <a:pt x="666" y="8474"/>
                        <a:pt x="805" y="8335"/>
                      </a:cubicBezTo>
                      <a:lnTo>
                        <a:pt x="944" y="8183"/>
                      </a:lnTo>
                      <a:close/>
                      <a:moveTo>
                        <a:pt x="4718" y="1"/>
                      </a:moveTo>
                      <a:cubicBezTo>
                        <a:pt x="4642" y="1"/>
                        <a:pt x="4571" y="51"/>
                        <a:pt x="4549" y="125"/>
                      </a:cubicBezTo>
                      <a:cubicBezTo>
                        <a:pt x="4508" y="223"/>
                        <a:pt x="4564" y="320"/>
                        <a:pt x="4660" y="362"/>
                      </a:cubicBezTo>
                      <a:cubicBezTo>
                        <a:pt x="5146" y="541"/>
                        <a:pt x="5548" y="889"/>
                        <a:pt x="5797" y="1346"/>
                      </a:cubicBezTo>
                      <a:cubicBezTo>
                        <a:pt x="5834" y="1394"/>
                        <a:pt x="5890" y="1432"/>
                        <a:pt x="5950" y="1432"/>
                      </a:cubicBezTo>
                      <a:cubicBezTo>
                        <a:pt x="5959" y="1432"/>
                        <a:pt x="5969" y="1431"/>
                        <a:pt x="5978" y="1429"/>
                      </a:cubicBezTo>
                      <a:lnTo>
                        <a:pt x="6130" y="1429"/>
                      </a:lnTo>
                      <a:cubicBezTo>
                        <a:pt x="6824" y="1429"/>
                        <a:pt x="7462" y="1873"/>
                        <a:pt x="7711" y="2511"/>
                      </a:cubicBezTo>
                      <a:cubicBezTo>
                        <a:pt x="7739" y="2594"/>
                        <a:pt x="7822" y="2636"/>
                        <a:pt x="7905" y="2636"/>
                      </a:cubicBezTo>
                      <a:cubicBezTo>
                        <a:pt x="7947" y="2636"/>
                        <a:pt x="7975" y="2622"/>
                        <a:pt x="8016" y="2622"/>
                      </a:cubicBezTo>
                      <a:cubicBezTo>
                        <a:pt x="8613" y="2622"/>
                        <a:pt x="9098" y="3121"/>
                        <a:pt x="9098" y="3718"/>
                      </a:cubicBezTo>
                      <a:cubicBezTo>
                        <a:pt x="9098" y="4328"/>
                        <a:pt x="8613" y="4813"/>
                        <a:pt x="8016" y="4813"/>
                      </a:cubicBezTo>
                      <a:lnTo>
                        <a:pt x="7073" y="4813"/>
                      </a:lnTo>
                      <a:cubicBezTo>
                        <a:pt x="7004" y="3870"/>
                        <a:pt x="6380" y="3024"/>
                        <a:pt x="5492" y="2705"/>
                      </a:cubicBezTo>
                      <a:cubicBezTo>
                        <a:pt x="5230" y="2611"/>
                        <a:pt x="4957" y="2565"/>
                        <a:pt x="4687" y="2565"/>
                      </a:cubicBezTo>
                      <a:cubicBezTo>
                        <a:pt x="4001" y="2565"/>
                        <a:pt x="3329" y="2857"/>
                        <a:pt x="2872" y="3385"/>
                      </a:cubicBezTo>
                      <a:cubicBezTo>
                        <a:pt x="2705" y="3579"/>
                        <a:pt x="2567" y="3787"/>
                        <a:pt x="2456" y="4023"/>
                      </a:cubicBezTo>
                      <a:cubicBezTo>
                        <a:pt x="2358" y="4272"/>
                        <a:pt x="2289" y="4550"/>
                        <a:pt x="2275" y="4813"/>
                      </a:cubicBezTo>
                      <a:lnTo>
                        <a:pt x="1762" y="4813"/>
                      </a:lnTo>
                      <a:cubicBezTo>
                        <a:pt x="999" y="4813"/>
                        <a:pt x="376" y="4189"/>
                        <a:pt x="376" y="3426"/>
                      </a:cubicBezTo>
                      <a:cubicBezTo>
                        <a:pt x="376" y="2719"/>
                        <a:pt x="944" y="2109"/>
                        <a:pt x="1651" y="2054"/>
                      </a:cubicBezTo>
                      <a:cubicBezTo>
                        <a:pt x="1735" y="2039"/>
                        <a:pt x="1803" y="1984"/>
                        <a:pt x="1818" y="1900"/>
                      </a:cubicBezTo>
                      <a:cubicBezTo>
                        <a:pt x="1984" y="1194"/>
                        <a:pt x="2484" y="611"/>
                        <a:pt x="3177" y="362"/>
                      </a:cubicBezTo>
                      <a:cubicBezTo>
                        <a:pt x="3273" y="334"/>
                        <a:pt x="3316" y="223"/>
                        <a:pt x="3273" y="125"/>
                      </a:cubicBezTo>
                      <a:cubicBezTo>
                        <a:pt x="3251" y="48"/>
                        <a:pt x="3176" y="6"/>
                        <a:pt x="3098" y="6"/>
                      </a:cubicBezTo>
                      <a:cubicBezTo>
                        <a:pt x="3078" y="6"/>
                        <a:pt x="3058" y="9"/>
                        <a:pt x="3038" y="14"/>
                      </a:cubicBezTo>
                      <a:cubicBezTo>
                        <a:pt x="2650" y="153"/>
                        <a:pt x="2303" y="403"/>
                        <a:pt x="2025" y="722"/>
                      </a:cubicBezTo>
                      <a:cubicBezTo>
                        <a:pt x="1776" y="1000"/>
                        <a:pt x="1596" y="1332"/>
                        <a:pt x="1498" y="1693"/>
                      </a:cubicBezTo>
                      <a:cubicBezTo>
                        <a:pt x="653" y="1832"/>
                        <a:pt x="1" y="2581"/>
                        <a:pt x="1" y="3426"/>
                      </a:cubicBezTo>
                      <a:cubicBezTo>
                        <a:pt x="1" y="4397"/>
                        <a:pt x="792" y="5188"/>
                        <a:pt x="1762" y="5188"/>
                      </a:cubicBezTo>
                      <a:lnTo>
                        <a:pt x="2289" y="5188"/>
                      </a:lnTo>
                      <a:cubicBezTo>
                        <a:pt x="2317" y="5534"/>
                        <a:pt x="2428" y="5881"/>
                        <a:pt x="2608" y="6186"/>
                      </a:cubicBezTo>
                      <a:cubicBezTo>
                        <a:pt x="2469" y="6214"/>
                        <a:pt x="2330" y="6283"/>
                        <a:pt x="2206" y="6394"/>
                      </a:cubicBezTo>
                      <a:lnTo>
                        <a:pt x="542" y="8072"/>
                      </a:lnTo>
                      <a:cubicBezTo>
                        <a:pt x="250" y="8350"/>
                        <a:pt x="250" y="8807"/>
                        <a:pt x="542" y="9099"/>
                      </a:cubicBezTo>
                      <a:cubicBezTo>
                        <a:pt x="681" y="9237"/>
                        <a:pt x="868" y="9307"/>
                        <a:pt x="1055" y="9307"/>
                      </a:cubicBezTo>
                      <a:cubicBezTo>
                        <a:pt x="1242" y="9307"/>
                        <a:pt x="1430" y="9237"/>
                        <a:pt x="1568" y="9099"/>
                      </a:cubicBezTo>
                      <a:lnTo>
                        <a:pt x="3232" y="7420"/>
                      </a:lnTo>
                      <a:cubicBezTo>
                        <a:pt x="3343" y="7309"/>
                        <a:pt x="3412" y="7170"/>
                        <a:pt x="3440" y="7018"/>
                      </a:cubicBezTo>
                      <a:cubicBezTo>
                        <a:pt x="3815" y="7240"/>
                        <a:pt x="4244" y="7364"/>
                        <a:pt x="4675" y="7364"/>
                      </a:cubicBezTo>
                      <a:cubicBezTo>
                        <a:pt x="5285" y="7364"/>
                        <a:pt x="5895" y="7129"/>
                        <a:pt x="6367" y="6658"/>
                      </a:cubicBezTo>
                      <a:cubicBezTo>
                        <a:pt x="6783" y="6242"/>
                        <a:pt x="7004" y="5728"/>
                        <a:pt x="7060" y="5188"/>
                      </a:cubicBezTo>
                      <a:lnTo>
                        <a:pt x="8016" y="5188"/>
                      </a:lnTo>
                      <a:cubicBezTo>
                        <a:pt x="8821" y="5188"/>
                        <a:pt x="9473" y="4522"/>
                        <a:pt x="9473" y="3718"/>
                      </a:cubicBezTo>
                      <a:cubicBezTo>
                        <a:pt x="9473" y="2913"/>
                        <a:pt x="8821" y="2261"/>
                        <a:pt x="8016" y="2261"/>
                      </a:cubicBezTo>
                      <a:lnTo>
                        <a:pt x="8003" y="2261"/>
                      </a:lnTo>
                      <a:cubicBezTo>
                        <a:pt x="7670" y="1540"/>
                        <a:pt x="6935" y="1055"/>
                        <a:pt x="6130" y="1055"/>
                      </a:cubicBezTo>
                      <a:lnTo>
                        <a:pt x="6061" y="1055"/>
                      </a:lnTo>
                      <a:cubicBezTo>
                        <a:pt x="5770" y="569"/>
                        <a:pt x="5313" y="209"/>
                        <a:pt x="4786" y="14"/>
                      </a:cubicBezTo>
                      <a:cubicBezTo>
                        <a:pt x="4763" y="5"/>
                        <a:pt x="4740" y="1"/>
                        <a:pt x="471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9" name="Google Shape;879;p38"/>
                <p:cNvSpPr/>
                <p:nvPr/>
              </p:nvSpPr>
              <p:spPr>
                <a:xfrm>
                  <a:off x="6361570" y="1220827"/>
                  <a:ext cx="19025" cy="176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" h="371" extrusionOk="0">
                      <a:moveTo>
                        <a:pt x="187" y="1"/>
                      </a:moveTo>
                      <a:cubicBezTo>
                        <a:pt x="174" y="1"/>
                        <a:pt x="161" y="2"/>
                        <a:pt x="149" y="4"/>
                      </a:cubicBezTo>
                      <a:cubicBezTo>
                        <a:pt x="79" y="32"/>
                        <a:pt x="24" y="101"/>
                        <a:pt x="11" y="171"/>
                      </a:cubicBezTo>
                      <a:cubicBezTo>
                        <a:pt x="1" y="288"/>
                        <a:pt x="101" y="370"/>
                        <a:pt x="200" y="370"/>
                      </a:cubicBezTo>
                      <a:cubicBezTo>
                        <a:pt x="241" y="370"/>
                        <a:pt x="283" y="356"/>
                        <a:pt x="316" y="323"/>
                      </a:cubicBezTo>
                      <a:cubicBezTo>
                        <a:pt x="385" y="267"/>
                        <a:pt x="399" y="156"/>
                        <a:pt x="357" y="88"/>
                      </a:cubicBezTo>
                      <a:cubicBezTo>
                        <a:pt x="323" y="30"/>
                        <a:pt x="250" y="1"/>
                        <a:pt x="18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80" name="Google Shape;880;p38"/>
              <p:cNvGrpSpPr/>
              <p:nvPr/>
            </p:nvGrpSpPr>
            <p:grpSpPr>
              <a:xfrm>
                <a:off x="723837" y="1482615"/>
                <a:ext cx="267223" cy="233165"/>
                <a:chOff x="6908262" y="1240186"/>
                <a:chExt cx="472209" cy="412024"/>
              </a:xfrm>
            </p:grpSpPr>
            <p:sp>
              <p:nvSpPr>
                <p:cNvPr id="881" name="Google Shape;881;p38"/>
                <p:cNvSpPr/>
                <p:nvPr/>
              </p:nvSpPr>
              <p:spPr>
                <a:xfrm>
                  <a:off x="7105958" y="1594618"/>
                  <a:ext cx="76769" cy="17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0" h="376" extrusionOk="0">
                      <a:moveTo>
                        <a:pt x="181" y="0"/>
                      </a:moveTo>
                      <a:cubicBezTo>
                        <a:pt x="84" y="0"/>
                        <a:pt x="1" y="84"/>
                        <a:pt x="1" y="181"/>
                      </a:cubicBezTo>
                      <a:cubicBezTo>
                        <a:pt x="1" y="292"/>
                        <a:pt x="84" y="375"/>
                        <a:pt x="181" y="375"/>
                      </a:cubicBezTo>
                      <a:lnTo>
                        <a:pt x="1429" y="375"/>
                      </a:lnTo>
                      <a:cubicBezTo>
                        <a:pt x="1540" y="375"/>
                        <a:pt x="1609" y="292"/>
                        <a:pt x="1609" y="181"/>
                      </a:cubicBezTo>
                      <a:cubicBezTo>
                        <a:pt x="1609" y="84"/>
                        <a:pt x="1540" y="0"/>
                        <a:pt x="14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2" name="Google Shape;882;p38"/>
                <p:cNvSpPr/>
                <p:nvPr/>
              </p:nvSpPr>
              <p:spPr>
                <a:xfrm>
                  <a:off x="7080209" y="1365642"/>
                  <a:ext cx="136229" cy="159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7" h="3347" extrusionOk="0">
                      <a:moveTo>
                        <a:pt x="1054" y="2237"/>
                      </a:moveTo>
                      <a:cubicBezTo>
                        <a:pt x="1262" y="2237"/>
                        <a:pt x="1415" y="2404"/>
                        <a:pt x="1415" y="2598"/>
                      </a:cubicBezTo>
                      <a:lnTo>
                        <a:pt x="1415" y="2611"/>
                      </a:lnTo>
                      <a:cubicBezTo>
                        <a:pt x="1415" y="2820"/>
                        <a:pt x="1262" y="2972"/>
                        <a:pt x="1054" y="2972"/>
                      </a:cubicBezTo>
                      <a:lnTo>
                        <a:pt x="735" y="2972"/>
                      </a:lnTo>
                      <a:cubicBezTo>
                        <a:pt x="541" y="2972"/>
                        <a:pt x="374" y="2820"/>
                        <a:pt x="374" y="2611"/>
                      </a:cubicBezTo>
                      <a:lnTo>
                        <a:pt x="374" y="2598"/>
                      </a:lnTo>
                      <a:cubicBezTo>
                        <a:pt x="374" y="2404"/>
                        <a:pt x="541" y="2237"/>
                        <a:pt x="735" y="2237"/>
                      </a:cubicBezTo>
                      <a:close/>
                      <a:moveTo>
                        <a:pt x="1594" y="1"/>
                      </a:moveTo>
                      <a:cubicBezTo>
                        <a:pt x="1580" y="1"/>
                        <a:pt x="1567" y="2"/>
                        <a:pt x="1553" y="4"/>
                      </a:cubicBezTo>
                      <a:cubicBezTo>
                        <a:pt x="1470" y="32"/>
                        <a:pt x="1415" y="102"/>
                        <a:pt x="1415" y="185"/>
                      </a:cubicBezTo>
                      <a:lnTo>
                        <a:pt x="1415" y="1960"/>
                      </a:lnTo>
                      <a:cubicBezTo>
                        <a:pt x="1317" y="1904"/>
                        <a:pt x="1193" y="1862"/>
                        <a:pt x="1054" y="1862"/>
                      </a:cubicBezTo>
                      <a:lnTo>
                        <a:pt x="735" y="1862"/>
                      </a:lnTo>
                      <a:cubicBezTo>
                        <a:pt x="333" y="1862"/>
                        <a:pt x="0" y="2195"/>
                        <a:pt x="0" y="2598"/>
                      </a:cubicBezTo>
                      <a:lnTo>
                        <a:pt x="0" y="2611"/>
                      </a:lnTo>
                      <a:cubicBezTo>
                        <a:pt x="0" y="3014"/>
                        <a:pt x="333" y="3347"/>
                        <a:pt x="735" y="3347"/>
                      </a:cubicBezTo>
                      <a:lnTo>
                        <a:pt x="1054" y="3347"/>
                      </a:lnTo>
                      <a:cubicBezTo>
                        <a:pt x="1456" y="3347"/>
                        <a:pt x="1789" y="3014"/>
                        <a:pt x="1789" y="2611"/>
                      </a:cubicBezTo>
                      <a:lnTo>
                        <a:pt x="1789" y="2598"/>
                      </a:lnTo>
                      <a:lnTo>
                        <a:pt x="1789" y="614"/>
                      </a:lnTo>
                      <a:cubicBezTo>
                        <a:pt x="1872" y="670"/>
                        <a:pt x="1983" y="725"/>
                        <a:pt x="2108" y="767"/>
                      </a:cubicBezTo>
                      <a:cubicBezTo>
                        <a:pt x="2399" y="850"/>
                        <a:pt x="2469" y="1058"/>
                        <a:pt x="2469" y="1058"/>
                      </a:cubicBezTo>
                      <a:lnTo>
                        <a:pt x="2482" y="1086"/>
                      </a:lnTo>
                      <a:cubicBezTo>
                        <a:pt x="2505" y="1154"/>
                        <a:pt x="2575" y="1204"/>
                        <a:pt x="2645" y="1204"/>
                      </a:cubicBezTo>
                      <a:cubicBezTo>
                        <a:pt x="2661" y="1204"/>
                        <a:pt x="2676" y="1202"/>
                        <a:pt x="2691" y="1197"/>
                      </a:cubicBezTo>
                      <a:cubicBezTo>
                        <a:pt x="2802" y="1183"/>
                        <a:pt x="2857" y="1072"/>
                        <a:pt x="2829" y="975"/>
                      </a:cubicBezTo>
                      <a:lnTo>
                        <a:pt x="2829" y="961"/>
                      </a:lnTo>
                      <a:cubicBezTo>
                        <a:pt x="2787" y="808"/>
                        <a:pt x="2607" y="531"/>
                        <a:pt x="2219" y="407"/>
                      </a:cubicBezTo>
                      <a:cubicBezTo>
                        <a:pt x="1914" y="309"/>
                        <a:pt x="1775" y="115"/>
                        <a:pt x="1761" y="87"/>
                      </a:cubicBezTo>
                      <a:cubicBezTo>
                        <a:pt x="1726" y="30"/>
                        <a:pt x="1663" y="1"/>
                        <a:pt x="159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3" name="Google Shape;883;p38"/>
                <p:cNvSpPr/>
                <p:nvPr/>
              </p:nvSpPr>
              <p:spPr>
                <a:xfrm>
                  <a:off x="7019365" y="1240186"/>
                  <a:ext cx="249999" cy="412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3" h="8641" extrusionOk="0">
                      <a:moveTo>
                        <a:pt x="3578" y="361"/>
                      </a:moveTo>
                      <a:lnTo>
                        <a:pt x="3578" y="403"/>
                      </a:lnTo>
                      <a:lnTo>
                        <a:pt x="3578" y="666"/>
                      </a:lnTo>
                      <a:cubicBezTo>
                        <a:pt x="3578" y="736"/>
                        <a:pt x="3523" y="791"/>
                        <a:pt x="3453" y="791"/>
                      </a:cubicBezTo>
                      <a:lnTo>
                        <a:pt x="1803" y="791"/>
                      </a:lnTo>
                      <a:cubicBezTo>
                        <a:pt x="1720" y="791"/>
                        <a:pt x="1665" y="736"/>
                        <a:pt x="1665" y="666"/>
                      </a:cubicBezTo>
                      <a:lnTo>
                        <a:pt x="1665" y="403"/>
                      </a:lnTo>
                      <a:lnTo>
                        <a:pt x="1665" y="361"/>
                      </a:lnTo>
                      <a:close/>
                      <a:moveTo>
                        <a:pt x="832" y="0"/>
                      </a:moveTo>
                      <a:cubicBezTo>
                        <a:pt x="374" y="0"/>
                        <a:pt x="0" y="375"/>
                        <a:pt x="0" y="832"/>
                      </a:cubicBezTo>
                      <a:lnTo>
                        <a:pt x="0" y="1636"/>
                      </a:lnTo>
                      <a:cubicBezTo>
                        <a:pt x="0" y="1747"/>
                        <a:pt x="84" y="1831"/>
                        <a:pt x="180" y="1831"/>
                      </a:cubicBezTo>
                      <a:cubicBezTo>
                        <a:pt x="291" y="1831"/>
                        <a:pt x="374" y="1747"/>
                        <a:pt x="374" y="1636"/>
                      </a:cubicBezTo>
                      <a:lnTo>
                        <a:pt x="374" y="832"/>
                      </a:lnTo>
                      <a:cubicBezTo>
                        <a:pt x="374" y="569"/>
                        <a:pt x="568" y="361"/>
                        <a:pt x="832" y="361"/>
                      </a:cubicBezTo>
                      <a:lnTo>
                        <a:pt x="1262" y="361"/>
                      </a:lnTo>
                      <a:cubicBezTo>
                        <a:pt x="1276" y="361"/>
                        <a:pt x="1290" y="388"/>
                        <a:pt x="1290" y="403"/>
                      </a:cubicBezTo>
                      <a:lnTo>
                        <a:pt x="1290" y="666"/>
                      </a:lnTo>
                      <a:cubicBezTo>
                        <a:pt x="1290" y="943"/>
                        <a:pt x="1526" y="1165"/>
                        <a:pt x="1803" y="1165"/>
                      </a:cubicBezTo>
                      <a:lnTo>
                        <a:pt x="3453" y="1165"/>
                      </a:lnTo>
                      <a:cubicBezTo>
                        <a:pt x="3730" y="1165"/>
                        <a:pt x="3952" y="943"/>
                        <a:pt x="3952" y="666"/>
                      </a:cubicBezTo>
                      <a:lnTo>
                        <a:pt x="3952" y="403"/>
                      </a:lnTo>
                      <a:cubicBezTo>
                        <a:pt x="3952" y="388"/>
                        <a:pt x="3967" y="361"/>
                        <a:pt x="3994" y="361"/>
                      </a:cubicBezTo>
                      <a:lnTo>
                        <a:pt x="4410" y="361"/>
                      </a:lnTo>
                      <a:cubicBezTo>
                        <a:pt x="4673" y="361"/>
                        <a:pt x="4882" y="569"/>
                        <a:pt x="4882" y="832"/>
                      </a:cubicBezTo>
                      <a:lnTo>
                        <a:pt x="4882" y="7808"/>
                      </a:lnTo>
                      <a:cubicBezTo>
                        <a:pt x="4882" y="8058"/>
                        <a:pt x="4673" y="8265"/>
                        <a:pt x="4410" y="8265"/>
                      </a:cubicBezTo>
                      <a:lnTo>
                        <a:pt x="832" y="8265"/>
                      </a:lnTo>
                      <a:cubicBezTo>
                        <a:pt x="583" y="8265"/>
                        <a:pt x="374" y="8058"/>
                        <a:pt x="374" y="7808"/>
                      </a:cubicBezTo>
                      <a:lnTo>
                        <a:pt x="374" y="3273"/>
                      </a:lnTo>
                      <a:cubicBezTo>
                        <a:pt x="374" y="3162"/>
                        <a:pt x="291" y="3079"/>
                        <a:pt x="180" y="3079"/>
                      </a:cubicBezTo>
                      <a:cubicBezTo>
                        <a:pt x="84" y="3079"/>
                        <a:pt x="0" y="3162"/>
                        <a:pt x="0" y="3273"/>
                      </a:cubicBezTo>
                      <a:lnTo>
                        <a:pt x="0" y="7808"/>
                      </a:lnTo>
                      <a:cubicBezTo>
                        <a:pt x="0" y="8265"/>
                        <a:pt x="374" y="8640"/>
                        <a:pt x="832" y="8640"/>
                      </a:cubicBezTo>
                      <a:lnTo>
                        <a:pt x="4410" y="8640"/>
                      </a:lnTo>
                      <a:cubicBezTo>
                        <a:pt x="4882" y="8640"/>
                        <a:pt x="5242" y="8265"/>
                        <a:pt x="5242" y="7808"/>
                      </a:cubicBezTo>
                      <a:lnTo>
                        <a:pt x="5242" y="832"/>
                      </a:lnTo>
                      <a:cubicBezTo>
                        <a:pt x="5242" y="375"/>
                        <a:pt x="4882" y="0"/>
                        <a:pt x="441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4" name="Google Shape;884;p38"/>
                <p:cNvSpPr/>
                <p:nvPr/>
              </p:nvSpPr>
              <p:spPr>
                <a:xfrm>
                  <a:off x="6955183" y="1401691"/>
                  <a:ext cx="41722" cy="97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5" h="2047" extrusionOk="0">
                      <a:moveTo>
                        <a:pt x="668" y="1"/>
                      </a:moveTo>
                      <a:cubicBezTo>
                        <a:pt x="621" y="1"/>
                        <a:pt x="576" y="18"/>
                        <a:pt x="542" y="52"/>
                      </a:cubicBezTo>
                      <a:cubicBezTo>
                        <a:pt x="1" y="594"/>
                        <a:pt x="1" y="1454"/>
                        <a:pt x="542" y="1994"/>
                      </a:cubicBezTo>
                      <a:cubicBezTo>
                        <a:pt x="576" y="2029"/>
                        <a:pt x="625" y="2046"/>
                        <a:pt x="673" y="2046"/>
                      </a:cubicBezTo>
                      <a:cubicBezTo>
                        <a:pt x="722" y="2046"/>
                        <a:pt x="771" y="2029"/>
                        <a:pt x="805" y="1994"/>
                      </a:cubicBezTo>
                      <a:cubicBezTo>
                        <a:pt x="875" y="1911"/>
                        <a:pt x="875" y="1800"/>
                        <a:pt x="805" y="1731"/>
                      </a:cubicBezTo>
                      <a:cubicBezTo>
                        <a:pt x="417" y="1343"/>
                        <a:pt x="417" y="705"/>
                        <a:pt x="805" y="316"/>
                      </a:cubicBezTo>
                      <a:cubicBezTo>
                        <a:pt x="875" y="246"/>
                        <a:pt x="875" y="122"/>
                        <a:pt x="805" y="52"/>
                      </a:cubicBezTo>
                      <a:cubicBezTo>
                        <a:pt x="763" y="18"/>
                        <a:pt x="715" y="1"/>
                        <a:pt x="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5" name="Google Shape;885;p38"/>
                <p:cNvSpPr/>
                <p:nvPr/>
              </p:nvSpPr>
              <p:spPr>
                <a:xfrm>
                  <a:off x="6908262" y="1371269"/>
                  <a:ext cx="58220" cy="158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1" h="3326" extrusionOk="0">
                      <a:moveTo>
                        <a:pt x="1014" y="1"/>
                      </a:moveTo>
                      <a:cubicBezTo>
                        <a:pt x="967" y="1"/>
                        <a:pt x="922" y="18"/>
                        <a:pt x="888" y="52"/>
                      </a:cubicBezTo>
                      <a:cubicBezTo>
                        <a:pt x="1" y="940"/>
                        <a:pt x="1" y="2382"/>
                        <a:pt x="888" y="3270"/>
                      </a:cubicBezTo>
                      <a:cubicBezTo>
                        <a:pt x="916" y="3297"/>
                        <a:pt x="971" y="3325"/>
                        <a:pt x="1012" y="3325"/>
                      </a:cubicBezTo>
                      <a:cubicBezTo>
                        <a:pt x="1068" y="3325"/>
                        <a:pt x="1110" y="3297"/>
                        <a:pt x="1151" y="3270"/>
                      </a:cubicBezTo>
                      <a:cubicBezTo>
                        <a:pt x="1221" y="3201"/>
                        <a:pt x="1221" y="3076"/>
                        <a:pt x="1151" y="3007"/>
                      </a:cubicBezTo>
                      <a:cubicBezTo>
                        <a:pt x="402" y="2258"/>
                        <a:pt x="402" y="1051"/>
                        <a:pt x="1151" y="316"/>
                      </a:cubicBezTo>
                      <a:cubicBezTo>
                        <a:pt x="1221" y="247"/>
                        <a:pt x="1221" y="122"/>
                        <a:pt x="1151" y="52"/>
                      </a:cubicBezTo>
                      <a:cubicBezTo>
                        <a:pt x="1109" y="18"/>
                        <a:pt x="1061" y="1"/>
                        <a:pt x="101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6" name="Google Shape;886;p38"/>
                <p:cNvSpPr/>
                <p:nvPr/>
              </p:nvSpPr>
              <p:spPr>
                <a:xfrm>
                  <a:off x="7291781" y="1401691"/>
                  <a:ext cx="41722" cy="97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5" h="2047" extrusionOk="0">
                      <a:moveTo>
                        <a:pt x="210" y="1"/>
                      </a:moveTo>
                      <a:cubicBezTo>
                        <a:pt x="163" y="1"/>
                        <a:pt x="119" y="18"/>
                        <a:pt x="84" y="52"/>
                      </a:cubicBezTo>
                      <a:cubicBezTo>
                        <a:pt x="1" y="122"/>
                        <a:pt x="1" y="246"/>
                        <a:pt x="84" y="316"/>
                      </a:cubicBezTo>
                      <a:cubicBezTo>
                        <a:pt x="472" y="705"/>
                        <a:pt x="472" y="1343"/>
                        <a:pt x="84" y="1731"/>
                      </a:cubicBezTo>
                      <a:cubicBezTo>
                        <a:pt x="1" y="1800"/>
                        <a:pt x="1" y="1911"/>
                        <a:pt x="84" y="1994"/>
                      </a:cubicBezTo>
                      <a:cubicBezTo>
                        <a:pt x="119" y="2029"/>
                        <a:pt x="163" y="2046"/>
                        <a:pt x="210" y="2046"/>
                      </a:cubicBezTo>
                      <a:cubicBezTo>
                        <a:pt x="257" y="2046"/>
                        <a:pt x="305" y="2029"/>
                        <a:pt x="347" y="1994"/>
                      </a:cubicBezTo>
                      <a:cubicBezTo>
                        <a:pt x="874" y="1454"/>
                        <a:pt x="874" y="594"/>
                        <a:pt x="347" y="52"/>
                      </a:cubicBezTo>
                      <a:cubicBezTo>
                        <a:pt x="305" y="18"/>
                        <a:pt x="257" y="1"/>
                        <a:pt x="21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7" name="Google Shape;887;p38"/>
                <p:cNvSpPr/>
                <p:nvPr/>
              </p:nvSpPr>
              <p:spPr>
                <a:xfrm>
                  <a:off x="7322871" y="1371269"/>
                  <a:ext cx="57600" cy="158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8" h="3323" extrusionOk="0">
                      <a:moveTo>
                        <a:pt x="196" y="1"/>
                      </a:moveTo>
                      <a:cubicBezTo>
                        <a:pt x="149" y="1"/>
                        <a:pt x="104" y="18"/>
                        <a:pt x="70" y="52"/>
                      </a:cubicBezTo>
                      <a:cubicBezTo>
                        <a:pt x="0" y="122"/>
                        <a:pt x="0" y="247"/>
                        <a:pt x="70" y="316"/>
                      </a:cubicBezTo>
                      <a:cubicBezTo>
                        <a:pt x="805" y="1051"/>
                        <a:pt x="805" y="2258"/>
                        <a:pt x="70" y="3007"/>
                      </a:cubicBezTo>
                      <a:cubicBezTo>
                        <a:pt x="0" y="3076"/>
                        <a:pt x="0" y="3201"/>
                        <a:pt x="70" y="3270"/>
                      </a:cubicBezTo>
                      <a:cubicBezTo>
                        <a:pt x="104" y="3305"/>
                        <a:pt x="149" y="3322"/>
                        <a:pt x="196" y="3322"/>
                      </a:cubicBezTo>
                      <a:cubicBezTo>
                        <a:pt x="243" y="3322"/>
                        <a:pt x="291" y="3305"/>
                        <a:pt x="333" y="3270"/>
                      </a:cubicBezTo>
                      <a:cubicBezTo>
                        <a:pt x="1207" y="2382"/>
                        <a:pt x="1207" y="940"/>
                        <a:pt x="333" y="52"/>
                      </a:cubicBezTo>
                      <a:cubicBezTo>
                        <a:pt x="291" y="18"/>
                        <a:pt x="243" y="1"/>
                        <a:pt x="19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8" name="Google Shape;888;p38"/>
                <p:cNvSpPr/>
                <p:nvPr/>
              </p:nvSpPr>
              <p:spPr>
                <a:xfrm>
                  <a:off x="7018030" y="1348476"/>
                  <a:ext cx="19502" cy="177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" h="373" extrusionOk="0">
                      <a:moveTo>
                        <a:pt x="207" y="1"/>
                      </a:moveTo>
                      <a:cubicBezTo>
                        <a:pt x="168" y="1"/>
                        <a:pt x="128" y="14"/>
                        <a:pt x="97" y="46"/>
                      </a:cubicBezTo>
                      <a:cubicBezTo>
                        <a:pt x="14" y="101"/>
                        <a:pt x="1" y="212"/>
                        <a:pt x="56" y="295"/>
                      </a:cubicBezTo>
                      <a:cubicBezTo>
                        <a:pt x="93" y="348"/>
                        <a:pt x="148" y="373"/>
                        <a:pt x="204" y="373"/>
                      </a:cubicBezTo>
                      <a:cubicBezTo>
                        <a:pt x="292" y="373"/>
                        <a:pt x="380" y="309"/>
                        <a:pt x="389" y="198"/>
                      </a:cubicBezTo>
                      <a:cubicBezTo>
                        <a:pt x="409" y="88"/>
                        <a:pt x="307" y="1"/>
                        <a:pt x="20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889" name="Google Shape;889;p38"/>
              <p:cNvCxnSpPr/>
              <p:nvPr/>
            </p:nvCxnSpPr>
            <p:spPr>
              <a:xfrm>
                <a:off x="729625" y="1355100"/>
                <a:ext cx="255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0" name="Google Shape;890;p38"/>
              <p:cNvCxnSpPr/>
              <p:nvPr/>
            </p:nvCxnSpPr>
            <p:spPr>
              <a:xfrm>
                <a:off x="729625" y="1845525"/>
                <a:ext cx="255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" name="Google Shape;890;p38">
              <a:extLst>
                <a:ext uri="{FF2B5EF4-FFF2-40B4-BE49-F238E27FC236}">
                  <a16:creationId xmlns:a16="http://schemas.microsoft.com/office/drawing/2014/main" id="{11ACA3A3-474E-7CE7-40BD-F89E55D51DD8}"/>
                </a:ext>
              </a:extLst>
            </p:cNvPr>
            <p:cNvCxnSpPr/>
            <p:nvPr/>
          </p:nvCxnSpPr>
          <p:spPr>
            <a:xfrm>
              <a:off x="724203" y="2298525"/>
              <a:ext cx="25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3" name="Gráfico 2" descr="Reproducir con relleno sólido">
              <a:extLst>
                <a:ext uri="{FF2B5EF4-FFF2-40B4-BE49-F238E27FC236}">
                  <a16:creationId xmlns:a16="http://schemas.microsoft.com/office/drawing/2014/main" id="{59BEAEC3-05A8-590A-E680-246C55C5A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0218" y="2419695"/>
              <a:ext cx="223200" cy="22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41"/>
          <p:cNvSpPr txBox="1">
            <a:spLocks noGrp="1"/>
          </p:cNvSpPr>
          <p:nvPr>
            <p:ph type="subTitle" idx="1"/>
          </p:nvPr>
        </p:nvSpPr>
        <p:spPr>
          <a:xfrm>
            <a:off x="2402125" y="3100638"/>
            <a:ext cx="4850100" cy="27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Canciones analizadas para esta persona</a:t>
            </a:r>
            <a:endParaRPr dirty="0"/>
          </a:p>
        </p:txBody>
      </p:sp>
      <p:sp>
        <p:nvSpPr>
          <p:cNvPr id="1039" name="Google Shape;1039;p41"/>
          <p:cNvSpPr txBox="1">
            <a:spLocks noGrp="1"/>
          </p:cNvSpPr>
          <p:nvPr>
            <p:ph type="title"/>
          </p:nvPr>
        </p:nvSpPr>
        <p:spPr>
          <a:xfrm>
            <a:off x="2402125" y="1330163"/>
            <a:ext cx="5728500" cy="16410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750</a:t>
            </a:r>
            <a:endParaRPr dirty="0"/>
          </a:p>
        </p:txBody>
      </p:sp>
      <p:grpSp>
        <p:nvGrpSpPr>
          <p:cNvPr id="1065" name="Google Shape;1065;p41"/>
          <p:cNvGrpSpPr/>
          <p:nvPr/>
        </p:nvGrpSpPr>
        <p:grpSpPr>
          <a:xfrm>
            <a:off x="2465285" y="552003"/>
            <a:ext cx="599322" cy="250348"/>
            <a:chOff x="2465285" y="552003"/>
            <a:chExt cx="599322" cy="250348"/>
          </a:xfrm>
        </p:grpSpPr>
        <p:sp>
          <p:nvSpPr>
            <p:cNvPr id="1066" name="Google Shape;1066;p41"/>
            <p:cNvSpPr/>
            <p:nvPr/>
          </p:nvSpPr>
          <p:spPr>
            <a:xfrm>
              <a:off x="2465285" y="552003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1"/>
            <p:cNvSpPr/>
            <p:nvPr/>
          </p:nvSpPr>
          <p:spPr>
            <a:xfrm>
              <a:off x="2569277" y="620325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68" name="Google Shape;1068;p41"/>
            <p:cNvSpPr/>
            <p:nvPr/>
          </p:nvSpPr>
          <p:spPr>
            <a:xfrm flipH="1">
              <a:off x="2808974" y="552003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1"/>
            <p:cNvSpPr/>
            <p:nvPr/>
          </p:nvSpPr>
          <p:spPr>
            <a:xfrm flipH="1">
              <a:off x="2912966" y="620325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071" name="Google Shape;1071;p41"/>
          <p:cNvSpPr/>
          <p:nvPr/>
        </p:nvSpPr>
        <p:spPr>
          <a:xfrm>
            <a:off x="4082875" y="3997913"/>
            <a:ext cx="4113600" cy="39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2" name="Google Shape;1072;p41"/>
          <p:cNvSpPr/>
          <p:nvPr/>
        </p:nvSpPr>
        <p:spPr>
          <a:xfrm>
            <a:off x="4082875" y="3997953"/>
            <a:ext cx="646900" cy="38915"/>
          </a:xfrm>
          <a:custGeom>
            <a:avLst/>
            <a:gdLst/>
            <a:ahLst/>
            <a:cxnLst/>
            <a:rect l="l" t="t" r="r" b="b"/>
            <a:pathLst>
              <a:path w="11304" h="680" extrusionOk="0">
                <a:moveTo>
                  <a:pt x="347" y="0"/>
                </a:moveTo>
                <a:cubicBezTo>
                  <a:pt x="153" y="0"/>
                  <a:pt x="0" y="152"/>
                  <a:pt x="0" y="347"/>
                </a:cubicBezTo>
                <a:cubicBezTo>
                  <a:pt x="0" y="527"/>
                  <a:pt x="153" y="679"/>
                  <a:pt x="347" y="679"/>
                </a:cubicBezTo>
                <a:lnTo>
                  <a:pt x="11248" y="679"/>
                </a:lnTo>
                <a:cubicBezTo>
                  <a:pt x="11248" y="458"/>
                  <a:pt x="11261" y="222"/>
                  <a:pt x="11303" y="0"/>
                </a:cubicBezTo>
                <a:close/>
              </a:path>
            </a:pathLst>
          </a:custGeom>
          <a:solidFill>
            <a:srgbClr val="FF6A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3" name="Google Shape;1073;p41"/>
          <p:cNvGrpSpPr/>
          <p:nvPr/>
        </p:nvGrpSpPr>
        <p:grpSpPr>
          <a:xfrm>
            <a:off x="4628132" y="3938380"/>
            <a:ext cx="146045" cy="146102"/>
            <a:chOff x="4628132" y="3938380"/>
            <a:chExt cx="146045" cy="146102"/>
          </a:xfrm>
        </p:grpSpPr>
        <p:sp>
          <p:nvSpPr>
            <p:cNvPr id="1074" name="Google Shape;1074;p41"/>
            <p:cNvSpPr/>
            <p:nvPr/>
          </p:nvSpPr>
          <p:spPr>
            <a:xfrm>
              <a:off x="4628132" y="3938380"/>
              <a:ext cx="146045" cy="146102"/>
            </a:xfrm>
            <a:custGeom>
              <a:avLst/>
              <a:gdLst/>
              <a:ahLst/>
              <a:cxnLst/>
              <a:rect l="l" t="t" r="r" b="b"/>
              <a:pathLst>
                <a:path w="2552" h="2553" extrusionOk="0">
                  <a:moveTo>
                    <a:pt x="1276" y="1"/>
                  </a:moveTo>
                  <a:cubicBezTo>
                    <a:pt x="568" y="1"/>
                    <a:pt x="0" y="570"/>
                    <a:pt x="0" y="1277"/>
                  </a:cubicBezTo>
                  <a:cubicBezTo>
                    <a:pt x="0" y="1984"/>
                    <a:pt x="568" y="2552"/>
                    <a:pt x="1276" y="2552"/>
                  </a:cubicBezTo>
                  <a:cubicBezTo>
                    <a:pt x="1983" y="2552"/>
                    <a:pt x="2552" y="1984"/>
                    <a:pt x="2552" y="1277"/>
                  </a:cubicBezTo>
                  <a:cubicBezTo>
                    <a:pt x="2552" y="570"/>
                    <a:pt x="1983" y="1"/>
                    <a:pt x="1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1"/>
            <p:cNvSpPr/>
            <p:nvPr/>
          </p:nvSpPr>
          <p:spPr>
            <a:xfrm>
              <a:off x="4672540" y="3982845"/>
              <a:ext cx="57228" cy="57170"/>
            </a:xfrm>
            <a:custGeom>
              <a:avLst/>
              <a:gdLst/>
              <a:ahLst/>
              <a:cxnLst/>
              <a:rect l="l" t="t" r="r" b="b"/>
              <a:pathLst>
                <a:path w="1000" h="999" extrusionOk="0">
                  <a:moveTo>
                    <a:pt x="500" y="0"/>
                  </a:moveTo>
                  <a:cubicBezTo>
                    <a:pt x="223" y="0"/>
                    <a:pt x="1" y="222"/>
                    <a:pt x="1" y="500"/>
                  </a:cubicBezTo>
                  <a:cubicBezTo>
                    <a:pt x="1" y="777"/>
                    <a:pt x="223" y="999"/>
                    <a:pt x="500" y="999"/>
                  </a:cubicBezTo>
                  <a:cubicBezTo>
                    <a:pt x="777" y="999"/>
                    <a:pt x="999" y="777"/>
                    <a:pt x="999" y="500"/>
                  </a:cubicBezTo>
                  <a:cubicBezTo>
                    <a:pt x="999" y="222"/>
                    <a:pt x="777" y="0"/>
                    <a:pt x="500" y="0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6" name="Google Shape;1076;p41"/>
          <p:cNvGrpSpPr/>
          <p:nvPr/>
        </p:nvGrpSpPr>
        <p:grpSpPr>
          <a:xfrm>
            <a:off x="2929509" y="3770100"/>
            <a:ext cx="492273" cy="482094"/>
            <a:chOff x="2929509" y="3770100"/>
            <a:chExt cx="492273" cy="482094"/>
          </a:xfrm>
        </p:grpSpPr>
        <p:sp>
          <p:nvSpPr>
            <p:cNvPr id="1077" name="Google Shape;1077;p41"/>
            <p:cNvSpPr/>
            <p:nvPr/>
          </p:nvSpPr>
          <p:spPr>
            <a:xfrm>
              <a:off x="2929509" y="3770100"/>
              <a:ext cx="492273" cy="482094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1"/>
            <p:cNvSpPr/>
            <p:nvPr/>
          </p:nvSpPr>
          <p:spPr>
            <a:xfrm>
              <a:off x="3111563" y="3938092"/>
              <a:ext cx="42768" cy="146115"/>
            </a:xfrm>
            <a:custGeom>
              <a:avLst/>
              <a:gdLst/>
              <a:ahLst/>
              <a:cxnLst/>
              <a:rect l="l" t="t" r="r" b="b"/>
              <a:pathLst>
                <a:path w="958" h="3273" extrusionOk="0">
                  <a:moveTo>
                    <a:pt x="0" y="0"/>
                  </a:moveTo>
                  <a:lnTo>
                    <a:pt x="0" y="3273"/>
                  </a:lnTo>
                  <a:lnTo>
                    <a:pt x="958" y="3273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1"/>
            <p:cNvSpPr/>
            <p:nvPr/>
          </p:nvSpPr>
          <p:spPr>
            <a:xfrm>
              <a:off x="3192679" y="3938092"/>
              <a:ext cx="43393" cy="146115"/>
            </a:xfrm>
            <a:custGeom>
              <a:avLst/>
              <a:gdLst/>
              <a:ahLst/>
              <a:cxnLst/>
              <a:rect l="l" t="t" r="r" b="b"/>
              <a:pathLst>
                <a:path w="972" h="3273" extrusionOk="0">
                  <a:moveTo>
                    <a:pt x="0" y="0"/>
                  </a:moveTo>
                  <a:lnTo>
                    <a:pt x="0" y="3273"/>
                  </a:lnTo>
                  <a:lnTo>
                    <a:pt x="971" y="3273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0" name="Google Shape;1080;p41"/>
          <p:cNvGrpSpPr/>
          <p:nvPr/>
        </p:nvGrpSpPr>
        <p:grpSpPr>
          <a:xfrm>
            <a:off x="3563484" y="3880458"/>
            <a:ext cx="261293" cy="261337"/>
            <a:chOff x="3563484" y="3880458"/>
            <a:chExt cx="261293" cy="261337"/>
          </a:xfrm>
        </p:grpSpPr>
        <p:sp>
          <p:nvSpPr>
            <p:cNvPr id="1081" name="Google Shape;1081;p41"/>
            <p:cNvSpPr/>
            <p:nvPr/>
          </p:nvSpPr>
          <p:spPr>
            <a:xfrm>
              <a:off x="3563484" y="3880458"/>
              <a:ext cx="261293" cy="261337"/>
            </a:xfrm>
            <a:custGeom>
              <a:avLst/>
              <a:gdLst/>
              <a:ahLst/>
              <a:cxnLst/>
              <a:rect l="l" t="t" r="r" b="b"/>
              <a:pathLst>
                <a:path w="5853" h="5854" extrusionOk="0">
                  <a:moveTo>
                    <a:pt x="2927" y="1"/>
                  </a:moveTo>
                  <a:cubicBezTo>
                    <a:pt x="1319" y="1"/>
                    <a:pt x="1" y="1319"/>
                    <a:pt x="1" y="2928"/>
                  </a:cubicBezTo>
                  <a:cubicBezTo>
                    <a:pt x="1" y="4550"/>
                    <a:pt x="1319" y="5853"/>
                    <a:pt x="2927" y="5853"/>
                  </a:cubicBezTo>
                  <a:cubicBezTo>
                    <a:pt x="4549" y="5853"/>
                    <a:pt x="5853" y="4550"/>
                    <a:pt x="5853" y="2928"/>
                  </a:cubicBezTo>
                  <a:cubicBezTo>
                    <a:pt x="5853" y="1319"/>
                    <a:pt x="4549" y="1"/>
                    <a:pt x="29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1"/>
            <p:cNvSpPr/>
            <p:nvPr/>
          </p:nvSpPr>
          <p:spPr>
            <a:xfrm>
              <a:off x="3665672" y="3983226"/>
              <a:ext cx="48928" cy="56428"/>
            </a:xfrm>
            <a:custGeom>
              <a:avLst/>
              <a:gdLst/>
              <a:ahLst/>
              <a:cxnLst/>
              <a:rect l="l" t="t" r="r" b="b"/>
              <a:pathLst>
                <a:path w="1096" h="1264" extrusionOk="0">
                  <a:moveTo>
                    <a:pt x="0" y="1"/>
                  </a:moveTo>
                  <a:lnTo>
                    <a:pt x="0" y="1263"/>
                  </a:lnTo>
                  <a:lnTo>
                    <a:pt x="1095" y="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1"/>
            <p:cNvSpPr/>
            <p:nvPr/>
          </p:nvSpPr>
          <p:spPr>
            <a:xfrm>
              <a:off x="3714556" y="3983226"/>
              <a:ext cx="8125" cy="55803"/>
            </a:xfrm>
            <a:custGeom>
              <a:avLst/>
              <a:gdLst/>
              <a:ahLst/>
              <a:cxnLst/>
              <a:rect l="l" t="t" r="r" b="b"/>
              <a:pathLst>
                <a:path w="182" h="1250" extrusionOk="0">
                  <a:moveTo>
                    <a:pt x="0" y="1"/>
                  </a:moveTo>
                  <a:lnTo>
                    <a:pt x="0" y="1249"/>
                  </a:lnTo>
                  <a:lnTo>
                    <a:pt x="181" y="1249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4" name="Google Shape;1084;p41"/>
          <p:cNvGrpSpPr/>
          <p:nvPr/>
        </p:nvGrpSpPr>
        <p:grpSpPr>
          <a:xfrm>
            <a:off x="2510400" y="3880458"/>
            <a:ext cx="260668" cy="261337"/>
            <a:chOff x="2510400" y="3880458"/>
            <a:chExt cx="260668" cy="261337"/>
          </a:xfrm>
        </p:grpSpPr>
        <p:sp>
          <p:nvSpPr>
            <p:cNvPr id="1085" name="Google Shape;1085;p41"/>
            <p:cNvSpPr/>
            <p:nvPr/>
          </p:nvSpPr>
          <p:spPr>
            <a:xfrm>
              <a:off x="2510400" y="3880458"/>
              <a:ext cx="260668" cy="261337"/>
            </a:xfrm>
            <a:custGeom>
              <a:avLst/>
              <a:gdLst/>
              <a:ahLst/>
              <a:cxnLst/>
              <a:rect l="l" t="t" r="r" b="b"/>
              <a:pathLst>
                <a:path w="5839" h="5854" extrusionOk="0">
                  <a:moveTo>
                    <a:pt x="2913" y="1"/>
                  </a:moveTo>
                  <a:cubicBezTo>
                    <a:pt x="1304" y="1"/>
                    <a:pt x="1" y="1319"/>
                    <a:pt x="1" y="2928"/>
                  </a:cubicBezTo>
                  <a:cubicBezTo>
                    <a:pt x="1" y="4550"/>
                    <a:pt x="1304" y="5853"/>
                    <a:pt x="2913" y="5853"/>
                  </a:cubicBezTo>
                  <a:cubicBezTo>
                    <a:pt x="4535" y="5853"/>
                    <a:pt x="5839" y="4550"/>
                    <a:pt x="5839" y="2928"/>
                  </a:cubicBezTo>
                  <a:cubicBezTo>
                    <a:pt x="5839" y="1319"/>
                    <a:pt x="4535" y="1"/>
                    <a:pt x="29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1"/>
            <p:cNvSpPr/>
            <p:nvPr/>
          </p:nvSpPr>
          <p:spPr>
            <a:xfrm>
              <a:off x="2619954" y="3983226"/>
              <a:ext cx="49017" cy="56428"/>
            </a:xfrm>
            <a:custGeom>
              <a:avLst/>
              <a:gdLst/>
              <a:ahLst/>
              <a:cxnLst/>
              <a:rect l="l" t="t" r="r" b="b"/>
              <a:pathLst>
                <a:path w="1098" h="1264" extrusionOk="0">
                  <a:moveTo>
                    <a:pt x="1097" y="1"/>
                  </a:moveTo>
                  <a:lnTo>
                    <a:pt x="1" y="626"/>
                  </a:lnTo>
                  <a:lnTo>
                    <a:pt x="1097" y="1263"/>
                  </a:lnTo>
                  <a:lnTo>
                    <a:pt x="109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1"/>
            <p:cNvSpPr/>
            <p:nvPr/>
          </p:nvSpPr>
          <p:spPr>
            <a:xfrm>
              <a:off x="2612543" y="3983226"/>
              <a:ext cx="7455" cy="55803"/>
            </a:xfrm>
            <a:custGeom>
              <a:avLst/>
              <a:gdLst/>
              <a:ahLst/>
              <a:cxnLst/>
              <a:rect l="l" t="t" r="r" b="b"/>
              <a:pathLst>
                <a:path w="167" h="1250" extrusionOk="0">
                  <a:moveTo>
                    <a:pt x="1" y="1"/>
                  </a:moveTo>
                  <a:lnTo>
                    <a:pt x="1" y="1249"/>
                  </a:lnTo>
                  <a:lnTo>
                    <a:pt x="167" y="1249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C4D03CC7-77B5-7D16-933E-D057B680001D}"/>
              </a:ext>
            </a:extLst>
          </p:cNvPr>
          <p:cNvGrpSpPr/>
          <p:nvPr/>
        </p:nvGrpSpPr>
        <p:grpSpPr>
          <a:xfrm>
            <a:off x="705075" y="552000"/>
            <a:ext cx="1262950" cy="2090895"/>
            <a:chOff x="705075" y="552000"/>
            <a:chExt cx="1262950" cy="2090895"/>
          </a:xfrm>
        </p:grpSpPr>
        <p:cxnSp>
          <p:nvCxnSpPr>
            <p:cNvPr id="3" name="Google Shape;239;p28">
              <a:extLst>
                <a:ext uri="{FF2B5EF4-FFF2-40B4-BE49-F238E27FC236}">
                  <a16:creationId xmlns:a16="http://schemas.microsoft.com/office/drawing/2014/main" id="{213EF33E-8275-5354-B4E9-4AB61111278B}"/>
                </a:ext>
              </a:extLst>
            </p:cNvPr>
            <p:cNvCxnSpPr/>
            <p:nvPr/>
          </p:nvCxnSpPr>
          <p:spPr>
            <a:xfrm>
              <a:off x="705075" y="2295636"/>
              <a:ext cx="1238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4C2200B0-7C87-B498-32F3-DF002F82A5BD}"/>
                </a:ext>
              </a:extLst>
            </p:cNvPr>
            <p:cNvGrpSpPr/>
            <p:nvPr/>
          </p:nvGrpSpPr>
          <p:grpSpPr>
            <a:xfrm>
              <a:off x="723837" y="552000"/>
              <a:ext cx="1244188" cy="2090895"/>
              <a:chOff x="723837" y="552000"/>
              <a:chExt cx="1244188" cy="2090895"/>
            </a:xfrm>
          </p:grpSpPr>
          <p:grpSp>
            <p:nvGrpSpPr>
              <p:cNvPr id="5" name="Google Shape;215;p28">
                <a:extLst>
                  <a:ext uri="{FF2B5EF4-FFF2-40B4-BE49-F238E27FC236}">
                    <a16:creationId xmlns:a16="http://schemas.microsoft.com/office/drawing/2014/main" id="{5AEABBEA-8EC5-441A-B48E-3A8D24004B70}"/>
                  </a:ext>
                </a:extLst>
              </p:cNvPr>
              <p:cNvGrpSpPr/>
              <p:nvPr/>
            </p:nvGrpSpPr>
            <p:grpSpPr>
              <a:xfrm>
                <a:off x="723837" y="552000"/>
                <a:ext cx="1244188" cy="1640915"/>
                <a:chOff x="723837" y="552000"/>
                <a:chExt cx="1244188" cy="1640915"/>
              </a:xfrm>
            </p:grpSpPr>
            <p:sp>
              <p:nvSpPr>
                <p:cNvPr id="8" name="Google Shape;216;p28">
                  <a:extLst>
                    <a:ext uri="{FF2B5EF4-FFF2-40B4-BE49-F238E27FC236}">
                      <a16:creationId xmlns:a16="http://schemas.microsoft.com/office/drawing/2014/main" id="{A543BDDF-DDC5-26E1-8376-05F3A122F86B}"/>
                    </a:ext>
                  </a:extLst>
                </p:cNvPr>
                <p:cNvSpPr/>
                <p:nvPr/>
              </p:nvSpPr>
              <p:spPr>
                <a:xfrm>
                  <a:off x="729625" y="552000"/>
                  <a:ext cx="98100" cy="98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" name="Google Shape;217;p28">
                  <a:extLst>
                    <a:ext uri="{FF2B5EF4-FFF2-40B4-BE49-F238E27FC236}">
                      <a16:creationId xmlns:a16="http://schemas.microsoft.com/office/drawing/2014/main" id="{0FA30A9D-AC6B-2333-20FB-A83D9C4D15FF}"/>
                    </a:ext>
                  </a:extLst>
                </p:cNvPr>
                <p:cNvSpPr/>
                <p:nvPr/>
              </p:nvSpPr>
              <p:spPr>
                <a:xfrm>
                  <a:off x="882900" y="552000"/>
                  <a:ext cx="98100" cy="9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" name="Google Shape;218;p28">
                  <a:extLst>
                    <a:ext uri="{FF2B5EF4-FFF2-40B4-BE49-F238E27FC236}">
                      <a16:creationId xmlns:a16="http://schemas.microsoft.com/office/drawing/2014/main" id="{5E6B95BC-1ECE-754A-E8F0-3A7D5E3195A3}"/>
                    </a:ext>
                  </a:extLst>
                </p:cNvPr>
                <p:cNvSpPr/>
                <p:nvPr/>
              </p:nvSpPr>
              <p:spPr>
                <a:xfrm>
                  <a:off x="1036175" y="552000"/>
                  <a:ext cx="98100" cy="981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" name="Google Shape;219;p28">
                  <a:extLst>
                    <a:ext uri="{FF2B5EF4-FFF2-40B4-BE49-F238E27FC236}">
                      <a16:creationId xmlns:a16="http://schemas.microsoft.com/office/drawing/2014/main" id="{90F8770B-E20E-0411-864D-BC0EFC735C95}"/>
                    </a:ext>
                  </a:extLst>
                </p:cNvPr>
                <p:cNvGrpSpPr/>
                <p:nvPr/>
              </p:nvGrpSpPr>
              <p:grpSpPr>
                <a:xfrm>
                  <a:off x="729630" y="1968358"/>
                  <a:ext cx="255615" cy="224557"/>
                  <a:chOff x="6184139" y="1980808"/>
                  <a:chExt cx="451696" cy="396814"/>
                </a:xfrm>
              </p:grpSpPr>
              <p:sp>
                <p:nvSpPr>
                  <p:cNvPr id="30" name="Google Shape;220;p28">
                    <a:extLst>
                      <a:ext uri="{FF2B5EF4-FFF2-40B4-BE49-F238E27FC236}">
                        <a16:creationId xmlns:a16="http://schemas.microsoft.com/office/drawing/2014/main" id="{D189F418-2717-1C3B-62A4-00B03BDDD9A2}"/>
                      </a:ext>
                    </a:extLst>
                  </p:cNvPr>
                  <p:cNvSpPr/>
                  <p:nvPr/>
                </p:nvSpPr>
                <p:spPr>
                  <a:xfrm>
                    <a:off x="6184139" y="1980808"/>
                    <a:ext cx="451696" cy="3968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73" h="8322" extrusionOk="0">
                        <a:moveTo>
                          <a:pt x="4272" y="361"/>
                        </a:moveTo>
                        <a:cubicBezTo>
                          <a:pt x="4675" y="361"/>
                          <a:pt x="5063" y="583"/>
                          <a:pt x="5257" y="943"/>
                        </a:cubicBezTo>
                        <a:cubicBezTo>
                          <a:pt x="5285" y="1013"/>
                          <a:pt x="5354" y="1041"/>
                          <a:pt x="5437" y="1041"/>
                        </a:cubicBezTo>
                        <a:cubicBezTo>
                          <a:pt x="5466" y="1038"/>
                          <a:pt x="5495" y="1036"/>
                          <a:pt x="5524" y="1036"/>
                        </a:cubicBezTo>
                        <a:cubicBezTo>
                          <a:pt x="5868" y="1036"/>
                          <a:pt x="6196" y="1263"/>
                          <a:pt x="6324" y="1596"/>
                        </a:cubicBezTo>
                        <a:cubicBezTo>
                          <a:pt x="6349" y="1657"/>
                          <a:pt x="6408" y="1709"/>
                          <a:pt x="6480" y="1709"/>
                        </a:cubicBezTo>
                        <a:cubicBezTo>
                          <a:pt x="6489" y="1709"/>
                          <a:pt x="6497" y="1708"/>
                          <a:pt x="6505" y="1707"/>
                        </a:cubicBezTo>
                        <a:cubicBezTo>
                          <a:pt x="6521" y="1705"/>
                          <a:pt x="6536" y="1704"/>
                          <a:pt x="6552" y="1704"/>
                        </a:cubicBezTo>
                        <a:cubicBezTo>
                          <a:pt x="6838" y="1704"/>
                          <a:pt x="7088" y="1944"/>
                          <a:pt x="7088" y="2234"/>
                        </a:cubicBezTo>
                        <a:cubicBezTo>
                          <a:pt x="7088" y="2524"/>
                          <a:pt x="6851" y="2760"/>
                          <a:pt x="6561" y="2760"/>
                        </a:cubicBezTo>
                        <a:lnTo>
                          <a:pt x="6311" y="2760"/>
                        </a:lnTo>
                        <a:lnTo>
                          <a:pt x="6311" y="2178"/>
                        </a:lnTo>
                        <a:cubicBezTo>
                          <a:pt x="6311" y="2073"/>
                          <a:pt x="6222" y="1988"/>
                          <a:pt x="6120" y="1988"/>
                        </a:cubicBezTo>
                        <a:cubicBezTo>
                          <a:pt x="6101" y="1988"/>
                          <a:pt x="6081" y="1991"/>
                          <a:pt x="6061" y="1997"/>
                        </a:cubicBezTo>
                        <a:lnTo>
                          <a:pt x="4064" y="2566"/>
                        </a:lnTo>
                        <a:cubicBezTo>
                          <a:pt x="3981" y="2594"/>
                          <a:pt x="3926" y="2677"/>
                          <a:pt x="3939" y="2760"/>
                        </a:cubicBezTo>
                        <a:lnTo>
                          <a:pt x="3066" y="2760"/>
                        </a:lnTo>
                        <a:cubicBezTo>
                          <a:pt x="2678" y="2760"/>
                          <a:pt x="2345" y="2413"/>
                          <a:pt x="2373" y="2025"/>
                        </a:cubicBezTo>
                        <a:cubicBezTo>
                          <a:pt x="2373" y="1886"/>
                          <a:pt x="2441" y="1720"/>
                          <a:pt x="2552" y="1609"/>
                        </a:cubicBezTo>
                        <a:cubicBezTo>
                          <a:pt x="2678" y="1470"/>
                          <a:pt x="2830" y="1401"/>
                          <a:pt x="3011" y="1387"/>
                        </a:cubicBezTo>
                        <a:cubicBezTo>
                          <a:pt x="3094" y="1374"/>
                          <a:pt x="3163" y="1318"/>
                          <a:pt x="3177" y="1235"/>
                        </a:cubicBezTo>
                        <a:cubicBezTo>
                          <a:pt x="3232" y="999"/>
                          <a:pt x="3371" y="777"/>
                          <a:pt x="3565" y="610"/>
                        </a:cubicBezTo>
                        <a:cubicBezTo>
                          <a:pt x="3773" y="444"/>
                          <a:pt x="4009" y="361"/>
                          <a:pt x="4272" y="361"/>
                        </a:cubicBezTo>
                        <a:close/>
                        <a:moveTo>
                          <a:pt x="5936" y="2413"/>
                        </a:moveTo>
                        <a:lnTo>
                          <a:pt x="5936" y="2816"/>
                        </a:lnTo>
                        <a:lnTo>
                          <a:pt x="4300" y="3301"/>
                        </a:lnTo>
                        <a:lnTo>
                          <a:pt x="4300" y="2885"/>
                        </a:lnTo>
                        <a:lnTo>
                          <a:pt x="5936" y="2413"/>
                        </a:lnTo>
                        <a:close/>
                        <a:moveTo>
                          <a:pt x="5618" y="4493"/>
                        </a:moveTo>
                        <a:cubicBezTo>
                          <a:pt x="5797" y="4493"/>
                          <a:pt x="5936" y="4632"/>
                          <a:pt x="5936" y="4813"/>
                        </a:cubicBezTo>
                        <a:lnTo>
                          <a:pt x="5936" y="4826"/>
                        </a:lnTo>
                        <a:lnTo>
                          <a:pt x="5936" y="4841"/>
                        </a:lnTo>
                        <a:cubicBezTo>
                          <a:pt x="5936" y="5007"/>
                          <a:pt x="5797" y="5146"/>
                          <a:pt x="5618" y="5146"/>
                        </a:cubicBezTo>
                        <a:lnTo>
                          <a:pt x="5326" y="5146"/>
                        </a:lnTo>
                        <a:cubicBezTo>
                          <a:pt x="5146" y="5146"/>
                          <a:pt x="5007" y="5007"/>
                          <a:pt x="5007" y="4841"/>
                        </a:cubicBezTo>
                        <a:lnTo>
                          <a:pt x="5007" y="4813"/>
                        </a:lnTo>
                        <a:cubicBezTo>
                          <a:pt x="5007" y="4632"/>
                          <a:pt x="5146" y="4493"/>
                          <a:pt x="5326" y="4493"/>
                        </a:cubicBezTo>
                        <a:close/>
                        <a:moveTo>
                          <a:pt x="3621" y="4909"/>
                        </a:moveTo>
                        <a:cubicBezTo>
                          <a:pt x="3800" y="4909"/>
                          <a:pt x="3939" y="5048"/>
                          <a:pt x="3939" y="5215"/>
                        </a:cubicBezTo>
                        <a:lnTo>
                          <a:pt x="3939" y="5229"/>
                        </a:lnTo>
                        <a:lnTo>
                          <a:pt x="3939" y="5242"/>
                        </a:lnTo>
                        <a:cubicBezTo>
                          <a:pt x="3939" y="5409"/>
                          <a:pt x="3800" y="5547"/>
                          <a:pt x="3621" y="5547"/>
                        </a:cubicBezTo>
                        <a:lnTo>
                          <a:pt x="3316" y="5547"/>
                        </a:lnTo>
                        <a:cubicBezTo>
                          <a:pt x="3149" y="5547"/>
                          <a:pt x="3011" y="5409"/>
                          <a:pt x="3011" y="5242"/>
                        </a:cubicBezTo>
                        <a:lnTo>
                          <a:pt x="3011" y="5215"/>
                        </a:lnTo>
                        <a:cubicBezTo>
                          <a:pt x="3011" y="5048"/>
                          <a:pt x="3149" y="4909"/>
                          <a:pt x="3316" y="4909"/>
                        </a:cubicBezTo>
                        <a:close/>
                        <a:moveTo>
                          <a:pt x="7615" y="2483"/>
                        </a:moveTo>
                        <a:lnTo>
                          <a:pt x="7615" y="6200"/>
                        </a:lnTo>
                        <a:lnTo>
                          <a:pt x="1873" y="6200"/>
                        </a:lnTo>
                        <a:lnTo>
                          <a:pt x="1873" y="2483"/>
                        </a:lnTo>
                        <a:lnTo>
                          <a:pt x="2081" y="2483"/>
                        </a:lnTo>
                        <a:cubicBezTo>
                          <a:pt x="2247" y="2871"/>
                          <a:pt x="2636" y="3134"/>
                          <a:pt x="3066" y="3134"/>
                        </a:cubicBezTo>
                        <a:lnTo>
                          <a:pt x="3939" y="3134"/>
                        </a:lnTo>
                        <a:lnTo>
                          <a:pt x="3939" y="4619"/>
                        </a:lnTo>
                        <a:cubicBezTo>
                          <a:pt x="3843" y="4563"/>
                          <a:pt x="3732" y="4536"/>
                          <a:pt x="3621" y="4536"/>
                        </a:cubicBezTo>
                        <a:lnTo>
                          <a:pt x="3316" y="4536"/>
                        </a:lnTo>
                        <a:cubicBezTo>
                          <a:pt x="2941" y="4536"/>
                          <a:pt x="2636" y="4841"/>
                          <a:pt x="2636" y="5215"/>
                        </a:cubicBezTo>
                        <a:lnTo>
                          <a:pt x="2636" y="5242"/>
                        </a:lnTo>
                        <a:cubicBezTo>
                          <a:pt x="2636" y="5617"/>
                          <a:pt x="2941" y="5922"/>
                          <a:pt x="3316" y="5922"/>
                        </a:cubicBezTo>
                        <a:lnTo>
                          <a:pt x="3621" y="5922"/>
                        </a:lnTo>
                        <a:cubicBezTo>
                          <a:pt x="4009" y="5922"/>
                          <a:pt x="4300" y="5590"/>
                          <a:pt x="4300" y="5215"/>
                        </a:cubicBezTo>
                        <a:lnTo>
                          <a:pt x="4300" y="3676"/>
                        </a:lnTo>
                        <a:lnTo>
                          <a:pt x="5936" y="3204"/>
                        </a:lnTo>
                        <a:lnTo>
                          <a:pt x="5936" y="4203"/>
                        </a:lnTo>
                        <a:cubicBezTo>
                          <a:pt x="5840" y="4161"/>
                          <a:pt x="5742" y="4133"/>
                          <a:pt x="5618" y="4133"/>
                        </a:cubicBezTo>
                        <a:lnTo>
                          <a:pt x="5326" y="4133"/>
                        </a:lnTo>
                        <a:cubicBezTo>
                          <a:pt x="4952" y="4133"/>
                          <a:pt x="4647" y="4438"/>
                          <a:pt x="4647" y="4813"/>
                        </a:cubicBezTo>
                        <a:lnTo>
                          <a:pt x="4647" y="4841"/>
                        </a:lnTo>
                        <a:cubicBezTo>
                          <a:pt x="4647" y="5215"/>
                          <a:pt x="4952" y="5520"/>
                          <a:pt x="5326" y="5520"/>
                        </a:cubicBezTo>
                        <a:lnTo>
                          <a:pt x="5618" y="5520"/>
                        </a:lnTo>
                        <a:cubicBezTo>
                          <a:pt x="6006" y="5520"/>
                          <a:pt x="6311" y="5187"/>
                          <a:pt x="6311" y="4813"/>
                        </a:cubicBezTo>
                        <a:lnTo>
                          <a:pt x="6311" y="3134"/>
                        </a:lnTo>
                        <a:lnTo>
                          <a:pt x="6561" y="3134"/>
                        </a:lnTo>
                        <a:cubicBezTo>
                          <a:pt x="6962" y="3134"/>
                          <a:pt x="7323" y="2857"/>
                          <a:pt x="7434" y="2483"/>
                        </a:cubicBezTo>
                        <a:close/>
                        <a:moveTo>
                          <a:pt x="8044" y="1664"/>
                        </a:moveTo>
                        <a:cubicBezTo>
                          <a:pt x="8253" y="1664"/>
                          <a:pt x="8432" y="1831"/>
                          <a:pt x="8432" y="2053"/>
                        </a:cubicBezTo>
                        <a:lnTo>
                          <a:pt x="8432" y="6629"/>
                        </a:lnTo>
                        <a:cubicBezTo>
                          <a:pt x="8432" y="6838"/>
                          <a:pt x="8253" y="7017"/>
                          <a:pt x="8044" y="7017"/>
                        </a:cubicBezTo>
                        <a:lnTo>
                          <a:pt x="1443" y="7017"/>
                        </a:lnTo>
                        <a:cubicBezTo>
                          <a:pt x="1221" y="7017"/>
                          <a:pt x="1055" y="6838"/>
                          <a:pt x="1055" y="6629"/>
                        </a:cubicBezTo>
                        <a:lnTo>
                          <a:pt x="1055" y="2053"/>
                        </a:lnTo>
                        <a:cubicBezTo>
                          <a:pt x="1055" y="1831"/>
                          <a:pt x="1221" y="1664"/>
                          <a:pt x="1443" y="1664"/>
                        </a:cubicBezTo>
                        <a:lnTo>
                          <a:pt x="2081" y="1664"/>
                        </a:lnTo>
                        <a:cubicBezTo>
                          <a:pt x="2025" y="1803"/>
                          <a:pt x="1998" y="1956"/>
                          <a:pt x="1998" y="2108"/>
                        </a:cubicBezTo>
                        <a:lnTo>
                          <a:pt x="1679" y="2108"/>
                        </a:lnTo>
                        <a:cubicBezTo>
                          <a:pt x="1582" y="2108"/>
                          <a:pt x="1498" y="2191"/>
                          <a:pt x="1498" y="2289"/>
                        </a:cubicBezTo>
                        <a:lnTo>
                          <a:pt x="1498" y="6394"/>
                        </a:lnTo>
                        <a:cubicBezTo>
                          <a:pt x="1498" y="6490"/>
                          <a:pt x="1582" y="6574"/>
                          <a:pt x="1679" y="6574"/>
                        </a:cubicBezTo>
                        <a:lnTo>
                          <a:pt x="7794" y="6574"/>
                        </a:lnTo>
                        <a:cubicBezTo>
                          <a:pt x="7905" y="6574"/>
                          <a:pt x="7989" y="6490"/>
                          <a:pt x="7989" y="6394"/>
                        </a:cubicBezTo>
                        <a:lnTo>
                          <a:pt x="7989" y="2289"/>
                        </a:lnTo>
                        <a:cubicBezTo>
                          <a:pt x="7989" y="2191"/>
                          <a:pt x="7905" y="2108"/>
                          <a:pt x="7794" y="2108"/>
                        </a:cubicBezTo>
                        <a:lnTo>
                          <a:pt x="7448" y="2108"/>
                        </a:lnTo>
                        <a:cubicBezTo>
                          <a:pt x="7434" y="1942"/>
                          <a:pt x="7365" y="1790"/>
                          <a:pt x="7254" y="1664"/>
                        </a:cubicBezTo>
                        <a:close/>
                        <a:moveTo>
                          <a:pt x="4272" y="0"/>
                        </a:moveTo>
                        <a:cubicBezTo>
                          <a:pt x="3926" y="0"/>
                          <a:pt x="3593" y="111"/>
                          <a:pt x="3329" y="320"/>
                        </a:cubicBezTo>
                        <a:cubicBezTo>
                          <a:pt x="3107" y="514"/>
                          <a:pt x="2941" y="749"/>
                          <a:pt x="2844" y="1026"/>
                        </a:cubicBezTo>
                        <a:cubicBezTo>
                          <a:pt x="2663" y="1069"/>
                          <a:pt x="2484" y="1165"/>
                          <a:pt x="2345" y="1290"/>
                        </a:cubicBezTo>
                        <a:lnTo>
                          <a:pt x="1443" y="1290"/>
                        </a:lnTo>
                        <a:cubicBezTo>
                          <a:pt x="1027" y="1290"/>
                          <a:pt x="681" y="1637"/>
                          <a:pt x="681" y="2053"/>
                        </a:cubicBezTo>
                        <a:lnTo>
                          <a:pt x="681" y="6629"/>
                        </a:lnTo>
                        <a:cubicBezTo>
                          <a:pt x="681" y="6768"/>
                          <a:pt x="722" y="6906"/>
                          <a:pt x="792" y="7017"/>
                        </a:cubicBezTo>
                        <a:lnTo>
                          <a:pt x="195" y="7017"/>
                        </a:lnTo>
                        <a:cubicBezTo>
                          <a:pt x="84" y="7017"/>
                          <a:pt x="1" y="7101"/>
                          <a:pt x="1" y="7198"/>
                        </a:cubicBezTo>
                        <a:lnTo>
                          <a:pt x="1" y="7642"/>
                        </a:lnTo>
                        <a:cubicBezTo>
                          <a:pt x="1" y="8016"/>
                          <a:pt x="320" y="8321"/>
                          <a:pt x="694" y="8321"/>
                        </a:cubicBezTo>
                        <a:lnTo>
                          <a:pt x="3926" y="8321"/>
                        </a:lnTo>
                        <a:cubicBezTo>
                          <a:pt x="4037" y="8321"/>
                          <a:pt x="4120" y="8238"/>
                          <a:pt x="4120" y="8141"/>
                        </a:cubicBezTo>
                        <a:cubicBezTo>
                          <a:pt x="4120" y="8030"/>
                          <a:pt x="4037" y="7947"/>
                          <a:pt x="3926" y="7947"/>
                        </a:cubicBezTo>
                        <a:lnTo>
                          <a:pt x="694" y="7947"/>
                        </a:lnTo>
                        <a:cubicBezTo>
                          <a:pt x="514" y="7947"/>
                          <a:pt x="376" y="7808"/>
                          <a:pt x="376" y="7642"/>
                        </a:cubicBezTo>
                        <a:lnTo>
                          <a:pt x="376" y="7392"/>
                        </a:lnTo>
                        <a:lnTo>
                          <a:pt x="9098" y="7392"/>
                        </a:lnTo>
                        <a:lnTo>
                          <a:pt x="9098" y="7642"/>
                        </a:lnTo>
                        <a:cubicBezTo>
                          <a:pt x="9098" y="7808"/>
                          <a:pt x="8959" y="7947"/>
                          <a:pt x="8793" y="7947"/>
                        </a:cubicBezTo>
                        <a:lnTo>
                          <a:pt x="5562" y="7947"/>
                        </a:lnTo>
                        <a:cubicBezTo>
                          <a:pt x="5451" y="7947"/>
                          <a:pt x="5368" y="8030"/>
                          <a:pt x="5368" y="8141"/>
                        </a:cubicBezTo>
                        <a:cubicBezTo>
                          <a:pt x="5368" y="8238"/>
                          <a:pt x="5451" y="8321"/>
                          <a:pt x="5562" y="8321"/>
                        </a:cubicBezTo>
                        <a:lnTo>
                          <a:pt x="8793" y="8321"/>
                        </a:lnTo>
                        <a:cubicBezTo>
                          <a:pt x="9168" y="8321"/>
                          <a:pt x="9473" y="8016"/>
                          <a:pt x="9473" y="7642"/>
                        </a:cubicBezTo>
                        <a:lnTo>
                          <a:pt x="9473" y="7198"/>
                        </a:lnTo>
                        <a:cubicBezTo>
                          <a:pt x="9473" y="7101"/>
                          <a:pt x="9390" y="7017"/>
                          <a:pt x="9292" y="7017"/>
                        </a:cubicBezTo>
                        <a:lnTo>
                          <a:pt x="8696" y="7017"/>
                        </a:lnTo>
                        <a:cubicBezTo>
                          <a:pt x="8765" y="6906"/>
                          <a:pt x="8793" y="6768"/>
                          <a:pt x="8793" y="6629"/>
                        </a:cubicBezTo>
                        <a:lnTo>
                          <a:pt x="8793" y="2053"/>
                        </a:lnTo>
                        <a:cubicBezTo>
                          <a:pt x="8793" y="1637"/>
                          <a:pt x="8460" y="1290"/>
                          <a:pt x="8044" y="1290"/>
                        </a:cubicBezTo>
                        <a:lnTo>
                          <a:pt x="6588" y="1290"/>
                        </a:lnTo>
                        <a:cubicBezTo>
                          <a:pt x="6367" y="915"/>
                          <a:pt x="5964" y="666"/>
                          <a:pt x="5520" y="666"/>
                        </a:cubicBezTo>
                        <a:cubicBezTo>
                          <a:pt x="5243" y="250"/>
                          <a:pt x="4771" y="0"/>
                          <a:pt x="427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" name="Google Shape;221;p28">
                    <a:extLst>
                      <a:ext uri="{FF2B5EF4-FFF2-40B4-BE49-F238E27FC236}">
                        <a16:creationId xmlns:a16="http://schemas.microsoft.com/office/drawing/2014/main" id="{CDDC3534-0006-AF22-B23E-AF31FF79CD68}"/>
                      </a:ext>
                    </a:extLst>
                  </p:cNvPr>
                  <p:cNvSpPr/>
                  <p:nvPr/>
                </p:nvSpPr>
                <p:spPr>
                  <a:xfrm>
                    <a:off x="6400384" y="2359892"/>
                    <a:ext cx="19216" cy="174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3" h="367" extrusionOk="0">
                        <a:moveTo>
                          <a:pt x="192" y="0"/>
                        </a:moveTo>
                        <a:cubicBezTo>
                          <a:pt x="147" y="0"/>
                          <a:pt x="103" y="19"/>
                          <a:pt x="70" y="53"/>
                        </a:cubicBezTo>
                        <a:cubicBezTo>
                          <a:pt x="14" y="121"/>
                          <a:pt x="1" y="219"/>
                          <a:pt x="56" y="288"/>
                        </a:cubicBezTo>
                        <a:cubicBezTo>
                          <a:pt x="89" y="342"/>
                          <a:pt x="142" y="366"/>
                          <a:pt x="197" y="366"/>
                        </a:cubicBezTo>
                        <a:cubicBezTo>
                          <a:pt x="283" y="366"/>
                          <a:pt x="372" y="306"/>
                          <a:pt x="389" y="205"/>
                        </a:cubicBezTo>
                        <a:cubicBezTo>
                          <a:pt x="403" y="136"/>
                          <a:pt x="362" y="53"/>
                          <a:pt x="278" y="25"/>
                        </a:cubicBezTo>
                        <a:cubicBezTo>
                          <a:pt x="251" y="8"/>
                          <a:pt x="221" y="0"/>
                          <a:pt x="19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2" name="Google Shape;222;p28">
                  <a:extLst>
                    <a:ext uri="{FF2B5EF4-FFF2-40B4-BE49-F238E27FC236}">
                      <a16:creationId xmlns:a16="http://schemas.microsoft.com/office/drawing/2014/main" id="{7E88E3FF-8138-C710-E968-BEDA79332940}"/>
                    </a:ext>
                  </a:extLst>
                </p:cNvPr>
                <p:cNvGrpSpPr/>
                <p:nvPr/>
              </p:nvGrpSpPr>
              <p:grpSpPr>
                <a:xfrm>
                  <a:off x="729630" y="975085"/>
                  <a:ext cx="255615" cy="254967"/>
                  <a:chOff x="6184139" y="1220827"/>
                  <a:chExt cx="451696" cy="450552"/>
                </a:xfrm>
              </p:grpSpPr>
              <p:sp>
                <p:nvSpPr>
                  <p:cNvPr id="27" name="Google Shape;223;p28">
                    <a:extLst>
                      <a:ext uri="{FF2B5EF4-FFF2-40B4-BE49-F238E27FC236}">
                        <a16:creationId xmlns:a16="http://schemas.microsoft.com/office/drawing/2014/main" id="{EE67A9EF-A90F-2FA8-0D90-3935DC9FC68E}"/>
                      </a:ext>
                    </a:extLst>
                  </p:cNvPr>
                  <p:cNvSpPr/>
                  <p:nvPr/>
                </p:nvSpPr>
                <p:spPr>
                  <a:xfrm>
                    <a:off x="6353416" y="1390104"/>
                    <a:ext cx="117776" cy="1370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0" h="2875" extrusionOk="0">
                        <a:moveTo>
                          <a:pt x="916" y="1946"/>
                        </a:moveTo>
                        <a:cubicBezTo>
                          <a:pt x="1069" y="1946"/>
                          <a:pt x="1193" y="2070"/>
                          <a:pt x="1193" y="2224"/>
                        </a:cubicBezTo>
                        <a:cubicBezTo>
                          <a:pt x="1193" y="2376"/>
                          <a:pt x="1069" y="2501"/>
                          <a:pt x="916" y="2501"/>
                        </a:cubicBezTo>
                        <a:lnTo>
                          <a:pt x="666" y="2501"/>
                        </a:lnTo>
                        <a:cubicBezTo>
                          <a:pt x="500" y="2501"/>
                          <a:pt x="376" y="2376"/>
                          <a:pt x="376" y="2224"/>
                        </a:cubicBezTo>
                        <a:cubicBezTo>
                          <a:pt x="376" y="2070"/>
                          <a:pt x="500" y="1946"/>
                          <a:pt x="666" y="1946"/>
                        </a:cubicBezTo>
                        <a:close/>
                        <a:moveTo>
                          <a:pt x="1383" y="1"/>
                        </a:moveTo>
                        <a:cubicBezTo>
                          <a:pt x="1371" y="1"/>
                          <a:pt x="1358" y="2"/>
                          <a:pt x="1347" y="5"/>
                        </a:cubicBezTo>
                        <a:cubicBezTo>
                          <a:pt x="1263" y="18"/>
                          <a:pt x="1193" y="101"/>
                          <a:pt x="1193" y="184"/>
                        </a:cubicBezTo>
                        <a:lnTo>
                          <a:pt x="1193" y="1627"/>
                        </a:lnTo>
                        <a:cubicBezTo>
                          <a:pt x="1110" y="1599"/>
                          <a:pt x="1014" y="1571"/>
                          <a:pt x="916" y="1571"/>
                        </a:cubicBezTo>
                        <a:lnTo>
                          <a:pt x="666" y="1571"/>
                        </a:lnTo>
                        <a:cubicBezTo>
                          <a:pt x="320" y="1571"/>
                          <a:pt x="15" y="1849"/>
                          <a:pt x="15" y="2209"/>
                        </a:cubicBezTo>
                        <a:cubicBezTo>
                          <a:pt x="1" y="2570"/>
                          <a:pt x="293" y="2875"/>
                          <a:pt x="666" y="2875"/>
                        </a:cubicBezTo>
                        <a:lnTo>
                          <a:pt x="916" y="2875"/>
                        </a:lnTo>
                        <a:cubicBezTo>
                          <a:pt x="1277" y="2875"/>
                          <a:pt x="1568" y="2584"/>
                          <a:pt x="1568" y="2224"/>
                        </a:cubicBezTo>
                        <a:lnTo>
                          <a:pt x="1568" y="600"/>
                        </a:lnTo>
                        <a:cubicBezTo>
                          <a:pt x="1637" y="628"/>
                          <a:pt x="1707" y="670"/>
                          <a:pt x="1804" y="698"/>
                        </a:cubicBezTo>
                        <a:cubicBezTo>
                          <a:pt x="2026" y="767"/>
                          <a:pt x="2081" y="920"/>
                          <a:pt x="2081" y="933"/>
                        </a:cubicBezTo>
                        <a:lnTo>
                          <a:pt x="2095" y="948"/>
                        </a:lnTo>
                        <a:cubicBezTo>
                          <a:pt x="2118" y="1025"/>
                          <a:pt x="2183" y="1067"/>
                          <a:pt x="2259" y="1067"/>
                        </a:cubicBezTo>
                        <a:cubicBezTo>
                          <a:pt x="2278" y="1067"/>
                          <a:pt x="2297" y="1064"/>
                          <a:pt x="2317" y="1059"/>
                        </a:cubicBezTo>
                        <a:cubicBezTo>
                          <a:pt x="2414" y="1031"/>
                          <a:pt x="2469" y="933"/>
                          <a:pt x="2442" y="822"/>
                        </a:cubicBezTo>
                        <a:cubicBezTo>
                          <a:pt x="2401" y="698"/>
                          <a:pt x="2247" y="448"/>
                          <a:pt x="1915" y="337"/>
                        </a:cubicBezTo>
                        <a:cubicBezTo>
                          <a:pt x="1665" y="268"/>
                          <a:pt x="1554" y="101"/>
                          <a:pt x="1541" y="88"/>
                        </a:cubicBezTo>
                        <a:cubicBezTo>
                          <a:pt x="1506" y="30"/>
                          <a:pt x="1443" y="1"/>
                          <a:pt x="138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" name="Google Shape;224;p28">
                    <a:extLst>
                      <a:ext uri="{FF2B5EF4-FFF2-40B4-BE49-F238E27FC236}">
                        <a16:creationId xmlns:a16="http://schemas.microsoft.com/office/drawing/2014/main" id="{44796A82-D2DF-EAE0-A2CD-526E263541C1}"/>
                      </a:ext>
                    </a:extLst>
                  </p:cNvPr>
                  <p:cNvSpPr/>
                  <p:nvPr/>
                </p:nvSpPr>
                <p:spPr>
                  <a:xfrm>
                    <a:off x="6184139" y="1227598"/>
                    <a:ext cx="451696" cy="443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73" h="9307" extrusionOk="0">
                        <a:moveTo>
                          <a:pt x="4672" y="2941"/>
                        </a:moveTo>
                        <a:cubicBezTo>
                          <a:pt x="5194" y="2941"/>
                          <a:pt x="5714" y="3135"/>
                          <a:pt x="6103" y="3524"/>
                        </a:cubicBezTo>
                        <a:cubicBezTo>
                          <a:pt x="6894" y="4313"/>
                          <a:pt x="6894" y="5604"/>
                          <a:pt x="6103" y="6394"/>
                        </a:cubicBezTo>
                        <a:cubicBezTo>
                          <a:pt x="5708" y="6789"/>
                          <a:pt x="5188" y="6987"/>
                          <a:pt x="4667" y="6987"/>
                        </a:cubicBezTo>
                        <a:cubicBezTo>
                          <a:pt x="4147" y="6987"/>
                          <a:pt x="3627" y="6789"/>
                          <a:pt x="3232" y="6394"/>
                        </a:cubicBezTo>
                        <a:cubicBezTo>
                          <a:pt x="2441" y="5604"/>
                          <a:pt x="2441" y="4313"/>
                          <a:pt x="3232" y="3524"/>
                        </a:cubicBezTo>
                        <a:cubicBezTo>
                          <a:pt x="3627" y="3135"/>
                          <a:pt x="4151" y="2941"/>
                          <a:pt x="4672" y="2941"/>
                        </a:cubicBezTo>
                        <a:close/>
                        <a:moveTo>
                          <a:pt x="2726" y="6554"/>
                        </a:moveTo>
                        <a:cubicBezTo>
                          <a:pt x="2820" y="6554"/>
                          <a:pt x="2913" y="6588"/>
                          <a:pt x="2983" y="6658"/>
                        </a:cubicBezTo>
                        <a:cubicBezTo>
                          <a:pt x="3121" y="6796"/>
                          <a:pt x="3121" y="7018"/>
                          <a:pt x="2983" y="7157"/>
                        </a:cubicBezTo>
                        <a:lnTo>
                          <a:pt x="1720" y="8418"/>
                        </a:lnTo>
                        <a:lnTo>
                          <a:pt x="1208" y="7919"/>
                        </a:lnTo>
                        <a:lnTo>
                          <a:pt x="2469" y="6658"/>
                        </a:lnTo>
                        <a:cubicBezTo>
                          <a:pt x="2538" y="6588"/>
                          <a:pt x="2632" y="6554"/>
                          <a:pt x="2726" y="6554"/>
                        </a:cubicBezTo>
                        <a:close/>
                        <a:moveTo>
                          <a:pt x="944" y="8183"/>
                        </a:moveTo>
                        <a:lnTo>
                          <a:pt x="1457" y="8682"/>
                        </a:lnTo>
                        <a:lnTo>
                          <a:pt x="1304" y="8834"/>
                        </a:lnTo>
                        <a:cubicBezTo>
                          <a:pt x="1235" y="8904"/>
                          <a:pt x="1145" y="8938"/>
                          <a:pt x="1055" y="8938"/>
                        </a:cubicBezTo>
                        <a:cubicBezTo>
                          <a:pt x="964" y="8938"/>
                          <a:pt x="874" y="8904"/>
                          <a:pt x="805" y="8834"/>
                        </a:cubicBezTo>
                        <a:cubicBezTo>
                          <a:pt x="666" y="8696"/>
                          <a:pt x="666" y="8474"/>
                          <a:pt x="805" y="8335"/>
                        </a:cubicBezTo>
                        <a:lnTo>
                          <a:pt x="944" y="8183"/>
                        </a:lnTo>
                        <a:close/>
                        <a:moveTo>
                          <a:pt x="4718" y="1"/>
                        </a:moveTo>
                        <a:cubicBezTo>
                          <a:pt x="4642" y="1"/>
                          <a:pt x="4571" y="51"/>
                          <a:pt x="4549" y="125"/>
                        </a:cubicBezTo>
                        <a:cubicBezTo>
                          <a:pt x="4508" y="223"/>
                          <a:pt x="4564" y="320"/>
                          <a:pt x="4660" y="362"/>
                        </a:cubicBezTo>
                        <a:cubicBezTo>
                          <a:pt x="5146" y="541"/>
                          <a:pt x="5548" y="889"/>
                          <a:pt x="5797" y="1346"/>
                        </a:cubicBezTo>
                        <a:cubicBezTo>
                          <a:pt x="5834" y="1394"/>
                          <a:pt x="5890" y="1432"/>
                          <a:pt x="5950" y="1432"/>
                        </a:cubicBezTo>
                        <a:cubicBezTo>
                          <a:pt x="5959" y="1432"/>
                          <a:pt x="5969" y="1431"/>
                          <a:pt x="5978" y="1429"/>
                        </a:cubicBezTo>
                        <a:lnTo>
                          <a:pt x="6130" y="1429"/>
                        </a:lnTo>
                        <a:cubicBezTo>
                          <a:pt x="6824" y="1429"/>
                          <a:pt x="7462" y="1873"/>
                          <a:pt x="7711" y="2511"/>
                        </a:cubicBezTo>
                        <a:cubicBezTo>
                          <a:pt x="7739" y="2594"/>
                          <a:pt x="7822" y="2636"/>
                          <a:pt x="7905" y="2636"/>
                        </a:cubicBezTo>
                        <a:cubicBezTo>
                          <a:pt x="7947" y="2636"/>
                          <a:pt x="7975" y="2622"/>
                          <a:pt x="8016" y="2622"/>
                        </a:cubicBezTo>
                        <a:cubicBezTo>
                          <a:pt x="8613" y="2622"/>
                          <a:pt x="9098" y="3121"/>
                          <a:pt x="9098" y="3718"/>
                        </a:cubicBezTo>
                        <a:cubicBezTo>
                          <a:pt x="9098" y="4328"/>
                          <a:pt x="8613" y="4813"/>
                          <a:pt x="8016" y="4813"/>
                        </a:cubicBezTo>
                        <a:lnTo>
                          <a:pt x="7073" y="4813"/>
                        </a:lnTo>
                        <a:cubicBezTo>
                          <a:pt x="7004" y="3870"/>
                          <a:pt x="6380" y="3024"/>
                          <a:pt x="5492" y="2705"/>
                        </a:cubicBezTo>
                        <a:cubicBezTo>
                          <a:pt x="5230" y="2611"/>
                          <a:pt x="4957" y="2565"/>
                          <a:pt x="4687" y="2565"/>
                        </a:cubicBezTo>
                        <a:cubicBezTo>
                          <a:pt x="4001" y="2565"/>
                          <a:pt x="3329" y="2857"/>
                          <a:pt x="2872" y="3385"/>
                        </a:cubicBezTo>
                        <a:cubicBezTo>
                          <a:pt x="2705" y="3579"/>
                          <a:pt x="2567" y="3787"/>
                          <a:pt x="2456" y="4023"/>
                        </a:cubicBezTo>
                        <a:cubicBezTo>
                          <a:pt x="2358" y="4272"/>
                          <a:pt x="2289" y="4550"/>
                          <a:pt x="2275" y="4813"/>
                        </a:cubicBezTo>
                        <a:lnTo>
                          <a:pt x="1762" y="4813"/>
                        </a:lnTo>
                        <a:cubicBezTo>
                          <a:pt x="999" y="4813"/>
                          <a:pt x="376" y="4189"/>
                          <a:pt x="376" y="3426"/>
                        </a:cubicBezTo>
                        <a:cubicBezTo>
                          <a:pt x="376" y="2719"/>
                          <a:pt x="944" y="2109"/>
                          <a:pt x="1651" y="2054"/>
                        </a:cubicBezTo>
                        <a:cubicBezTo>
                          <a:pt x="1735" y="2039"/>
                          <a:pt x="1803" y="1984"/>
                          <a:pt x="1818" y="1900"/>
                        </a:cubicBezTo>
                        <a:cubicBezTo>
                          <a:pt x="1984" y="1194"/>
                          <a:pt x="2484" y="611"/>
                          <a:pt x="3177" y="362"/>
                        </a:cubicBezTo>
                        <a:cubicBezTo>
                          <a:pt x="3273" y="334"/>
                          <a:pt x="3316" y="223"/>
                          <a:pt x="3273" y="125"/>
                        </a:cubicBezTo>
                        <a:cubicBezTo>
                          <a:pt x="3251" y="48"/>
                          <a:pt x="3176" y="6"/>
                          <a:pt x="3098" y="6"/>
                        </a:cubicBezTo>
                        <a:cubicBezTo>
                          <a:pt x="3078" y="6"/>
                          <a:pt x="3058" y="9"/>
                          <a:pt x="3038" y="14"/>
                        </a:cubicBezTo>
                        <a:cubicBezTo>
                          <a:pt x="2650" y="153"/>
                          <a:pt x="2303" y="403"/>
                          <a:pt x="2025" y="722"/>
                        </a:cubicBezTo>
                        <a:cubicBezTo>
                          <a:pt x="1776" y="1000"/>
                          <a:pt x="1596" y="1332"/>
                          <a:pt x="1498" y="1693"/>
                        </a:cubicBezTo>
                        <a:cubicBezTo>
                          <a:pt x="653" y="1832"/>
                          <a:pt x="1" y="2581"/>
                          <a:pt x="1" y="3426"/>
                        </a:cubicBezTo>
                        <a:cubicBezTo>
                          <a:pt x="1" y="4397"/>
                          <a:pt x="792" y="5188"/>
                          <a:pt x="1762" y="5188"/>
                        </a:cubicBezTo>
                        <a:lnTo>
                          <a:pt x="2289" y="5188"/>
                        </a:lnTo>
                        <a:cubicBezTo>
                          <a:pt x="2317" y="5534"/>
                          <a:pt x="2428" y="5881"/>
                          <a:pt x="2608" y="6186"/>
                        </a:cubicBezTo>
                        <a:cubicBezTo>
                          <a:pt x="2469" y="6214"/>
                          <a:pt x="2330" y="6283"/>
                          <a:pt x="2206" y="6394"/>
                        </a:cubicBezTo>
                        <a:lnTo>
                          <a:pt x="542" y="8072"/>
                        </a:lnTo>
                        <a:cubicBezTo>
                          <a:pt x="250" y="8350"/>
                          <a:pt x="250" y="8807"/>
                          <a:pt x="542" y="9099"/>
                        </a:cubicBezTo>
                        <a:cubicBezTo>
                          <a:pt x="681" y="9237"/>
                          <a:pt x="868" y="9307"/>
                          <a:pt x="1055" y="9307"/>
                        </a:cubicBezTo>
                        <a:cubicBezTo>
                          <a:pt x="1242" y="9307"/>
                          <a:pt x="1430" y="9237"/>
                          <a:pt x="1568" y="9099"/>
                        </a:cubicBezTo>
                        <a:lnTo>
                          <a:pt x="3232" y="7420"/>
                        </a:lnTo>
                        <a:cubicBezTo>
                          <a:pt x="3343" y="7309"/>
                          <a:pt x="3412" y="7170"/>
                          <a:pt x="3440" y="7018"/>
                        </a:cubicBezTo>
                        <a:cubicBezTo>
                          <a:pt x="3815" y="7240"/>
                          <a:pt x="4244" y="7364"/>
                          <a:pt x="4675" y="7364"/>
                        </a:cubicBezTo>
                        <a:cubicBezTo>
                          <a:pt x="5285" y="7364"/>
                          <a:pt x="5895" y="7129"/>
                          <a:pt x="6367" y="6658"/>
                        </a:cubicBezTo>
                        <a:cubicBezTo>
                          <a:pt x="6783" y="6242"/>
                          <a:pt x="7004" y="5728"/>
                          <a:pt x="7060" y="5188"/>
                        </a:cubicBezTo>
                        <a:lnTo>
                          <a:pt x="8016" y="5188"/>
                        </a:lnTo>
                        <a:cubicBezTo>
                          <a:pt x="8821" y="5188"/>
                          <a:pt x="9473" y="4522"/>
                          <a:pt x="9473" y="3718"/>
                        </a:cubicBezTo>
                        <a:cubicBezTo>
                          <a:pt x="9473" y="2913"/>
                          <a:pt x="8821" y="2261"/>
                          <a:pt x="8016" y="2261"/>
                        </a:cubicBezTo>
                        <a:lnTo>
                          <a:pt x="8003" y="2261"/>
                        </a:lnTo>
                        <a:cubicBezTo>
                          <a:pt x="7670" y="1540"/>
                          <a:pt x="6935" y="1055"/>
                          <a:pt x="6130" y="1055"/>
                        </a:cubicBezTo>
                        <a:lnTo>
                          <a:pt x="6061" y="1055"/>
                        </a:lnTo>
                        <a:cubicBezTo>
                          <a:pt x="5770" y="569"/>
                          <a:pt x="5313" y="209"/>
                          <a:pt x="4786" y="14"/>
                        </a:cubicBezTo>
                        <a:cubicBezTo>
                          <a:pt x="4763" y="5"/>
                          <a:pt x="4740" y="1"/>
                          <a:pt x="471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" name="Google Shape;225;p28">
                    <a:extLst>
                      <a:ext uri="{FF2B5EF4-FFF2-40B4-BE49-F238E27FC236}">
                        <a16:creationId xmlns:a16="http://schemas.microsoft.com/office/drawing/2014/main" id="{76376C25-5607-9126-E033-B90A68C5F1D8}"/>
                      </a:ext>
                    </a:extLst>
                  </p:cNvPr>
                  <p:cNvSpPr/>
                  <p:nvPr/>
                </p:nvSpPr>
                <p:spPr>
                  <a:xfrm>
                    <a:off x="6361570" y="1220827"/>
                    <a:ext cx="19025" cy="176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9" h="371" extrusionOk="0">
                        <a:moveTo>
                          <a:pt x="187" y="1"/>
                        </a:moveTo>
                        <a:cubicBezTo>
                          <a:pt x="174" y="1"/>
                          <a:pt x="161" y="2"/>
                          <a:pt x="149" y="4"/>
                        </a:cubicBezTo>
                        <a:cubicBezTo>
                          <a:pt x="79" y="32"/>
                          <a:pt x="24" y="101"/>
                          <a:pt x="11" y="171"/>
                        </a:cubicBezTo>
                        <a:cubicBezTo>
                          <a:pt x="1" y="288"/>
                          <a:pt x="101" y="370"/>
                          <a:pt x="200" y="370"/>
                        </a:cubicBezTo>
                        <a:cubicBezTo>
                          <a:pt x="241" y="370"/>
                          <a:pt x="283" y="356"/>
                          <a:pt x="316" y="323"/>
                        </a:cubicBezTo>
                        <a:cubicBezTo>
                          <a:pt x="385" y="267"/>
                          <a:pt x="399" y="156"/>
                          <a:pt x="357" y="88"/>
                        </a:cubicBezTo>
                        <a:cubicBezTo>
                          <a:pt x="323" y="30"/>
                          <a:pt x="250" y="1"/>
                          <a:pt x="18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3" name="Google Shape;226;p28">
                  <a:extLst>
                    <a:ext uri="{FF2B5EF4-FFF2-40B4-BE49-F238E27FC236}">
                      <a16:creationId xmlns:a16="http://schemas.microsoft.com/office/drawing/2014/main" id="{7D9159AF-4ECC-CDA1-9B59-6E633F9E80F7}"/>
                    </a:ext>
                  </a:extLst>
                </p:cNvPr>
                <p:cNvGrpSpPr/>
                <p:nvPr/>
              </p:nvGrpSpPr>
              <p:grpSpPr>
                <a:xfrm>
                  <a:off x="723837" y="1482615"/>
                  <a:ext cx="267223" cy="233165"/>
                  <a:chOff x="6908262" y="1240186"/>
                  <a:chExt cx="472209" cy="412024"/>
                </a:xfrm>
              </p:grpSpPr>
              <p:sp>
                <p:nvSpPr>
                  <p:cNvPr id="19" name="Google Shape;227;p28">
                    <a:extLst>
                      <a:ext uri="{FF2B5EF4-FFF2-40B4-BE49-F238E27FC236}">
                        <a16:creationId xmlns:a16="http://schemas.microsoft.com/office/drawing/2014/main" id="{FB87979C-829D-586B-70DF-113AC6AE84FA}"/>
                      </a:ext>
                    </a:extLst>
                  </p:cNvPr>
                  <p:cNvSpPr/>
                  <p:nvPr/>
                </p:nvSpPr>
                <p:spPr>
                  <a:xfrm>
                    <a:off x="7105958" y="1594618"/>
                    <a:ext cx="76769" cy="179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0" h="376" extrusionOk="0">
                        <a:moveTo>
                          <a:pt x="181" y="0"/>
                        </a:moveTo>
                        <a:cubicBezTo>
                          <a:pt x="84" y="0"/>
                          <a:pt x="1" y="84"/>
                          <a:pt x="1" y="181"/>
                        </a:cubicBezTo>
                        <a:cubicBezTo>
                          <a:pt x="1" y="292"/>
                          <a:pt x="84" y="375"/>
                          <a:pt x="181" y="375"/>
                        </a:cubicBezTo>
                        <a:lnTo>
                          <a:pt x="1429" y="375"/>
                        </a:lnTo>
                        <a:cubicBezTo>
                          <a:pt x="1540" y="375"/>
                          <a:pt x="1609" y="292"/>
                          <a:pt x="1609" y="181"/>
                        </a:cubicBezTo>
                        <a:cubicBezTo>
                          <a:pt x="1609" y="84"/>
                          <a:pt x="1540" y="0"/>
                          <a:pt x="142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" name="Google Shape;228;p28">
                    <a:extLst>
                      <a:ext uri="{FF2B5EF4-FFF2-40B4-BE49-F238E27FC236}">
                        <a16:creationId xmlns:a16="http://schemas.microsoft.com/office/drawing/2014/main" id="{C6FA3E23-9DF5-C731-A82A-C0D5037387C2}"/>
                      </a:ext>
                    </a:extLst>
                  </p:cNvPr>
                  <p:cNvSpPr/>
                  <p:nvPr/>
                </p:nvSpPr>
                <p:spPr>
                  <a:xfrm>
                    <a:off x="7080209" y="1365642"/>
                    <a:ext cx="136229" cy="1595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57" h="3347" extrusionOk="0">
                        <a:moveTo>
                          <a:pt x="1054" y="2237"/>
                        </a:moveTo>
                        <a:cubicBezTo>
                          <a:pt x="1262" y="2237"/>
                          <a:pt x="1415" y="2404"/>
                          <a:pt x="1415" y="2598"/>
                        </a:cubicBezTo>
                        <a:lnTo>
                          <a:pt x="1415" y="2611"/>
                        </a:lnTo>
                        <a:cubicBezTo>
                          <a:pt x="1415" y="2820"/>
                          <a:pt x="1262" y="2972"/>
                          <a:pt x="1054" y="2972"/>
                        </a:cubicBezTo>
                        <a:lnTo>
                          <a:pt x="735" y="2972"/>
                        </a:lnTo>
                        <a:cubicBezTo>
                          <a:pt x="541" y="2972"/>
                          <a:pt x="374" y="2820"/>
                          <a:pt x="374" y="2611"/>
                        </a:cubicBezTo>
                        <a:lnTo>
                          <a:pt x="374" y="2598"/>
                        </a:lnTo>
                        <a:cubicBezTo>
                          <a:pt x="374" y="2404"/>
                          <a:pt x="541" y="2237"/>
                          <a:pt x="735" y="2237"/>
                        </a:cubicBezTo>
                        <a:close/>
                        <a:moveTo>
                          <a:pt x="1594" y="1"/>
                        </a:moveTo>
                        <a:cubicBezTo>
                          <a:pt x="1580" y="1"/>
                          <a:pt x="1567" y="2"/>
                          <a:pt x="1553" y="4"/>
                        </a:cubicBezTo>
                        <a:cubicBezTo>
                          <a:pt x="1470" y="32"/>
                          <a:pt x="1415" y="102"/>
                          <a:pt x="1415" y="185"/>
                        </a:cubicBezTo>
                        <a:lnTo>
                          <a:pt x="1415" y="1960"/>
                        </a:lnTo>
                        <a:cubicBezTo>
                          <a:pt x="1317" y="1904"/>
                          <a:pt x="1193" y="1862"/>
                          <a:pt x="1054" y="1862"/>
                        </a:cubicBezTo>
                        <a:lnTo>
                          <a:pt x="735" y="1862"/>
                        </a:lnTo>
                        <a:cubicBezTo>
                          <a:pt x="333" y="1862"/>
                          <a:pt x="0" y="2195"/>
                          <a:pt x="0" y="2598"/>
                        </a:cubicBezTo>
                        <a:lnTo>
                          <a:pt x="0" y="2611"/>
                        </a:lnTo>
                        <a:cubicBezTo>
                          <a:pt x="0" y="3014"/>
                          <a:pt x="333" y="3347"/>
                          <a:pt x="735" y="3347"/>
                        </a:cubicBezTo>
                        <a:lnTo>
                          <a:pt x="1054" y="3347"/>
                        </a:lnTo>
                        <a:cubicBezTo>
                          <a:pt x="1456" y="3347"/>
                          <a:pt x="1789" y="3014"/>
                          <a:pt x="1789" y="2611"/>
                        </a:cubicBezTo>
                        <a:lnTo>
                          <a:pt x="1789" y="2598"/>
                        </a:lnTo>
                        <a:lnTo>
                          <a:pt x="1789" y="614"/>
                        </a:lnTo>
                        <a:cubicBezTo>
                          <a:pt x="1872" y="670"/>
                          <a:pt x="1983" y="725"/>
                          <a:pt x="2108" y="767"/>
                        </a:cubicBezTo>
                        <a:cubicBezTo>
                          <a:pt x="2399" y="850"/>
                          <a:pt x="2469" y="1058"/>
                          <a:pt x="2469" y="1058"/>
                        </a:cubicBezTo>
                        <a:lnTo>
                          <a:pt x="2482" y="1086"/>
                        </a:lnTo>
                        <a:cubicBezTo>
                          <a:pt x="2505" y="1154"/>
                          <a:pt x="2575" y="1204"/>
                          <a:pt x="2645" y="1204"/>
                        </a:cubicBezTo>
                        <a:cubicBezTo>
                          <a:pt x="2661" y="1204"/>
                          <a:pt x="2676" y="1202"/>
                          <a:pt x="2691" y="1197"/>
                        </a:cubicBezTo>
                        <a:cubicBezTo>
                          <a:pt x="2802" y="1183"/>
                          <a:pt x="2857" y="1072"/>
                          <a:pt x="2829" y="975"/>
                        </a:cubicBezTo>
                        <a:lnTo>
                          <a:pt x="2829" y="961"/>
                        </a:lnTo>
                        <a:cubicBezTo>
                          <a:pt x="2787" y="808"/>
                          <a:pt x="2607" y="531"/>
                          <a:pt x="2219" y="407"/>
                        </a:cubicBezTo>
                        <a:cubicBezTo>
                          <a:pt x="1914" y="309"/>
                          <a:pt x="1775" y="115"/>
                          <a:pt x="1761" y="87"/>
                        </a:cubicBezTo>
                        <a:cubicBezTo>
                          <a:pt x="1726" y="30"/>
                          <a:pt x="1663" y="1"/>
                          <a:pt x="159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" name="Google Shape;229;p28">
                    <a:extLst>
                      <a:ext uri="{FF2B5EF4-FFF2-40B4-BE49-F238E27FC236}">
                        <a16:creationId xmlns:a16="http://schemas.microsoft.com/office/drawing/2014/main" id="{62809DE9-71CE-F19A-2A52-CA08D6740466}"/>
                      </a:ext>
                    </a:extLst>
                  </p:cNvPr>
                  <p:cNvSpPr/>
                  <p:nvPr/>
                </p:nvSpPr>
                <p:spPr>
                  <a:xfrm>
                    <a:off x="7019365" y="1240186"/>
                    <a:ext cx="249999" cy="4120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43" h="8641" extrusionOk="0">
                        <a:moveTo>
                          <a:pt x="3578" y="361"/>
                        </a:moveTo>
                        <a:lnTo>
                          <a:pt x="3578" y="403"/>
                        </a:lnTo>
                        <a:lnTo>
                          <a:pt x="3578" y="666"/>
                        </a:lnTo>
                        <a:cubicBezTo>
                          <a:pt x="3578" y="736"/>
                          <a:pt x="3523" y="791"/>
                          <a:pt x="3453" y="791"/>
                        </a:cubicBezTo>
                        <a:lnTo>
                          <a:pt x="1803" y="791"/>
                        </a:lnTo>
                        <a:cubicBezTo>
                          <a:pt x="1720" y="791"/>
                          <a:pt x="1665" y="736"/>
                          <a:pt x="1665" y="666"/>
                        </a:cubicBezTo>
                        <a:lnTo>
                          <a:pt x="1665" y="403"/>
                        </a:lnTo>
                        <a:lnTo>
                          <a:pt x="1665" y="361"/>
                        </a:lnTo>
                        <a:close/>
                        <a:moveTo>
                          <a:pt x="832" y="0"/>
                        </a:moveTo>
                        <a:cubicBezTo>
                          <a:pt x="374" y="0"/>
                          <a:pt x="0" y="375"/>
                          <a:pt x="0" y="832"/>
                        </a:cubicBezTo>
                        <a:lnTo>
                          <a:pt x="0" y="1636"/>
                        </a:lnTo>
                        <a:cubicBezTo>
                          <a:pt x="0" y="1747"/>
                          <a:pt x="84" y="1831"/>
                          <a:pt x="180" y="1831"/>
                        </a:cubicBezTo>
                        <a:cubicBezTo>
                          <a:pt x="291" y="1831"/>
                          <a:pt x="374" y="1747"/>
                          <a:pt x="374" y="1636"/>
                        </a:cubicBezTo>
                        <a:lnTo>
                          <a:pt x="374" y="832"/>
                        </a:lnTo>
                        <a:cubicBezTo>
                          <a:pt x="374" y="569"/>
                          <a:pt x="568" y="361"/>
                          <a:pt x="832" y="361"/>
                        </a:cubicBezTo>
                        <a:lnTo>
                          <a:pt x="1262" y="361"/>
                        </a:lnTo>
                        <a:cubicBezTo>
                          <a:pt x="1276" y="361"/>
                          <a:pt x="1290" y="388"/>
                          <a:pt x="1290" y="403"/>
                        </a:cubicBezTo>
                        <a:lnTo>
                          <a:pt x="1290" y="666"/>
                        </a:lnTo>
                        <a:cubicBezTo>
                          <a:pt x="1290" y="943"/>
                          <a:pt x="1526" y="1165"/>
                          <a:pt x="1803" y="1165"/>
                        </a:cubicBezTo>
                        <a:lnTo>
                          <a:pt x="3453" y="1165"/>
                        </a:lnTo>
                        <a:cubicBezTo>
                          <a:pt x="3730" y="1165"/>
                          <a:pt x="3952" y="943"/>
                          <a:pt x="3952" y="666"/>
                        </a:cubicBezTo>
                        <a:lnTo>
                          <a:pt x="3952" y="403"/>
                        </a:lnTo>
                        <a:cubicBezTo>
                          <a:pt x="3952" y="388"/>
                          <a:pt x="3967" y="361"/>
                          <a:pt x="3994" y="361"/>
                        </a:cubicBezTo>
                        <a:lnTo>
                          <a:pt x="4410" y="361"/>
                        </a:lnTo>
                        <a:cubicBezTo>
                          <a:pt x="4673" y="361"/>
                          <a:pt x="4882" y="569"/>
                          <a:pt x="4882" y="832"/>
                        </a:cubicBezTo>
                        <a:lnTo>
                          <a:pt x="4882" y="7808"/>
                        </a:lnTo>
                        <a:cubicBezTo>
                          <a:pt x="4882" y="8058"/>
                          <a:pt x="4673" y="8265"/>
                          <a:pt x="4410" y="8265"/>
                        </a:cubicBezTo>
                        <a:lnTo>
                          <a:pt x="832" y="8265"/>
                        </a:lnTo>
                        <a:cubicBezTo>
                          <a:pt x="583" y="8265"/>
                          <a:pt x="374" y="8058"/>
                          <a:pt x="374" y="7808"/>
                        </a:cubicBezTo>
                        <a:lnTo>
                          <a:pt x="374" y="3273"/>
                        </a:lnTo>
                        <a:cubicBezTo>
                          <a:pt x="374" y="3162"/>
                          <a:pt x="291" y="3079"/>
                          <a:pt x="180" y="3079"/>
                        </a:cubicBezTo>
                        <a:cubicBezTo>
                          <a:pt x="84" y="3079"/>
                          <a:pt x="0" y="3162"/>
                          <a:pt x="0" y="3273"/>
                        </a:cubicBezTo>
                        <a:lnTo>
                          <a:pt x="0" y="7808"/>
                        </a:lnTo>
                        <a:cubicBezTo>
                          <a:pt x="0" y="8265"/>
                          <a:pt x="374" y="8640"/>
                          <a:pt x="832" y="8640"/>
                        </a:cubicBezTo>
                        <a:lnTo>
                          <a:pt x="4410" y="8640"/>
                        </a:lnTo>
                        <a:cubicBezTo>
                          <a:pt x="4882" y="8640"/>
                          <a:pt x="5242" y="8265"/>
                          <a:pt x="5242" y="7808"/>
                        </a:cubicBezTo>
                        <a:lnTo>
                          <a:pt x="5242" y="832"/>
                        </a:lnTo>
                        <a:cubicBezTo>
                          <a:pt x="5242" y="375"/>
                          <a:pt x="4882" y="0"/>
                          <a:pt x="441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" name="Google Shape;230;p28">
                    <a:extLst>
                      <a:ext uri="{FF2B5EF4-FFF2-40B4-BE49-F238E27FC236}">
                        <a16:creationId xmlns:a16="http://schemas.microsoft.com/office/drawing/2014/main" id="{C726A26B-29D4-260C-EAC1-0D8C2677E230}"/>
                      </a:ext>
                    </a:extLst>
                  </p:cNvPr>
                  <p:cNvSpPr/>
                  <p:nvPr/>
                </p:nvSpPr>
                <p:spPr>
                  <a:xfrm>
                    <a:off x="6955183" y="1401691"/>
                    <a:ext cx="41722" cy="97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5" h="2047" extrusionOk="0">
                        <a:moveTo>
                          <a:pt x="668" y="1"/>
                        </a:moveTo>
                        <a:cubicBezTo>
                          <a:pt x="621" y="1"/>
                          <a:pt x="576" y="18"/>
                          <a:pt x="542" y="52"/>
                        </a:cubicBezTo>
                        <a:cubicBezTo>
                          <a:pt x="1" y="594"/>
                          <a:pt x="1" y="1454"/>
                          <a:pt x="542" y="1994"/>
                        </a:cubicBezTo>
                        <a:cubicBezTo>
                          <a:pt x="576" y="2029"/>
                          <a:pt x="625" y="2046"/>
                          <a:pt x="673" y="2046"/>
                        </a:cubicBezTo>
                        <a:cubicBezTo>
                          <a:pt x="722" y="2046"/>
                          <a:pt x="771" y="2029"/>
                          <a:pt x="805" y="1994"/>
                        </a:cubicBezTo>
                        <a:cubicBezTo>
                          <a:pt x="875" y="1911"/>
                          <a:pt x="875" y="1800"/>
                          <a:pt x="805" y="1731"/>
                        </a:cubicBezTo>
                        <a:cubicBezTo>
                          <a:pt x="417" y="1343"/>
                          <a:pt x="417" y="705"/>
                          <a:pt x="805" y="316"/>
                        </a:cubicBezTo>
                        <a:cubicBezTo>
                          <a:pt x="875" y="246"/>
                          <a:pt x="875" y="122"/>
                          <a:pt x="805" y="52"/>
                        </a:cubicBezTo>
                        <a:cubicBezTo>
                          <a:pt x="763" y="18"/>
                          <a:pt x="715" y="1"/>
                          <a:pt x="66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" name="Google Shape;231;p28">
                    <a:extLst>
                      <a:ext uri="{FF2B5EF4-FFF2-40B4-BE49-F238E27FC236}">
                        <a16:creationId xmlns:a16="http://schemas.microsoft.com/office/drawing/2014/main" id="{5702B260-BBB8-3D26-C137-450F9F029209}"/>
                      </a:ext>
                    </a:extLst>
                  </p:cNvPr>
                  <p:cNvSpPr/>
                  <p:nvPr/>
                </p:nvSpPr>
                <p:spPr>
                  <a:xfrm>
                    <a:off x="6908262" y="1371269"/>
                    <a:ext cx="58220" cy="1585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1" h="3326" extrusionOk="0">
                        <a:moveTo>
                          <a:pt x="1014" y="1"/>
                        </a:moveTo>
                        <a:cubicBezTo>
                          <a:pt x="967" y="1"/>
                          <a:pt x="922" y="18"/>
                          <a:pt x="888" y="52"/>
                        </a:cubicBezTo>
                        <a:cubicBezTo>
                          <a:pt x="1" y="940"/>
                          <a:pt x="1" y="2382"/>
                          <a:pt x="888" y="3270"/>
                        </a:cubicBezTo>
                        <a:cubicBezTo>
                          <a:pt x="916" y="3297"/>
                          <a:pt x="971" y="3325"/>
                          <a:pt x="1012" y="3325"/>
                        </a:cubicBezTo>
                        <a:cubicBezTo>
                          <a:pt x="1068" y="3325"/>
                          <a:pt x="1110" y="3297"/>
                          <a:pt x="1151" y="3270"/>
                        </a:cubicBezTo>
                        <a:cubicBezTo>
                          <a:pt x="1221" y="3201"/>
                          <a:pt x="1221" y="3076"/>
                          <a:pt x="1151" y="3007"/>
                        </a:cubicBezTo>
                        <a:cubicBezTo>
                          <a:pt x="402" y="2258"/>
                          <a:pt x="402" y="1051"/>
                          <a:pt x="1151" y="316"/>
                        </a:cubicBezTo>
                        <a:cubicBezTo>
                          <a:pt x="1221" y="247"/>
                          <a:pt x="1221" y="122"/>
                          <a:pt x="1151" y="52"/>
                        </a:cubicBezTo>
                        <a:cubicBezTo>
                          <a:pt x="1109" y="18"/>
                          <a:pt x="1061" y="1"/>
                          <a:pt x="101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" name="Google Shape;232;p28">
                    <a:extLst>
                      <a:ext uri="{FF2B5EF4-FFF2-40B4-BE49-F238E27FC236}">
                        <a16:creationId xmlns:a16="http://schemas.microsoft.com/office/drawing/2014/main" id="{4906A8A1-563B-C3B7-1BB0-3152F500C8C7}"/>
                      </a:ext>
                    </a:extLst>
                  </p:cNvPr>
                  <p:cNvSpPr/>
                  <p:nvPr/>
                </p:nvSpPr>
                <p:spPr>
                  <a:xfrm>
                    <a:off x="7291781" y="1401691"/>
                    <a:ext cx="41722" cy="97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5" h="2047" extrusionOk="0">
                        <a:moveTo>
                          <a:pt x="210" y="1"/>
                        </a:moveTo>
                        <a:cubicBezTo>
                          <a:pt x="163" y="1"/>
                          <a:pt x="119" y="18"/>
                          <a:pt x="84" y="52"/>
                        </a:cubicBezTo>
                        <a:cubicBezTo>
                          <a:pt x="1" y="122"/>
                          <a:pt x="1" y="246"/>
                          <a:pt x="84" y="316"/>
                        </a:cubicBezTo>
                        <a:cubicBezTo>
                          <a:pt x="472" y="705"/>
                          <a:pt x="472" y="1343"/>
                          <a:pt x="84" y="1731"/>
                        </a:cubicBezTo>
                        <a:cubicBezTo>
                          <a:pt x="1" y="1800"/>
                          <a:pt x="1" y="1911"/>
                          <a:pt x="84" y="1994"/>
                        </a:cubicBezTo>
                        <a:cubicBezTo>
                          <a:pt x="119" y="2029"/>
                          <a:pt x="163" y="2046"/>
                          <a:pt x="210" y="2046"/>
                        </a:cubicBezTo>
                        <a:cubicBezTo>
                          <a:pt x="257" y="2046"/>
                          <a:pt x="305" y="2029"/>
                          <a:pt x="347" y="1994"/>
                        </a:cubicBezTo>
                        <a:cubicBezTo>
                          <a:pt x="874" y="1454"/>
                          <a:pt x="874" y="594"/>
                          <a:pt x="347" y="52"/>
                        </a:cubicBezTo>
                        <a:cubicBezTo>
                          <a:pt x="305" y="18"/>
                          <a:pt x="257" y="1"/>
                          <a:pt x="21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" name="Google Shape;233;p28">
                    <a:extLst>
                      <a:ext uri="{FF2B5EF4-FFF2-40B4-BE49-F238E27FC236}">
                        <a16:creationId xmlns:a16="http://schemas.microsoft.com/office/drawing/2014/main" id="{5ABD346A-A977-B5ED-46E6-7661BA45D9EB}"/>
                      </a:ext>
                    </a:extLst>
                  </p:cNvPr>
                  <p:cNvSpPr/>
                  <p:nvPr/>
                </p:nvSpPr>
                <p:spPr>
                  <a:xfrm>
                    <a:off x="7322871" y="1371269"/>
                    <a:ext cx="57600" cy="1584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8" h="3323" extrusionOk="0">
                        <a:moveTo>
                          <a:pt x="196" y="1"/>
                        </a:moveTo>
                        <a:cubicBezTo>
                          <a:pt x="149" y="1"/>
                          <a:pt x="104" y="18"/>
                          <a:pt x="70" y="52"/>
                        </a:cubicBezTo>
                        <a:cubicBezTo>
                          <a:pt x="0" y="122"/>
                          <a:pt x="0" y="247"/>
                          <a:pt x="70" y="316"/>
                        </a:cubicBezTo>
                        <a:cubicBezTo>
                          <a:pt x="805" y="1051"/>
                          <a:pt x="805" y="2258"/>
                          <a:pt x="70" y="3007"/>
                        </a:cubicBezTo>
                        <a:cubicBezTo>
                          <a:pt x="0" y="3076"/>
                          <a:pt x="0" y="3201"/>
                          <a:pt x="70" y="3270"/>
                        </a:cubicBezTo>
                        <a:cubicBezTo>
                          <a:pt x="104" y="3305"/>
                          <a:pt x="149" y="3322"/>
                          <a:pt x="196" y="3322"/>
                        </a:cubicBezTo>
                        <a:cubicBezTo>
                          <a:pt x="243" y="3322"/>
                          <a:pt x="291" y="3305"/>
                          <a:pt x="333" y="3270"/>
                        </a:cubicBezTo>
                        <a:cubicBezTo>
                          <a:pt x="1207" y="2382"/>
                          <a:pt x="1207" y="940"/>
                          <a:pt x="333" y="52"/>
                        </a:cubicBezTo>
                        <a:cubicBezTo>
                          <a:pt x="291" y="18"/>
                          <a:pt x="243" y="1"/>
                          <a:pt x="19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" name="Google Shape;234;p28">
                    <a:extLst>
                      <a:ext uri="{FF2B5EF4-FFF2-40B4-BE49-F238E27FC236}">
                        <a16:creationId xmlns:a16="http://schemas.microsoft.com/office/drawing/2014/main" id="{F5EA4859-B85F-1E07-8EB3-2532DE4C5322}"/>
                      </a:ext>
                    </a:extLst>
                  </p:cNvPr>
                  <p:cNvSpPr/>
                  <p:nvPr/>
                </p:nvSpPr>
                <p:spPr>
                  <a:xfrm>
                    <a:off x="7018030" y="1348476"/>
                    <a:ext cx="19502" cy="177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9" h="373" extrusionOk="0">
                        <a:moveTo>
                          <a:pt x="207" y="1"/>
                        </a:moveTo>
                        <a:cubicBezTo>
                          <a:pt x="168" y="1"/>
                          <a:pt x="128" y="14"/>
                          <a:pt x="97" y="46"/>
                        </a:cubicBezTo>
                        <a:cubicBezTo>
                          <a:pt x="14" y="101"/>
                          <a:pt x="1" y="212"/>
                          <a:pt x="56" y="295"/>
                        </a:cubicBezTo>
                        <a:cubicBezTo>
                          <a:pt x="93" y="348"/>
                          <a:pt x="148" y="373"/>
                          <a:pt x="204" y="373"/>
                        </a:cubicBezTo>
                        <a:cubicBezTo>
                          <a:pt x="292" y="373"/>
                          <a:pt x="380" y="309"/>
                          <a:pt x="389" y="198"/>
                        </a:cubicBezTo>
                        <a:cubicBezTo>
                          <a:pt x="409" y="88"/>
                          <a:pt x="307" y="1"/>
                          <a:pt x="20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4" name="Google Shape;235;p28">
                  <a:extLst>
                    <a:ext uri="{FF2B5EF4-FFF2-40B4-BE49-F238E27FC236}">
                      <a16:creationId xmlns:a16="http://schemas.microsoft.com/office/drawing/2014/main" id="{3A74CA1C-EF95-D280-B9F8-837AD63C6A2C}"/>
                    </a:ext>
                  </a:extLst>
                </p:cNvPr>
                <p:cNvSpPr txBox="1"/>
                <p:nvPr/>
              </p:nvSpPr>
              <p:spPr>
                <a:xfrm>
                  <a:off x="1085175" y="1029513"/>
                  <a:ext cx="858300" cy="146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100" dirty="0">
                      <a:solidFill>
                        <a:schemeClr val="dk1"/>
                      </a:solidFill>
                      <a:latin typeface="Lexend Deca"/>
                      <a:ea typeface="Lexend Deca"/>
                      <a:cs typeface="Lexend Deca"/>
                      <a:sym typeface="Lexend Deca"/>
                    </a:rPr>
                    <a:t>Dataset</a:t>
                  </a:r>
                  <a:endParaRPr sz="1100" dirty="0">
                    <a:solidFill>
                      <a:schemeClr val="dk1"/>
                    </a:solidFill>
                    <a:latin typeface="Lexend Deca"/>
                    <a:ea typeface="Lexend Deca"/>
                    <a:cs typeface="Lexend Deca"/>
                    <a:sym typeface="Lexend Deca"/>
                  </a:endParaRPr>
                </a:p>
              </p:txBody>
            </p:sp>
            <p:sp>
              <p:nvSpPr>
                <p:cNvPr id="15" name="Google Shape;236;p28">
                  <a:extLst>
                    <a:ext uri="{FF2B5EF4-FFF2-40B4-BE49-F238E27FC236}">
                      <a16:creationId xmlns:a16="http://schemas.microsoft.com/office/drawing/2014/main" id="{B5C25E0E-DD3F-1903-AE53-69DF595FAAF1}"/>
                    </a:ext>
                  </a:extLst>
                </p:cNvPr>
                <p:cNvSpPr txBox="1"/>
                <p:nvPr/>
              </p:nvSpPr>
              <p:spPr>
                <a:xfrm>
                  <a:off x="1085175" y="1526138"/>
                  <a:ext cx="858300" cy="146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100" dirty="0">
                      <a:solidFill>
                        <a:schemeClr val="dk1"/>
                      </a:solidFill>
                      <a:latin typeface="Lexend Deca"/>
                      <a:ea typeface="Lexend Deca"/>
                      <a:cs typeface="Lexend Deca"/>
                      <a:sym typeface="Lexend Deca"/>
                    </a:rPr>
                    <a:t>AutoML</a:t>
                  </a:r>
                  <a:endParaRPr sz="1100" dirty="0">
                    <a:solidFill>
                      <a:schemeClr val="dk1"/>
                    </a:solidFill>
                    <a:latin typeface="Lexend Deca"/>
                    <a:ea typeface="Lexend Deca"/>
                    <a:cs typeface="Lexend Deca"/>
                    <a:sym typeface="Lexend Deca"/>
                  </a:endParaRPr>
                </a:p>
              </p:txBody>
            </p:sp>
            <p:sp>
              <p:nvSpPr>
                <p:cNvPr id="16" name="Google Shape;237;p28">
                  <a:extLst>
                    <a:ext uri="{FF2B5EF4-FFF2-40B4-BE49-F238E27FC236}">
                      <a16:creationId xmlns:a16="http://schemas.microsoft.com/office/drawing/2014/main" id="{CFC9860D-9D51-9737-A12D-0E2146657438}"/>
                    </a:ext>
                  </a:extLst>
                </p:cNvPr>
                <p:cNvSpPr txBox="1"/>
                <p:nvPr/>
              </p:nvSpPr>
              <p:spPr>
                <a:xfrm>
                  <a:off x="1085175" y="2007575"/>
                  <a:ext cx="858300" cy="146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100" dirty="0">
                      <a:solidFill>
                        <a:schemeClr val="dk1"/>
                      </a:solidFill>
                      <a:latin typeface="Lexend Deca"/>
                      <a:ea typeface="Lexend Deca"/>
                      <a:cs typeface="Lexend Deca"/>
                      <a:sym typeface="Lexend Deca"/>
                    </a:rPr>
                    <a:t>Modelos</a:t>
                  </a:r>
                  <a:endParaRPr sz="1100" dirty="0">
                    <a:solidFill>
                      <a:schemeClr val="dk1"/>
                    </a:solidFill>
                    <a:latin typeface="Lexend Deca"/>
                    <a:ea typeface="Lexend Deca"/>
                    <a:cs typeface="Lexend Deca"/>
                    <a:sym typeface="Lexend Deca"/>
                  </a:endParaRPr>
                </a:p>
              </p:txBody>
            </p:sp>
            <p:cxnSp>
              <p:nvCxnSpPr>
                <p:cNvPr id="17" name="Google Shape;238;p28">
                  <a:extLst>
                    <a:ext uri="{FF2B5EF4-FFF2-40B4-BE49-F238E27FC236}">
                      <a16:creationId xmlns:a16="http://schemas.microsoft.com/office/drawing/2014/main" id="{B48D094A-BD74-B163-EBA1-CE8BBF98FB2F}"/>
                    </a:ext>
                  </a:extLst>
                </p:cNvPr>
                <p:cNvCxnSpPr/>
                <p:nvPr/>
              </p:nvCxnSpPr>
              <p:spPr>
                <a:xfrm>
                  <a:off x="729625" y="1355100"/>
                  <a:ext cx="1238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239;p28">
                  <a:extLst>
                    <a:ext uri="{FF2B5EF4-FFF2-40B4-BE49-F238E27FC236}">
                      <a16:creationId xmlns:a16="http://schemas.microsoft.com/office/drawing/2014/main" id="{2197496E-D56F-C0CC-B8E8-EC45F0671765}"/>
                    </a:ext>
                  </a:extLst>
                </p:cNvPr>
                <p:cNvCxnSpPr/>
                <p:nvPr/>
              </p:nvCxnSpPr>
              <p:spPr>
                <a:xfrm>
                  <a:off x="729625" y="1845525"/>
                  <a:ext cx="1238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pic>
            <p:nvPicPr>
              <p:cNvPr id="6" name="Gráfico 5" descr="Reproducir con relleno sólido">
                <a:extLst>
                  <a:ext uri="{FF2B5EF4-FFF2-40B4-BE49-F238E27FC236}">
                    <a16:creationId xmlns:a16="http://schemas.microsoft.com/office/drawing/2014/main" id="{053E6D95-0AEC-4A6D-38C7-E6A868472B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40218" y="2419695"/>
                <a:ext cx="223200" cy="223200"/>
              </a:xfrm>
              <a:prstGeom prst="rect">
                <a:avLst/>
              </a:prstGeom>
            </p:spPr>
          </p:pic>
          <p:sp>
            <p:nvSpPr>
              <p:cNvPr id="7" name="Google Shape;236;p28">
                <a:extLst>
                  <a:ext uri="{FF2B5EF4-FFF2-40B4-BE49-F238E27FC236}">
                    <a16:creationId xmlns:a16="http://schemas.microsoft.com/office/drawing/2014/main" id="{49AF6D57-D27E-59C8-DEA2-283BBDCE2354}"/>
                  </a:ext>
                </a:extLst>
              </p:cNvPr>
              <p:cNvSpPr txBox="1"/>
              <p:nvPr/>
            </p:nvSpPr>
            <p:spPr>
              <a:xfrm>
                <a:off x="1036175" y="2457685"/>
                <a:ext cx="858300" cy="14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dirty="0">
                    <a:solidFill>
                      <a:schemeClr val="dk1"/>
                    </a:solidFill>
                    <a:latin typeface="Lexend Deca"/>
                    <a:ea typeface="Lexend Deca"/>
                    <a:cs typeface="Lexend Deca"/>
                    <a:sym typeface="Lexend Deca"/>
                  </a:rPr>
                  <a:t>Resultados</a:t>
                </a:r>
                <a:endParaRPr sz="1100" dirty="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7"/>
          <p:cNvSpPr txBox="1">
            <a:spLocks noGrp="1"/>
          </p:cNvSpPr>
          <p:nvPr>
            <p:ph type="title"/>
          </p:nvPr>
        </p:nvSpPr>
        <p:spPr>
          <a:xfrm>
            <a:off x="1998350" y="540000"/>
            <a:ext cx="6767278" cy="47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Ninguna variable explica por sí sola</a:t>
            </a:r>
            <a:endParaRPr dirty="0"/>
          </a:p>
        </p:txBody>
      </p:sp>
      <p:sp>
        <p:nvSpPr>
          <p:cNvPr id="711" name="Google Shape;711;p37"/>
          <p:cNvSpPr txBox="1">
            <a:spLocks noGrp="1"/>
          </p:cNvSpPr>
          <p:nvPr>
            <p:ph type="subTitle" idx="2"/>
          </p:nvPr>
        </p:nvSpPr>
        <p:spPr>
          <a:xfrm>
            <a:off x="6027300" y="1355822"/>
            <a:ext cx="2396700" cy="30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Energy</a:t>
            </a:r>
            <a:endParaRPr dirty="0"/>
          </a:p>
        </p:txBody>
      </p:sp>
      <p:sp>
        <p:nvSpPr>
          <p:cNvPr id="712" name="Google Shape;712;p37"/>
          <p:cNvSpPr txBox="1">
            <a:spLocks noGrp="1"/>
          </p:cNvSpPr>
          <p:nvPr>
            <p:ph type="subTitle" idx="4"/>
          </p:nvPr>
        </p:nvSpPr>
        <p:spPr>
          <a:xfrm>
            <a:off x="6027300" y="2386572"/>
            <a:ext cx="2396700" cy="30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Instrumental</a:t>
            </a:r>
            <a:endParaRPr dirty="0"/>
          </a:p>
        </p:txBody>
      </p:sp>
      <p:sp>
        <p:nvSpPr>
          <p:cNvPr id="714" name="Google Shape;714;p37"/>
          <p:cNvSpPr txBox="1">
            <a:spLocks noGrp="1"/>
          </p:cNvSpPr>
          <p:nvPr>
            <p:ph type="subTitle" idx="6"/>
          </p:nvPr>
        </p:nvSpPr>
        <p:spPr>
          <a:xfrm>
            <a:off x="6027300" y="3417322"/>
            <a:ext cx="2396700" cy="30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Neptune</a:t>
            </a:r>
            <a:endParaRPr/>
          </a:p>
        </p:txBody>
      </p:sp>
      <p:sp>
        <p:nvSpPr>
          <p:cNvPr id="716" name="Google Shape;716;p37"/>
          <p:cNvSpPr txBox="1">
            <a:spLocks noGrp="1"/>
          </p:cNvSpPr>
          <p:nvPr>
            <p:ph type="subTitle" idx="8"/>
          </p:nvPr>
        </p:nvSpPr>
        <p:spPr>
          <a:xfrm>
            <a:off x="2419150" y="1355822"/>
            <a:ext cx="2396700" cy="30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Acousticness</a:t>
            </a:r>
            <a:endParaRPr dirty="0"/>
          </a:p>
        </p:txBody>
      </p:sp>
      <p:sp>
        <p:nvSpPr>
          <p:cNvPr id="718" name="Google Shape;718;p37"/>
          <p:cNvSpPr txBox="1">
            <a:spLocks noGrp="1"/>
          </p:cNvSpPr>
          <p:nvPr>
            <p:ph type="subTitle" idx="13"/>
          </p:nvPr>
        </p:nvSpPr>
        <p:spPr>
          <a:xfrm>
            <a:off x="2419150" y="2386572"/>
            <a:ext cx="2396700" cy="30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Danceability</a:t>
            </a:r>
            <a:endParaRPr dirty="0"/>
          </a:p>
        </p:txBody>
      </p:sp>
      <p:sp>
        <p:nvSpPr>
          <p:cNvPr id="720" name="Google Shape;720;p37"/>
          <p:cNvSpPr txBox="1">
            <a:spLocks noGrp="1"/>
          </p:cNvSpPr>
          <p:nvPr>
            <p:ph type="subTitle" idx="15"/>
          </p:nvPr>
        </p:nvSpPr>
        <p:spPr>
          <a:xfrm>
            <a:off x="2419150" y="3417322"/>
            <a:ext cx="2396700" cy="30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Duration</a:t>
            </a:r>
            <a:endParaRPr dirty="0"/>
          </a:p>
        </p:txBody>
      </p:sp>
      <p:grpSp>
        <p:nvGrpSpPr>
          <p:cNvPr id="806" name="Google Shape;806;p37"/>
          <p:cNvGrpSpPr/>
          <p:nvPr/>
        </p:nvGrpSpPr>
        <p:grpSpPr>
          <a:xfrm>
            <a:off x="8160255" y="1391675"/>
            <a:ext cx="240229" cy="233993"/>
            <a:chOff x="5548725" y="1996100"/>
            <a:chExt cx="275650" cy="269950"/>
          </a:xfrm>
        </p:grpSpPr>
        <p:sp>
          <p:nvSpPr>
            <p:cNvPr id="807" name="Google Shape;807;p37"/>
            <p:cNvSpPr/>
            <p:nvPr/>
          </p:nvSpPr>
          <p:spPr>
            <a:xfrm>
              <a:off x="5548725" y="1996100"/>
              <a:ext cx="275650" cy="269950"/>
            </a:xfrm>
            <a:custGeom>
              <a:avLst/>
              <a:gdLst/>
              <a:ahLst/>
              <a:cxnLst/>
              <a:rect l="l" t="t" r="r" b="b"/>
              <a:pathLst>
                <a:path w="11026" h="10798" extrusionOk="0">
                  <a:moveTo>
                    <a:pt x="5503" y="1"/>
                  </a:moveTo>
                  <a:cubicBezTo>
                    <a:pt x="5435" y="1"/>
                    <a:pt x="5367" y="2"/>
                    <a:pt x="5298" y="4"/>
                  </a:cubicBezTo>
                  <a:cubicBezTo>
                    <a:pt x="2330" y="130"/>
                    <a:pt x="0" y="2639"/>
                    <a:pt x="126" y="5607"/>
                  </a:cubicBezTo>
                  <a:cubicBezTo>
                    <a:pt x="247" y="8521"/>
                    <a:pt x="2646" y="10798"/>
                    <a:pt x="5524" y="10798"/>
                  </a:cubicBezTo>
                  <a:cubicBezTo>
                    <a:pt x="5592" y="10798"/>
                    <a:pt x="5660" y="10796"/>
                    <a:pt x="5728" y="10794"/>
                  </a:cubicBezTo>
                  <a:cubicBezTo>
                    <a:pt x="8709" y="10670"/>
                    <a:pt x="11026" y="8159"/>
                    <a:pt x="10915" y="5191"/>
                  </a:cubicBezTo>
                  <a:cubicBezTo>
                    <a:pt x="10792" y="2279"/>
                    <a:pt x="8394" y="1"/>
                    <a:pt x="5503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7"/>
            <p:cNvSpPr/>
            <p:nvPr/>
          </p:nvSpPr>
          <p:spPr>
            <a:xfrm>
              <a:off x="5652025" y="2075800"/>
              <a:ext cx="100250" cy="122700"/>
            </a:xfrm>
            <a:custGeom>
              <a:avLst/>
              <a:gdLst/>
              <a:ahLst/>
              <a:cxnLst/>
              <a:rect l="l" t="t" r="r" b="b"/>
              <a:pathLst>
                <a:path w="4010" h="4908" extrusionOk="0">
                  <a:moveTo>
                    <a:pt x="30" y="1"/>
                  </a:moveTo>
                  <a:cubicBezTo>
                    <a:pt x="16" y="1"/>
                    <a:pt x="1" y="14"/>
                    <a:pt x="1" y="34"/>
                  </a:cubicBezTo>
                  <a:lnTo>
                    <a:pt x="1" y="4874"/>
                  </a:lnTo>
                  <a:cubicBezTo>
                    <a:pt x="1" y="4895"/>
                    <a:pt x="16" y="4907"/>
                    <a:pt x="30" y="4907"/>
                  </a:cubicBezTo>
                  <a:cubicBezTo>
                    <a:pt x="35" y="4907"/>
                    <a:pt x="39" y="4906"/>
                    <a:pt x="43" y="4902"/>
                  </a:cubicBezTo>
                  <a:lnTo>
                    <a:pt x="3995" y="2475"/>
                  </a:lnTo>
                  <a:cubicBezTo>
                    <a:pt x="4009" y="2461"/>
                    <a:pt x="4009" y="2447"/>
                    <a:pt x="3995" y="2434"/>
                  </a:cubicBezTo>
                  <a:lnTo>
                    <a:pt x="43" y="6"/>
                  </a:lnTo>
                  <a:cubicBezTo>
                    <a:pt x="39" y="3"/>
                    <a:pt x="35" y="1"/>
                    <a:pt x="30" y="1"/>
                  </a:cubicBezTo>
                  <a:close/>
                </a:path>
              </a:pathLst>
            </a:custGeom>
            <a:solidFill>
              <a:srgbClr val="E8EA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7"/>
          <p:cNvGrpSpPr/>
          <p:nvPr/>
        </p:nvGrpSpPr>
        <p:grpSpPr>
          <a:xfrm>
            <a:off x="4540055" y="1391675"/>
            <a:ext cx="240229" cy="233993"/>
            <a:chOff x="5548725" y="1996100"/>
            <a:chExt cx="275650" cy="269950"/>
          </a:xfrm>
        </p:grpSpPr>
        <p:sp>
          <p:nvSpPr>
            <p:cNvPr id="811" name="Google Shape;811;p37"/>
            <p:cNvSpPr/>
            <p:nvPr/>
          </p:nvSpPr>
          <p:spPr>
            <a:xfrm>
              <a:off x="5548725" y="1996100"/>
              <a:ext cx="275650" cy="269950"/>
            </a:xfrm>
            <a:custGeom>
              <a:avLst/>
              <a:gdLst/>
              <a:ahLst/>
              <a:cxnLst/>
              <a:rect l="l" t="t" r="r" b="b"/>
              <a:pathLst>
                <a:path w="11026" h="10798" extrusionOk="0">
                  <a:moveTo>
                    <a:pt x="5503" y="1"/>
                  </a:moveTo>
                  <a:cubicBezTo>
                    <a:pt x="5435" y="1"/>
                    <a:pt x="5367" y="2"/>
                    <a:pt x="5298" y="4"/>
                  </a:cubicBezTo>
                  <a:cubicBezTo>
                    <a:pt x="2330" y="130"/>
                    <a:pt x="0" y="2639"/>
                    <a:pt x="126" y="5607"/>
                  </a:cubicBezTo>
                  <a:cubicBezTo>
                    <a:pt x="247" y="8521"/>
                    <a:pt x="2646" y="10798"/>
                    <a:pt x="5524" y="10798"/>
                  </a:cubicBezTo>
                  <a:cubicBezTo>
                    <a:pt x="5592" y="10798"/>
                    <a:pt x="5660" y="10796"/>
                    <a:pt x="5728" y="10794"/>
                  </a:cubicBezTo>
                  <a:cubicBezTo>
                    <a:pt x="8709" y="10670"/>
                    <a:pt x="11026" y="8159"/>
                    <a:pt x="10915" y="5191"/>
                  </a:cubicBezTo>
                  <a:cubicBezTo>
                    <a:pt x="10792" y="2279"/>
                    <a:pt x="8394" y="1"/>
                    <a:pt x="5503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7"/>
            <p:cNvSpPr/>
            <p:nvPr/>
          </p:nvSpPr>
          <p:spPr>
            <a:xfrm>
              <a:off x="5652025" y="2075800"/>
              <a:ext cx="100250" cy="122700"/>
            </a:xfrm>
            <a:custGeom>
              <a:avLst/>
              <a:gdLst/>
              <a:ahLst/>
              <a:cxnLst/>
              <a:rect l="l" t="t" r="r" b="b"/>
              <a:pathLst>
                <a:path w="4010" h="4908" extrusionOk="0">
                  <a:moveTo>
                    <a:pt x="30" y="1"/>
                  </a:moveTo>
                  <a:cubicBezTo>
                    <a:pt x="16" y="1"/>
                    <a:pt x="1" y="14"/>
                    <a:pt x="1" y="34"/>
                  </a:cubicBezTo>
                  <a:lnTo>
                    <a:pt x="1" y="4874"/>
                  </a:lnTo>
                  <a:cubicBezTo>
                    <a:pt x="1" y="4895"/>
                    <a:pt x="16" y="4907"/>
                    <a:pt x="30" y="4907"/>
                  </a:cubicBezTo>
                  <a:cubicBezTo>
                    <a:pt x="35" y="4907"/>
                    <a:pt x="39" y="4906"/>
                    <a:pt x="43" y="4902"/>
                  </a:cubicBezTo>
                  <a:lnTo>
                    <a:pt x="3995" y="2475"/>
                  </a:lnTo>
                  <a:cubicBezTo>
                    <a:pt x="4009" y="2461"/>
                    <a:pt x="4009" y="2447"/>
                    <a:pt x="3995" y="2434"/>
                  </a:cubicBezTo>
                  <a:lnTo>
                    <a:pt x="43" y="6"/>
                  </a:lnTo>
                  <a:cubicBezTo>
                    <a:pt x="39" y="3"/>
                    <a:pt x="35" y="1"/>
                    <a:pt x="30" y="1"/>
                  </a:cubicBezTo>
                  <a:close/>
                </a:path>
              </a:pathLst>
            </a:custGeom>
            <a:solidFill>
              <a:srgbClr val="E8EA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4" name="Google Shape;814;p37"/>
          <p:cNvGrpSpPr/>
          <p:nvPr/>
        </p:nvGrpSpPr>
        <p:grpSpPr>
          <a:xfrm>
            <a:off x="8160255" y="2422425"/>
            <a:ext cx="240229" cy="233993"/>
            <a:chOff x="5548725" y="1996100"/>
            <a:chExt cx="275650" cy="269950"/>
          </a:xfrm>
        </p:grpSpPr>
        <p:sp>
          <p:nvSpPr>
            <p:cNvPr id="815" name="Google Shape;815;p37"/>
            <p:cNvSpPr/>
            <p:nvPr/>
          </p:nvSpPr>
          <p:spPr>
            <a:xfrm>
              <a:off x="5548725" y="1996100"/>
              <a:ext cx="275650" cy="269950"/>
            </a:xfrm>
            <a:custGeom>
              <a:avLst/>
              <a:gdLst/>
              <a:ahLst/>
              <a:cxnLst/>
              <a:rect l="l" t="t" r="r" b="b"/>
              <a:pathLst>
                <a:path w="11026" h="10798" extrusionOk="0">
                  <a:moveTo>
                    <a:pt x="5503" y="1"/>
                  </a:moveTo>
                  <a:cubicBezTo>
                    <a:pt x="5435" y="1"/>
                    <a:pt x="5367" y="2"/>
                    <a:pt x="5298" y="4"/>
                  </a:cubicBezTo>
                  <a:cubicBezTo>
                    <a:pt x="2330" y="130"/>
                    <a:pt x="0" y="2639"/>
                    <a:pt x="126" y="5607"/>
                  </a:cubicBezTo>
                  <a:cubicBezTo>
                    <a:pt x="247" y="8521"/>
                    <a:pt x="2646" y="10798"/>
                    <a:pt x="5524" y="10798"/>
                  </a:cubicBezTo>
                  <a:cubicBezTo>
                    <a:pt x="5592" y="10798"/>
                    <a:pt x="5660" y="10796"/>
                    <a:pt x="5728" y="10794"/>
                  </a:cubicBezTo>
                  <a:cubicBezTo>
                    <a:pt x="8709" y="10670"/>
                    <a:pt x="11026" y="8159"/>
                    <a:pt x="10915" y="5191"/>
                  </a:cubicBezTo>
                  <a:cubicBezTo>
                    <a:pt x="10792" y="2279"/>
                    <a:pt x="8394" y="1"/>
                    <a:pt x="5503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7"/>
            <p:cNvSpPr/>
            <p:nvPr/>
          </p:nvSpPr>
          <p:spPr>
            <a:xfrm>
              <a:off x="5652025" y="2075800"/>
              <a:ext cx="100250" cy="122700"/>
            </a:xfrm>
            <a:custGeom>
              <a:avLst/>
              <a:gdLst/>
              <a:ahLst/>
              <a:cxnLst/>
              <a:rect l="l" t="t" r="r" b="b"/>
              <a:pathLst>
                <a:path w="4010" h="4908" extrusionOk="0">
                  <a:moveTo>
                    <a:pt x="30" y="1"/>
                  </a:moveTo>
                  <a:cubicBezTo>
                    <a:pt x="16" y="1"/>
                    <a:pt x="1" y="14"/>
                    <a:pt x="1" y="34"/>
                  </a:cubicBezTo>
                  <a:lnTo>
                    <a:pt x="1" y="4874"/>
                  </a:lnTo>
                  <a:cubicBezTo>
                    <a:pt x="1" y="4895"/>
                    <a:pt x="16" y="4907"/>
                    <a:pt x="30" y="4907"/>
                  </a:cubicBezTo>
                  <a:cubicBezTo>
                    <a:pt x="35" y="4907"/>
                    <a:pt x="39" y="4906"/>
                    <a:pt x="43" y="4902"/>
                  </a:cubicBezTo>
                  <a:lnTo>
                    <a:pt x="3995" y="2475"/>
                  </a:lnTo>
                  <a:cubicBezTo>
                    <a:pt x="4009" y="2461"/>
                    <a:pt x="4009" y="2447"/>
                    <a:pt x="3995" y="2434"/>
                  </a:cubicBezTo>
                  <a:lnTo>
                    <a:pt x="43" y="6"/>
                  </a:lnTo>
                  <a:cubicBezTo>
                    <a:pt x="39" y="3"/>
                    <a:pt x="35" y="1"/>
                    <a:pt x="30" y="1"/>
                  </a:cubicBezTo>
                  <a:close/>
                </a:path>
              </a:pathLst>
            </a:custGeom>
            <a:solidFill>
              <a:srgbClr val="E8EA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8" name="Google Shape;818;p37"/>
          <p:cNvGrpSpPr/>
          <p:nvPr/>
        </p:nvGrpSpPr>
        <p:grpSpPr>
          <a:xfrm>
            <a:off x="4540055" y="2422425"/>
            <a:ext cx="240229" cy="233993"/>
            <a:chOff x="5548725" y="1996100"/>
            <a:chExt cx="275650" cy="269950"/>
          </a:xfrm>
        </p:grpSpPr>
        <p:sp>
          <p:nvSpPr>
            <p:cNvPr id="819" name="Google Shape;819;p37"/>
            <p:cNvSpPr/>
            <p:nvPr/>
          </p:nvSpPr>
          <p:spPr>
            <a:xfrm>
              <a:off x="5548725" y="1996100"/>
              <a:ext cx="275650" cy="269950"/>
            </a:xfrm>
            <a:custGeom>
              <a:avLst/>
              <a:gdLst/>
              <a:ahLst/>
              <a:cxnLst/>
              <a:rect l="l" t="t" r="r" b="b"/>
              <a:pathLst>
                <a:path w="11026" h="10798" extrusionOk="0">
                  <a:moveTo>
                    <a:pt x="5503" y="1"/>
                  </a:moveTo>
                  <a:cubicBezTo>
                    <a:pt x="5435" y="1"/>
                    <a:pt x="5367" y="2"/>
                    <a:pt x="5298" y="4"/>
                  </a:cubicBezTo>
                  <a:cubicBezTo>
                    <a:pt x="2330" y="130"/>
                    <a:pt x="0" y="2639"/>
                    <a:pt x="126" y="5607"/>
                  </a:cubicBezTo>
                  <a:cubicBezTo>
                    <a:pt x="247" y="8521"/>
                    <a:pt x="2646" y="10798"/>
                    <a:pt x="5524" y="10798"/>
                  </a:cubicBezTo>
                  <a:cubicBezTo>
                    <a:pt x="5592" y="10798"/>
                    <a:pt x="5660" y="10796"/>
                    <a:pt x="5728" y="10794"/>
                  </a:cubicBezTo>
                  <a:cubicBezTo>
                    <a:pt x="8709" y="10670"/>
                    <a:pt x="11026" y="8159"/>
                    <a:pt x="10915" y="5191"/>
                  </a:cubicBezTo>
                  <a:cubicBezTo>
                    <a:pt x="10792" y="2279"/>
                    <a:pt x="8394" y="1"/>
                    <a:pt x="5503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7"/>
            <p:cNvSpPr/>
            <p:nvPr/>
          </p:nvSpPr>
          <p:spPr>
            <a:xfrm>
              <a:off x="5652025" y="2075800"/>
              <a:ext cx="100250" cy="122700"/>
            </a:xfrm>
            <a:custGeom>
              <a:avLst/>
              <a:gdLst/>
              <a:ahLst/>
              <a:cxnLst/>
              <a:rect l="l" t="t" r="r" b="b"/>
              <a:pathLst>
                <a:path w="4010" h="4908" extrusionOk="0">
                  <a:moveTo>
                    <a:pt x="30" y="1"/>
                  </a:moveTo>
                  <a:cubicBezTo>
                    <a:pt x="16" y="1"/>
                    <a:pt x="1" y="14"/>
                    <a:pt x="1" y="34"/>
                  </a:cubicBezTo>
                  <a:lnTo>
                    <a:pt x="1" y="4874"/>
                  </a:lnTo>
                  <a:cubicBezTo>
                    <a:pt x="1" y="4895"/>
                    <a:pt x="16" y="4907"/>
                    <a:pt x="30" y="4907"/>
                  </a:cubicBezTo>
                  <a:cubicBezTo>
                    <a:pt x="35" y="4907"/>
                    <a:pt x="39" y="4906"/>
                    <a:pt x="43" y="4902"/>
                  </a:cubicBezTo>
                  <a:lnTo>
                    <a:pt x="3995" y="2475"/>
                  </a:lnTo>
                  <a:cubicBezTo>
                    <a:pt x="4009" y="2461"/>
                    <a:pt x="4009" y="2447"/>
                    <a:pt x="3995" y="2434"/>
                  </a:cubicBezTo>
                  <a:lnTo>
                    <a:pt x="43" y="6"/>
                  </a:lnTo>
                  <a:cubicBezTo>
                    <a:pt x="39" y="3"/>
                    <a:pt x="35" y="1"/>
                    <a:pt x="30" y="1"/>
                  </a:cubicBezTo>
                  <a:close/>
                </a:path>
              </a:pathLst>
            </a:custGeom>
            <a:solidFill>
              <a:srgbClr val="E8EA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7"/>
          <p:cNvGrpSpPr/>
          <p:nvPr/>
        </p:nvGrpSpPr>
        <p:grpSpPr>
          <a:xfrm>
            <a:off x="8160255" y="3453175"/>
            <a:ext cx="240229" cy="233993"/>
            <a:chOff x="5548725" y="1996100"/>
            <a:chExt cx="275650" cy="269950"/>
          </a:xfrm>
        </p:grpSpPr>
        <p:sp>
          <p:nvSpPr>
            <p:cNvPr id="823" name="Google Shape;823;p37"/>
            <p:cNvSpPr/>
            <p:nvPr/>
          </p:nvSpPr>
          <p:spPr>
            <a:xfrm>
              <a:off x="5548725" y="1996100"/>
              <a:ext cx="275650" cy="269950"/>
            </a:xfrm>
            <a:custGeom>
              <a:avLst/>
              <a:gdLst/>
              <a:ahLst/>
              <a:cxnLst/>
              <a:rect l="l" t="t" r="r" b="b"/>
              <a:pathLst>
                <a:path w="11026" h="10798" extrusionOk="0">
                  <a:moveTo>
                    <a:pt x="5503" y="1"/>
                  </a:moveTo>
                  <a:cubicBezTo>
                    <a:pt x="5435" y="1"/>
                    <a:pt x="5367" y="2"/>
                    <a:pt x="5298" y="4"/>
                  </a:cubicBezTo>
                  <a:cubicBezTo>
                    <a:pt x="2330" y="130"/>
                    <a:pt x="0" y="2639"/>
                    <a:pt x="126" y="5607"/>
                  </a:cubicBezTo>
                  <a:cubicBezTo>
                    <a:pt x="247" y="8521"/>
                    <a:pt x="2646" y="10798"/>
                    <a:pt x="5524" y="10798"/>
                  </a:cubicBezTo>
                  <a:cubicBezTo>
                    <a:pt x="5592" y="10798"/>
                    <a:pt x="5660" y="10796"/>
                    <a:pt x="5728" y="10794"/>
                  </a:cubicBezTo>
                  <a:cubicBezTo>
                    <a:pt x="8709" y="10670"/>
                    <a:pt x="11026" y="8159"/>
                    <a:pt x="10915" y="5191"/>
                  </a:cubicBezTo>
                  <a:cubicBezTo>
                    <a:pt x="10792" y="2279"/>
                    <a:pt x="8394" y="1"/>
                    <a:pt x="5503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7"/>
            <p:cNvSpPr/>
            <p:nvPr/>
          </p:nvSpPr>
          <p:spPr>
            <a:xfrm>
              <a:off x="5652025" y="2075800"/>
              <a:ext cx="100250" cy="122700"/>
            </a:xfrm>
            <a:custGeom>
              <a:avLst/>
              <a:gdLst/>
              <a:ahLst/>
              <a:cxnLst/>
              <a:rect l="l" t="t" r="r" b="b"/>
              <a:pathLst>
                <a:path w="4010" h="4908" extrusionOk="0">
                  <a:moveTo>
                    <a:pt x="30" y="1"/>
                  </a:moveTo>
                  <a:cubicBezTo>
                    <a:pt x="16" y="1"/>
                    <a:pt x="1" y="14"/>
                    <a:pt x="1" y="34"/>
                  </a:cubicBezTo>
                  <a:lnTo>
                    <a:pt x="1" y="4874"/>
                  </a:lnTo>
                  <a:cubicBezTo>
                    <a:pt x="1" y="4895"/>
                    <a:pt x="16" y="4907"/>
                    <a:pt x="30" y="4907"/>
                  </a:cubicBezTo>
                  <a:cubicBezTo>
                    <a:pt x="35" y="4907"/>
                    <a:pt x="39" y="4906"/>
                    <a:pt x="43" y="4902"/>
                  </a:cubicBezTo>
                  <a:lnTo>
                    <a:pt x="3995" y="2475"/>
                  </a:lnTo>
                  <a:cubicBezTo>
                    <a:pt x="4009" y="2461"/>
                    <a:pt x="4009" y="2447"/>
                    <a:pt x="3995" y="2434"/>
                  </a:cubicBezTo>
                  <a:lnTo>
                    <a:pt x="43" y="6"/>
                  </a:lnTo>
                  <a:cubicBezTo>
                    <a:pt x="39" y="3"/>
                    <a:pt x="35" y="1"/>
                    <a:pt x="30" y="1"/>
                  </a:cubicBezTo>
                  <a:close/>
                </a:path>
              </a:pathLst>
            </a:custGeom>
            <a:solidFill>
              <a:srgbClr val="E8EA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5" name="Google Shape;825;p37"/>
          <p:cNvSpPr txBox="1"/>
          <p:nvPr/>
        </p:nvSpPr>
        <p:spPr>
          <a:xfrm>
            <a:off x="7427700" y="3497122"/>
            <a:ext cx="6672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etrophobic"/>
                <a:ea typeface="Metrophobic"/>
                <a:cs typeface="Metrophobic"/>
                <a:sym typeface="Metrophobic"/>
              </a:rPr>
              <a:t>3:19</a:t>
            </a:r>
            <a:endParaRPr sz="1000">
              <a:solidFill>
                <a:schemeClr val="accent1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  <p:grpSp>
        <p:nvGrpSpPr>
          <p:cNvPr id="826" name="Google Shape;826;p37"/>
          <p:cNvGrpSpPr/>
          <p:nvPr/>
        </p:nvGrpSpPr>
        <p:grpSpPr>
          <a:xfrm>
            <a:off x="4540055" y="3453175"/>
            <a:ext cx="240229" cy="233993"/>
            <a:chOff x="5548725" y="1996100"/>
            <a:chExt cx="275650" cy="269950"/>
          </a:xfrm>
        </p:grpSpPr>
        <p:sp>
          <p:nvSpPr>
            <p:cNvPr id="827" name="Google Shape;827;p37"/>
            <p:cNvSpPr/>
            <p:nvPr/>
          </p:nvSpPr>
          <p:spPr>
            <a:xfrm>
              <a:off x="5548725" y="1996100"/>
              <a:ext cx="275650" cy="269950"/>
            </a:xfrm>
            <a:custGeom>
              <a:avLst/>
              <a:gdLst/>
              <a:ahLst/>
              <a:cxnLst/>
              <a:rect l="l" t="t" r="r" b="b"/>
              <a:pathLst>
                <a:path w="11026" h="10798" extrusionOk="0">
                  <a:moveTo>
                    <a:pt x="5503" y="1"/>
                  </a:moveTo>
                  <a:cubicBezTo>
                    <a:pt x="5435" y="1"/>
                    <a:pt x="5367" y="2"/>
                    <a:pt x="5298" y="4"/>
                  </a:cubicBezTo>
                  <a:cubicBezTo>
                    <a:pt x="2330" y="130"/>
                    <a:pt x="0" y="2639"/>
                    <a:pt x="126" y="5607"/>
                  </a:cubicBezTo>
                  <a:cubicBezTo>
                    <a:pt x="247" y="8521"/>
                    <a:pt x="2646" y="10798"/>
                    <a:pt x="5524" y="10798"/>
                  </a:cubicBezTo>
                  <a:cubicBezTo>
                    <a:pt x="5592" y="10798"/>
                    <a:pt x="5660" y="10796"/>
                    <a:pt x="5728" y="10794"/>
                  </a:cubicBezTo>
                  <a:cubicBezTo>
                    <a:pt x="8709" y="10670"/>
                    <a:pt x="11026" y="8159"/>
                    <a:pt x="10915" y="5191"/>
                  </a:cubicBezTo>
                  <a:cubicBezTo>
                    <a:pt x="10792" y="2279"/>
                    <a:pt x="8394" y="1"/>
                    <a:pt x="5503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7"/>
            <p:cNvSpPr/>
            <p:nvPr/>
          </p:nvSpPr>
          <p:spPr>
            <a:xfrm>
              <a:off x="5652025" y="2075800"/>
              <a:ext cx="100250" cy="122700"/>
            </a:xfrm>
            <a:custGeom>
              <a:avLst/>
              <a:gdLst/>
              <a:ahLst/>
              <a:cxnLst/>
              <a:rect l="l" t="t" r="r" b="b"/>
              <a:pathLst>
                <a:path w="4010" h="4908" extrusionOk="0">
                  <a:moveTo>
                    <a:pt x="30" y="1"/>
                  </a:moveTo>
                  <a:cubicBezTo>
                    <a:pt x="16" y="1"/>
                    <a:pt x="1" y="14"/>
                    <a:pt x="1" y="34"/>
                  </a:cubicBezTo>
                  <a:lnTo>
                    <a:pt x="1" y="4874"/>
                  </a:lnTo>
                  <a:cubicBezTo>
                    <a:pt x="1" y="4895"/>
                    <a:pt x="16" y="4907"/>
                    <a:pt x="30" y="4907"/>
                  </a:cubicBezTo>
                  <a:cubicBezTo>
                    <a:pt x="35" y="4907"/>
                    <a:pt x="39" y="4906"/>
                    <a:pt x="43" y="4902"/>
                  </a:cubicBezTo>
                  <a:lnTo>
                    <a:pt x="3995" y="2475"/>
                  </a:lnTo>
                  <a:cubicBezTo>
                    <a:pt x="4009" y="2461"/>
                    <a:pt x="4009" y="2447"/>
                    <a:pt x="3995" y="2434"/>
                  </a:cubicBezTo>
                  <a:lnTo>
                    <a:pt x="43" y="6"/>
                  </a:lnTo>
                  <a:cubicBezTo>
                    <a:pt x="39" y="3"/>
                    <a:pt x="35" y="1"/>
                    <a:pt x="30" y="1"/>
                  </a:cubicBezTo>
                  <a:close/>
                </a:path>
              </a:pathLst>
            </a:custGeom>
            <a:solidFill>
              <a:srgbClr val="E8EA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3101CA14-1169-555D-8D26-66DFA2227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436" y="1318318"/>
            <a:ext cx="816141" cy="846000"/>
          </a:xfrm>
          <a:prstGeom prst="rect">
            <a:avLst/>
          </a:prstGeom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DA9B2028-836A-A454-AAE1-9C8DFDFF7ED6}"/>
              </a:ext>
            </a:extLst>
          </p:cNvPr>
          <p:cNvGrpSpPr/>
          <p:nvPr/>
        </p:nvGrpSpPr>
        <p:grpSpPr>
          <a:xfrm>
            <a:off x="723837" y="552000"/>
            <a:ext cx="1218671" cy="2090895"/>
            <a:chOff x="723837" y="552000"/>
            <a:chExt cx="1218671" cy="2090895"/>
          </a:xfrm>
        </p:grpSpPr>
        <p:grpSp>
          <p:nvGrpSpPr>
            <p:cNvPr id="7" name="Google Shape;865;p38">
              <a:extLst>
                <a:ext uri="{FF2B5EF4-FFF2-40B4-BE49-F238E27FC236}">
                  <a16:creationId xmlns:a16="http://schemas.microsoft.com/office/drawing/2014/main" id="{F5D66C8C-70DC-DAE1-9CCA-6A211AAC7160}"/>
                </a:ext>
              </a:extLst>
            </p:cNvPr>
            <p:cNvGrpSpPr/>
            <p:nvPr/>
          </p:nvGrpSpPr>
          <p:grpSpPr>
            <a:xfrm>
              <a:off x="723837" y="552000"/>
              <a:ext cx="1218671" cy="1640915"/>
              <a:chOff x="723837" y="552000"/>
              <a:chExt cx="1218671" cy="1640915"/>
            </a:xfrm>
          </p:grpSpPr>
          <p:sp>
            <p:nvSpPr>
              <p:cNvPr id="10" name="Google Shape;866;p38">
                <a:extLst>
                  <a:ext uri="{FF2B5EF4-FFF2-40B4-BE49-F238E27FC236}">
                    <a16:creationId xmlns:a16="http://schemas.microsoft.com/office/drawing/2014/main" id="{75367812-AA46-D41D-0B69-60E32224C92F}"/>
                  </a:ext>
                </a:extLst>
              </p:cNvPr>
              <p:cNvSpPr/>
              <p:nvPr/>
            </p:nvSpPr>
            <p:spPr>
              <a:xfrm>
                <a:off x="729625" y="552000"/>
                <a:ext cx="98100" cy="98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867;p38">
                <a:extLst>
                  <a:ext uri="{FF2B5EF4-FFF2-40B4-BE49-F238E27FC236}">
                    <a16:creationId xmlns:a16="http://schemas.microsoft.com/office/drawing/2014/main" id="{2A0B1DFB-2864-DABF-CF7C-673586173A94}"/>
                  </a:ext>
                </a:extLst>
              </p:cNvPr>
              <p:cNvSpPr/>
              <p:nvPr/>
            </p:nvSpPr>
            <p:spPr>
              <a:xfrm>
                <a:off x="882900" y="552000"/>
                <a:ext cx="98100" cy="9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868;p38">
                <a:extLst>
                  <a:ext uri="{FF2B5EF4-FFF2-40B4-BE49-F238E27FC236}">
                    <a16:creationId xmlns:a16="http://schemas.microsoft.com/office/drawing/2014/main" id="{146663A4-3980-13AB-5942-3AB6AF33D67C}"/>
                  </a:ext>
                </a:extLst>
              </p:cNvPr>
              <p:cNvSpPr/>
              <p:nvPr/>
            </p:nvSpPr>
            <p:spPr>
              <a:xfrm>
                <a:off x="1036175" y="552000"/>
                <a:ext cx="98100" cy="98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869;p38">
                <a:extLst>
                  <a:ext uri="{FF2B5EF4-FFF2-40B4-BE49-F238E27FC236}">
                    <a16:creationId xmlns:a16="http://schemas.microsoft.com/office/drawing/2014/main" id="{CC5D5D45-2E30-FD5A-1E26-9131313FA3BD}"/>
                  </a:ext>
                </a:extLst>
              </p:cNvPr>
              <p:cNvSpPr/>
              <p:nvPr/>
            </p:nvSpPr>
            <p:spPr>
              <a:xfrm>
                <a:off x="1379968" y="618464"/>
                <a:ext cx="255633" cy="250348"/>
              </a:xfrm>
              <a:custGeom>
                <a:avLst/>
                <a:gdLst/>
                <a:ahLst/>
                <a:cxnLst/>
                <a:rect l="l" t="t" r="r" b="b"/>
                <a:pathLst>
                  <a:path w="11027" h="10799" extrusionOk="0">
                    <a:moveTo>
                      <a:pt x="5504" y="1"/>
                    </a:moveTo>
                    <a:cubicBezTo>
                      <a:pt x="5436" y="1"/>
                      <a:pt x="5367" y="2"/>
                      <a:pt x="5298" y="4"/>
                    </a:cubicBezTo>
                    <a:cubicBezTo>
                      <a:pt x="2331" y="130"/>
                      <a:pt x="1" y="2639"/>
                      <a:pt x="126" y="5621"/>
                    </a:cubicBezTo>
                    <a:cubicBezTo>
                      <a:pt x="234" y="8525"/>
                      <a:pt x="2618" y="10799"/>
                      <a:pt x="5498" y="10799"/>
                    </a:cubicBezTo>
                    <a:cubicBezTo>
                      <a:pt x="5575" y="10799"/>
                      <a:pt x="5652" y="10797"/>
                      <a:pt x="5729" y="10794"/>
                    </a:cubicBezTo>
                    <a:cubicBezTo>
                      <a:pt x="8710" y="10683"/>
                      <a:pt x="11027" y="8173"/>
                      <a:pt x="10916" y="5191"/>
                    </a:cubicBezTo>
                    <a:cubicBezTo>
                      <a:pt x="10793" y="2279"/>
                      <a:pt x="8395" y="1"/>
                      <a:pt x="55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870;p38">
                <a:extLst>
                  <a:ext uri="{FF2B5EF4-FFF2-40B4-BE49-F238E27FC236}">
                    <a16:creationId xmlns:a16="http://schemas.microsoft.com/office/drawing/2014/main" id="{0C095BBC-F4C2-EBC6-33ED-28C148A3969D}"/>
                  </a:ext>
                </a:extLst>
              </p:cNvPr>
              <p:cNvSpPr/>
              <p:nvPr/>
            </p:nvSpPr>
            <p:spPr>
              <a:xfrm>
                <a:off x="1483960" y="686786"/>
                <a:ext cx="47650" cy="1173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4694" extrusionOk="0">
                    <a:moveTo>
                      <a:pt x="1906" y="0"/>
                    </a:moveTo>
                    <a:lnTo>
                      <a:pt x="0" y="2347"/>
                    </a:lnTo>
                    <a:lnTo>
                      <a:pt x="1857" y="4694"/>
                    </a:lnTo>
                  </a:path>
                </a:pathLst>
              </a:cu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5" name="Google Shape;871;p38">
                <a:extLst>
                  <a:ext uri="{FF2B5EF4-FFF2-40B4-BE49-F238E27FC236}">
                    <a16:creationId xmlns:a16="http://schemas.microsoft.com/office/drawing/2014/main" id="{23AA5664-D020-3FBD-A801-4B4C8AB4F881}"/>
                  </a:ext>
                </a:extLst>
              </p:cNvPr>
              <p:cNvSpPr/>
              <p:nvPr/>
            </p:nvSpPr>
            <p:spPr>
              <a:xfrm flipH="1">
                <a:off x="1686874" y="618464"/>
                <a:ext cx="255633" cy="250348"/>
              </a:xfrm>
              <a:custGeom>
                <a:avLst/>
                <a:gdLst/>
                <a:ahLst/>
                <a:cxnLst/>
                <a:rect l="l" t="t" r="r" b="b"/>
                <a:pathLst>
                  <a:path w="11027" h="10799" extrusionOk="0">
                    <a:moveTo>
                      <a:pt x="5504" y="1"/>
                    </a:moveTo>
                    <a:cubicBezTo>
                      <a:pt x="5436" y="1"/>
                      <a:pt x="5367" y="2"/>
                      <a:pt x="5298" y="4"/>
                    </a:cubicBezTo>
                    <a:cubicBezTo>
                      <a:pt x="2331" y="130"/>
                      <a:pt x="1" y="2639"/>
                      <a:pt x="126" y="5621"/>
                    </a:cubicBezTo>
                    <a:cubicBezTo>
                      <a:pt x="234" y="8525"/>
                      <a:pt x="2618" y="10799"/>
                      <a:pt x="5498" y="10799"/>
                    </a:cubicBezTo>
                    <a:cubicBezTo>
                      <a:pt x="5575" y="10799"/>
                      <a:pt x="5652" y="10797"/>
                      <a:pt x="5729" y="10794"/>
                    </a:cubicBezTo>
                    <a:cubicBezTo>
                      <a:pt x="8710" y="10683"/>
                      <a:pt x="11027" y="8173"/>
                      <a:pt x="10916" y="5191"/>
                    </a:cubicBezTo>
                    <a:cubicBezTo>
                      <a:pt x="10793" y="2279"/>
                      <a:pt x="8395" y="1"/>
                      <a:pt x="55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872;p38">
                <a:extLst>
                  <a:ext uri="{FF2B5EF4-FFF2-40B4-BE49-F238E27FC236}">
                    <a16:creationId xmlns:a16="http://schemas.microsoft.com/office/drawing/2014/main" id="{84DB0CF5-3043-1B8A-4114-A6D2E9F2AA41}"/>
                  </a:ext>
                </a:extLst>
              </p:cNvPr>
              <p:cNvSpPr/>
              <p:nvPr/>
            </p:nvSpPr>
            <p:spPr>
              <a:xfrm flipH="1">
                <a:off x="1790866" y="686786"/>
                <a:ext cx="47650" cy="1173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4694" extrusionOk="0">
                    <a:moveTo>
                      <a:pt x="1906" y="0"/>
                    </a:moveTo>
                    <a:lnTo>
                      <a:pt x="0" y="2347"/>
                    </a:lnTo>
                    <a:lnTo>
                      <a:pt x="1857" y="4694"/>
                    </a:lnTo>
                  </a:path>
                </a:pathLst>
              </a:cu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17" name="Google Shape;873;p38">
                <a:extLst>
                  <a:ext uri="{FF2B5EF4-FFF2-40B4-BE49-F238E27FC236}">
                    <a16:creationId xmlns:a16="http://schemas.microsoft.com/office/drawing/2014/main" id="{9AF10528-6D42-A8B4-0DA5-CF95AA0D6376}"/>
                  </a:ext>
                </a:extLst>
              </p:cNvPr>
              <p:cNvGrpSpPr/>
              <p:nvPr/>
            </p:nvGrpSpPr>
            <p:grpSpPr>
              <a:xfrm>
                <a:off x="729630" y="1968358"/>
                <a:ext cx="255615" cy="224557"/>
                <a:chOff x="6184139" y="1980808"/>
                <a:chExt cx="451696" cy="396814"/>
              </a:xfrm>
            </p:grpSpPr>
            <p:sp>
              <p:nvSpPr>
                <p:cNvPr id="33" name="Google Shape;874;p38">
                  <a:extLst>
                    <a:ext uri="{FF2B5EF4-FFF2-40B4-BE49-F238E27FC236}">
                      <a16:creationId xmlns:a16="http://schemas.microsoft.com/office/drawing/2014/main" id="{BBA2A210-4256-39DA-81B7-5861A8CC9712}"/>
                    </a:ext>
                  </a:extLst>
                </p:cNvPr>
                <p:cNvSpPr/>
                <p:nvPr/>
              </p:nvSpPr>
              <p:spPr>
                <a:xfrm>
                  <a:off x="6184139" y="1980808"/>
                  <a:ext cx="451696" cy="396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73" h="8322" extrusionOk="0">
                      <a:moveTo>
                        <a:pt x="4272" y="361"/>
                      </a:moveTo>
                      <a:cubicBezTo>
                        <a:pt x="4675" y="361"/>
                        <a:pt x="5063" y="583"/>
                        <a:pt x="5257" y="943"/>
                      </a:cubicBezTo>
                      <a:cubicBezTo>
                        <a:pt x="5285" y="1013"/>
                        <a:pt x="5354" y="1041"/>
                        <a:pt x="5437" y="1041"/>
                      </a:cubicBezTo>
                      <a:cubicBezTo>
                        <a:pt x="5466" y="1038"/>
                        <a:pt x="5495" y="1036"/>
                        <a:pt x="5524" y="1036"/>
                      </a:cubicBezTo>
                      <a:cubicBezTo>
                        <a:pt x="5868" y="1036"/>
                        <a:pt x="6196" y="1263"/>
                        <a:pt x="6324" y="1596"/>
                      </a:cubicBezTo>
                      <a:cubicBezTo>
                        <a:pt x="6349" y="1657"/>
                        <a:pt x="6408" y="1709"/>
                        <a:pt x="6480" y="1709"/>
                      </a:cubicBezTo>
                      <a:cubicBezTo>
                        <a:pt x="6489" y="1709"/>
                        <a:pt x="6497" y="1708"/>
                        <a:pt x="6505" y="1707"/>
                      </a:cubicBezTo>
                      <a:cubicBezTo>
                        <a:pt x="6521" y="1705"/>
                        <a:pt x="6536" y="1704"/>
                        <a:pt x="6552" y="1704"/>
                      </a:cubicBezTo>
                      <a:cubicBezTo>
                        <a:pt x="6838" y="1704"/>
                        <a:pt x="7088" y="1944"/>
                        <a:pt x="7088" y="2234"/>
                      </a:cubicBezTo>
                      <a:cubicBezTo>
                        <a:pt x="7088" y="2524"/>
                        <a:pt x="6851" y="2760"/>
                        <a:pt x="6561" y="2760"/>
                      </a:cubicBezTo>
                      <a:lnTo>
                        <a:pt x="6311" y="2760"/>
                      </a:lnTo>
                      <a:lnTo>
                        <a:pt x="6311" y="2178"/>
                      </a:lnTo>
                      <a:cubicBezTo>
                        <a:pt x="6311" y="2073"/>
                        <a:pt x="6222" y="1988"/>
                        <a:pt x="6120" y="1988"/>
                      </a:cubicBezTo>
                      <a:cubicBezTo>
                        <a:pt x="6101" y="1988"/>
                        <a:pt x="6081" y="1991"/>
                        <a:pt x="6061" y="1997"/>
                      </a:cubicBezTo>
                      <a:lnTo>
                        <a:pt x="4064" y="2566"/>
                      </a:lnTo>
                      <a:cubicBezTo>
                        <a:pt x="3981" y="2594"/>
                        <a:pt x="3926" y="2677"/>
                        <a:pt x="3939" y="2760"/>
                      </a:cubicBezTo>
                      <a:lnTo>
                        <a:pt x="3066" y="2760"/>
                      </a:lnTo>
                      <a:cubicBezTo>
                        <a:pt x="2678" y="2760"/>
                        <a:pt x="2345" y="2413"/>
                        <a:pt x="2373" y="2025"/>
                      </a:cubicBezTo>
                      <a:cubicBezTo>
                        <a:pt x="2373" y="1886"/>
                        <a:pt x="2441" y="1720"/>
                        <a:pt x="2552" y="1609"/>
                      </a:cubicBezTo>
                      <a:cubicBezTo>
                        <a:pt x="2678" y="1470"/>
                        <a:pt x="2830" y="1401"/>
                        <a:pt x="3011" y="1387"/>
                      </a:cubicBezTo>
                      <a:cubicBezTo>
                        <a:pt x="3094" y="1374"/>
                        <a:pt x="3163" y="1318"/>
                        <a:pt x="3177" y="1235"/>
                      </a:cubicBezTo>
                      <a:cubicBezTo>
                        <a:pt x="3232" y="999"/>
                        <a:pt x="3371" y="777"/>
                        <a:pt x="3565" y="610"/>
                      </a:cubicBezTo>
                      <a:cubicBezTo>
                        <a:pt x="3773" y="444"/>
                        <a:pt x="4009" y="361"/>
                        <a:pt x="4272" y="361"/>
                      </a:cubicBezTo>
                      <a:close/>
                      <a:moveTo>
                        <a:pt x="5936" y="2413"/>
                      </a:moveTo>
                      <a:lnTo>
                        <a:pt x="5936" y="2816"/>
                      </a:lnTo>
                      <a:lnTo>
                        <a:pt x="4300" y="3301"/>
                      </a:lnTo>
                      <a:lnTo>
                        <a:pt x="4300" y="2885"/>
                      </a:lnTo>
                      <a:lnTo>
                        <a:pt x="5936" y="2413"/>
                      </a:lnTo>
                      <a:close/>
                      <a:moveTo>
                        <a:pt x="5618" y="4493"/>
                      </a:moveTo>
                      <a:cubicBezTo>
                        <a:pt x="5797" y="4493"/>
                        <a:pt x="5936" y="4632"/>
                        <a:pt x="5936" y="4813"/>
                      </a:cubicBezTo>
                      <a:lnTo>
                        <a:pt x="5936" y="4826"/>
                      </a:lnTo>
                      <a:lnTo>
                        <a:pt x="5936" y="4841"/>
                      </a:lnTo>
                      <a:cubicBezTo>
                        <a:pt x="5936" y="5007"/>
                        <a:pt x="5797" y="5146"/>
                        <a:pt x="5618" y="5146"/>
                      </a:cubicBezTo>
                      <a:lnTo>
                        <a:pt x="5326" y="5146"/>
                      </a:lnTo>
                      <a:cubicBezTo>
                        <a:pt x="5146" y="5146"/>
                        <a:pt x="5007" y="5007"/>
                        <a:pt x="5007" y="4841"/>
                      </a:cubicBezTo>
                      <a:lnTo>
                        <a:pt x="5007" y="4813"/>
                      </a:lnTo>
                      <a:cubicBezTo>
                        <a:pt x="5007" y="4632"/>
                        <a:pt x="5146" y="4493"/>
                        <a:pt x="5326" y="4493"/>
                      </a:cubicBezTo>
                      <a:close/>
                      <a:moveTo>
                        <a:pt x="3621" y="4909"/>
                      </a:moveTo>
                      <a:cubicBezTo>
                        <a:pt x="3800" y="4909"/>
                        <a:pt x="3939" y="5048"/>
                        <a:pt x="3939" y="5215"/>
                      </a:cubicBezTo>
                      <a:lnTo>
                        <a:pt x="3939" y="5229"/>
                      </a:lnTo>
                      <a:lnTo>
                        <a:pt x="3939" y="5242"/>
                      </a:lnTo>
                      <a:cubicBezTo>
                        <a:pt x="3939" y="5409"/>
                        <a:pt x="3800" y="5547"/>
                        <a:pt x="3621" y="5547"/>
                      </a:cubicBezTo>
                      <a:lnTo>
                        <a:pt x="3316" y="5547"/>
                      </a:lnTo>
                      <a:cubicBezTo>
                        <a:pt x="3149" y="5547"/>
                        <a:pt x="3011" y="5409"/>
                        <a:pt x="3011" y="5242"/>
                      </a:cubicBezTo>
                      <a:lnTo>
                        <a:pt x="3011" y="5215"/>
                      </a:lnTo>
                      <a:cubicBezTo>
                        <a:pt x="3011" y="5048"/>
                        <a:pt x="3149" y="4909"/>
                        <a:pt x="3316" y="4909"/>
                      </a:cubicBezTo>
                      <a:close/>
                      <a:moveTo>
                        <a:pt x="7615" y="2483"/>
                      </a:moveTo>
                      <a:lnTo>
                        <a:pt x="7615" y="6200"/>
                      </a:lnTo>
                      <a:lnTo>
                        <a:pt x="1873" y="6200"/>
                      </a:lnTo>
                      <a:lnTo>
                        <a:pt x="1873" y="2483"/>
                      </a:lnTo>
                      <a:lnTo>
                        <a:pt x="2081" y="2483"/>
                      </a:lnTo>
                      <a:cubicBezTo>
                        <a:pt x="2247" y="2871"/>
                        <a:pt x="2636" y="3134"/>
                        <a:pt x="3066" y="3134"/>
                      </a:cubicBezTo>
                      <a:lnTo>
                        <a:pt x="3939" y="3134"/>
                      </a:lnTo>
                      <a:lnTo>
                        <a:pt x="3939" y="4619"/>
                      </a:lnTo>
                      <a:cubicBezTo>
                        <a:pt x="3843" y="4563"/>
                        <a:pt x="3732" y="4536"/>
                        <a:pt x="3621" y="4536"/>
                      </a:cubicBezTo>
                      <a:lnTo>
                        <a:pt x="3316" y="4536"/>
                      </a:lnTo>
                      <a:cubicBezTo>
                        <a:pt x="2941" y="4536"/>
                        <a:pt x="2636" y="4841"/>
                        <a:pt x="2636" y="5215"/>
                      </a:cubicBezTo>
                      <a:lnTo>
                        <a:pt x="2636" y="5242"/>
                      </a:lnTo>
                      <a:cubicBezTo>
                        <a:pt x="2636" y="5617"/>
                        <a:pt x="2941" y="5922"/>
                        <a:pt x="3316" y="5922"/>
                      </a:cubicBezTo>
                      <a:lnTo>
                        <a:pt x="3621" y="5922"/>
                      </a:lnTo>
                      <a:cubicBezTo>
                        <a:pt x="4009" y="5922"/>
                        <a:pt x="4300" y="5590"/>
                        <a:pt x="4300" y="5215"/>
                      </a:cubicBezTo>
                      <a:lnTo>
                        <a:pt x="4300" y="3676"/>
                      </a:lnTo>
                      <a:lnTo>
                        <a:pt x="5936" y="3204"/>
                      </a:lnTo>
                      <a:lnTo>
                        <a:pt x="5936" y="4203"/>
                      </a:lnTo>
                      <a:cubicBezTo>
                        <a:pt x="5840" y="4161"/>
                        <a:pt x="5742" y="4133"/>
                        <a:pt x="5618" y="4133"/>
                      </a:cubicBezTo>
                      <a:lnTo>
                        <a:pt x="5326" y="4133"/>
                      </a:lnTo>
                      <a:cubicBezTo>
                        <a:pt x="4952" y="4133"/>
                        <a:pt x="4647" y="4438"/>
                        <a:pt x="4647" y="4813"/>
                      </a:cubicBezTo>
                      <a:lnTo>
                        <a:pt x="4647" y="4841"/>
                      </a:lnTo>
                      <a:cubicBezTo>
                        <a:pt x="4647" y="5215"/>
                        <a:pt x="4952" y="5520"/>
                        <a:pt x="5326" y="5520"/>
                      </a:cubicBezTo>
                      <a:lnTo>
                        <a:pt x="5618" y="5520"/>
                      </a:lnTo>
                      <a:cubicBezTo>
                        <a:pt x="6006" y="5520"/>
                        <a:pt x="6311" y="5187"/>
                        <a:pt x="6311" y="4813"/>
                      </a:cubicBezTo>
                      <a:lnTo>
                        <a:pt x="6311" y="3134"/>
                      </a:lnTo>
                      <a:lnTo>
                        <a:pt x="6561" y="3134"/>
                      </a:lnTo>
                      <a:cubicBezTo>
                        <a:pt x="6962" y="3134"/>
                        <a:pt x="7323" y="2857"/>
                        <a:pt x="7434" y="2483"/>
                      </a:cubicBezTo>
                      <a:close/>
                      <a:moveTo>
                        <a:pt x="8044" y="1664"/>
                      </a:moveTo>
                      <a:cubicBezTo>
                        <a:pt x="8253" y="1664"/>
                        <a:pt x="8432" y="1831"/>
                        <a:pt x="8432" y="2053"/>
                      </a:cubicBezTo>
                      <a:lnTo>
                        <a:pt x="8432" y="6629"/>
                      </a:lnTo>
                      <a:cubicBezTo>
                        <a:pt x="8432" y="6838"/>
                        <a:pt x="8253" y="7017"/>
                        <a:pt x="8044" y="7017"/>
                      </a:cubicBezTo>
                      <a:lnTo>
                        <a:pt x="1443" y="7017"/>
                      </a:lnTo>
                      <a:cubicBezTo>
                        <a:pt x="1221" y="7017"/>
                        <a:pt x="1055" y="6838"/>
                        <a:pt x="1055" y="6629"/>
                      </a:cubicBezTo>
                      <a:lnTo>
                        <a:pt x="1055" y="2053"/>
                      </a:lnTo>
                      <a:cubicBezTo>
                        <a:pt x="1055" y="1831"/>
                        <a:pt x="1221" y="1664"/>
                        <a:pt x="1443" y="1664"/>
                      </a:cubicBezTo>
                      <a:lnTo>
                        <a:pt x="2081" y="1664"/>
                      </a:lnTo>
                      <a:cubicBezTo>
                        <a:pt x="2025" y="1803"/>
                        <a:pt x="1998" y="1956"/>
                        <a:pt x="1998" y="2108"/>
                      </a:cubicBezTo>
                      <a:lnTo>
                        <a:pt x="1679" y="2108"/>
                      </a:lnTo>
                      <a:cubicBezTo>
                        <a:pt x="1582" y="2108"/>
                        <a:pt x="1498" y="2191"/>
                        <a:pt x="1498" y="2289"/>
                      </a:cubicBezTo>
                      <a:lnTo>
                        <a:pt x="1498" y="6394"/>
                      </a:lnTo>
                      <a:cubicBezTo>
                        <a:pt x="1498" y="6490"/>
                        <a:pt x="1582" y="6574"/>
                        <a:pt x="1679" y="6574"/>
                      </a:cubicBezTo>
                      <a:lnTo>
                        <a:pt x="7794" y="6574"/>
                      </a:lnTo>
                      <a:cubicBezTo>
                        <a:pt x="7905" y="6574"/>
                        <a:pt x="7989" y="6490"/>
                        <a:pt x="7989" y="6394"/>
                      </a:cubicBezTo>
                      <a:lnTo>
                        <a:pt x="7989" y="2289"/>
                      </a:lnTo>
                      <a:cubicBezTo>
                        <a:pt x="7989" y="2191"/>
                        <a:pt x="7905" y="2108"/>
                        <a:pt x="7794" y="2108"/>
                      </a:cubicBezTo>
                      <a:lnTo>
                        <a:pt x="7448" y="2108"/>
                      </a:lnTo>
                      <a:cubicBezTo>
                        <a:pt x="7434" y="1942"/>
                        <a:pt x="7365" y="1790"/>
                        <a:pt x="7254" y="1664"/>
                      </a:cubicBezTo>
                      <a:close/>
                      <a:moveTo>
                        <a:pt x="4272" y="0"/>
                      </a:moveTo>
                      <a:cubicBezTo>
                        <a:pt x="3926" y="0"/>
                        <a:pt x="3593" y="111"/>
                        <a:pt x="3329" y="320"/>
                      </a:cubicBezTo>
                      <a:cubicBezTo>
                        <a:pt x="3107" y="514"/>
                        <a:pt x="2941" y="749"/>
                        <a:pt x="2844" y="1026"/>
                      </a:cubicBezTo>
                      <a:cubicBezTo>
                        <a:pt x="2663" y="1069"/>
                        <a:pt x="2484" y="1165"/>
                        <a:pt x="2345" y="1290"/>
                      </a:cubicBezTo>
                      <a:lnTo>
                        <a:pt x="1443" y="1290"/>
                      </a:lnTo>
                      <a:cubicBezTo>
                        <a:pt x="1027" y="1290"/>
                        <a:pt x="681" y="1637"/>
                        <a:pt x="681" y="2053"/>
                      </a:cubicBezTo>
                      <a:lnTo>
                        <a:pt x="681" y="6629"/>
                      </a:lnTo>
                      <a:cubicBezTo>
                        <a:pt x="681" y="6768"/>
                        <a:pt x="722" y="6906"/>
                        <a:pt x="792" y="7017"/>
                      </a:cubicBezTo>
                      <a:lnTo>
                        <a:pt x="195" y="7017"/>
                      </a:lnTo>
                      <a:cubicBezTo>
                        <a:pt x="84" y="7017"/>
                        <a:pt x="1" y="7101"/>
                        <a:pt x="1" y="7198"/>
                      </a:cubicBezTo>
                      <a:lnTo>
                        <a:pt x="1" y="7642"/>
                      </a:lnTo>
                      <a:cubicBezTo>
                        <a:pt x="1" y="8016"/>
                        <a:pt x="320" y="8321"/>
                        <a:pt x="694" y="8321"/>
                      </a:cubicBezTo>
                      <a:lnTo>
                        <a:pt x="3926" y="8321"/>
                      </a:lnTo>
                      <a:cubicBezTo>
                        <a:pt x="4037" y="8321"/>
                        <a:pt x="4120" y="8238"/>
                        <a:pt x="4120" y="8141"/>
                      </a:cubicBezTo>
                      <a:cubicBezTo>
                        <a:pt x="4120" y="8030"/>
                        <a:pt x="4037" y="7947"/>
                        <a:pt x="3926" y="7947"/>
                      </a:cubicBezTo>
                      <a:lnTo>
                        <a:pt x="694" y="7947"/>
                      </a:lnTo>
                      <a:cubicBezTo>
                        <a:pt x="514" y="7947"/>
                        <a:pt x="376" y="7808"/>
                        <a:pt x="376" y="7642"/>
                      </a:cubicBezTo>
                      <a:lnTo>
                        <a:pt x="376" y="7392"/>
                      </a:lnTo>
                      <a:lnTo>
                        <a:pt x="9098" y="7392"/>
                      </a:lnTo>
                      <a:lnTo>
                        <a:pt x="9098" y="7642"/>
                      </a:lnTo>
                      <a:cubicBezTo>
                        <a:pt x="9098" y="7808"/>
                        <a:pt x="8959" y="7947"/>
                        <a:pt x="8793" y="7947"/>
                      </a:cubicBezTo>
                      <a:lnTo>
                        <a:pt x="5562" y="7947"/>
                      </a:lnTo>
                      <a:cubicBezTo>
                        <a:pt x="5451" y="7947"/>
                        <a:pt x="5368" y="8030"/>
                        <a:pt x="5368" y="8141"/>
                      </a:cubicBezTo>
                      <a:cubicBezTo>
                        <a:pt x="5368" y="8238"/>
                        <a:pt x="5451" y="8321"/>
                        <a:pt x="5562" y="8321"/>
                      </a:cubicBezTo>
                      <a:lnTo>
                        <a:pt x="8793" y="8321"/>
                      </a:lnTo>
                      <a:cubicBezTo>
                        <a:pt x="9168" y="8321"/>
                        <a:pt x="9473" y="8016"/>
                        <a:pt x="9473" y="7642"/>
                      </a:cubicBezTo>
                      <a:lnTo>
                        <a:pt x="9473" y="7198"/>
                      </a:lnTo>
                      <a:cubicBezTo>
                        <a:pt x="9473" y="7101"/>
                        <a:pt x="9390" y="7017"/>
                        <a:pt x="9292" y="7017"/>
                      </a:cubicBezTo>
                      <a:lnTo>
                        <a:pt x="8696" y="7017"/>
                      </a:lnTo>
                      <a:cubicBezTo>
                        <a:pt x="8765" y="6906"/>
                        <a:pt x="8793" y="6768"/>
                        <a:pt x="8793" y="6629"/>
                      </a:cubicBezTo>
                      <a:lnTo>
                        <a:pt x="8793" y="2053"/>
                      </a:lnTo>
                      <a:cubicBezTo>
                        <a:pt x="8793" y="1637"/>
                        <a:pt x="8460" y="1290"/>
                        <a:pt x="8044" y="1290"/>
                      </a:cubicBezTo>
                      <a:lnTo>
                        <a:pt x="6588" y="1290"/>
                      </a:lnTo>
                      <a:cubicBezTo>
                        <a:pt x="6367" y="915"/>
                        <a:pt x="5964" y="666"/>
                        <a:pt x="5520" y="666"/>
                      </a:cubicBezTo>
                      <a:cubicBezTo>
                        <a:pt x="5243" y="250"/>
                        <a:pt x="4771" y="0"/>
                        <a:pt x="427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875;p38">
                  <a:extLst>
                    <a:ext uri="{FF2B5EF4-FFF2-40B4-BE49-F238E27FC236}">
                      <a16:creationId xmlns:a16="http://schemas.microsoft.com/office/drawing/2014/main" id="{F08C32B2-386A-AA4B-2947-4099773C5865}"/>
                    </a:ext>
                  </a:extLst>
                </p:cNvPr>
                <p:cNvSpPr/>
                <p:nvPr/>
              </p:nvSpPr>
              <p:spPr>
                <a:xfrm>
                  <a:off x="6400384" y="2359892"/>
                  <a:ext cx="19216" cy="174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67" extrusionOk="0">
                      <a:moveTo>
                        <a:pt x="192" y="0"/>
                      </a:moveTo>
                      <a:cubicBezTo>
                        <a:pt x="147" y="0"/>
                        <a:pt x="103" y="19"/>
                        <a:pt x="70" y="53"/>
                      </a:cubicBezTo>
                      <a:cubicBezTo>
                        <a:pt x="14" y="121"/>
                        <a:pt x="1" y="219"/>
                        <a:pt x="56" y="288"/>
                      </a:cubicBezTo>
                      <a:cubicBezTo>
                        <a:pt x="89" y="342"/>
                        <a:pt x="142" y="366"/>
                        <a:pt x="197" y="366"/>
                      </a:cubicBezTo>
                      <a:cubicBezTo>
                        <a:pt x="283" y="366"/>
                        <a:pt x="372" y="306"/>
                        <a:pt x="389" y="205"/>
                      </a:cubicBezTo>
                      <a:cubicBezTo>
                        <a:pt x="403" y="136"/>
                        <a:pt x="362" y="53"/>
                        <a:pt x="278" y="25"/>
                      </a:cubicBezTo>
                      <a:cubicBezTo>
                        <a:pt x="251" y="8"/>
                        <a:pt x="221" y="0"/>
                        <a:pt x="19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" name="Google Shape;876;p38">
                <a:extLst>
                  <a:ext uri="{FF2B5EF4-FFF2-40B4-BE49-F238E27FC236}">
                    <a16:creationId xmlns:a16="http://schemas.microsoft.com/office/drawing/2014/main" id="{ABDD4783-0812-BDA0-968F-FA63DD5E78DE}"/>
                  </a:ext>
                </a:extLst>
              </p:cNvPr>
              <p:cNvGrpSpPr/>
              <p:nvPr/>
            </p:nvGrpSpPr>
            <p:grpSpPr>
              <a:xfrm>
                <a:off x="729630" y="975085"/>
                <a:ext cx="255615" cy="254967"/>
                <a:chOff x="6184139" y="1220827"/>
                <a:chExt cx="451696" cy="450552"/>
              </a:xfrm>
            </p:grpSpPr>
            <p:sp>
              <p:nvSpPr>
                <p:cNvPr id="30" name="Google Shape;877;p38">
                  <a:extLst>
                    <a:ext uri="{FF2B5EF4-FFF2-40B4-BE49-F238E27FC236}">
                      <a16:creationId xmlns:a16="http://schemas.microsoft.com/office/drawing/2014/main" id="{DC163F25-5164-038B-BDEC-077A1C20C719}"/>
                    </a:ext>
                  </a:extLst>
                </p:cNvPr>
                <p:cNvSpPr/>
                <p:nvPr/>
              </p:nvSpPr>
              <p:spPr>
                <a:xfrm>
                  <a:off x="6353416" y="1390104"/>
                  <a:ext cx="117776" cy="137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0" h="2875" extrusionOk="0">
                      <a:moveTo>
                        <a:pt x="916" y="1946"/>
                      </a:moveTo>
                      <a:cubicBezTo>
                        <a:pt x="1069" y="1946"/>
                        <a:pt x="1193" y="2070"/>
                        <a:pt x="1193" y="2224"/>
                      </a:cubicBezTo>
                      <a:cubicBezTo>
                        <a:pt x="1193" y="2376"/>
                        <a:pt x="1069" y="2501"/>
                        <a:pt x="916" y="2501"/>
                      </a:cubicBezTo>
                      <a:lnTo>
                        <a:pt x="666" y="2501"/>
                      </a:lnTo>
                      <a:cubicBezTo>
                        <a:pt x="500" y="2501"/>
                        <a:pt x="376" y="2376"/>
                        <a:pt x="376" y="2224"/>
                      </a:cubicBezTo>
                      <a:cubicBezTo>
                        <a:pt x="376" y="2070"/>
                        <a:pt x="500" y="1946"/>
                        <a:pt x="666" y="1946"/>
                      </a:cubicBezTo>
                      <a:close/>
                      <a:moveTo>
                        <a:pt x="1383" y="1"/>
                      </a:moveTo>
                      <a:cubicBezTo>
                        <a:pt x="1371" y="1"/>
                        <a:pt x="1358" y="2"/>
                        <a:pt x="1347" y="5"/>
                      </a:cubicBezTo>
                      <a:cubicBezTo>
                        <a:pt x="1263" y="18"/>
                        <a:pt x="1193" y="101"/>
                        <a:pt x="1193" y="184"/>
                      </a:cubicBezTo>
                      <a:lnTo>
                        <a:pt x="1193" y="1627"/>
                      </a:lnTo>
                      <a:cubicBezTo>
                        <a:pt x="1110" y="1599"/>
                        <a:pt x="1014" y="1571"/>
                        <a:pt x="916" y="1571"/>
                      </a:cubicBezTo>
                      <a:lnTo>
                        <a:pt x="666" y="1571"/>
                      </a:lnTo>
                      <a:cubicBezTo>
                        <a:pt x="320" y="1571"/>
                        <a:pt x="15" y="1849"/>
                        <a:pt x="15" y="2209"/>
                      </a:cubicBezTo>
                      <a:cubicBezTo>
                        <a:pt x="1" y="2570"/>
                        <a:pt x="293" y="2875"/>
                        <a:pt x="666" y="2875"/>
                      </a:cubicBezTo>
                      <a:lnTo>
                        <a:pt x="916" y="2875"/>
                      </a:lnTo>
                      <a:cubicBezTo>
                        <a:pt x="1277" y="2875"/>
                        <a:pt x="1568" y="2584"/>
                        <a:pt x="1568" y="2224"/>
                      </a:cubicBezTo>
                      <a:lnTo>
                        <a:pt x="1568" y="600"/>
                      </a:lnTo>
                      <a:cubicBezTo>
                        <a:pt x="1637" y="628"/>
                        <a:pt x="1707" y="670"/>
                        <a:pt x="1804" y="698"/>
                      </a:cubicBezTo>
                      <a:cubicBezTo>
                        <a:pt x="2026" y="767"/>
                        <a:pt x="2081" y="920"/>
                        <a:pt x="2081" y="933"/>
                      </a:cubicBezTo>
                      <a:lnTo>
                        <a:pt x="2095" y="948"/>
                      </a:lnTo>
                      <a:cubicBezTo>
                        <a:pt x="2118" y="1025"/>
                        <a:pt x="2183" y="1067"/>
                        <a:pt x="2259" y="1067"/>
                      </a:cubicBezTo>
                      <a:cubicBezTo>
                        <a:pt x="2278" y="1067"/>
                        <a:pt x="2297" y="1064"/>
                        <a:pt x="2317" y="1059"/>
                      </a:cubicBezTo>
                      <a:cubicBezTo>
                        <a:pt x="2414" y="1031"/>
                        <a:pt x="2469" y="933"/>
                        <a:pt x="2442" y="822"/>
                      </a:cubicBezTo>
                      <a:cubicBezTo>
                        <a:pt x="2401" y="698"/>
                        <a:pt x="2247" y="448"/>
                        <a:pt x="1915" y="337"/>
                      </a:cubicBezTo>
                      <a:cubicBezTo>
                        <a:pt x="1665" y="268"/>
                        <a:pt x="1554" y="101"/>
                        <a:pt x="1541" y="88"/>
                      </a:cubicBezTo>
                      <a:cubicBezTo>
                        <a:pt x="1506" y="30"/>
                        <a:pt x="1443" y="1"/>
                        <a:pt x="138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878;p38">
                  <a:extLst>
                    <a:ext uri="{FF2B5EF4-FFF2-40B4-BE49-F238E27FC236}">
                      <a16:creationId xmlns:a16="http://schemas.microsoft.com/office/drawing/2014/main" id="{31BDCC51-B2B5-342B-0DA6-5F3CCA17FE6C}"/>
                    </a:ext>
                  </a:extLst>
                </p:cNvPr>
                <p:cNvSpPr/>
                <p:nvPr/>
              </p:nvSpPr>
              <p:spPr>
                <a:xfrm>
                  <a:off x="6184139" y="1227598"/>
                  <a:ext cx="451696" cy="443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73" h="9307" extrusionOk="0">
                      <a:moveTo>
                        <a:pt x="4672" y="2941"/>
                      </a:moveTo>
                      <a:cubicBezTo>
                        <a:pt x="5194" y="2941"/>
                        <a:pt x="5714" y="3135"/>
                        <a:pt x="6103" y="3524"/>
                      </a:cubicBezTo>
                      <a:cubicBezTo>
                        <a:pt x="6894" y="4313"/>
                        <a:pt x="6894" y="5604"/>
                        <a:pt x="6103" y="6394"/>
                      </a:cubicBezTo>
                      <a:cubicBezTo>
                        <a:pt x="5708" y="6789"/>
                        <a:pt x="5188" y="6987"/>
                        <a:pt x="4667" y="6987"/>
                      </a:cubicBezTo>
                      <a:cubicBezTo>
                        <a:pt x="4147" y="6987"/>
                        <a:pt x="3627" y="6789"/>
                        <a:pt x="3232" y="6394"/>
                      </a:cubicBezTo>
                      <a:cubicBezTo>
                        <a:pt x="2441" y="5604"/>
                        <a:pt x="2441" y="4313"/>
                        <a:pt x="3232" y="3524"/>
                      </a:cubicBezTo>
                      <a:cubicBezTo>
                        <a:pt x="3627" y="3135"/>
                        <a:pt x="4151" y="2941"/>
                        <a:pt x="4672" y="2941"/>
                      </a:cubicBezTo>
                      <a:close/>
                      <a:moveTo>
                        <a:pt x="2726" y="6554"/>
                      </a:moveTo>
                      <a:cubicBezTo>
                        <a:pt x="2820" y="6554"/>
                        <a:pt x="2913" y="6588"/>
                        <a:pt x="2983" y="6658"/>
                      </a:cubicBezTo>
                      <a:cubicBezTo>
                        <a:pt x="3121" y="6796"/>
                        <a:pt x="3121" y="7018"/>
                        <a:pt x="2983" y="7157"/>
                      </a:cubicBezTo>
                      <a:lnTo>
                        <a:pt x="1720" y="8418"/>
                      </a:lnTo>
                      <a:lnTo>
                        <a:pt x="1208" y="7919"/>
                      </a:lnTo>
                      <a:lnTo>
                        <a:pt x="2469" y="6658"/>
                      </a:lnTo>
                      <a:cubicBezTo>
                        <a:pt x="2538" y="6588"/>
                        <a:pt x="2632" y="6554"/>
                        <a:pt x="2726" y="6554"/>
                      </a:cubicBezTo>
                      <a:close/>
                      <a:moveTo>
                        <a:pt x="944" y="8183"/>
                      </a:moveTo>
                      <a:lnTo>
                        <a:pt x="1457" y="8682"/>
                      </a:lnTo>
                      <a:lnTo>
                        <a:pt x="1304" y="8834"/>
                      </a:lnTo>
                      <a:cubicBezTo>
                        <a:pt x="1235" y="8904"/>
                        <a:pt x="1145" y="8938"/>
                        <a:pt x="1055" y="8938"/>
                      </a:cubicBezTo>
                      <a:cubicBezTo>
                        <a:pt x="964" y="8938"/>
                        <a:pt x="874" y="8904"/>
                        <a:pt x="805" y="8834"/>
                      </a:cubicBezTo>
                      <a:cubicBezTo>
                        <a:pt x="666" y="8696"/>
                        <a:pt x="666" y="8474"/>
                        <a:pt x="805" y="8335"/>
                      </a:cubicBezTo>
                      <a:lnTo>
                        <a:pt x="944" y="8183"/>
                      </a:lnTo>
                      <a:close/>
                      <a:moveTo>
                        <a:pt x="4718" y="1"/>
                      </a:moveTo>
                      <a:cubicBezTo>
                        <a:pt x="4642" y="1"/>
                        <a:pt x="4571" y="51"/>
                        <a:pt x="4549" y="125"/>
                      </a:cubicBezTo>
                      <a:cubicBezTo>
                        <a:pt x="4508" y="223"/>
                        <a:pt x="4564" y="320"/>
                        <a:pt x="4660" y="362"/>
                      </a:cubicBezTo>
                      <a:cubicBezTo>
                        <a:pt x="5146" y="541"/>
                        <a:pt x="5548" y="889"/>
                        <a:pt x="5797" y="1346"/>
                      </a:cubicBezTo>
                      <a:cubicBezTo>
                        <a:pt x="5834" y="1394"/>
                        <a:pt x="5890" y="1432"/>
                        <a:pt x="5950" y="1432"/>
                      </a:cubicBezTo>
                      <a:cubicBezTo>
                        <a:pt x="5959" y="1432"/>
                        <a:pt x="5969" y="1431"/>
                        <a:pt x="5978" y="1429"/>
                      </a:cubicBezTo>
                      <a:lnTo>
                        <a:pt x="6130" y="1429"/>
                      </a:lnTo>
                      <a:cubicBezTo>
                        <a:pt x="6824" y="1429"/>
                        <a:pt x="7462" y="1873"/>
                        <a:pt x="7711" y="2511"/>
                      </a:cubicBezTo>
                      <a:cubicBezTo>
                        <a:pt x="7739" y="2594"/>
                        <a:pt x="7822" y="2636"/>
                        <a:pt x="7905" y="2636"/>
                      </a:cubicBezTo>
                      <a:cubicBezTo>
                        <a:pt x="7947" y="2636"/>
                        <a:pt x="7975" y="2622"/>
                        <a:pt x="8016" y="2622"/>
                      </a:cubicBezTo>
                      <a:cubicBezTo>
                        <a:pt x="8613" y="2622"/>
                        <a:pt x="9098" y="3121"/>
                        <a:pt x="9098" y="3718"/>
                      </a:cubicBezTo>
                      <a:cubicBezTo>
                        <a:pt x="9098" y="4328"/>
                        <a:pt x="8613" y="4813"/>
                        <a:pt x="8016" y="4813"/>
                      </a:cubicBezTo>
                      <a:lnTo>
                        <a:pt x="7073" y="4813"/>
                      </a:lnTo>
                      <a:cubicBezTo>
                        <a:pt x="7004" y="3870"/>
                        <a:pt x="6380" y="3024"/>
                        <a:pt x="5492" y="2705"/>
                      </a:cubicBezTo>
                      <a:cubicBezTo>
                        <a:pt x="5230" y="2611"/>
                        <a:pt x="4957" y="2565"/>
                        <a:pt x="4687" y="2565"/>
                      </a:cubicBezTo>
                      <a:cubicBezTo>
                        <a:pt x="4001" y="2565"/>
                        <a:pt x="3329" y="2857"/>
                        <a:pt x="2872" y="3385"/>
                      </a:cubicBezTo>
                      <a:cubicBezTo>
                        <a:pt x="2705" y="3579"/>
                        <a:pt x="2567" y="3787"/>
                        <a:pt x="2456" y="4023"/>
                      </a:cubicBezTo>
                      <a:cubicBezTo>
                        <a:pt x="2358" y="4272"/>
                        <a:pt x="2289" y="4550"/>
                        <a:pt x="2275" y="4813"/>
                      </a:cubicBezTo>
                      <a:lnTo>
                        <a:pt x="1762" y="4813"/>
                      </a:lnTo>
                      <a:cubicBezTo>
                        <a:pt x="999" y="4813"/>
                        <a:pt x="376" y="4189"/>
                        <a:pt x="376" y="3426"/>
                      </a:cubicBezTo>
                      <a:cubicBezTo>
                        <a:pt x="376" y="2719"/>
                        <a:pt x="944" y="2109"/>
                        <a:pt x="1651" y="2054"/>
                      </a:cubicBezTo>
                      <a:cubicBezTo>
                        <a:pt x="1735" y="2039"/>
                        <a:pt x="1803" y="1984"/>
                        <a:pt x="1818" y="1900"/>
                      </a:cubicBezTo>
                      <a:cubicBezTo>
                        <a:pt x="1984" y="1194"/>
                        <a:pt x="2484" y="611"/>
                        <a:pt x="3177" y="362"/>
                      </a:cubicBezTo>
                      <a:cubicBezTo>
                        <a:pt x="3273" y="334"/>
                        <a:pt x="3316" y="223"/>
                        <a:pt x="3273" y="125"/>
                      </a:cubicBezTo>
                      <a:cubicBezTo>
                        <a:pt x="3251" y="48"/>
                        <a:pt x="3176" y="6"/>
                        <a:pt x="3098" y="6"/>
                      </a:cubicBezTo>
                      <a:cubicBezTo>
                        <a:pt x="3078" y="6"/>
                        <a:pt x="3058" y="9"/>
                        <a:pt x="3038" y="14"/>
                      </a:cubicBezTo>
                      <a:cubicBezTo>
                        <a:pt x="2650" y="153"/>
                        <a:pt x="2303" y="403"/>
                        <a:pt x="2025" y="722"/>
                      </a:cubicBezTo>
                      <a:cubicBezTo>
                        <a:pt x="1776" y="1000"/>
                        <a:pt x="1596" y="1332"/>
                        <a:pt x="1498" y="1693"/>
                      </a:cubicBezTo>
                      <a:cubicBezTo>
                        <a:pt x="653" y="1832"/>
                        <a:pt x="1" y="2581"/>
                        <a:pt x="1" y="3426"/>
                      </a:cubicBezTo>
                      <a:cubicBezTo>
                        <a:pt x="1" y="4397"/>
                        <a:pt x="792" y="5188"/>
                        <a:pt x="1762" y="5188"/>
                      </a:cubicBezTo>
                      <a:lnTo>
                        <a:pt x="2289" y="5188"/>
                      </a:lnTo>
                      <a:cubicBezTo>
                        <a:pt x="2317" y="5534"/>
                        <a:pt x="2428" y="5881"/>
                        <a:pt x="2608" y="6186"/>
                      </a:cubicBezTo>
                      <a:cubicBezTo>
                        <a:pt x="2469" y="6214"/>
                        <a:pt x="2330" y="6283"/>
                        <a:pt x="2206" y="6394"/>
                      </a:cubicBezTo>
                      <a:lnTo>
                        <a:pt x="542" y="8072"/>
                      </a:lnTo>
                      <a:cubicBezTo>
                        <a:pt x="250" y="8350"/>
                        <a:pt x="250" y="8807"/>
                        <a:pt x="542" y="9099"/>
                      </a:cubicBezTo>
                      <a:cubicBezTo>
                        <a:pt x="681" y="9237"/>
                        <a:pt x="868" y="9307"/>
                        <a:pt x="1055" y="9307"/>
                      </a:cubicBezTo>
                      <a:cubicBezTo>
                        <a:pt x="1242" y="9307"/>
                        <a:pt x="1430" y="9237"/>
                        <a:pt x="1568" y="9099"/>
                      </a:cubicBezTo>
                      <a:lnTo>
                        <a:pt x="3232" y="7420"/>
                      </a:lnTo>
                      <a:cubicBezTo>
                        <a:pt x="3343" y="7309"/>
                        <a:pt x="3412" y="7170"/>
                        <a:pt x="3440" y="7018"/>
                      </a:cubicBezTo>
                      <a:cubicBezTo>
                        <a:pt x="3815" y="7240"/>
                        <a:pt x="4244" y="7364"/>
                        <a:pt x="4675" y="7364"/>
                      </a:cubicBezTo>
                      <a:cubicBezTo>
                        <a:pt x="5285" y="7364"/>
                        <a:pt x="5895" y="7129"/>
                        <a:pt x="6367" y="6658"/>
                      </a:cubicBezTo>
                      <a:cubicBezTo>
                        <a:pt x="6783" y="6242"/>
                        <a:pt x="7004" y="5728"/>
                        <a:pt x="7060" y="5188"/>
                      </a:cubicBezTo>
                      <a:lnTo>
                        <a:pt x="8016" y="5188"/>
                      </a:lnTo>
                      <a:cubicBezTo>
                        <a:pt x="8821" y="5188"/>
                        <a:pt x="9473" y="4522"/>
                        <a:pt x="9473" y="3718"/>
                      </a:cubicBezTo>
                      <a:cubicBezTo>
                        <a:pt x="9473" y="2913"/>
                        <a:pt x="8821" y="2261"/>
                        <a:pt x="8016" y="2261"/>
                      </a:cubicBezTo>
                      <a:lnTo>
                        <a:pt x="8003" y="2261"/>
                      </a:lnTo>
                      <a:cubicBezTo>
                        <a:pt x="7670" y="1540"/>
                        <a:pt x="6935" y="1055"/>
                        <a:pt x="6130" y="1055"/>
                      </a:cubicBezTo>
                      <a:lnTo>
                        <a:pt x="6061" y="1055"/>
                      </a:lnTo>
                      <a:cubicBezTo>
                        <a:pt x="5770" y="569"/>
                        <a:pt x="5313" y="209"/>
                        <a:pt x="4786" y="14"/>
                      </a:cubicBezTo>
                      <a:cubicBezTo>
                        <a:pt x="4763" y="5"/>
                        <a:pt x="4740" y="1"/>
                        <a:pt x="471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879;p38">
                  <a:extLst>
                    <a:ext uri="{FF2B5EF4-FFF2-40B4-BE49-F238E27FC236}">
                      <a16:creationId xmlns:a16="http://schemas.microsoft.com/office/drawing/2014/main" id="{0CC5F896-04F6-61C0-BEB9-8130D14097A6}"/>
                    </a:ext>
                  </a:extLst>
                </p:cNvPr>
                <p:cNvSpPr/>
                <p:nvPr/>
              </p:nvSpPr>
              <p:spPr>
                <a:xfrm>
                  <a:off x="6361570" y="1220827"/>
                  <a:ext cx="19025" cy="176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" h="371" extrusionOk="0">
                      <a:moveTo>
                        <a:pt x="187" y="1"/>
                      </a:moveTo>
                      <a:cubicBezTo>
                        <a:pt x="174" y="1"/>
                        <a:pt x="161" y="2"/>
                        <a:pt x="149" y="4"/>
                      </a:cubicBezTo>
                      <a:cubicBezTo>
                        <a:pt x="79" y="32"/>
                        <a:pt x="24" y="101"/>
                        <a:pt x="11" y="171"/>
                      </a:cubicBezTo>
                      <a:cubicBezTo>
                        <a:pt x="1" y="288"/>
                        <a:pt x="101" y="370"/>
                        <a:pt x="200" y="370"/>
                      </a:cubicBezTo>
                      <a:cubicBezTo>
                        <a:pt x="241" y="370"/>
                        <a:pt x="283" y="356"/>
                        <a:pt x="316" y="323"/>
                      </a:cubicBezTo>
                      <a:cubicBezTo>
                        <a:pt x="385" y="267"/>
                        <a:pt x="399" y="156"/>
                        <a:pt x="357" y="88"/>
                      </a:cubicBezTo>
                      <a:cubicBezTo>
                        <a:pt x="323" y="30"/>
                        <a:pt x="250" y="1"/>
                        <a:pt x="18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" name="Google Shape;880;p38">
                <a:extLst>
                  <a:ext uri="{FF2B5EF4-FFF2-40B4-BE49-F238E27FC236}">
                    <a16:creationId xmlns:a16="http://schemas.microsoft.com/office/drawing/2014/main" id="{E3D540B2-B8D0-4A7E-179C-59916377927F}"/>
                  </a:ext>
                </a:extLst>
              </p:cNvPr>
              <p:cNvGrpSpPr/>
              <p:nvPr/>
            </p:nvGrpSpPr>
            <p:grpSpPr>
              <a:xfrm>
                <a:off x="723837" y="1482615"/>
                <a:ext cx="267223" cy="233165"/>
                <a:chOff x="6908262" y="1240186"/>
                <a:chExt cx="472209" cy="412024"/>
              </a:xfrm>
            </p:grpSpPr>
            <p:sp>
              <p:nvSpPr>
                <p:cNvPr id="22" name="Google Shape;881;p38">
                  <a:extLst>
                    <a:ext uri="{FF2B5EF4-FFF2-40B4-BE49-F238E27FC236}">
                      <a16:creationId xmlns:a16="http://schemas.microsoft.com/office/drawing/2014/main" id="{CB6A6157-B85C-5352-447C-095822A70118}"/>
                    </a:ext>
                  </a:extLst>
                </p:cNvPr>
                <p:cNvSpPr/>
                <p:nvPr/>
              </p:nvSpPr>
              <p:spPr>
                <a:xfrm>
                  <a:off x="7105958" y="1594618"/>
                  <a:ext cx="76769" cy="17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0" h="376" extrusionOk="0">
                      <a:moveTo>
                        <a:pt x="181" y="0"/>
                      </a:moveTo>
                      <a:cubicBezTo>
                        <a:pt x="84" y="0"/>
                        <a:pt x="1" y="84"/>
                        <a:pt x="1" y="181"/>
                      </a:cubicBezTo>
                      <a:cubicBezTo>
                        <a:pt x="1" y="292"/>
                        <a:pt x="84" y="375"/>
                        <a:pt x="181" y="375"/>
                      </a:cubicBezTo>
                      <a:lnTo>
                        <a:pt x="1429" y="375"/>
                      </a:lnTo>
                      <a:cubicBezTo>
                        <a:pt x="1540" y="375"/>
                        <a:pt x="1609" y="292"/>
                        <a:pt x="1609" y="181"/>
                      </a:cubicBezTo>
                      <a:cubicBezTo>
                        <a:pt x="1609" y="84"/>
                        <a:pt x="1540" y="0"/>
                        <a:pt x="14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882;p38">
                  <a:extLst>
                    <a:ext uri="{FF2B5EF4-FFF2-40B4-BE49-F238E27FC236}">
                      <a16:creationId xmlns:a16="http://schemas.microsoft.com/office/drawing/2014/main" id="{1C03E786-A6C3-5A69-845A-74A303179389}"/>
                    </a:ext>
                  </a:extLst>
                </p:cNvPr>
                <p:cNvSpPr/>
                <p:nvPr/>
              </p:nvSpPr>
              <p:spPr>
                <a:xfrm>
                  <a:off x="7080209" y="1365642"/>
                  <a:ext cx="136229" cy="159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7" h="3347" extrusionOk="0">
                      <a:moveTo>
                        <a:pt x="1054" y="2237"/>
                      </a:moveTo>
                      <a:cubicBezTo>
                        <a:pt x="1262" y="2237"/>
                        <a:pt x="1415" y="2404"/>
                        <a:pt x="1415" y="2598"/>
                      </a:cubicBezTo>
                      <a:lnTo>
                        <a:pt x="1415" y="2611"/>
                      </a:lnTo>
                      <a:cubicBezTo>
                        <a:pt x="1415" y="2820"/>
                        <a:pt x="1262" y="2972"/>
                        <a:pt x="1054" y="2972"/>
                      </a:cubicBezTo>
                      <a:lnTo>
                        <a:pt x="735" y="2972"/>
                      </a:lnTo>
                      <a:cubicBezTo>
                        <a:pt x="541" y="2972"/>
                        <a:pt x="374" y="2820"/>
                        <a:pt x="374" y="2611"/>
                      </a:cubicBezTo>
                      <a:lnTo>
                        <a:pt x="374" y="2598"/>
                      </a:lnTo>
                      <a:cubicBezTo>
                        <a:pt x="374" y="2404"/>
                        <a:pt x="541" y="2237"/>
                        <a:pt x="735" y="2237"/>
                      </a:cubicBezTo>
                      <a:close/>
                      <a:moveTo>
                        <a:pt x="1594" y="1"/>
                      </a:moveTo>
                      <a:cubicBezTo>
                        <a:pt x="1580" y="1"/>
                        <a:pt x="1567" y="2"/>
                        <a:pt x="1553" y="4"/>
                      </a:cubicBezTo>
                      <a:cubicBezTo>
                        <a:pt x="1470" y="32"/>
                        <a:pt x="1415" y="102"/>
                        <a:pt x="1415" y="185"/>
                      </a:cubicBezTo>
                      <a:lnTo>
                        <a:pt x="1415" y="1960"/>
                      </a:lnTo>
                      <a:cubicBezTo>
                        <a:pt x="1317" y="1904"/>
                        <a:pt x="1193" y="1862"/>
                        <a:pt x="1054" y="1862"/>
                      </a:cubicBezTo>
                      <a:lnTo>
                        <a:pt x="735" y="1862"/>
                      </a:lnTo>
                      <a:cubicBezTo>
                        <a:pt x="333" y="1862"/>
                        <a:pt x="0" y="2195"/>
                        <a:pt x="0" y="2598"/>
                      </a:cubicBezTo>
                      <a:lnTo>
                        <a:pt x="0" y="2611"/>
                      </a:lnTo>
                      <a:cubicBezTo>
                        <a:pt x="0" y="3014"/>
                        <a:pt x="333" y="3347"/>
                        <a:pt x="735" y="3347"/>
                      </a:cubicBezTo>
                      <a:lnTo>
                        <a:pt x="1054" y="3347"/>
                      </a:lnTo>
                      <a:cubicBezTo>
                        <a:pt x="1456" y="3347"/>
                        <a:pt x="1789" y="3014"/>
                        <a:pt x="1789" y="2611"/>
                      </a:cubicBezTo>
                      <a:lnTo>
                        <a:pt x="1789" y="2598"/>
                      </a:lnTo>
                      <a:lnTo>
                        <a:pt x="1789" y="614"/>
                      </a:lnTo>
                      <a:cubicBezTo>
                        <a:pt x="1872" y="670"/>
                        <a:pt x="1983" y="725"/>
                        <a:pt x="2108" y="767"/>
                      </a:cubicBezTo>
                      <a:cubicBezTo>
                        <a:pt x="2399" y="850"/>
                        <a:pt x="2469" y="1058"/>
                        <a:pt x="2469" y="1058"/>
                      </a:cubicBezTo>
                      <a:lnTo>
                        <a:pt x="2482" y="1086"/>
                      </a:lnTo>
                      <a:cubicBezTo>
                        <a:pt x="2505" y="1154"/>
                        <a:pt x="2575" y="1204"/>
                        <a:pt x="2645" y="1204"/>
                      </a:cubicBezTo>
                      <a:cubicBezTo>
                        <a:pt x="2661" y="1204"/>
                        <a:pt x="2676" y="1202"/>
                        <a:pt x="2691" y="1197"/>
                      </a:cubicBezTo>
                      <a:cubicBezTo>
                        <a:pt x="2802" y="1183"/>
                        <a:pt x="2857" y="1072"/>
                        <a:pt x="2829" y="975"/>
                      </a:cubicBezTo>
                      <a:lnTo>
                        <a:pt x="2829" y="961"/>
                      </a:lnTo>
                      <a:cubicBezTo>
                        <a:pt x="2787" y="808"/>
                        <a:pt x="2607" y="531"/>
                        <a:pt x="2219" y="407"/>
                      </a:cubicBezTo>
                      <a:cubicBezTo>
                        <a:pt x="1914" y="309"/>
                        <a:pt x="1775" y="115"/>
                        <a:pt x="1761" y="87"/>
                      </a:cubicBezTo>
                      <a:cubicBezTo>
                        <a:pt x="1726" y="30"/>
                        <a:pt x="1663" y="1"/>
                        <a:pt x="159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883;p38">
                  <a:extLst>
                    <a:ext uri="{FF2B5EF4-FFF2-40B4-BE49-F238E27FC236}">
                      <a16:creationId xmlns:a16="http://schemas.microsoft.com/office/drawing/2014/main" id="{4B9FA060-29B9-7F57-3B5E-B1021612438F}"/>
                    </a:ext>
                  </a:extLst>
                </p:cNvPr>
                <p:cNvSpPr/>
                <p:nvPr/>
              </p:nvSpPr>
              <p:spPr>
                <a:xfrm>
                  <a:off x="7019365" y="1240186"/>
                  <a:ext cx="249999" cy="412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3" h="8641" extrusionOk="0">
                      <a:moveTo>
                        <a:pt x="3578" y="361"/>
                      </a:moveTo>
                      <a:lnTo>
                        <a:pt x="3578" y="403"/>
                      </a:lnTo>
                      <a:lnTo>
                        <a:pt x="3578" y="666"/>
                      </a:lnTo>
                      <a:cubicBezTo>
                        <a:pt x="3578" y="736"/>
                        <a:pt x="3523" y="791"/>
                        <a:pt x="3453" y="791"/>
                      </a:cubicBezTo>
                      <a:lnTo>
                        <a:pt x="1803" y="791"/>
                      </a:lnTo>
                      <a:cubicBezTo>
                        <a:pt x="1720" y="791"/>
                        <a:pt x="1665" y="736"/>
                        <a:pt x="1665" y="666"/>
                      </a:cubicBezTo>
                      <a:lnTo>
                        <a:pt x="1665" y="403"/>
                      </a:lnTo>
                      <a:lnTo>
                        <a:pt x="1665" y="361"/>
                      </a:lnTo>
                      <a:close/>
                      <a:moveTo>
                        <a:pt x="832" y="0"/>
                      </a:moveTo>
                      <a:cubicBezTo>
                        <a:pt x="374" y="0"/>
                        <a:pt x="0" y="375"/>
                        <a:pt x="0" y="832"/>
                      </a:cubicBezTo>
                      <a:lnTo>
                        <a:pt x="0" y="1636"/>
                      </a:lnTo>
                      <a:cubicBezTo>
                        <a:pt x="0" y="1747"/>
                        <a:pt x="84" y="1831"/>
                        <a:pt x="180" y="1831"/>
                      </a:cubicBezTo>
                      <a:cubicBezTo>
                        <a:pt x="291" y="1831"/>
                        <a:pt x="374" y="1747"/>
                        <a:pt x="374" y="1636"/>
                      </a:cubicBezTo>
                      <a:lnTo>
                        <a:pt x="374" y="832"/>
                      </a:lnTo>
                      <a:cubicBezTo>
                        <a:pt x="374" y="569"/>
                        <a:pt x="568" y="361"/>
                        <a:pt x="832" y="361"/>
                      </a:cubicBezTo>
                      <a:lnTo>
                        <a:pt x="1262" y="361"/>
                      </a:lnTo>
                      <a:cubicBezTo>
                        <a:pt x="1276" y="361"/>
                        <a:pt x="1290" y="388"/>
                        <a:pt x="1290" y="403"/>
                      </a:cubicBezTo>
                      <a:lnTo>
                        <a:pt x="1290" y="666"/>
                      </a:lnTo>
                      <a:cubicBezTo>
                        <a:pt x="1290" y="943"/>
                        <a:pt x="1526" y="1165"/>
                        <a:pt x="1803" y="1165"/>
                      </a:cubicBezTo>
                      <a:lnTo>
                        <a:pt x="3453" y="1165"/>
                      </a:lnTo>
                      <a:cubicBezTo>
                        <a:pt x="3730" y="1165"/>
                        <a:pt x="3952" y="943"/>
                        <a:pt x="3952" y="666"/>
                      </a:cubicBezTo>
                      <a:lnTo>
                        <a:pt x="3952" y="403"/>
                      </a:lnTo>
                      <a:cubicBezTo>
                        <a:pt x="3952" y="388"/>
                        <a:pt x="3967" y="361"/>
                        <a:pt x="3994" y="361"/>
                      </a:cubicBezTo>
                      <a:lnTo>
                        <a:pt x="4410" y="361"/>
                      </a:lnTo>
                      <a:cubicBezTo>
                        <a:pt x="4673" y="361"/>
                        <a:pt x="4882" y="569"/>
                        <a:pt x="4882" y="832"/>
                      </a:cubicBezTo>
                      <a:lnTo>
                        <a:pt x="4882" y="7808"/>
                      </a:lnTo>
                      <a:cubicBezTo>
                        <a:pt x="4882" y="8058"/>
                        <a:pt x="4673" y="8265"/>
                        <a:pt x="4410" y="8265"/>
                      </a:cubicBezTo>
                      <a:lnTo>
                        <a:pt x="832" y="8265"/>
                      </a:lnTo>
                      <a:cubicBezTo>
                        <a:pt x="583" y="8265"/>
                        <a:pt x="374" y="8058"/>
                        <a:pt x="374" y="7808"/>
                      </a:cubicBezTo>
                      <a:lnTo>
                        <a:pt x="374" y="3273"/>
                      </a:lnTo>
                      <a:cubicBezTo>
                        <a:pt x="374" y="3162"/>
                        <a:pt x="291" y="3079"/>
                        <a:pt x="180" y="3079"/>
                      </a:cubicBezTo>
                      <a:cubicBezTo>
                        <a:pt x="84" y="3079"/>
                        <a:pt x="0" y="3162"/>
                        <a:pt x="0" y="3273"/>
                      </a:cubicBezTo>
                      <a:lnTo>
                        <a:pt x="0" y="7808"/>
                      </a:lnTo>
                      <a:cubicBezTo>
                        <a:pt x="0" y="8265"/>
                        <a:pt x="374" y="8640"/>
                        <a:pt x="832" y="8640"/>
                      </a:cubicBezTo>
                      <a:lnTo>
                        <a:pt x="4410" y="8640"/>
                      </a:lnTo>
                      <a:cubicBezTo>
                        <a:pt x="4882" y="8640"/>
                        <a:pt x="5242" y="8265"/>
                        <a:pt x="5242" y="7808"/>
                      </a:cubicBezTo>
                      <a:lnTo>
                        <a:pt x="5242" y="832"/>
                      </a:lnTo>
                      <a:cubicBezTo>
                        <a:pt x="5242" y="375"/>
                        <a:pt x="4882" y="0"/>
                        <a:pt x="441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884;p38">
                  <a:extLst>
                    <a:ext uri="{FF2B5EF4-FFF2-40B4-BE49-F238E27FC236}">
                      <a16:creationId xmlns:a16="http://schemas.microsoft.com/office/drawing/2014/main" id="{98D9F3F8-5823-81E4-6A04-4DF45168192A}"/>
                    </a:ext>
                  </a:extLst>
                </p:cNvPr>
                <p:cNvSpPr/>
                <p:nvPr/>
              </p:nvSpPr>
              <p:spPr>
                <a:xfrm>
                  <a:off x="6955183" y="1401691"/>
                  <a:ext cx="41722" cy="97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5" h="2047" extrusionOk="0">
                      <a:moveTo>
                        <a:pt x="668" y="1"/>
                      </a:moveTo>
                      <a:cubicBezTo>
                        <a:pt x="621" y="1"/>
                        <a:pt x="576" y="18"/>
                        <a:pt x="542" y="52"/>
                      </a:cubicBezTo>
                      <a:cubicBezTo>
                        <a:pt x="1" y="594"/>
                        <a:pt x="1" y="1454"/>
                        <a:pt x="542" y="1994"/>
                      </a:cubicBezTo>
                      <a:cubicBezTo>
                        <a:pt x="576" y="2029"/>
                        <a:pt x="625" y="2046"/>
                        <a:pt x="673" y="2046"/>
                      </a:cubicBezTo>
                      <a:cubicBezTo>
                        <a:pt x="722" y="2046"/>
                        <a:pt x="771" y="2029"/>
                        <a:pt x="805" y="1994"/>
                      </a:cubicBezTo>
                      <a:cubicBezTo>
                        <a:pt x="875" y="1911"/>
                        <a:pt x="875" y="1800"/>
                        <a:pt x="805" y="1731"/>
                      </a:cubicBezTo>
                      <a:cubicBezTo>
                        <a:pt x="417" y="1343"/>
                        <a:pt x="417" y="705"/>
                        <a:pt x="805" y="316"/>
                      </a:cubicBezTo>
                      <a:cubicBezTo>
                        <a:pt x="875" y="246"/>
                        <a:pt x="875" y="122"/>
                        <a:pt x="805" y="52"/>
                      </a:cubicBezTo>
                      <a:cubicBezTo>
                        <a:pt x="763" y="18"/>
                        <a:pt x="715" y="1"/>
                        <a:pt x="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885;p38">
                  <a:extLst>
                    <a:ext uri="{FF2B5EF4-FFF2-40B4-BE49-F238E27FC236}">
                      <a16:creationId xmlns:a16="http://schemas.microsoft.com/office/drawing/2014/main" id="{F703FB13-0C23-7DFE-8735-6B7C95634AC5}"/>
                    </a:ext>
                  </a:extLst>
                </p:cNvPr>
                <p:cNvSpPr/>
                <p:nvPr/>
              </p:nvSpPr>
              <p:spPr>
                <a:xfrm>
                  <a:off x="6908262" y="1371269"/>
                  <a:ext cx="58220" cy="158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1" h="3326" extrusionOk="0">
                      <a:moveTo>
                        <a:pt x="1014" y="1"/>
                      </a:moveTo>
                      <a:cubicBezTo>
                        <a:pt x="967" y="1"/>
                        <a:pt x="922" y="18"/>
                        <a:pt x="888" y="52"/>
                      </a:cubicBezTo>
                      <a:cubicBezTo>
                        <a:pt x="1" y="940"/>
                        <a:pt x="1" y="2382"/>
                        <a:pt x="888" y="3270"/>
                      </a:cubicBezTo>
                      <a:cubicBezTo>
                        <a:pt x="916" y="3297"/>
                        <a:pt x="971" y="3325"/>
                        <a:pt x="1012" y="3325"/>
                      </a:cubicBezTo>
                      <a:cubicBezTo>
                        <a:pt x="1068" y="3325"/>
                        <a:pt x="1110" y="3297"/>
                        <a:pt x="1151" y="3270"/>
                      </a:cubicBezTo>
                      <a:cubicBezTo>
                        <a:pt x="1221" y="3201"/>
                        <a:pt x="1221" y="3076"/>
                        <a:pt x="1151" y="3007"/>
                      </a:cubicBezTo>
                      <a:cubicBezTo>
                        <a:pt x="402" y="2258"/>
                        <a:pt x="402" y="1051"/>
                        <a:pt x="1151" y="316"/>
                      </a:cubicBezTo>
                      <a:cubicBezTo>
                        <a:pt x="1221" y="247"/>
                        <a:pt x="1221" y="122"/>
                        <a:pt x="1151" y="52"/>
                      </a:cubicBezTo>
                      <a:cubicBezTo>
                        <a:pt x="1109" y="18"/>
                        <a:pt x="1061" y="1"/>
                        <a:pt x="101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886;p38">
                  <a:extLst>
                    <a:ext uri="{FF2B5EF4-FFF2-40B4-BE49-F238E27FC236}">
                      <a16:creationId xmlns:a16="http://schemas.microsoft.com/office/drawing/2014/main" id="{3B90E187-F838-7DB6-964B-7D9983D1BAF5}"/>
                    </a:ext>
                  </a:extLst>
                </p:cNvPr>
                <p:cNvSpPr/>
                <p:nvPr/>
              </p:nvSpPr>
              <p:spPr>
                <a:xfrm>
                  <a:off x="7291781" y="1401691"/>
                  <a:ext cx="41722" cy="97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5" h="2047" extrusionOk="0">
                      <a:moveTo>
                        <a:pt x="210" y="1"/>
                      </a:moveTo>
                      <a:cubicBezTo>
                        <a:pt x="163" y="1"/>
                        <a:pt x="119" y="18"/>
                        <a:pt x="84" y="52"/>
                      </a:cubicBezTo>
                      <a:cubicBezTo>
                        <a:pt x="1" y="122"/>
                        <a:pt x="1" y="246"/>
                        <a:pt x="84" y="316"/>
                      </a:cubicBezTo>
                      <a:cubicBezTo>
                        <a:pt x="472" y="705"/>
                        <a:pt x="472" y="1343"/>
                        <a:pt x="84" y="1731"/>
                      </a:cubicBezTo>
                      <a:cubicBezTo>
                        <a:pt x="1" y="1800"/>
                        <a:pt x="1" y="1911"/>
                        <a:pt x="84" y="1994"/>
                      </a:cubicBezTo>
                      <a:cubicBezTo>
                        <a:pt x="119" y="2029"/>
                        <a:pt x="163" y="2046"/>
                        <a:pt x="210" y="2046"/>
                      </a:cubicBezTo>
                      <a:cubicBezTo>
                        <a:pt x="257" y="2046"/>
                        <a:pt x="305" y="2029"/>
                        <a:pt x="347" y="1994"/>
                      </a:cubicBezTo>
                      <a:cubicBezTo>
                        <a:pt x="874" y="1454"/>
                        <a:pt x="874" y="594"/>
                        <a:pt x="347" y="52"/>
                      </a:cubicBezTo>
                      <a:cubicBezTo>
                        <a:pt x="305" y="18"/>
                        <a:pt x="257" y="1"/>
                        <a:pt x="21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887;p38">
                  <a:extLst>
                    <a:ext uri="{FF2B5EF4-FFF2-40B4-BE49-F238E27FC236}">
                      <a16:creationId xmlns:a16="http://schemas.microsoft.com/office/drawing/2014/main" id="{85A62C43-AA16-E516-4885-CDCD60BFBD73}"/>
                    </a:ext>
                  </a:extLst>
                </p:cNvPr>
                <p:cNvSpPr/>
                <p:nvPr/>
              </p:nvSpPr>
              <p:spPr>
                <a:xfrm>
                  <a:off x="7322871" y="1371269"/>
                  <a:ext cx="57600" cy="158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8" h="3323" extrusionOk="0">
                      <a:moveTo>
                        <a:pt x="196" y="1"/>
                      </a:moveTo>
                      <a:cubicBezTo>
                        <a:pt x="149" y="1"/>
                        <a:pt x="104" y="18"/>
                        <a:pt x="70" y="52"/>
                      </a:cubicBezTo>
                      <a:cubicBezTo>
                        <a:pt x="0" y="122"/>
                        <a:pt x="0" y="247"/>
                        <a:pt x="70" y="316"/>
                      </a:cubicBezTo>
                      <a:cubicBezTo>
                        <a:pt x="805" y="1051"/>
                        <a:pt x="805" y="2258"/>
                        <a:pt x="70" y="3007"/>
                      </a:cubicBezTo>
                      <a:cubicBezTo>
                        <a:pt x="0" y="3076"/>
                        <a:pt x="0" y="3201"/>
                        <a:pt x="70" y="3270"/>
                      </a:cubicBezTo>
                      <a:cubicBezTo>
                        <a:pt x="104" y="3305"/>
                        <a:pt x="149" y="3322"/>
                        <a:pt x="196" y="3322"/>
                      </a:cubicBezTo>
                      <a:cubicBezTo>
                        <a:pt x="243" y="3322"/>
                        <a:pt x="291" y="3305"/>
                        <a:pt x="333" y="3270"/>
                      </a:cubicBezTo>
                      <a:cubicBezTo>
                        <a:pt x="1207" y="2382"/>
                        <a:pt x="1207" y="940"/>
                        <a:pt x="333" y="52"/>
                      </a:cubicBezTo>
                      <a:cubicBezTo>
                        <a:pt x="291" y="18"/>
                        <a:pt x="243" y="1"/>
                        <a:pt x="19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888;p38">
                  <a:extLst>
                    <a:ext uri="{FF2B5EF4-FFF2-40B4-BE49-F238E27FC236}">
                      <a16:creationId xmlns:a16="http://schemas.microsoft.com/office/drawing/2014/main" id="{FDCB3AE2-E2E4-9AB4-52B6-9C2DC1830EF1}"/>
                    </a:ext>
                  </a:extLst>
                </p:cNvPr>
                <p:cNvSpPr/>
                <p:nvPr/>
              </p:nvSpPr>
              <p:spPr>
                <a:xfrm>
                  <a:off x="7018030" y="1348476"/>
                  <a:ext cx="19502" cy="177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" h="373" extrusionOk="0">
                      <a:moveTo>
                        <a:pt x="207" y="1"/>
                      </a:moveTo>
                      <a:cubicBezTo>
                        <a:pt x="168" y="1"/>
                        <a:pt x="128" y="14"/>
                        <a:pt x="97" y="46"/>
                      </a:cubicBezTo>
                      <a:cubicBezTo>
                        <a:pt x="14" y="101"/>
                        <a:pt x="1" y="212"/>
                        <a:pt x="56" y="295"/>
                      </a:cubicBezTo>
                      <a:cubicBezTo>
                        <a:pt x="93" y="348"/>
                        <a:pt x="148" y="373"/>
                        <a:pt x="204" y="373"/>
                      </a:cubicBezTo>
                      <a:cubicBezTo>
                        <a:pt x="292" y="373"/>
                        <a:pt x="380" y="309"/>
                        <a:pt x="389" y="198"/>
                      </a:cubicBezTo>
                      <a:cubicBezTo>
                        <a:pt x="409" y="88"/>
                        <a:pt x="307" y="1"/>
                        <a:pt x="20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20" name="Google Shape;889;p38">
                <a:extLst>
                  <a:ext uri="{FF2B5EF4-FFF2-40B4-BE49-F238E27FC236}">
                    <a16:creationId xmlns:a16="http://schemas.microsoft.com/office/drawing/2014/main" id="{646B2ABB-4501-CBF0-EE84-527C49C59269}"/>
                  </a:ext>
                </a:extLst>
              </p:cNvPr>
              <p:cNvCxnSpPr/>
              <p:nvPr/>
            </p:nvCxnSpPr>
            <p:spPr>
              <a:xfrm>
                <a:off x="729625" y="1355100"/>
                <a:ext cx="255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" name="Google Shape;890;p38">
                <a:extLst>
                  <a:ext uri="{FF2B5EF4-FFF2-40B4-BE49-F238E27FC236}">
                    <a16:creationId xmlns:a16="http://schemas.microsoft.com/office/drawing/2014/main" id="{CED60009-440D-47F2-397E-1637AC050C26}"/>
                  </a:ext>
                </a:extLst>
              </p:cNvPr>
              <p:cNvCxnSpPr/>
              <p:nvPr/>
            </p:nvCxnSpPr>
            <p:spPr>
              <a:xfrm>
                <a:off x="729625" y="1845525"/>
                <a:ext cx="255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8" name="Google Shape;890;p38">
              <a:extLst>
                <a:ext uri="{FF2B5EF4-FFF2-40B4-BE49-F238E27FC236}">
                  <a16:creationId xmlns:a16="http://schemas.microsoft.com/office/drawing/2014/main" id="{770A8D78-4080-27B1-2401-69FAF461C8D1}"/>
                </a:ext>
              </a:extLst>
            </p:cNvPr>
            <p:cNvCxnSpPr/>
            <p:nvPr/>
          </p:nvCxnSpPr>
          <p:spPr>
            <a:xfrm>
              <a:off x="724203" y="2298525"/>
              <a:ext cx="25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9" name="Gráfico 8" descr="Reproducir con relleno sólido">
              <a:extLst>
                <a:ext uri="{FF2B5EF4-FFF2-40B4-BE49-F238E27FC236}">
                  <a16:creationId xmlns:a16="http://schemas.microsoft.com/office/drawing/2014/main" id="{B4A3FFFF-26CA-B31F-9C3D-FD7B03B17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0218" y="2419695"/>
              <a:ext cx="223200" cy="223200"/>
            </a:xfrm>
            <a:prstGeom prst="rect">
              <a:avLst/>
            </a:prstGeom>
          </p:spPr>
        </p:pic>
      </p:grpSp>
      <p:pic>
        <p:nvPicPr>
          <p:cNvPr id="36" name="Imagen 35">
            <a:extLst>
              <a:ext uri="{FF2B5EF4-FFF2-40B4-BE49-F238E27FC236}">
                <a16:creationId xmlns:a16="http://schemas.microsoft.com/office/drawing/2014/main" id="{E884972D-B967-805A-E757-9F7B5E8CC5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2171" y="2407411"/>
            <a:ext cx="820670" cy="846000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4ED25D96-58C8-4155-8BA5-11FF7DC542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5288" y="3496504"/>
            <a:ext cx="874437" cy="846000"/>
          </a:xfrm>
          <a:prstGeom prst="rect">
            <a:avLst/>
          </a:prstGeom>
        </p:spPr>
      </p:pic>
      <p:pic>
        <p:nvPicPr>
          <p:cNvPr id="48" name="Imagen 47">
            <a:extLst>
              <a:ext uri="{FF2B5EF4-FFF2-40B4-BE49-F238E27FC236}">
                <a16:creationId xmlns:a16="http://schemas.microsoft.com/office/drawing/2014/main" id="{A2433DD9-99B8-C79C-AC35-B9EBDB00CE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25059" y="1270335"/>
            <a:ext cx="802241" cy="846000"/>
          </a:xfrm>
          <a:prstGeom prst="rect">
            <a:avLst/>
          </a:prstGeom>
        </p:spPr>
      </p:pic>
      <p:pic>
        <p:nvPicPr>
          <p:cNvPr id="52" name="Imagen 51">
            <a:extLst>
              <a:ext uri="{FF2B5EF4-FFF2-40B4-BE49-F238E27FC236}">
                <a16:creationId xmlns:a16="http://schemas.microsoft.com/office/drawing/2014/main" id="{3AA52FE4-1AF4-54FB-C085-34B1D70EA0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10159" y="2324645"/>
            <a:ext cx="846000" cy="846000"/>
          </a:xfrm>
          <a:prstGeom prst="rect">
            <a:avLst/>
          </a:prstGeom>
        </p:spPr>
      </p:pic>
      <p:pic>
        <p:nvPicPr>
          <p:cNvPr id="54" name="Imagen 53">
            <a:extLst>
              <a:ext uri="{FF2B5EF4-FFF2-40B4-BE49-F238E27FC236}">
                <a16:creationId xmlns:a16="http://schemas.microsoft.com/office/drawing/2014/main" id="{155C2CBB-F575-DAB2-7D6B-53CBBC41E4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25059" y="3430625"/>
            <a:ext cx="831661" cy="846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9" name="Google Shape;1119;p42"/>
          <p:cNvGrpSpPr/>
          <p:nvPr/>
        </p:nvGrpSpPr>
        <p:grpSpPr>
          <a:xfrm>
            <a:off x="2465285" y="552003"/>
            <a:ext cx="599322" cy="250348"/>
            <a:chOff x="2465285" y="552003"/>
            <a:chExt cx="599322" cy="250348"/>
          </a:xfrm>
        </p:grpSpPr>
        <p:sp>
          <p:nvSpPr>
            <p:cNvPr id="1120" name="Google Shape;1120;p42"/>
            <p:cNvSpPr/>
            <p:nvPr/>
          </p:nvSpPr>
          <p:spPr>
            <a:xfrm>
              <a:off x="2465285" y="552003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2"/>
            <p:cNvSpPr/>
            <p:nvPr/>
          </p:nvSpPr>
          <p:spPr>
            <a:xfrm>
              <a:off x="2569277" y="620325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22" name="Google Shape;1122;p42"/>
            <p:cNvSpPr/>
            <p:nvPr/>
          </p:nvSpPr>
          <p:spPr>
            <a:xfrm flipH="1">
              <a:off x="2808974" y="552003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2"/>
            <p:cNvSpPr/>
            <p:nvPr/>
          </p:nvSpPr>
          <p:spPr>
            <a:xfrm flipH="1">
              <a:off x="2912966" y="620325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124" name="Google Shape;1124;p42"/>
          <p:cNvSpPr txBox="1"/>
          <p:nvPr/>
        </p:nvSpPr>
        <p:spPr>
          <a:xfrm>
            <a:off x="3256650" y="604125"/>
            <a:ext cx="16110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Our Music Playlists</a:t>
            </a:r>
            <a:endParaRPr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69AC6AC-F9C2-8EBF-9ADB-1C9E524D1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754" y="1175613"/>
            <a:ext cx="4024821" cy="3088816"/>
          </a:xfrm>
          <a:prstGeom prst="rect">
            <a:avLst/>
          </a:prstGeom>
        </p:spPr>
      </p:pic>
      <p:grpSp>
        <p:nvGrpSpPr>
          <p:cNvPr id="8" name="Grupo 7">
            <a:extLst>
              <a:ext uri="{FF2B5EF4-FFF2-40B4-BE49-F238E27FC236}">
                <a16:creationId xmlns:a16="http://schemas.microsoft.com/office/drawing/2014/main" id="{91CA3C3D-8681-FF18-3A74-0E702ACFC8CC}"/>
              </a:ext>
            </a:extLst>
          </p:cNvPr>
          <p:cNvGrpSpPr/>
          <p:nvPr/>
        </p:nvGrpSpPr>
        <p:grpSpPr>
          <a:xfrm>
            <a:off x="705075" y="552000"/>
            <a:ext cx="1262950" cy="2090895"/>
            <a:chOff x="705075" y="552000"/>
            <a:chExt cx="1262950" cy="2090895"/>
          </a:xfrm>
        </p:grpSpPr>
        <p:cxnSp>
          <p:nvCxnSpPr>
            <p:cNvPr id="9" name="Google Shape;239;p28">
              <a:extLst>
                <a:ext uri="{FF2B5EF4-FFF2-40B4-BE49-F238E27FC236}">
                  <a16:creationId xmlns:a16="http://schemas.microsoft.com/office/drawing/2014/main" id="{41A09EC0-7DA5-23A9-D26D-565AA6DDD010}"/>
                </a:ext>
              </a:extLst>
            </p:cNvPr>
            <p:cNvCxnSpPr/>
            <p:nvPr/>
          </p:nvCxnSpPr>
          <p:spPr>
            <a:xfrm>
              <a:off x="705075" y="2295636"/>
              <a:ext cx="1238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11FD885E-001D-A7CE-8C4C-D1ED11470B05}"/>
                </a:ext>
              </a:extLst>
            </p:cNvPr>
            <p:cNvGrpSpPr/>
            <p:nvPr/>
          </p:nvGrpSpPr>
          <p:grpSpPr>
            <a:xfrm>
              <a:off x="723837" y="552000"/>
              <a:ext cx="1244188" cy="2090895"/>
              <a:chOff x="723837" y="552000"/>
              <a:chExt cx="1244188" cy="2090895"/>
            </a:xfrm>
          </p:grpSpPr>
          <p:grpSp>
            <p:nvGrpSpPr>
              <p:cNvPr id="11" name="Google Shape;215;p28">
                <a:extLst>
                  <a:ext uri="{FF2B5EF4-FFF2-40B4-BE49-F238E27FC236}">
                    <a16:creationId xmlns:a16="http://schemas.microsoft.com/office/drawing/2014/main" id="{6F812CE2-ED8B-619A-FC0C-B793637703E8}"/>
                  </a:ext>
                </a:extLst>
              </p:cNvPr>
              <p:cNvGrpSpPr/>
              <p:nvPr/>
            </p:nvGrpSpPr>
            <p:grpSpPr>
              <a:xfrm>
                <a:off x="723837" y="552000"/>
                <a:ext cx="1244188" cy="1640915"/>
                <a:chOff x="723837" y="552000"/>
                <a:chExt cx="1244188" cy="1640915"/>
              </a:xfrm>
            </p:grpSpPr>
            <p:sp>
              <p:nvSpPr>
                <p:cNvPr id="14" name="Google Shape;216;p28">
                  <a:extLst>
                    <a:ext uri="{FF2B5EF4-FFF2-40B4-BE49-F238E27FC236}">
                      <a16:creationId xmlns:a16="http://schemas.microsoft.com/office/drawing/2014/main" id="{DCA425EE-BD43-7064-C55E-2DA9300BD878}"/>
                    </a:ext>
                  </a:extLst>
                </p:cNvPr>
                <p:cNvSpPr/>
                <p:nvPr/>
              </p:nvSpPr>
              <p:spPr>
                <a:xfrm>
                  <a:off x="729625" y="552000"/>
                  <a:ext cx="98100" cy="98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217;p28">
                  <a:extLst>
                    <a:ext uri="{FF2B5EF4-FFF2-40B4-BE49-F238E27FC236}">
                      <a16:creationId xmlns:a16="http://schemas.microsoft.com/office/drawing/2014/main" id="{815A0822-992E-06CD-2612-74526449B9C8}"/>
                    </a:ext>
                  </a:extLst>
                </p:cNvPr>
                <p:cNvSpPr/>
                <p:nvPr/>
              </p:nvSpPr>
              <p:spPr>
                <a:xfrm>
                  <a:off x="882900" y="552000"/>
                  <a:ext cx="98100" cy="9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218;p28">
                  <a:extLst>
                    <a:ext uri="{FF2B5EF4-FFF2-40B4-BE49-F238E27FC236}">
                      <a16:creationId xmlns:a16="http://schemas.microsoft.com/office/drawing/2014/main" id="{4584B5C9-B02F-522F-5A79-CF752D9E7701}"/>
                    </a:ext>
                  </a:extLst>
                </p:cNvPr>
                <p:cNvSpPr/>
                <p:nvPr/>
              </p:nvSpPr>
              <p:spPr>
                <a:xfrm>
                  <a:off x="1036175" y="552000"/>
                  <a:ext cx="98100" cy="981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7" name="Google Shape;219;p28">
                  <a:extLst>
                    <a:ext uri="{FF2B5EF4-FFF2-40B4-BE49-F238E27FC236}">
                      <a16:creationId xmlns:a16="http://schemas.microsoft.com/office/drawing/2014/main" id="{E4C47976-32DA-DE5F-14F0-81A1EC8B7241}"/>
                    </a:ext>
                  </a:extLst>
                </p:cNvPr>
                <p:cNvGrpSpPr/>
                <p:nvPr/>
              </p:nvGrpSpPr>
              <p:grpSpPr>
                <a:xfrm>
                  <a:off x="729630" y="1968358"/>
                  <a:ext cx="255615" cy="224557"/>
                  <a:chOff x="6184139" y="1980808"/>
                  <a:chExt cx="451696" cy="396814"/>
                </a:xfrm>
              </p:grpSpPr>
              <p:sp>
                <p:nvSpPr>
                  <p:cNvPr id="36" name="Google Shape;220;p28">
                    <a:extLst>
                      <a:ext uri="{FF2B5EF4-FFF2-40B4-BE49-F238E27FC236}">
                        <a16:creationId xmlns:a16="http://schemas.microsoft.com/office/drawing/2014/main" id="{5526AB91-B3A4-603F-487A-1F1895D48ADE}"/>
                      </a:ext>
                    </a:extLst>
                  </p:cNvPr>
                  <p:cNvSpPr/>
                  <p:nvPr/>
                </p:nvSpPr>
                <p:spPr>
                  <a:xfrm>
                    <a:off x="6184139" y="1980808"/>
                    <a:ext cx="451696" cy="3968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73" h="8322" extrusionOk="0">
                        <a:moveTo>
                          <a:pt x="4272" y="361"/>
                        </a:moveTo>
                        <a:cubicBezTo>
                          <a:pt x="4675" y="361"/>
                          <a:pt x="5063" y="583"/>
                          <a:pt x="5257" y="943"/>
                        </a:cubicBezTo>
                        <a:cubicBezTo>
                          <a:pt x="5285" y="1013"/>
                          <a:pt x="5354" y="1041"/>
                          <a:pt x="5437" y="1041"/>
                        </a:cubicBezTo>
                        <a:cubicBezTo>
                          <a:pt x="5466" y="1038"/>
                          <a:pt x="5495" y="1036"/>
                          <a:pt x="5524" y="1036"/>
                        </a:cubicBezTo>
                        <a:cubicBezTo>
                          <a:pt x="5868" y="1036"/>
                          <a:pt x="6196" y="1263"/>
                          <a:pt x="6324" y="1596"/>
                        </a:cubicBezTo>
                        <a:cubicBezTo>
                          <a:pt x="6349" y="1657"/>
                          <a:pt x="6408" y="1709"/>
                          <a:pt x="6480" y="1709"/>
                        </a:cubicBezTo>
                        <a:cubicBezTo>
                          <a:pt x="6489" y="1709"/>
                          <a:pt x="6497" y="1708"/>
                          <a:pt x="6505" y="1707"/>
                        </a:cubicBezTo>
                        <a:cubicBezTo>
                          <a:pt x="6521" y="1705"/>
                          <a:pt x="6536" y="1704"/>
                          <a:pt x="6552" y="1704"/>
                        </a:cubicBezTo>
                        <a:cubicBezTo>
                          <a:pt x="6838" y="1704"/>
                          <a:pt x="7088" y="1944"/>
                          <a:pt x="7088" y="2234"/>
                        </a:cubicBezTo>
                        <a:cubicBezTo>
                          <a:pt x="7088" y="2524"/>
                          <a:pt x="6851" y="2760"/>
                          <a:pt x="6561" y="2760"/>
                        </a:cubicBezTo>
                        <a:lnTo>
                          <a:pt x="6311" y="2760"/>
                        </a:lnTo>
                        <a:lnTo>
                          <a:pt x="6311" y="2178"/>
                        </a:lnTo>
                        <a:cubicBezTo>
                          <a:pt x="6311" y="2073"/>
                          <a:pt x="6222" y="1988"/>
                          <a:pt x="6120" y="1988"/>
                        </a:cubicBezTo>
                        <a:cubicBezTo>
                          <a:pt x="6101" y="1988"/>
                          <a:pt x="6081" y="1991"/>
                          <a:pt x="6061" y="1997"/>
                        </a:cubicBezTo>
                        <a:lnTo>
                          <a:pt x="4064" y="2566"/>
                        </a:lnTo>
                        <a:cubicBezTo>
                          <a:pt x="3981" y="2594"/>
                          <a:pt x="3926" y="2677"/>
                          <a:pt x="3939" y="2760"/>
                        </a:cubicBezTo>
                        <a:lnTo>
                          <a:pt x="3066" y="2760"/>
                        </a:lnTo>
                        <a:cubicBezTo>
                          <a:pt x="2678" y="2760"/>
                          <a:pt x="2345" y="2413"/>
                          <a:pt x="2373" y="2025"/>
                        </a:cubicBezTo>
                        <a:cubicBezTo>
                          <a:pt x="2373" y="1886"/>
                          <a:pt x="2441" y="1720"/>
                          <a:pt x="2552" y="1609"/>
                        </a:cubicBezTo>
                        <a:cubicBezTo>
                          <a:pt x="2678" y="1470"/>
                          <a:pt x="2830" y="1401"/>
                          <a:pt x="3011" y="1387"/>
                        </a:cubicBezTo>
                        <a:cubicBezTo>
                          <a:pt x="3094" y="1374"/>
                          <a:pt x="3163" y="1318"/>
                          <a:pt x="3177" y="1235"/>
                        </a:cubicBezTo>
                        <a:cubicBezTo>
                          <a:pt x="3232" y="999"/>
                          <a:pt x="3371" y="777"/>
                          <a:pt x="3565" y="610"/>
                        </a:cubicBezTo>
                        <a:cubicBezTo>
                          <a:pt x="3773" y="444"/>
                          <a:pt x="4009" y="361"/>
                          <a:pt x="4272" y="361"/>
                        </a:cubicBezTo>
                        <a:close/>
                        <a:moveTo>
                          <a:pt x="5936" y="2413"/>
                        </a:moveTo>
                        <a:lnTo>
                          <a:pt x="5936" y="2816"/>
                        </a:lnTo>
                        <a:lnTo>
                          <a:pt x="4300" y="3301"/>
                        </a:lnTo>
                        <a:lnTo>
                          <a:pt x="4300" y="2885"/>
                        </a:lnTo>
                        <a:lnTo>
                          <a:pt x="5936" y="2413"/>
                        </a:lnTo>
                        <a:close/>
                        <a:moveTo>
                          <a:pt x="5618" y="4493"/>
                        </a:moveTo>
                        <a:cubicBezTo>
                          <a:pt x="5797" y="4493"/>
                          <a:pt x="5936" y="4632"/>
                          <a:pt x="5936" y="4813"/>
                        </a:cubicBezTo>
                        <a:lnTo>
                          <a:pt x="5936" y="4826"/>
                        </a:lnTo>
                        <a:lnTo>
                          <a:pt x="5936" y="4841"/>
                        </a:lnTo>
                        <a:cubicBezTo>
                          <a:pt x="5936" y="5007"/>
                          <a:pt x="5797" y="5146"/>
                          <a:pt x="5618" y="5146"/>
                        </a:cubicBezTo>
                        <a:lnTo>
                          <a:pt x="5326" y="5146"/>
                        </a:lnTo>
                        <a:cubicBezTo>
                          <a:pt x="5146" y="5146"/>
                          <a:pt x="5007" y="5007"/>
                          <a:pt x="5007" y="4841"/>
                        </a:cubicBezTo>
                        <a:lnTo>
                          <a:pt x="5007" y="4813"/>
                        </a:lnTo>
                        <a:cubicBezTo>
                          <a:pt x="5007" y="4632"/>
                          <a:pt x="5146" y="4493"/>
                          <a:pt x="5326" y="4493"/>
                        </a:cubicBezTo>
                        <a:close/>
                        <a:moveTo>
                          <a:pt x="3621" y="4909"/>
                        </a:moveTo>
                        <a:cubicBezTo>
                          <a:pt x="3800" y="4909"/>
                          <a:pt x="3939" y="5048"/>
                          <a:pt x="3939" y="5215"/>
                        </a:cubicBezTo>
                        <a:lnTo>
                          <a:pt x="3939" y="5229"/>
                        </a:lnTo>
                        <a:lnTo>
                          <a:pt x="3939" y="5242"/>
                        </a:lnTo>
                        <a:cubicBezTo>
                          <a:pt x="3939" y="5409"/>
                          <a:pt x="3800" y="5547"/>
                          <a:pt x="3621" y="5547"/>
                        </a:cubicBezTo>
                        <a:lnTo>
                          <a:pt x="3316" y="5547"/>
                        </a:lnTo>
                        <a:cubicBezTo>
                          <a:pt x="3149" y="5547"/>
                          <a:pt x="3011" y="5409"/>
                          <a:pt x="3011" y="5242"/>
                        </a:cubicBezTo>
                        <a:lnTo>
                          <a:pt x="3011" y="5215"/>
                        </a:lnTo>
                        <a:cubicBezTo>
                          <a:pt x="3011" y="5048"/>
                          <a:pt x="3149" y="4909"/>
                          <a:pt x="3316" y="4909"/>
                        </a:cubicBezTo>
                        <a:close/>
                        <a:moveTo>
                          <a:pt x="7615" y="2483"/>
                        </a:moveTo>
                        <a:lnTo>
                          <a:pt x="7615" y="6200"/>
                        </a:lnTo>
                        <a:lnTo>
                          <a:pt x="1873" y="6200"/>
                        </a:lnTo>
                        <a:lnTo>
                          <a:pt x="1873" y="2483"/>
                        </a:lnTo>
                        <a:lnTo>
                          <a:pt x="2081" y="2483"/>
                        </a:lnTo>
                        <a:cubicBezTo>
                          <a:pt x="2247" y="2871"/>
                          <a:pt x="2636" y="3134"/>
                          <a:pt x="3066" y="3134"/>
                        </a:cubicBezTo>
                        <a:lnTo>
                          <a:pt x="3939" y="3134"/>
                        </a:lnTo>
                        <a:lnTo>
                          <a:pt x="3939" y="4619"/>
                        </a:lnTo>
                        <a:cubicBezTo>
                          <a:pt x="3843" y="4563"/>
                          <a:pt x="3732" y="4536"/>
                          <a:pt x="3621" y="4536"/>
                        </a:cubicBezTo>
                        <a:lnTo>
                          <a:pt x="3316" y="4536"/>
                        </a:lnTo>
                        <a:cubicBezTo>
                          <a:pt x="2941" y="4536"/>
                          <a:pt x="2636" y="4841"/>
                          <a:pt x="2636" y="5215"/>
                        </a:cubicBezTo>
                        <a:lnTo>
                          <a:pt x="2636" y="5242"/>
                        </a:lnTo>
                        <a:cubicBezTo>
                          <a:pt x="2636" y="5617"/>
                          <a:pt x="2941" y="5922"/>
                          <a:pt x="3316" y="5922"/>
                        </a:cubicBezTo>
                        <a:lnTo>
                          <a:pt x="3621" y="5922"/>
                        </a:lnTo>
                        <a:cubicBezTo>
                          <a:pt x="4009" y="5922"/>
                          <a:pt x="4300" y="5590"/>
                          <a:pt x="4300" y="5215"/>
                        </a:cubicBezTo>
                        <a:lnTo>
                          <a:pt x="4300" y="3676"/>
                        </a:lnTo>
                        <a:lnTo>
                          <a:pt x="5936" y="3204"/>
                        </a:lnTo>
                        <a:lnTo>
                          <a:pt x="5936" y="4203"/>
                        </a:lnTo>
                        <a:cubicBezTo>
                          <a:pt x="5840" y="4161"/>
                          <a:pt x="5742" y="4133"/>
                          <a:pt x="5618" y="4133"/>
                        </a:cubicBezTo>
                        <a:lnTo>
                          <a:pt x="5326" y="4133"/>
                        </a:lnTo>
                        <a:cubicBezTo>
                          <a:pt x="4952" y="4133"/>
                          <a:pt x="4647" y="4438"/>
                          <a:pt x="4647" y="4813"/>
                        </a:cubicBezTo>
                        <a:lnTo>
                          <a:pt x="4647" y="4841"/>
                        </a:lnTo>
                        <a:cubicBezTo>
                          <a:pt x="4647" y="5215"/>
                          <a:pt x="4952" y="5520"/>
                          <a:pt x="5326" y="5520"/>
                        </a:cubicBezTo>
                        <a:lnTo>
                          <a:pt x="5618" y="5520"/>
                        </a:lnTo>
                        <a:cubicBezTo>
                          <a:pt x="6006" y="5520"/>
                          <a:pt x="6311" y="5187"/>
                          <a:pt x="6311" y="4813"/>
                        </a:cubicBezTo>
                        <a:lnTo>
                          <a:pt x="6311" y="3134"/>
                        </a:lnTo>
                        <a:lnTo>
                          <a:pt x="6561" y="3134"/>
                        </a:lnTo>
                        <a:cubicBezTo>
                          <a:pt x="6962" y="3134"/>
                          <a:pt x="7323" y="2857"/>
                          <a:pt x="7434" y="2483"/>
                        </a:cubicBezTo>
                        <a:close/>
                        <a:moveTo>
                          <a:pt x="8044" y="1664"/>
                        </a:moveTo>
                        <a:cubicBezTo>
                          <a:pt x="8253" y="1664"/>
                          <a:pt x="8432" y="1831"/>
                          <a:pt x="8432" y="2053"/>
                        </a:cubicBezTo>
                        <a:lnTo>
                          <a:pt x="8432" y="6629"/>
                        </a:lnTo>
                        <a:cubicBezTo>
                          <a:pt x="8432" y="6838"/>
                          <a:pt x="8253" y="7017"/>
                          <a:pt x="8044" y="7017"/>
                        </a:cubicBezTo>
                        <a:lnTo>
                          <a:pt x="1443" y="7017"/>
                        </a:lnTo>
                        <a:cubicBezTo>
                          <a:pt x="1221" y="7017"/>
                          <a:pt x="1055" y="6838"/>
                          <a:pt x="1055" y="6629"/>
                        </a:cubicBezTo>
                        <a:lnTo>
                          <a:pt x="1055" y="2053"/>
                        </a:lnTo>
                        <a:cubicBezTo>
                          <a:pt x="1055" y="1831"/>
                          <a:pt x="1221" y="1664"/>
                          <a:pt x="1443" y="1664"/>
                        </a:cubicBezTo>
                        <a:lnTo>
                          <a:pt x="2081" y="1664"/>
                        </a:lnTo>
                        <a:cubicBezTo>
                          <a:pt x="2025" y="1803"/>
                          <a:pt x="1998" y="1956"/>
                          <a:pt x="1998" y="2108"/>
                        </a:cubicBezTo>
                        <a:lnTo>
                          <a:pt x="1679" y="2108"/>
                        </a:lnTo>
                        <a:cubicBezTo>
                          <a:pt x="1582" y="2108"/>
                          <a:pt x="1498" y="2191"/>
                          <a:pt x="1498" y="2289"/>
                        </a:cubicBezTo>
                        <a:lnTo>
                          <a:pt x="1498" y="6394"/>
                        </a:lnTo>
                        <a:cubicBezTo>
                          <a:pt x="1498" y="6490"/>
                          <a:pt x="1582" y="6574"/>
                          <a:pt x="1679" y="6574"/>
                        </a:cubicBezTo>
                        <a:lnTo>
                          <a:pt x="7794" y="6574"/>
                        </a:lnTo>
                        <a:cubicBezTo>
                          <a:pt x="7905" y="6574"/>
                          <a:pt x="7989" y="6490"/>
                          <a:pt x="7989" y="6394"/>
                        </a:cubicBezTo>
                        <a:lnTo>
                          <a:pt x="7989" y="2289"/>
                        </a:lnTo>
                        <a:cubicBezTo>
                          <a:pt x="7989" y="2191"/>
                          <a:pt x="7905" y="2108"/>
                          <a:pt x="7794" y="2108"/>
                        </a:cubicBezTo>
                        <a:lnTo>
                          <a:pt x="7448" y="2108"/>
                        </a:lnTo>
                        <a:cubicBezTo>
                          <a:pt x="7434" y="1942"/>
                          <a:pt x="7365" y="1790"/>
                          <a:pt x="7254" y="1664"/>
                        </a:cubicBezTo>
                        <a:close/>
                        <a:moveTo>
                          <a:pt x="4272" y="0"/>
                        </a:moveTo>
                        <a:cubicBezTo>
                          <a:pt x="3926" y="0"/>
                          <a:pt x="3593" y="111"/>
                          <a:pt x="3329" y="320"/>
                        </a:cubicBezTo>
                        <a:cubicBezTo>
                          <a:pt x="3107" y="514"/>
                          <a:pt x="2941" y="749"/>
                          <a:pt x="2844" y="1026"/>
                        </a:cubicBezTo>
                        <a:cubicBezTo>
                          <a:pt x="2663" y="1069"/>
                          <a:pt x="2484" y="1165"/>
                          <a:pt x="2345" y="1290"/>
                        </a:cubicBezTo>
                        <a:lnTo>
                          <a:pt x="1443" y="1290"/>
                        </a:lnTo>
                        <a:cubicBezTo>
                          <a:pt x="1027" y="1290"/>
                          <a:pt x="681" y="1637"/>
                          <a:pt x="681" y="2053"/>
                        </a:cubicBezTo>
                        <a:lnTo>
                          <a:pt x="681" y="6629"/>
                        </a:lnTo>
                        <a:cubicBezTo>
                          <a:pt x="681" y="6768"/>
                          <a:pt x="722" y="6906"/>
                          <a:pt x="792" y="7017"/>
                        </a:cubicBezTo>
                        <a:lnTo>
                          <a:pt x="195" y="7017"/>
                        </a:lnTo>
                        <a:cubicBezTo>
                          <a:pt x="84" y="7017"/>
                          <a:pt x="1" y="7101"/>
                          <a:pt x="1" y="7198"/>
                        </a:cubicBezTo>
                        <a:lnTo>
                          <a:pt x="1" y="7642"/>
                        </a:lnTo>
                        <a:cubicBezTo>
                          <a:pt x="1" y="8016"/>
                          <a:pt x="320" y="8321"/>
                          <a:pt x="694" y="8321"/>
                        </a:cubicBezTo>
                        <a:lnTo>
                          <a:pt x="3926" y="8321"/>
                        </a:lnTo>
                        <a:cubicBezTo>
                          <a:pt x="4037" y="8321"/>
                          <a:pt x="4120" y="8238"/>
                          <a:pt x="4120" y="8141"/>
                        </a:cubicBezTo>
                        <a:cubicBezTo>
                          <a:pt x="4120" y="8030"/>
                          <a:pt x="4037" y="7947"/>
                          <a:pt x="3926" y="7947"/>
                        </a:cubicBezTo>
                        <a:lnTo>
                          <a:pt x="694" y="7947"/>
                        </a:lnTo>
                        <a:cubicBezTo>
                          <a:pt x="514" y="7947"/>
                          <a:pt x="376" y="7808"/>
                          <a:pt x="376" y="7642"/>
                        </a:cubicBezTo>
                        <a:lnTo>
                          <a:pt x="376" y="7392"/>
                        </a:lnTo>
                        <a:lnTo>
                          <a:pt x="9098" y="7392"/>
                        </a:lnTo>
                        <a:lnTo>
                          <a:pt x="9098" y="7642"/>
                        </a:lnTo>
                        <a:cubicBezTo>
                          <a:pt x="9098" y="7808"/>
                          <a:pt x="8959" y="7947"/>
                          <a:pt x="8793" y="7947"/>
                        </a:cubicBezTo>
                        <a:lnTo>
                          <a:pt x="5562" y="7947"/>
                        </a:lnTo>
                        <a:cubicBezTo>
                          <a:pt x="5451" y="7947"/>
                          <a:pt x="5368" y="8030"/>
                          <a:pt x="5368" y="8141"/>
                        </a:cubicBezTo>
                        <a:cubicBezTo>
                          <a:pt x="5368" y="8238"/>
                          <a:pt x="5451" y="8321"/>
                          <a:pt x="5562" y="8321"/>
                        </a:cubicBezTo>
                        <a:lnTo>
                          <a:pt x="8793" y="8321"/>
                        </a:lnTo>
                        <a:cubicBezTo>
                          <a:pt x="9168" y="8321"/>
                          <a:pt x="9473" y="8016"/>
                          <a:pt x="9473" y="7642"/>
                        </a:cubicBezTo>
                        <a:lnTo>
                          <a:pt x="9473" y="7198"/>
                        </a:lnTo>
                        <a:cubicBezTo>
                          <a:pt x="9473" y="7101"/>
                          <a:pt x="9390" y="7017"/>
                          <a:pt x="9292" y="7017"/>
                        </a:cubicBezTo>
                        <a:lnTo>
                          <a:pt x="8696" y="7017"/>
                        </a:lnTo>
                        <a:cubicBezTo>
                          <a:pt x="8765" y="6906"/>
                          <a:pt x="8793" y="6768"/>
                          <a:pt x="8793" y="6629"/>
                        </a:cubicBezTo>
                        <a:lnTo>
                          <a:pt x="8793" y="2053"/>
                        </a:lnTo>
                        <a:cubicBezTo>
                          <a:pt x="8793" y="1637"/>
                          <a:pt x="8460" y="1290"/>
                          <a:pt x="8044" y="1290"/>
                        </a:cubicBezTo>
                        <a:lnTo>
                          <a:pt x="6588" y="1290"/>
                        </a:lnTo>
                        <a:cubicBezTo>
                          <a:pt x="6367" y="915"/>
                          <a:pt x="5964" y="666"/>
                          <a:pt x="5520" y="666"/>
                        </a:cubicBezTo>
                        <a:cubicBezTo>
                          <a:pt x="5243" y="250"/>
                          <a:pt x="4771" y="0"/>
                          <a:pt x="427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" name="Google Shape;221;p28">
                    <a:extLst>
                      <a:ext uri="{FF2B5EF4-FFF2-40B4-BE49-F238E27FC236}">
                        <a16:creationId xmlns:a16="http://schemas.microsoft.com/office/drawing/2014/main" id="{BDD959E4-1396-CBA1-8ADA-9E7FC71F3E76}"/>
                      </a:ext>
                    </a:extLst>
                  </p:cNvPr>
                  <p:cNvSpPr/>
                  <p:nvPr/>
                </p:nvSpPr>
                <p:spPr>
                  <a:xfrm>
                    <a:off x="6400384" y="2359892"/>
                    <a:ext cx="19216" cy="174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3" h="367" extrusionOk="0">
                        <a:moveTo>
                          <a:pt x="192" y="0"/>
                        </a:moveTo>
                        <a:cubicBezTo>
                          <a:pt x="147" y="0"/>
                          <a:pt x="103" y="19"/>
                          <a:pt x="70" y="53"/>
                        </a:cubicBezTo>
                        <a:cubicBezTo>
                          <a:pt x="14" y="121"/>
                          <a:pt x="1" y="219"/>
                          <a:pt x="56" y="288"/>
                        </a:cubicBezTo>
                        <a:cubicBezTo>
                          <a:pt x="89" y="342"/>
                          <a:pt x="142" y="366"/>
                          <a:pt x="197" y="366"/>
                        </a:cubicBezTo>
                        <a:cubicBezTo>
                          <a:pt x="283" y="366"/>
                          <a:pt x="372" y="306"/>
                          <a:pt x="389" y="205"/>
                        </a:cubicBezTo>
                        <a:cubicBezTo>
                          <a:pt x="403" y="136"/>
                          <a:pt x="362" y="53"/>
                          <a:pt x="278" y="25"/>
                        </a:cubicBezTo>
                        <a:cubicBezTo>
                          <a:pt x="251" y="8"/>
                          <a:pt x="221" y="0"/>
                          <a:pt x="19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" name="Google Shape;222;p28">
                  <a:extLst>
                    <a:ext uri="{FF2B5EF4-FFF2-40B4-BE49-F238E27FC236}">
                      <a16:creationId xmlns:a16="http://schemas.microsoft.com/office/drawing/2014/main" id="{84A5238F-CCF9-EC77-3C85-46726635A5D4}"/>
                    </a:ext>
                  </a:extLst>
                </p:cNvPr>
                <p:cNvGrpSpPr/>
                <p:nvPr/>
              </p:nvGrpSpPr>
              <p:grpSpPr>
                <a:xfrm>
                  <a:off x="729630" y="975085"/>
                  <a:ext cx="255615" cy="254967"/>
                  <a:chOff x="6184139" y="1220827"/>
                  <a:chExt cx="451696" cy="450552"/>
                </a:xfrm>
              </p:grpSpPr>
              <p:sp>
                <p:nvSpPr>
                  <p:cNvPr id="33" name="Google Shape;223;p28">
                    <a:extLst>
                      <a:ext uri="{FF2B5EF4-FFF2-40B4-BE49-F238E27FC236}">
                        <a16:creationId xmlns:a16="http://schemas.microsoft.com/office/drawing/2014/main" id="{185E530F-E4CB-1E00-7BA4-7155D09E0B0B}"/>
                      </a:ext>
                    </a:extLst>
                  </p:cNvPr>
                  <p:cNvSpPr/>
                  <p:nvPr/>
                </p:nvSpPr>
                <p:spPr>
                  <a:xfrm>
                    <a:off x="6353416" y="1390104"/>
                    <a:ext cx="117776" cy="1370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0" h="2875" extrusionOk="0">
                        <a:moveTo>
                          <a:pt x="916" y="1946"/>
                        </a:moveTo>
                        <a:cubicBezTo>
                          <a:pt x="1069" y="1946"/>
                          <a:pt x="1193" y="2070"/>
                          <a:pt x="1193" y="2224"/>
                        </a:cubicBezTo>
                        <a:cubicBezTo>
                          <a:pt x="1193" y="2376"/>
                          <a:pt x="1069" y="2501"/>
                          <a:pt x="916" y="2501"/>
                        </a:cubicBezTo>
                        <a:lnTo>
                          <a:pt x="666" y="2501"/>
                        </a:lnTo>
                        <a:cubicBezTo>
                          <a:pt x="500" y="2501"/>
                          <a:pt x="376" y="2376"/>
                          <a:pt x="376" y="2224"/>
                        </a:cubicBezTo>
                        <a:cubicBezTo>
                          <a:pt x="376" y="2070"/>
                          <a:pt x="500" y="1946"/>
                          <a:pt x="666" y="1946"/>
                        </a:cubicBezTo>
                        <a:close/>
                        <a:moveTo>
                          <a:pt x="1383" y="1"/>
                        </a:moveTo>
                        <a:cubicBezTo>
                          <a:pt x="1371" y="1"/>
                          <a:pt x="1358" y="2"/>
                          <a:pt x="1347" y="5"/>
                        </a:cubicBezTo>
                        <a:cubicBezTo>
                          <a:pt x="1263" y="18"/>
                          <a:pt x="1193" y="101"/>
                          <a:pt x="1193" y="184"/>
                        </a:cubicBezTo>
                        <a:lnTo>
                          <a:pt x="1193" y="1627"/>
                        </a:lnTo>
                        <a:cubicBezTo>
                          <a:pt x="1110" y="1599"/>
                          <a:pt x="1014" y="1571"/>
                          <a:pt x="916" y="1571"/>
                        </a:cubicBezTo>
                        <a:lnTo>
                          <a:pt x="666" y="1571"/>
                        </a:lnTo>
                        <a:cubicBezTo>
                          <a:pt x="320" y="1571"/>
                          <a:pt x="15" y="1849"/>
                          <a:pt x="15" y="2209"/>
                        </a:cubicBezTo>
                        <a:cubicBezTo>
                          <a:pt x="1" y="2570"/>
                          <a:pt x="293" y="2875"/>
                          <a:pt x="666" y="2875"/>
                        </a:cubicBezTo>
                        <a:lnTo>
                          <a:pt x="916" y="2875"/>
                        </a:lnTo>
                        <a:cubicBezTo>
                          <a:pt x="1277" y="2875"/>
                          <a:pt x="1568" y="2584"/>
                          <a:pt x="1568" y="2224"/>
                        </a:cubicBezTo>
                        <a:lnTo>
                          <a:pt x="1568" y="600"/>
                        </a:lnTo>
                        <a:cubicBezTo>
                          <a:pt x="1637" y="628"/>
                          <a:pt x="1707" y="670"/>
                          <a:pt x="1804" y="698"/>
                        </a:cubicBezTo>
                        <a:cubicBezTo>
                          <a:pt x="2026" y="767"/>
                          <a:pt x="2081" y="920"/>
                          <a:pt x="2081" y="933"/>
                        </a:cubicBezTo>
                        <a:lnTo>
                          <a:pt x="2095" y="948"/>
                        </a:lnTo>
                        <a:cubicBezTo>
                          <a:pt x="2118" y="1025"/>
                          <a:pt x="2183" y="1067"/>
                          <a:pt x="2259" y="1067"/>
                        </a:cubicBezTo>
                        <a:cubicBezTo>
                          <a:pt x="2278" y="1067"/>
                          <a:pt x="2297" y="1064"/>
                          <a:pt x="2317" y="1059"/>
                        </a:cubicBezTo>
                        <a:cubicBezTo>
                          <a:pt x="2414" y="1031"/>
                          <a:pt x="2469" y="933"/>
                          <a:pt x="2442" y="822"/>
                        </a:cubicBezTo>
                        <a:cubicBezTo>
                          <a:pt x="2401" y="698"/>
                          <a:pt x="2247" y="448"/>
                          <a:pt x="1915" y="337"/>
                        </a:cubicBezTo>
                        <a:cubicBezTo>
                          <a:pt x="1665" y="268"/>
                          <a:pt x="1554" y="101"/>
                          <a:pt x="1541" y="88"/>
                        </a:cubicBezTo>
                        <a:cubicBezTo>
                          <a:pt x="1506" y="30"/>
                          <a:pt x="1443" y="1"/>
                          <a:pt x="138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" name="Google Shape;224;p28">
                    <a:extLst>
                      <a:ext uri="{FF2B5EF4-FFF2-40B4-BE49-F238E27FC236}">
                        <a16:creationId xmlns:a16="http://schemas.microsoft.com/office/drawing/2014/main" id="{E7627CB9-65A7-42A4-7960-18CFCDDF4CB6}"/>
                      </a:ext>
                    </a:extLst>
                  </p:cNvPr>
                  <p:cNvSpPr/>
                  <p:nvPr/>
                </p:nvSpPr>
                <p:spPr>
                  <a:xfrm>
                    <a:off x="6184139" y="1227598"/>
                    <a:ext cx="451696" cy="443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73" h="9307" extrusionOk="0">
                        <a:moveTo>
                          <a:pt x="4672" y="2941"/>
                        </a:moveTo>
                        <a:cubicBezTo>
                          <a:pt x="5194" y="2941"/>
                          <a:pt x="5714" y="3135"/>
                          <a:pt x="6103" y="3524"/>
                        </a:cubicBezTo>
                        <a:cubicBezTo>
                          <a:pt x="6894" y="4313"/>
                          <a:pt x="6894" y="5604"/>
                          <a:pt x="6103" y="6394"/>
                        </a:cubicBezTo>
                        <a:cubicBezTo>
                          <a:pt x="5708" y="6789"/>
                          <a:pt x="5188" y="6987"/>
                          <a:pt x="4667" y="6987"/>
                        </a:cubicBezTo>
                        <a:cubicBezTo>
                          <a:pt x="4147" y="6987"/>
                          <a:pt x="3627" y="6789"/>
                          <a:pt x="3232" y="6394"/>
                        </a:cubicBezTo>
                        <a:cubicBezTo>
                          <a:pt x="2441" y="5604"/>
                          <a:pt x="2441" y="4313"/>
                          <a:pt x="3232" y="3524"/>
                        </a:cubicBezTo>
                        <a:cubicBezTo>
                          <a:pt x="3627" y="3135"/>
                          <a:pt x="4151" y="2941"/>
                          <a:pt x="4672" y="2941"/>
                        </a:cubicBezTo>
                        <a:close/>
                        <a:moveTo>
                          <a:pt x="2726" y="6554"/>
                        </a:moveTo>
                        <a:cubicBezTo>
                          <a:pt x="2820" y="6554"/>
                          <a:pt x="2913" y="6588"/>
                          <a:pt x="2983" y="6658"/>
                        </a:cubicBezTo>
                        <a:cubicBezTo>
                          <a:pt x="3121" y="6796"/>
                          <a:pt x="3121" y="7018"/>
                          <a:pt x="2983" y="7157"/>
                        </a:cubicBezTo>
                        <a:lnTo>
                          <a:pt x="1720" y="8418"/>
                        </a:lnTo>
                        <a:lnTo>
                          <a:pt x="1208" y="7919"/>
                        </a:lnTo>
                        <a:lnTo>
                          <a:pt x="2469" y="6658"/>
                        </a:lnTo>
                        <a:cubicBezTo>
                          <a:pt x="2538" y="6588"/>
                          <a:pt x="2632" y="6554"/>
                          <a:pt x="2726" y="6554"/>
                        </a:cubicBezTo>
                        <a:close/>
                        <a:moveTo>
                          <a:pt x="944" y="8183"/>
                        </a:moveTo>
                        <a:lnTo>
                          <a:pt x="1457" y="8682"/>
                        </a:lnTo>
                        <a:lnTo>
                          <a:pt x="1304" y="8834"/>
                        </a:lnTo>
                        <a:cubicBezTo>
                          <a:pt x="1235" y="8904"/>
                          <a:pt x="1145" y="8938"/>
                          <a:pt x="1055" y="8938"/>
                        </a:cubicBezTo>
                        <a:cubicBezTo>
                          <a:pt x="964" y="8938"/>
                          <a:pt x="874" y="8904"/>
                          <a:pt x="805" y="8834"/>
                        </a:cubicBezTo>
                        <a:cubicBezTo>
                          <a:pt x="666" y="8696"/>
                          <a:pt x="666" y="8474"/>
                          <a:pt x="805" y="8335"/>
                        </a:cubicBezTo>
                        <a:lnTo>
                          <a:pt x="944" y="8183"/>
                        </a:lnTo>
                        <a:close/>
                        <a:moveTo>
                          <a:pt x="4718" y="1"/>
                        </a:moveTo>
                        <a:cubicBezTo>
                          <a:pt x="4642" y="1"/>
                          <a:pt x="4571" y="51"/>
                          <a:pt x="4549" y="125"/>
                        </a:cubicBezTo>
                        <a:cubicBezTo>
                          <a:pt x="4508" y="223"/>
                          <a:pt x="4564" y="320"/>
                          <a:pt x="4660" y="362"/>
                        </a:cubicBezTo>
                        <a:cubicBezTo>
                          <a:pt x="5146" y="541"/>
                          <a:pt x="5548" y="889"/>
                          <a:pt x="5797" y="1346"/>
                        </a:cubicBezTo>
                        <a:cubicBezTo>
                          <a:pt x="5834" y="1394"/>
                          <a:pt x="5890" y="1432"/>
                          <a:pt x="5950" y="1432"/>
                        </a:cubicBezTo>
                        <a:cubicBezTo>
                          <a:pt x="5959" y="1432"/>
                          <a:pt x="5969" y="1431"/>
                          <a:pt x="5978" y="1429"/>
                        </a:cubicBezTo>
                        <a:lnTo>
                          <a:pt x="6130" y="1429"/>
                        </a:lnTo>
                        <a:cubicBezTo>
                          <a:pt x="6824" y="1429"/>
                          <a:pt x="7462" y="1873"/>
                          <a:pt x="7711" y="2511"/>
                        </a:cubicBezTo>
                        <a:cubicBezTo>
                          <a:pt x="7739" y="2594"/>
                          <a:pt x="7822" y="2636"/>
                          <a:pt x="7905" y="2636"/>
                        </a:cubicBezTo>
                        <a:cubicBezTo>
                          <a:pt x="7947" y="2636"/>
                          <a:pt x="7975" y="2622"/>
                          <a:pt x="8016" y="2622"/>
                        </a:cubicBezTo>
                        <a:cubicBezTo>
                          <a:pt x="8613" y="2622"/>
                          <a:pt x="9098" y="3121"/>
                          <a:pt x="9098" y="3718"/>
                        </a:cubicBezTo>
                        <a:cubicBezTo>
                          <a:pt x="9098" y="4328"/>
                          <a:pt x="8613" y="4813"/>
                          <a:pt x="8016" y="4813"/>
                        </a:cubicBezTo>
                        <a:lnTo>
                          <a:pt x="7073" y="4813"/>
                        </a:lnTo>
                        <a:cubicBezTo>
                          <a:pt x="7004" y="3870"/>
                          <a:pt x="6380" y="3024"/>
                          <a:pt x="5492" y="2705"/>
                        </a:cubicBezTo>
                        <a:cubicBezTo>
                          <a:pt x="5230" y="2611"/>
                          <a:pt x="4957" y="2565"/>
                          <a:pt x="4687" y="2565"/>
                        </a:cubicBezTo>
                        <a:cubicBezTo>
                          <a:pt x="4001" y="2565"/>
                          <a:pt x="3329" y="2857"/>
                          <a:pt x="2872" y="3385"/>
                        </a:cubicBezTo>
                        <a:cubicBezTo>
                          <a:pt x="2705" y="3579"/>
                          <a:pt x="2567" y="3787"/>
                          <a:pt x="2456" y="4023"/>
                        </a:cubicBezTo>
                        <a:cubicBezTo>
                          <a:pt x="2358" y="4272"/>
                          <a:pt x="2289" y="4550"/>
                          <a:pt x="2275" y="4813"/>
                        </a:cubicBezTo>
                        <a:lnTo>
                          <a:pt x="1762" y="4813"/>
                        </a:lnTo>
                        <a:cubicBezTo>
                          <a:pt x="999" y="4813"/>
                          <a:pt x="376" y="4189"/>
                          <a:pt x="376" y="3426"/>
                        </a:cubicBezTo>
                        <a:cubicBezTo>
                          <a:pt x="376" y="2719"/>
                          <a:pt x="944" y="2109"/>
                          <a:pt x="1651" y="2054"/>
                        </a:cubicBezTo>
                        <a:cubicBezTo>
                          <a:pt x="1735" y="2039"/>
                          <a:pt x="1803" y="1984"/>
                          <a:pt x="1818" y="1900"/>
                        </a:cubicBezTo>
                        <a:cubicBezTo>
                          <a:pt x="1984" y="1194"/>
                          <a:pt x="2484" y="611"/>
                          <a:pt x="3177" y="362"/>
                        </a:cubicBezTo>
                        <a:cubicBezTo>
                          <a:pt x="3273" y="334"/>
                          <a:pt x="3316" y="223"/>
                          <a:pt x="3273" y="125"/>
                        </a:cubicBezTo>
                        <a:cubicBezTo>
                          <a:pt x="3251" y="48"/>
                          <a:pt x="3176" y="6"/>
                          <a:pt x="3098" y="6"/>
                        </a:cubicBezTo>
                        <a:cubicBezTo>
                          <a:pt x="3078" y="6"/>
                          <a:pt x="3058" y="9"/>
                          <a:pt x="3038" y="14"/>
                        </a:cubicBezTo>
                        <a:cubicBezTo>
                          <a:pt x="2650" y="153"/>
                          <a:pt x="2303" y="403"/>
                          <a:pt x="2025" y="722"/>
                        </a:cubicBezTo>
                        <a:cubicBezTo>
                          <a:pt x="1776" y="1000"/>
                          <a:pt x="1596" y="1332"/>
                          <a:pt x="1498" y="1693"/>
                        </a:cubicBezTo>
                        <a:cubicBezTo>
                          <a:pt x="653" y="1832"/>
                          <a:pt x="1" y="2581"/>
                          <a:pt x="1" y="3426"/>
                        </a:cubicBezTo>
                        <a:cubicBezTo>
                          <a:pt x="1" y="4397"/>
                          <a:pt x="792" y="5188"/>
                          <a:pt x="1762" y="5188"/>
                        </a:cubicBezTo>
                        <a:lnTo>
                          <a:pt x="2289" y="5188"/>
                        </a:lnTo>
                        <a:cubicBezTo>
                          <a:pt x="2317" y="5534"/>
                          <a:pt x="2428" y="5881"/>
                          <a:pt x="2608" y="6186"/>
                        </a:cubicBezTo>
                        <a:cubicBezTo>
                          <a:pt x="2469" y="6214"/>
                          <a:pt x="2330" y="6283"/>
                          <a:pt x="2206" y="6394"/>
                        </a:cubicBezTo>
                        <a:lnTo>
                          <a:pt x="542" y="8072"/>
                        </a:lnTo>
                        <a:cubicBezTo>
                          <a:pt x="250" y="8350"/>
                          <a:pt x="250" y="8807"/>
                          <a:pt x="542" y="9099"/>
                        </a:cubicBezTo>
                        <a:cubicBezTo>
                          <a:pt x="681" y="9237"/>
                          <a:pt x="868" y="9307"/>
                          <a:pt x="1055" y="9307"/>
                        </a:cubicBezTo>
                        <a:cubicBezTo>
                          <a:pt x="1242" y="9307"/>
                          <a:pt x="1430" y="9237"/>
                          <a:pt x="1568" y="9099"/>
                        </a:cubicBezTo>
                        <a:lnTo>
                          <a:pt x="3232" y="7420"/>
                        </a:lnTo>
                        <a:cubicBezTo>
                          <a:pt x="3343" y="7309"/>
                          <a:pt x="3412" y="7170"/>
                          <a:pt x="3440" y="7018"/>
                        </a:cubicBezTo>
                        <a:cubicBezTo>
                          <a:pt x="3815" y="7240"/>
                          <a:pt x="4244" y="7364"/>
                          <a:pt x="4675" y="7364"/>
                        </a:cubicBezTo>
                        <a:cubicBezTo>
                          <a:pt x="5285" y="7364"/>
                          <a:pt x="5895" y="7129"/>
                          <a:pt x="6367" y="6658"/>
                        </a:cubicBezTo>
                        <a:cubicBezTo>
                          <a:pt x="6783" y="6242"/>
                          <a:pt x="7004" y="5728"/>
                          <a:pt x="7060" y="5188"/>
                        </a:cubicBezTo>
                        <a:lnTo>
                          <a:pt x="8016" y="5188"/>
                        </a:lnTo>
                        <a:cubicBezTo>
                          <a:pt x="8821" y="5188"/>
                          <a:pt x="9473" y="4522"/>
                          <a:pt x="9473" y="3718"/>
                        </a:cubicBezTo>
                        <a:cubicBezTo>
                          <a:pt x="9473" y="2913"/>
                          <a:pt x="8821" y="2261"/>
                          <a:pt x="8016" y="2261"/>
                        </a:cubicBezTo>
                        <a:lnTo>
                          <a:pt x="8003" y="2261"/>
                        </a:lnTo>
                        <a:cubicBezTo>
                          <a:pt x="7670" y="1540"/>
                          <a:pt x="6935" y="1055"/>
                          <a:pt x="6130" y="1055"/>
                        </a:cubicBezTo>
                        <a:lnTo>
                          <a:pt x="6061" y="1055"/>
                        </a:lnTo>
                        <a:cubicBezTo>
                          <a:pt x="5770" y="569"/>
                          <a:pt x="5313" y="209"/>
                          <a:pt x="4786" y="14"/>
                        </a:cubicBezTo>
                        <a:cubicBezTo>
                          <a:pt x="4763" y="5"/>
                          <a:pt x="4740" y="1"/>
                          <a:pt x="471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" name="Google Shape;225;p28">
                    <a:extLst>
                      <a:ext uri="{FF2B5EF4-FFF2-40B4-BE49-F238E27FC236}">
                        <a16:creationId xmlns:a16="http://schemas.microsoft.com/office/drawing/2014/main" id="{1C31272B-9499-2917-0A9C-9950643920AA}"/>
                      </a:ext>
                    </a:extLst>
                  </p:cNvPr>
                  <p:cNvSpPr/>
                  <p:nvPr/>
                </p:nvSpPr>
                <p:spPr>
                  <a:xfrm>
                    <a:off x="6361570" y="1220827"/>
                    <a:ext cx="19025" cy="176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9" h="371" extrusionOk="0">
                        <a:moveTo>
                          <a:pt x="187" y="1"/>
                        </a:moveTo>
                        <a:cubicBezTo>
                          <a:pt x="174" y="1"/>
                          <a:pt x="161" y="2"/>
                          <a:pt x="149" y="4"/>
                        </a:cubicBezTo>
                        <a:cubicBezTo>
                          <a:pt x="79" y="32"/>
                          <a:pt x="24" y="101"/>
                          <a:pt x="11" y="171"/>
                        </a:cubicBezTo>
                        <a:cubicBezTo>
                          <a:pt x="1" y="288"/>
                          <a:pt x="101" y="370"/>
                          <a:pt x="200" y="370"/>
                        </a:cubicBezTo>
                        <a:cubicBezTo>
                          <a:pt x="241" y="370"/>
                          <a:pt x="283" y="356"/>
                          <a:pt x="316" y="323"/>
                        </a:cubicBezTo>
                        <a:cubicBezTo>
                          <a:pt x="385" y="267"/>
                          <a:pt x="399" y="156"/>
                          <a:pt x="357" y="88"/>
                        </a:cubicBezTo>
                        <a:cubicBezTo>
                          <a:pt x="323" y="30"/>
                          <a:pt x="250" y="1"/>
                          <a:pt x="18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" name="Google Shape;226;p28">
                  <a:extLst>
                    <a:ext uri="{FF2B5EF4-FFF2-40B4-BE49-F238E27FC236}">
                      <a16:creationId xmlns:a16="http://schemas.microsoft.com/office/drawing/2014/main" id="{2CE78629-653B-0B8F-9CBA-4702C0E8AA3A}"/>
                    </a:ext>
                  </a:extLst>
                </p:cNvPr>
                <p:cNvGrpSpPr/>
                <p:nvPr/>
              </p:nvGrpSpPr>
              <p:grpSpPr>
                <a:xfrm>
                  <a:off x="723837" y="1482615"/>
                  <a:ext cx="267223" cy="233165"/>
                  <a:chOff x="6908262" y="1240186"/>
                  <a:chExt cx="472209" cy="412024"/>
                </a:xfrm>
              </p:grpSpPr>
              <p:sp>
                <p:nvSpPr>
                  <p:cNvPr id="25" name="Google Shape;227;p28">
                    <a:extLst>
                      <a:ext uri="{FF2B5EF4-FFF2-40B4-BE49-F238E27FC236}">
                        <a16:creationId xmlns:a16="http://schemas.microsoft.com/office/drawing/2014/main" id="{EE1FAEB9-CA47-59D4-6427-61A61DF3956F}"/>
                      </a:ext>
                    </a:extLst>
                  </p:cNvPr>
                  <p:cNvSpPr/>
                  <p:nvPr/>
                </p:nvSpPr>
                <p:spPr>
                  <a:xfrm>
                    <a:off x="7105958" y="1594618"/>
                    <a:ext cx="76769" cy="179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0" h="376" extrusionOk="0">
                        <a:moveTo>
                          <a:pt x="181" y="0"/>
                        </a:moveTo>
                        <a:cubicBezTo>
                          <a:pt x="84" y="0"/>
                          <a:pt x="1" y="84"/>
                          <a:pt x="1" y="181"/>
                        </a:cubicBezTo>
                        <a:cubicBezTo>
                          <a:pt x="1" y="292"/>
                          <a:pt x="84" y="375"/>
                          <a:pt x="181" y="375"/>
                        </a:cubicBezTo>
                        <a:lnTo>
                          <a:pt x="1429" y="375"/>
                        </a:lnTo>
                        <a:cubicBezTo>
                          <a:pt x="1540" y="375"/>
                          <a:pt x="1609" y="292"/>
                          <a:pt x="1609" y="181"/>
                        </a:cubicBezTo>
                        <a:cubicBezTo>
                          <a:pt x="1609" y="84"/>
                          <a:pt x="1540" y="0"/>
                          <a:pt x="142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" name="Google Shape;228;p28">
                    <a:extLst>
                      <a:ext uri="{FF2B5EF4-FFF2-40B4-BE49-F238E27FC236}">
                        <a16:creationId xmlns:a16="http://schemas.microsoft.com/office/drawing/2014/main" id="{86BFC9D6-7082-4E06-DD0C-312B6F3C1C2E}"/>
                      </a:ext>
                    </a:extLst>
                  </p:cNvPr>
                  <p:cNvSpPr/>
                  <p:nvPr/>
                </p:nvSpPr>
                <p:spPr>
                  <a:xfrm>
                    <a:off x="7080209" y="1365642"/>
                    <a:ext cx="136229" cy="1595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57" h="3347" extrusionOk="0">
                        <a:moveTo>
                          <a:pt x="1054" y="2237"/>
                        </a:moveTo>
                        <a:cubicBezTo>
                          <a:pt x="1262" y="2237"/>
                          <a:pt x="1415" y="2404"/>
                          <a:pt x="1415" y="2598"/>
                        </a:cubicBezTo>
                        <a:lnTo>
                          <a:pt x="1415" y="2611"/>
                        </a:lnTo>
                        <a:cubicBezTo>
                          <a:pt x="1415" y="2820"/>
                          <a:pt x="1262" y="2972"/>
                          <a:pt x="1054" y="2972"/>
                        </a:cubicBezTo>
                        <a:lnTo>
                          <a:pt x="735" y="2972"/>
                        </a:lnTo>
                        <a:cubicBezTo>
                          <a:pt x="541" y="2972"/>
                          <a:pt x="374" y="2820"/>
                          <a:pt x="374" y="2611"/>
                        </a:cubicBezTo>
                        <a:lnTo>
                          <a:pt x="374" y="2598"/>
                        </a:lnTo>
                        <a:cubicBezTo>
                          <a:pt x="374" y="2404"/>
                          <a:pt x="541" y="2237"/>
                          <a:pt x="735" y="2237"/>
                        </a:cubicBezTo>
                        <a:close/>
                        <a:moveTo>
                          <a:pt x="1594" y="1"/>
                        </a:moveTo>
                        <a:cubicBezTo>
                          <a:pt x="1580" y="1"/>
                          <a:pt x="1567" y="2"/>
                          <a:pt x="1553" y="4"/>
                        </a:cubicBezTo>
                        <a:cubicBezTo>
                          <a:pt x="1470" y="32"/>
                          <a:pt x="1415" y="102"/>
                          <a:pt x="1415" y="185"/>
                        </a:cubicBezTo>
                        <a:lnTo>
                          <a:pt x="1415" y="1960"/>
                        </a:lnTo>
                        <a:cubicBezTo>
                          <a:pt x="1317" y="1904"/>
                          <a:pt x="1193" y="1862"/>
                          <a:pt x="1054" y="1862"/>
                        </a:cubicBezTo>
                        <a:lnTo>
                          <a:pt x="735" y="1862"/>
                        </a:lnTo>
                        <a:cubicBezTo>
                          <a:pt x="333" y="1862"/>
                          <a:pt x="0" y="2195"/>
                          <a:pt x="0" y="2598"/>
                        </a:cubicBezTo>
                        <a:lnTo>
                          <a:pt x="0" y="2611"/>
                        </a:lnTo>
                        <a:cubicBezTo>
                          <a:pt x="0" y="3014"/>
                          <a:pt x="333" y="3347"/>
                          <a:pt x="735" y="3347"/>
                        </a:cubicBezTo>
                        <a:lnTo>
                          <a:pt x="1054" y="3347"/>
                        </a:lnTo>
                        <a:cubicBezTo>
                          <a:pt x="1456" y="3347"/>
                          <a:pt x="1789" y="3014"/>
                          <a:pt x="1789" y="2611"/>
                        </a:cubicBezTo>
                        <a:lnTo>
                          <a:pt x="1789" y="2598"/>
                        </a:lnTo>
                        <a:lnTo>
                          <a:pt x="1789" y="614"/>
                        </a:lnTo>
                        <a:cubicBezTo>
                          <a:pt x="1872" y="670"/>
                          <a:pt x="1983" y="725"/>
                          <a:pt x="2108" y="767"/>
                        </a:cubicBezTo>
                        <a:cubicBezTo>
                          <a:pt x="2399" y="850"/>
                          <a:pt x="2469" y="1058"/>
                          <a:pt x="2469" y="1058"/>
                        </a:cubicBezTo>
                        <a:lnTo>
                          <a:pt x="2482" y="1086"/>
                        </a:lnTo>
                        <a:cubicBezTo>
                          <a:pt x="2505" y="1154"/>
                          <a:pt x="2575" y="1204"/>
                          <a:pt x="2645" y="1204"/>
                        </a:cubicBezTo>
                        <a:cubicBezTo>
                          <a:pt x="2661" y="1204"/>
                          <a:pt x="2676" y="1202"/>
                          <a:pt x="2691" y="1197"/>
                        </a:cubicBezTo>
                        <a:cubicBezTo>
                          <a:pt x="2802" y="1183"/>
                          <a:pt x="2857" y="1072"/>
                          <a:pt x="2829" y="975"/>
                        </a:cubicBezTo>
                        <a:lnTo>
                          <a:pt x="2829" y="961"/>
                        </a:lnTo>
                        <a:cubicBezTo>
                          <a:pt x="2787" y="808"/>
                          <a:pt x="2607" y="531"/>
                          <a:pt x="2219" y="407"/>
                        </a:cubicBezTo>
                        <a:cubicBezTo>
                          <a:pt x="1914" y="309"/>
                          <a:pt x="1775" y="115"/>
                          <a:pt x="1761" y="87"/>
                        </a:cubicBezTo>
                        <a:cubicBezTo>
                          <a:pt x="1726" y="30"/>
                          <a:pt x="1663" y="1"/>
                          <a:pt x="159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" name="Google Shape;229;p28">
                    <a:extLst>
                      <a:ext uri="{FF2B5EF4-FFF2-40B4-BE49-F238E27FC236}">
                        <a16:creationId xmlns:a16="http://schemas.microsoft.com/office/drawing/2014/main" id="{AC9EA69F-6299-0894-43C6-41557A3C2CB1}"/>
                      </a:ext>
                    </a:extLst>
                  </p:cNvPr>
                  <p:cNvSpPr/>
                  <p:nvPr/>
                </p:nvSpPr>
                <p:spPr>
                  <a:xfrm>
                    <a:off x="7019365" y="1240186"/>
                    <a:ext cx="249999" cy="4120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43" h="8641" extrusionOk="0">
                        <a:moveTo>
                          <a:pt x="3578" y="361"/>
                        </a:moveTo>
                        <a:lnTo>
                          <a:pt x="3578" y="403"/>
                        </a:lnTo>
                        <a:lnTo>
                          <a:pt x="3578" y="666"/>
                        </a:lnTo>
                        <a:cubicBezTo>
                          <a:pt x="3578" y="736"/>
                          <a:pt x="3523" y="791"/>
                          <a:pt x="3453" y="791"/>
                        </a:cubicBezTo>
                        <a:lnTo>
                          <a:pt x="1803" y="791"/>
                        </a:lnTo>
                        <a:cubicBezTo>
                          <a:pt x="1720" y="791"/>
                          <a:pt x="1665" y="736"/>
                          <a:pt x="1665" y="666"/>
                        </a:cubicBezTo>
                        <a:lnTo>
                          <a:pt x="1665" y="403"/>
                        </a:lnTo>
                        <a:lnTo>
                          <a:pt x="1665" y="361"/>
                        </a:lnTo>
                        <a:close/>
                        <a:moveTo>
                          <a:pt x="832" y="0"/>
                        </a:moveTo>
                        <a:cubicBezTo>
                          <a:pt x="374" y="0"/>
                          <a:pt x="0" y="375"/>
                          <a:pt x="0" y="832"/>
                        </a:cubicBezTo>
                        <a:lnTo>
                          <a:pt x="0" y="1636"/>
                        </a:lnTo>
                        <a:cubicBezTo>
                          <a:pt x="0" y="1747"/>
                          <a:pt x="84" y="1831"/>
                          <a:pt x="180" y="1831"/>
                        </a:cubicBezTo>
                        <a:cubicBezTo>
                          <a:pt x="291" y="1831"/>
                          <a:pt x="374" y="1747"/>
                          <a:pt x="374" y="1636"/>
                        </a:cubicBezTo>
                        <a:lnTo>
                          <a:pt x="374" y="832"/>
                        </a:lnTo>
                        <a:cubicBezTo>
                          <a:pt x="374" y="569"/>
                          <a:pt x="568" y="361"/>
                          <a:pt x="832" y="361"/>
                        </a:cubicBezTo>
                        <a:lnTo>
                          <a:pt x="1262" y="361"/>
                        </a:lnTo>
                        <a:cubicBezTo>
                          <a:pt x="1276" y="361"/>
                          <a:pt x="1290" y="388"/>
                          <a:pt x="1290" y="403"/>
                        </a:cubicBezTo>
                        <a:lnTo>
                          <a:pt x="1290" y="666"/>
                        </a:lnTo>
                        <a:cubicBezTo>
                          <a:pt x="1290" y="943"/>
                          <a:pt x="1526" y="1165"/>
                          <a:pt x="1803" y="1165"/>
                        </a:cubicBezTo>
                        <a:lnTo>
                          <a:pt x="3453" y="1165"/>
                        </a:lnTo>
                        <a:cubicBezTo>
                          <a:pt x="3730" y="1165"/>
                          <a:pt x="3952" y="943"/>
                          <a:pt x="3952" y="666"/>
                        </a:cubicBezTo>
                        <a:lnTo>
                          <a:pt x="3952" y="403"/>
                        </a:lnTo>
                        <a:cubicBezTo>
                          <a:pt x="3952" y="388"/>
                          <a:pt x="3967" y="361"/>
                          <a:pt x="3994" y="361"/>
                        </a:cubicBezTo>
                        <a:lnTo>
                          <a:pt x="4410" y="361"/>
                        </a:lnTo>
                        <a:cubicBezTo>
                          <a:pt x="4673" y="361"/>
                          <a:pt x="4882" y="569"/>
                          <a:pt x="4882" y="832"/>
                        </a:cubicBezTo>
                        <a:lnTo>
                          <a:pt x="4882" y="7808"/>
                        </a:lnTo>
                        <a:cubicBezTo>
                          <a:pt x="4882" y="8058"/>
                          <a:pt x="4673" y="8265"/>
                          <a:pt x="4410" y="8265"/>
                        </a:cubicBezTo>
                        <a:lnTo>
                          <a:pt x="832" y="8265"/>
                        </a:lnTo>
                        <a:cubicBezTo>
                          <a:pt x="583" y="8265"/>
                          <a:pt x="374" y="8058"/>
                          <a:pt x="374" y="7808"/>
                        </a:cubicBezTo>
                        <a:lnTo>
                          <a:pt x="374" y="3273"/>
                        </a:lnTo>
                        <a:cubicBezTo>
                          <a:pt x="374" y="3162"/>
                          <a:pt x="291" y="3079"/>
                          <a:pt x="180" y="3079"/>
                        </a:cubicBezTo>
                        <a:cubicBezTo>
                          <a:pt x="84" y="3079"/>
                          <a:pt x="0" y="3162"/>
                          <a:pt x="0" y="3273"/>
                        </a:cubicBezTo>
                        <a:lnTo>
                          <a:pt x="0" y="7808"/>
                        </a:lnTo>
                        <a:cubicBezTo>
                          <a:pt x="0" y="8265"/>
                          <a:pt x="374" y="8640"/>
                          <a:pt x="832" y="8640"/>
                        </a:cubicBezTo>
                        <a:lnTo>
                          <a:pt x="4410" y="8640"/>
                        </a:lnTo>
                        <a:cubicBezTo>
                          <a:pt x="4882" y="8640"/>
                          <a:pt x="5242" y="8265"/>
                          <a:pt x="5242" y="7808"/>
                        </a:cubicBezTo>
                        <a:lnTo>
                          <a:pt x="5242" y="832"/>
                        </a:lnTo>
                        <a:cubicBezTo>
                          <a:pt x="5242" y="375"/>
                          <a:pt x="4882" y="0"/>
                          <a:pt x="441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" name="Google Shape;230;p28">
                    <a:extLst>
                      <a:ext uri="{FF2B5EF4-FFF2-40B4-BE49-F238E27FC236}">
                        <a16:creationId xmlns:a16="http://schemas.microsoft.com/office/drawing/2014/main" id="{B6DBBE9B-B3C0-F06C-D5E2-0B9B2B797552}"/>
                      </a:ext>
                    </a:extLst>
                  </p:cNvPr>
                  <p:cNvSpPr/>
                  <p:nvPr/>
                </p:nvSpPr>
                <p:spPr>
                  <a:xfrm>
                    <a:off x="6955183" y="1401691"/>
                    <a:ext cx="41722" cy="97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5" h="2047" extrusionOk="0">
                        <a:moveTo>
                          <a:pt x="668" y="1"/>
                        </a:moveTo>
                        <a:cubicBezTo>
                          <a:pt x="621" y="1"/>
                          <a:pt x="576" y="18"/>
                          <a:pt x="542" y="52"/>
                        </a:cubicBezTo>
                        <a:cubicBezTo>
                          <a:pt x="1" y="594"/>
                          <a:pt x="1" y="1454"/>
                          <a:pt x="542" y="1994"/>
                        </a:cubicBezTo>
                        <a:cubicBezTo>
                          <a:pt x="576" y="2029"/>
                          <a:pt x="625" y="2046"/>
                          <a:pt x="673" y="2046"/>
                        </a:cubicBezTo>
                        <a:cubicBezTo>
                          <a:pt x="722" y="2046"/>
                          <a:pt x="771" y="2029"/>
                          <a:pt x="805" y="1994"/>
                        </a:cubicBezTo>
                        <a:cubicBezTo>
                          <a:pt x="875" y="1911"/>
                          <a:pt x="875" y="1800"/>
                          <a:pt x="805" y="1731"/>
                        </a:cubicBezTo>
                        <a:cubicBezTo>
                          <a:pt x="417" y="1343"/>
                          <a:pt x="417" y="705"/>
                          <a:pt x="805" y="316"/>
                        </a:cubicBezTo>
                        <a:cubicBezTo>
                          <a:pt x="875" y="246"/>
                          <a:pt x="875" y="122"/>
                          <a:pt x="805" y="52"/>
                        </a:cubicBezTo>
                        <a:cubicBezTo>
                          <a:pt x="763" y="18"/>
                          <a:pt x="715" y="1"/>
                          <a:pt x="66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" name="Google Shape;231;p28">
                    <a:extLst>
                      <a:ext uri="{FF2B5EF4-FFF2-40B4-BE49-F238E27FC236}">
                        <a16:creationId xmlns:a16="http://schemas.microsoft.com/office/drawing/2014/main" id="{E8E8F52D-C3DF-5242-9B72-1968394262C7}"/>
                      </a:ext>
                    </a:extLst>
                  </p:cNvPr>
                  <p:cNvSpPr/>
                  <p:nvPr/>
                </p:nvSpPr>
                <p:spPr>
                  <a:xfrm>
                    <a:off x="6908262" y="1371269"/>
                    <a:ext cx="58220" cy="1585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1" h="3326" extrusionOk="0">
                        <a:moveTo>
                          <a:pt x="1014" y="1"/>
                        </a:moveTo>
                        <a:cubicBezTo>
                          <a:pt x="967" y="1"/>
                          <a:pt x="922" y="18"/>
                          <a:pt x="888" y="52"/>
                        </a:cubicBezTo>
                        <a:cubicBezTo>
                          <a:pt x="1" y="940"/>
                          <a:pt x="1" y="2382"/>
                          <a:pt x="888" y="3270"/>
                        </a:cubicBezTo>
                        <a:cubicBezTo>
                          <a:pt x="916" y="3297"/>
                          <a:pt x="971" y="3325"/>
                          <a:pt x="1012" y="3325"/>
                        </a:cubicBezTo>
                        <a:cubicBezTo>
                          <a:pt x="1068" y="3325"/>
                          <a:pt x="1110" y="3297"/>
                          <a:pt x="1151" y="3270"/>
                        </a:cubicBezTo>
                        <a:cubicBezTo>
                          <a:pt x="1221" y="3201"/>
                          <a:pt x="1221" y="3076"/>
                          <a:pt x="1151" y="3007"/>
                        </a:cubicBezTo>
                        <a:cubicBezTo>
                          <a:pt x="402" y="2258"/>
                          <a:pt x="402" y="1051"/>
                          <a:pt x="1151" y="316"/>
                        </a:cubicBezTo>
                        <a:cubicBezTo>
                          <a:pt x="1221" y="247"/>
                          <a:pt x="1221" y="122"/>
                          <a:pt x="1151" y="52"/>
                        </a:cubicBezTo>
                        <a:cubicBezTo>
                          <a:pt x="1109" y="18"/>
                          <a:pt x="1061" y="1"/>
                          <a:pt x="101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" name="Google Shape;232;p28">
                    <a:extLst>
                      <a:ext uri="{FF2B5EF4-FFF2-40B4-BE49-F238E27FC236}">
                        <a16:creationId xmlns:a16="http://schemas.microsoft.com/office/drawing/2014/main" id="{94F99232-CD9B-6125-C961-99A5678DA8A1}"/>
                      </a:ext>
                    </a:extLst>
                  </p:cNvPr>
                  <p:cNvSpPr/>
                  <p:nvPr/>
                </p:nvSpPr>
                <p:spPr>
                  <a:xfrm>
                    <a:off x="7291781" y="1401691"/>
                    <a:ext cx="41722" cy="97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5" h="2047" extrusionOk="0">
                        <a:moveTo>
                          <a:pt x="210" y="1"/>
                        </a:moveTo>
                        <a:cubicBezTo>
                          <a:pt x="163" y="1"/>
                          <a:pt x="119" y="18"/>
                          <a:pt x="84" y="52"/>
                        </a:cubicBezTo>
                        <a:cubicBezTo>
                          <a:pt x="1" y="122"/>
                          <a:pt x="1" y="246"/>
                          <a:pt x="84" y="316"/>
                        </a:cubicBezTo>
                        <a:cubicBezTo>
                          <a:pt x="472" y="705"/>
                          <a:pt x="472" y="1343"/>
                          <a:pt x="84" y="1731"/>
                        </a:cubicBezTo>
                        <a:cubicBezTo>
                          <a:pt x="1" y="1800"/>
                          <a:pt x="1" y="1911"/>
                          <a:pt x="84" y="1994"/>
                        </a:cubicBezTo>
                        <a:cubicBezTo>
                          <a:pt x="119" y="2029"/>
                          <a:pt x="163" y="2046"/>
                          <a:pt x="210" y="2046"/>
                        </a:cubicBezTo>
                        <a:cubicBezTo>
                          <a:pt x="257" y="2046"/>
                          <a:pt x="305" y="2029"/>
                          <a:pt x="347" y="1994"/>
                        </a:cubicBezTo>
                        <a:cubicBezTo>
                          <a:pt x="874" y="1454"/>
                          <a:pt x="874" y="594"/>
                          <a:pt x="347" y="52"/>
                        </a:cubicBezTo>
                        <a:cubicBezTo>
                          <a:pt x="305" y="18"/>
                          <a:pt x="257" y="1"/>
                          <a:pt x="21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" name="Google Shape;233;p28">
                    <a:extLst>
                      <a:ext uri="{FF2B5EF4-FFF2-40B4-BE49-F238E27FC236}">
                        <a16:creationId xmlns:a16="http://schemas.microsoft.com/office/drawing/2014/main" id="{8108ABA0-BFA3-CD8C-4997-33D680B4A705}"/>
                      </a:ext>
                    </a:extLst>
                  </p:cNvPr>
                  <p:cNvSpPr/>
                  <p:nvPr/>
                </p:nvSpPr>
                <p:spPr>
                  <a:xfrm>
                    <a:off x="7322871" y="1371269"/>
                    <a:ext cx="57600" cy="1584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8" h="3323" extrusionOk="0">
                        <a:moveTo>
                          <a:pt x="196" y="1"/>
                        </a:moveTo>
                        <a:cubicBezTo>
                          <a:pt x="149" y="1"/>
                          <a:pt x="104" y="18"/>
                          <a:pt x="70" y="52"/>
                        </a:cubicBezTo>
                        <a:cubicBezTo>
                          <a:pt x="0" y="122"/>
                          <a:pt x="0" y="247"/>
                          <a:pt x="70" y="316"/>
                        </a:cubicBezTo>
                        <a:cubicBezTo>
                          <a:pt x="805" y="1051"/>
                          <a:pt x="805" y="2258"/>
                          <a:pt x="70" y="3007"/>
                        </a:cubicBezTo>
                        <a:cubicBezTo>
                          <a:pt x="0" y="3076"/>
                          <a:pt x="0" y="3201"/>
                          <a:pt x="70" y="3270"/>
                        </a:cubicBezTo>
                        <a:cubicBezTo>
                          <a:pt x="104" y="3305"/>
                          <a:pt x="149" y="3322"/>
                          <a:pt x="196" y="3322"/>
                        </a:cubicBezTo>
                        <a:cubicBezTo>
                          <a:pt x="243" y="3322"/>
                          <a:pt x="291" y="3305"/>
                          <a:pt x="333" y="3270"/>
                        </a:cubicBezTo>
                        <a:cubicBezTo>
                          <a:pt x="1207" y="2382"/>
                          <a:pt x="1207" y="940"/>
                          <a:pt x="333" y="52"/>
                        </a:cubicBezTo>
                        <a:cubicBezTo>
                          <a:pt x="291" y="18"/>
                          <a:pt x="243" y="1"/>
                          <a:pt x="19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" name="Google Shape;234;p28">
                    <a:extLst>
                      <a:ext uri="{FF2B5EF4-FFF2-40B4-BE49-F238E27FC236}">
                        <a16:creationId xmlns:a16="http://schemas.microsoft.com/office/drawing/2014/main" id="{3E5B3F37-86BB-D38B-A35D-633545C3DD00}"/>
                      </a:ext>
                    </a:extLst>
                  </p:cNvPr>
                  <p:cNvSpPr/>
                  <p:nvPr/>
                </p:nvSpPr>
                <p:spPr>
                  <a:xfrm>
                    <a:off x="7018030" y="1348476"/>
                    <a:ext cx="19502" cy="177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9" h="373" extrusionOk="0">
                        <a:moveTo>
                          <a:pt x="207" y="1"/>
                        </a:moveTo>
                        <a:cubicBezTo>
                          <a:pt x="168" y="1"/>
                          <a:pt x="128" y="14"/>
                          <a:pt x="97" y="46"/>
                        </a:cubicBezTo>
                        <a:cubicBezTo>
                          <a:pt x="14" y="101"/>
                          <a:pt x="1" y="212"/>
                          <a:pt x="56" y="295"/>
                        </a:cubicBezTo>
                        <a:cubicBezTo>
                          <a:pt x="93" y="348"/>
                          <a:pt x="148" y="373"/>
                          <a:pt x="204" y="373"/>
                        </a:cubicBezTo>
                        <a:cubicBezTo>
                          <a:pt x="292" y="373"/>
                          <a:pt x="380" y="309"/>
                          <a:pt x="389" y="198"/>
                        </a:cubicBezTo>
                        <a:cubicBezTo>
                          <a:pt x="409" y="88"/>
                          <a:pt x="307" y="1"/>
                          <a:pt x="20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0" name="Google Shape;235;p28">
                  <a:extLst>
                    <a:ext uri="{FF2B5EF4-FFF2-40B4-BE49-F238E27FC236}">
                      <a16:creationId xmlns:a16="http://schemas.microsoft.com/office/drawing/2014/main" id="{7328A8C9-EAD8-0CCD-A74D-DF20724E1EF0}"/>
                    </a:ext>
                  </a:extLst>
                </p:cNvPr>
                <p:cNvSpPr txBox="1"/>
                <p:nvPr/>
              </p:nvSpPr>
              <p:spPr>
                <a:xfrm>
                  <a:off x="1085175" y="1029513"/>
                  <a:ext cx="858300" cy="146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100" dirty="0">
                      <a:solidFill>
                        <a:schemeClr val="dk1"/>
                      </a:solidFill>
                      <a:latin typeface="Lexend Deca"/>
                      <a:ea typeface="Lexend Deca"/>
                      <a:cs typeface="Lexend Deca"/>
                      <a:sym typeface="Lexend Deca"/>
                    </a:rPr>
                    <a:t>Dataset</a:t>
                  </a:r>
                  <a:endParaRPr sz="1100" dirty="0">
                    <a:solidFill>
                      <a:schemeClr val="dk1"/>
                    </a:solidFill>
                    <a:latin typeface="Lexend Deca"/>
                    <a:ea typeface="Lexend Deca"/>
                    <a:cs typeface="Lexend Deca"/>
                    <a:sym typeface="Lexend Deca"/>
                  </a:endParaRPr>
                </a:p>
              </p:txBody>
            </p:sp>
            <p:sp>
              <p:nvSpPr>
                <p:cNvPr id="21" name="Google Shape;236;p28">
                  <a:extLst>
                    <a:ext uri="{FF2B5EF4-FFF2-40B4-BE49-F238E27FC236}">
                      <a16:creationId xmlns:a16="http://schemas.microsoft.com/office/drawing/2014/main" id="{AE955BBC-B829-2F53-A015-A9A08A90AA8E}"/>
                    </a:ext>
                  </a:extLst>
                </p:cNvPr>
                <p:cNvSpPr txBox="1"/>
                <p:nvPr/>
              </p:nvSpPr>
              <p:spPr>
                <a:xfrm>
                  <a:off x="1085175" y="1526138"/>
                  <a:ext cx="858300" cy="146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100" dirty="0">
                      <a:solidFill>
                        <a:schemeClr val="dk1"/>
                      </a:solidFill>
                      <a:latin typeface="Lexend Deca"/>
                      <a:ea typeface="Lexend Deca"/>
                      <a:cs typeface="Lexend Deca"/>
                      <a:sym typeface="Lexend Deca"/>
                    </a:rPr>
                    <a:t>AutoML</a:t>
                  </a:r>
                  <a:endParaRPr sz="1100" dirty="0">
                    <a:solidFill>
                      <a:schemeClr val="dk1"/>
                    </a:solidFill>
                    <a:latin typeface="Lexend Deca"/>
                    <a:ea typeface="Lexend Deca"/>
                    <a:cs typeface="Lexend Deca"/>
                    <a:sym typeface="Lexend Deca"/>
                  </a:endParaRPr>
                </a:p>
              </p:txBody>
            </p:sp>
            <p:sp>
              <p:nvSpPr>
                <p:cNvPr id="22" name="Google Shape;237;p28">
                  <a:extLst>
                    <a:ext uri="{FF2B5EF4-FFF2-40B4-BE49-F238E27FC236}">
                      <a16:creationId xmlns:a16="http://schemas.microsoft.com/office/drawing/2014/main" id="{86266F19-FBFE-87F1-C9BD-AD2823336ABA}"/>
                    </a:ext>
                  </a:extLst>
                </p:cNvPr>
                <p:cNvSpPr txBox="1"/>
                <p:nvPr/>
              </p:nvSpPr>
              <p:spPr>
                <a:xfrm>
                  <a:off x="1085175" y="2007575"/>
                  <a:ext cx="858300" cy="146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100" dirty="0">
                      <a:solidFill>
                        <a:schemeClr val="dk1"/>
                      </a:solidFill>
                      <a:latin typeface="Lexend Deca"/>
                      <a:ea typeface="Lexend Deca"/>
                      <a:cs typeface="Lexend Deca"/>
                      <a:sym typeface="Lexend Deca"/>
                    </a:rPr>
                    <a:t>Modelos</a:t>
                  </a:r>
                  <a:endParaRPr sz="1100" dirty="0">
                    <a:solidFill>
                      <a:schemeClr val="dk1"/>
                    </a:solidFill>
                    <a:latin typeface="Lexend Deca"/>
                    <a:ea typeface="Lexend Deca"/>
                    <a:cs typeface="Lexend Deca"/>
                    <a:sym typeface="Lexend Deca"/>
                  </a:endParaRPr>
                </a:p>
              </p:txBody>
            </p:sp>
            <p:cxnSp>
              <p:nvCxnSpPr>
                <p:cNvPr id="23" name="Google Shape;238;p28">
                  <a:extLst>
                    <a:ext uri="{FF2B5EF4-FFF2-40B4-BE49-F238E27FC236}">
                      <a16:creationId xmlns:a16="http://schemas.microsoft.com/office/drawing/2014/main" id="{0B41044F-6A80-0EB0-F568-59849F6F34DB}"/>
                    </a:ext>
                  </a:extLst>
                </p:cNvPr>
                <p:cNvCxnSpPr/>
                <p:nvPr/>
              </p:nvCxnSpPr>
              <p:spPr>
                <a:xfrm>
                  <a:off x="729625" y="1355100"/>
                  <a:ext cx="1238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39;p28">
                  <a:extLst>
                    <a:ext uri="{FF2B5EF4-FFF2-40B4-BE49-F238E27FC236}">
                      <a16:creationId xmlns:a16="http://schemas.microsoft.com/office/drawing/2014/main" id="{84E83C92-EEF3-7659-1393-37186BCCF67E}"/>
                    </a:ext>
                  </a:extLst>
                </p:cNvPr>
                <p:cNvCxnSpPr/>
                <p:nvPr/>
              </p:nvCxnSpPr>
              <p:spPr>
                <a:xfrm>
                  <a:off x="729625" y="1845525"/>
                  <a:ext cx="1238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pic>
            <p:nvPicPr>
              <p:cNvPr id="12" name="Gráfico 11" descr="Reproducir con relleno sólido">
                <a:extLst>
                  <a:ext uri="{FF2B5EF4-FFF2-40B4-BE49-F238E27FC236}">
                    <a16:creationId xmlns:a16="http://schemas.microsoft.com/office/drawing/2014/main" id="{668B61C0-AF30-E611-EFD7-0159850AB8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40218" y="2419695"/>
                <a:ext cx="223200" cy="223200"/>
              </a:xfrm>
              <a:prstGeom prst="rect">
                <a:avLst/>
              </a:prstGeom>
            </p:spPr>
          </p:pic>
          <p:sp>
            <p:nvSpPr>
              <p:cNvPr id="13" name="Google Shape;236;p28">
                <a:extLst>
                  <a:ext uri="{FF2B5EF4-FFF2-40B4-BE49-F238E27FC236}">
                    <a16:creationId xmlns:a16="http://schemas.microsoft.com/office/drawing/2014/main" id="{AF246D7E-29AC-6E4F-6123-606668F41AAB}"/>
                  </a:ext>
                </a:extLst>
              </p:cNvPr>
              <p:cNvSpPr txBox="1"/>
              <p:nvPr/>
            </p:nvSpPr>
            <p:spPr>
              <a:xfrm>
                <a:off x="1036175" y="2457685"/>
                <a:ext cx="858300" cy="14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dirty="0">
                    <a:solidFill>
                      <a:schemeClr val="dk1"/>
                    </a:solidFill>
                    <a:latin typeface="Lexend Deca"/>
                    <a:ea typeface="Lexend Deca"/>
                    <a:cs typeface="Lexend Deca"/>
                    <a:sym typeface="Lexend Deca"/>
                  </a:rPr>
                  <a:t>Resultados</a:t>
                </a:r>
                <a:endParaRPr sz="1100" dirty="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1"/>
          <p:cNvSpPr txBox="1">
            <a:spLocks noGrp="1"/>
          </p:cNvSpPr>
          <p:nvPr>
            <p:ph type="title" idx="2"/>
          </p:nvPr>
        </p:nvSpPr>
        <p:spPr>
          <a:xfrm>
            <a:off x="2567450" y="1167600"/>
            <a:ext cx="2154900" cy="1735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50" name="Google Shape;350;p31"/>
          <p:cNvSpPr txBox="1">
            <a:spLocks noGrp="1"/>
          </p:cNvSpPr>
          <p:nvPr>
            <p:ph type="title"/>
          </p:nvPr>
        </p:nvSpPr>
        <p:spPr>
          <a:xfrm>
            <a:off x="2567450" y="3246946"/>
            <a:ext cx="4170300" cy="616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AutoML</a:t>
            </a:r>
            <a:endParaRPr dirty="0"/>
          </a:p>
        </p:txBody>
      </p:sp>
      <p:sp>
        <p:nvSpPr>
          <p:cNvPr id="351" name="Google Shape;351;p31"/>
          <p:cNvSpPr/>
          <p:nvPr/>
        </p:nvSpPr>
        <p:spPr>
          <a:xfrm>
            <a:off x="2661150" y="3023313"/>
            <a:ext cx="4113600" cy="39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1"/>
          <p:cNvSpPr/>
          <p:nvPr/>
        </p:nvSpPr>
        <p:spPr>
          <a:xfrm>
            <a:off x="2661150" y="3023353"/>
            <a:ext cx="646900" cy="38915"/>
          </a:xfrm>
          <a:custGeom>
            <a:avLst/>
            <a:gdLst/>
            <a:ahLst/>
            <a:cxnLst/>
            <a:rect l="l" t="t" r="r" b="b"/>
            <a:pathLst>
              <a:path w="11304" h="680" extrusionOk="0">
                <a:moveTo>
                  <a:pt x="347" y="0"/>
                </a:moveTo>
                <a:cubicBezTo>
                  <a:pt x="153" y="0"/>
                  <a:pt x="0" y="152"/>
                  <a:pt x="0" y="347"/>
                </a:cubicBezTo>
                <a:cubicBezTo>
                  <a:pt x="0" y="527"/>
                  <a:pt x="153" y="679"/>
                  <a:pt x="347" y="679"/>
                </a:cubicBezTo>
                <a:lnTo>
                  <a:pt x="11248" y="679"/>
                </a:lnTo>
                <a:cubicBezTo>
                  <a:pt x="11248" y="458"/>
                  <a:pt x="11261" y="222"/>
                  <a:pt x="11303" y="0"/>
                </a:cubicBezTo>
                <a:close/>
              </a:path>
            </a:pathLst>
          </a:custGeom>
          <a:solidFill>
            <a:srgbClr val="FF6A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3" name="Google Shape;353;p31"/>
          <p:cNvGrpSpPr/>
          <p:nvPr/>
        </p:nvGrpSpPr>
        <p:grpSpPr>
          <a:xfrm>
            <a:off x="3206407" y="2963780"/>
            <a:ext cx="146045" cy="146102"/>
            <a:chOff x="3206407" y="2963780"/>
            <a:chExt cx="146045" cy="146102"/>
          </a:xfrm>
        </p:grpSpPr>
        <p:sp>
          <p:nvSpPr>
            <p:cNvPr id="354" name="Google Shape;354;p31"/>
            <p:cNvSpPr/>
            <p:nvPr/>
          </p:nvSpPr>
          <p:spPr>
            <a:xfrm>
              <a:off x="3206407" y="2963780"/>
              <a:ext cx="146045" cy="146102"/>
            </a:xfrm>
            <a:custGeom>
              <a:avLst/>
              <a:gdLst/>
              <a:ahLst/>
              <a:cxnLst/>
              <a:rect l="l" t="t" r="r" b="b"/>
              <a:pathLst>
                <a:path w="2552" h="2553" extrusionOk="0">
                  <a:moveTo>
                    <a:pt x="1276" y="1"/>
                  </a:moveTo>
                  <a:cubicBezTo>
                    <a:pt x="568" y="1"/>
                    <a:pt x="0" y="570"/>
                    <a:pt x="0" y="1277"/>
                  </a:cubicBezTo>
                  <a:cubicBezTo>
                    <a:pt x="0" y="1984"/>
                    <a:pt x="568" y="2552"/>
                    <a:pt x="1276" y="2552"/>
                  </a:cubicBezTo>
                  <a:cubicBezTo>
                    <a:pt x="1983" y="2552"/>
                    <a:pt x="2552" y="1984"/>
                    <a:pt x="2552" y="1277"/>
                  </a:cubicBezTo>
                  <a:cubicBezTo>
                    <a:pt x="2552" y="570"/>
                    <a:pt x="1983" y="1"/>
                    <a:pt x="1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1"/>
            <p:cNvSpPr/>
            <p:nvPr/>
          </p:nvSpPr>
          <p:spPr>
            <a:xfrm>
              <a:off x="3250815" y="3008245"/>
              <a:ext cx="57227" cy="57170"/>
            </a:xfrm>
            <a:custGeom>
              <a:avLst/>
              <a:gdLst/>
              <a:ahLst/>
              <a:cxnLst/>
              <a:rect l="l" t="t" r="r" b="b"/>
              <a:pathLst>
                <a:path w="1000" h="999" extrusionOk="0">
                  <a:moveTo>
                    <a:pt x="500" y="0"/>
                  </a:moveTo>
                  <a:cubicBezTo>
                    <a:pt x="223" y="0"/>
                    <a:pt x="1" y="222"/>
                    <a:pt x="1" y="500"/>
                  </a:cubicBezTo>
                  <a:cubicBezTo>
                    <a:pt x="1" y="777"/>
                    <a:pt x="223" y="999"/>
                    <a:pt x="500" y="999"/>
                  </a:cubicBezTo>
                  <a:cubicBezTo>
                    <a:pt x="777" y="999"/>
                    <a:pt x="999" y="777"/>
                    <a:pt x="999" y="500"/>
                  </a:cubicBezTo>
                  <a:cubicBezTo>
                    <a:pt x="999" y="222"/>
                    <a:pt x="777" y="0"/>
                    <a:pt x="500" y="0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" name="Google Shape;356;p31"/>
          <p:cNvGrpSpPr/>
          <p:nvPr/>
        </p:nvGrpSpPr>
        <p:grpSpPr>
          <a:xfrm>
            <a:off x="4776350" y="1728120"/>
            <a:ext cx="1314377" cy="482094"/>
            <a:chOff x="4776350" y="1692025"/>
            <a:chExt cx="1314377" cy="482094"/>
          </a:xfrm>
        </p:grpSpPr>
        <p:sp>
          <p:nvSpPr>
            <p:cNvPr id="357" name="Google Shape;357;p31"/>
            <p:cNvSpPr/>
            <p:nvPr/>
          </p:nvSpPr>
          <p:spPr>
            <a:xfrm>
              <a:off x="5195459" y="1692025"/>
              <a:ext cx="492273" cy="482094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1"/>
            <p:cNvSpPr/>
            <p:nvPr/>
          </p:nvSpPr>
          <p:spPr>
            <a:xfrm>
              <a:off x="5377513" y="1860017"/>
              <a:ext cx="42768" cy="146115"/>
            </a:xfrm>
            <a:custGeom>
              <a:avLst/>
              <a:gdLst/>
              <a:ahLst/>
              <a:cxnLst/>
              <a:rect l="l" t="t" r="r" b="b"/>
              <a:pathLst>
                <a:path w="958" h="3273" extrusionOk="0">
                  <a:moveTo>
                    <a:pt x="0" y="0"/>
                  </a:moveTo>
                  <a:lnTo>
                    <a:pt x="0" y="3273"/>
                  </a:lnTo>
                  <a:lnTo>
                    <a:pt x="958" y="3273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1"/>
            <p:cNvSpPr/>
            <p:nvPr/>
          </p:nvSpPr>
          <p:spPr>
            <a:xfrm>
              <a:off x="5458629" y="1860017"/>
              <a:ext cx="43393" cy="146115"/>
            </a:xfrm>
            <a:custGeom>
              <a:avLst/>
              <a:gdLst/>
              <a:ahLst/>
              <a:cxnLst/>
              <a:rect l="l" t="t" r="r" b="b"/>
              <a:pathLst>
                <a:path w="972" h="3273" extrusionOk="0">
                  <a:moveTo>
                    <a:pt x="0" y="0"/>
                  </a:moveTo>
                  <a:lnTo>
                    <a:pt x="0" y="3273"/>
                  </a:lnTo>
                  <a:lnTo>
                    <a:pt x="971" y="3273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1"/>
            <p:cNvSpPr/>
            <p:nvPr/>
          </p:nvSpPr>
          <p:spPr>
            <a:xfrm>
              <a:off x="5829434" y="1802383"/>
              <a:ext cx="261293" cy="261337"/>
            </a:xfrm>
            <a:custGeom>
              <a:avLst/>
              <a:gdLst/>
              <a:ahLst/>
              <a:cxnLst/>
              <a:rect l="l" t="t" r="r" b="b"/>
              <a:pathLst>
                <a:path w="5853" h="5854" extrusionOk="0">
                  <a:moveTo>
                    <a:pt x="2927" y="1"/>
                  </a:moveTo>
                  <a:cubicBezTo>
                    <a:pt x="1319" y="1"/>
                    <a:pt x="1" y="1319"/>
                    <a:pt x="1" y="2928"/>
                  </a:cubicBezTo>
                  <a:cubicBezTo>
                    <a:pt x="1" y="4550"/>
                    <a:pt x="1319" y="5853"/>
                    <a:pt x="2927" y="5853"/>
                  </a:cubicBezTo>
                  <a:cubicBezTo>
                    <a:pt x="4549" y="5853"/>
                    <a:pt x="5853" y="4550"/>
                    <a:pt x="5853" y="2928"/>
                  </a:cubicBezTo>
                  <a:cubicBezTo>
                    <a:pt x="5853" y="1319"/>
                    <a:pt x="4549" y="1"/>
                    <a:pt x="29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1"/>
            <p:cNvSpPr/>
            <p:nvPr/>
          </p:nvSpPr>
          <p:spPr>
            <a:xfrm>
              <a:off x="5931622" y="1905151"/>
              <a:ext cx="48928" cy="56428"/>
            </a:xfrm>
            <a:custGeom>
              <a:avLst/>
              <a:gdLst/>
              <a:ahLst/>
              <a:cxnLst/>
              <a:rect l="l" t="t" r="r" b="b"/>
              <a:pathLst>
                <a:path w="1096" h="1264" extrusionOk="0">
                  <a:moveTo>
                    <a:pt x="0" y="1"/>
                  </a:moveTo>
                  <a:lnTo>
                    <a:pt x="0" y="1263"/>
                  </a:lnTo>
                  <a:lnTo>
                    <a:pt x="1095" y="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1"/>
            <p:cNvSpPr/>
            <p:nvPr/>
          </p:nvSpPr>
          <p:spPr>
            <a:xfrm>
              <a:off x="5980506" y="1905151"/>
              <a:ext cx="8125" cy="55803"/>
            </a:xfrm>
            <a:custGeom>
              <a:avLst/>
              <a:gdLst/>
              <a:ahLst/>
              <a:cxnLst/>
              <a:rect l="l" t="t" r="r" b="b"/>
              <a:pathLst>
                <a:path w="182" h="1250" extrusionOk="0">
                  <a:moveTo>
                    <a:pt x="0" y="1"/>
                  </a:moveTo>
                  <a:lnTo>
                    <a:pt x="0" y="1249"/>
                  </a:lnTo>
                  <a:lnTo>
                    <a:pt x="181" y="1249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1"/>
            <p:cNvSpPr/>
            <p:nvPr/>
          </p:nvSpPr>
          <p:spPr>
            <a:xfrm>
              <a:off x="4776350" y="1802383"/>
              <a:ext cx="260668" cy="261337"/>
            </a:xfrm>
            <a:custGeom>
              <a:avLst/>
              <a:gdLst/>
              <a:ahLst/>
              <a:cxnLst/>
              <a:rect l="l" t="t" r="r" b="b"/>
              <a:pathLst>
                <a:path w="5839" h="5854" extrusionOk="0">
                  <a:moveTo>
                    <a:pt x="2913" y="1"/>
                  </a:moveTo>
                  <a:cubicBezTo>
                    <a:pt x="1304" y="1"/>
                    <a:pt x="1" y="1319"/>
                    <a:pt x="1" y="2928"/>
                  </a:cubicBezTo>
                  <a:cubicBezTo>
                    <a:pt x="1" y="4550"/>
                    <a:pt x="1304" y="5853"/>
                    <a:pt x="2913" y="5853"/>
                  </a:cubicBezTo>
                  <a:cubicBezTo>
                    <a:pt x="4535" y="5853"/>
                    <a:pt x="5839" y="4550"/>
                    <a:pt x="5839" y="2928"/>
                  </a:cubicBezTo>
                  <a:cubicBezTo>
                    <a:pt x="5839" y="1319"/>
                    <a:pt x="4535" y="1"/>
                    <a:pt x="29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4885904" y="1905151"/>
              <a:ext cx="49017" cy="56428"/>
            </a:xfrm>
            <a:custGeom>
              <a:avLst/>
              <a:gdLst/>
              <a:ahLst/>
              <a:cxnLst/>
              <a:rect l="l" t="t" r="r" b="b"/>
              <a:pathLst>
                <a:path w="1098" h="1264" extrusionOk="0">
                  <a:moveTo>
                    <a:pt x="1097" y="1"/>
                  </a:moveTo>
                  <a:lnTo>
                    <a:pt x="1" y="626"/>
                  </a:lnTo>
                  <a:lnTo>
                    <a:pt x="1097" y="1263"/>
                  </a:lnTo>
                  <a:lnTo>
                    <a:pt x="109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4878493" y="1905151"/>
              <a:ext cx="7455" cy="55803"/>
            </a:xfrm>
            <a:custGeom>
              <a:avLst/>
              <a:gdLst/>
              <a:ahLst/>
              <a:cxnLst/>
              <a:rect l="l" t="t" r="r" b="b"/>
              <a:pathLst>
                <a:path w="167" h="1250" extrusionOk="0">
                  <a:moveTo>
                    <a:pt x="1" y="1"/>
                  </a:moveTo>
                  <a:lnTo>
                    <a:pt x="1" y="1249"/>
                  </a:lnTo>
                  <a:lnTo>
                    <a:pt x="167" y="1249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" name="Google Shape;391;p31"/>
          <p:cNvGrpSpPr/>
          <p:nvPr/>
        </p:nvGrpSpPr>
        <p:grpSpPr>
          <a:xfrm>
            <a:off x="2465285" y="552003"/>
            <a:ext cx="599322" cy="250348"/>
            <a:chOff x="2465285" y="552003"/>
            <a:chExt cx="599322" cy="250348"/>
          </a:xfrm>
        </p:grpSpPr>
        <p:sp>
          <p:nvSpPr>
            <p:cNvPr id="392" name="Google Shape;392;p31"/>
            <p:cNvSpPr/>
            <p:nvPr/>
          </p:nvSpPr>
          <p:spPr>
            <a:xfrm>
              <a:off x="2465285" y="552003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1"/>
            <p:cNvSpPr/>
            <p:nvPr/>
          </p:nvSpPr>
          <p:spPr>
            <a:xfrm>
              <a:off x="2569277" y="620325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4" name="Google Shape;394;p31"/>
            <p:cNvSpPr/>
            <p:nvPr/>
          </p:nvSpPr>
          <p:spPr>
            <a:xfrm flipH="1">
              <a:off x="2808974" y="552003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 flipH="1">
              <a:off x="2912966" y="620325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CC2CA841-EEB9-DADF-F0EA-5FF152B1D726}"/>
              </a:ext>
            </a:extLst>
          </p:cNvPr>
          <p:cNvGrpSpPr/>
          <p:nvPr/>
        </p:nvGrpSpPr>
        <p:grpSpPr>
          <a:xfrm>
            <a:off x="705075" y="552000"/>
            <a:ext cx="1262950" cy="2090895"/>
            <a:chOff x="705075" y="552000"/>
            <a:chExt cx="1262950" cy="2090895"/>
          </a:xfrm>
        </p:grpSpPr>
        <p:cxnSp>
          <p:nvCxnSpPr>
            <p:cNvPr id="3" name="Google Shape;239;p28">
              <a:extLst>
                <a:ext uri="{FF2B5EF4-FFF2-40B4-BE49-F238E27FC236}">
                  <a16:creationId xmlns:a16="http://schemas.microsoft.com/office/drawing/2014/main" id="{013E826C-8847-C59D-0ADC-4AAD4127A32B}"/>
                </a:ext>
              </a:extLst>
            </p:cNvPr>
            <p:cNvCxnSpPr/>
            <p:nvPr/>
          </p:nvCxnSpPr>
          <p:spPr>
            <a:xfrm>
              <a:off x="705075" y="2295636"/>
              <a:ext cx="1238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59B59782-46FC-DCD6-3428-DB63CCC7BD18}"/>
                </a:ext>
              </a:extLst>
            </p:cNvPr>
            <p:cNvGrpSpPr/>
            <p:nvPr/>
          </p:nvGrpSpPr>
          <p:grpSpPr>
            <a:xfrm>
              <a:off x="723837" y="552000"/>
              <a:ext cx="1244188" cy="2090895"/>
              <a:chOff x="723837" y="552000"/>
              <a:chExt cx="1244188" cy="2090895"/>
            </a:xfrm>
          </p:grpSpPr>
          <p:grpSp>
            <p:nvGrpSpPr>
              <p:cNvPr id="5" name="Google Shape;215;p28">
                <a:extLst>
                  <a:ext uri="{FF2B5EF4-FFF2-40B4-BE49-F238E27FC236}">
                    <a16:creationId xmlns:a16="http://schemas.microsoft.com/office/drawing/2014/main" id="{61ACD9F2-8A2F-820C-953D-3F6C8DED950E}"/>
                  </a:ext>
                </a:extLst>
              </p:cNvPr>
              <p:cNvGrpSpPr/>
              <p:nvPr/>
            </p:nvGrpSpPr>
            <p:grpSpPr>
              <a:xfrm>
                <a:off x="723837" y="552000"/>
                <a:ext cx="1244188" cy="1640915"/>
                <a:chOff x="723837" y="552000"/>
                <a:chExt cx="1244188" cy="1640915"/>
              </a:xfrm>
            </p:grpSpPr>
            <p:sp>
              <p:nvSpPr>
                <p:cNvPr id="8" name="Google Shape;216;p28">
                  <a:extLst>
                    <a:ext uri="{FF2B5EF4-FFF2-40B4-BE49-F238E27FC236}">
                      <a16:creationId xmlns:a16="http://schemas.microsoft.com/office/drawing/2014/main" id="{F1B45D44-E085-4A76-A482-D6B12DCC109A}"/>
                    </a:ext>
                  </a:extLst>
                </p:cNvPr>
                <p:cNvSpPr/>
                <p:nvPr/>
              </p:nvSpPr>
              <p:spPr>
                <a:xfrm>
                  <a:off x="729625" y="552000"/>
                  <a:ext cx="98100" cy="98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" name="Google Shape;217;p28">
                  <a:extLst>
                    <a:ext uri="{FF2B5EF4-FFF2-40B4-BE49-F238E27FC236}">
                      <a16:creationId xmlns:a16="http://schemas.microsoft.com/office/drawing/2014/main" id="{4E636F9F-DF97-D187-82C5-B5CD4116D632}"/>
                    </a:ext>
                  </a:extLst>
                </p:cNvPr>
                <p:cNvSpPr/>
                <p:nvPr/>
              </p:nvSpPr>
              <p:spPr>
                <a:xfrm>
                  <a:off x="882900" y="552000"/>
                  <a:ext cx="98100" cy="9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" name="Google Shape;218;p28">
                  <a:extLst>
                    <a:ext uri="{FF2B5EF4-FFF2-40B4-BE49-F238E27FC236}">
                      <a16:creationId xmlns:a16="http://schemas.microsoft.com/office/drawing/2014/main" id="{876C5437-B0BA-859C-BA5E-1C59E4F7989B}"/>
                    </a:ext>
                  </a:extLst>
                </p:cNvPr>
                <p:cNvSpPr/>
                <p:nvPr/>
              </p:nvSpPr>
              <p:spPr>
                <a:xfrm>
                  <a:off x="1036175" y="552000"/>
                  <a:ext cx="98100" cy="981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" name="Google Shape;219;p28">
                  <a:extLst>
                    <a:ext uri="{FF2B5EF4-FFF2-40B4-BE49-F238E27FC236}">
                      <a16:creationId xmlns:a16="http://schemas.microsoft.com/office/drawing/2014/main" id="{A8211053-E75B-E65E-F221-A0580D68B0E0}"/>
                    </a:ext>
                  </a:extLst>
                </p:cNvPr>
                <p:cNvGrpSpPr/>
                <p:nvPr/>
              </p:nvGrpSpPr>
              <p:grpSpPr>
                <a:xfrm>
                  <a:off x="729630" y="1968358"/>
                  <a:ext cx="255615" cy="224557"/>
                  <a:chOff x="6184139" y="1980808"/>
                  <a:chExt cx="451696" cy="396814"/>
                </a:xfrm>
              </p:grpSpPr>
              <p:sp>
                <p:nvSpPr>
                  <p:cNvPr id="30" name="Google Shape;220;p28">
                    <a:extLst>
                      <a:ext uri="{FF2B5EF4-FFF2-40B4-BE49-F238E27FC236}">
                        <a16:creationId xmlns:a16="http://schemas.microsoft.com/office/drawing/2014/main" id="{94669392-C884-22F0-F6A4-2DE6919E6DAE}"/>
                      </a:ext>
                    </a:extLst>
                  </p:cNvPr>
                  <p:cNvSpPr/>
                  <p:nvPr/>
                </p:nvSpPr>
                <p:spPr>
                  <a:xfrm>
                    <a:off x="6184139" y="1980808"/>
                    <a:ext cx="451696" cy="3968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73" h="8322" extrusionOk="0">
                        <a:moveTo>
                          <a:pt x="4272" y="361"/>
                        </a:moveTo>
                        <a:cubicBezTo>
                          <a:pt x="4675" y="361"/>
                          <a:pt x="5063" y="583"/>
                          <a:pt x="5257" y="943"/>
                        </a:cubicBezTo>
                        <a:cubicBezTo>
                          <a:pt x="5285" y="1013"/>
                          <a:pt x="5354" y="1041"/>
                          <a:pt x="5437" y="1041"/>
                        </a:cubicBezTo>
                        <a:cubicBezTo>
                          <a:pt x="5466" y="1038"/>
                          <a:pt x="5495" y="1036"/>
                          <a:pt x="5524" y="1036"/>
                        </a:cubicBezTo>
                        <a:cubicBezTo>
                          <a:pt x="5868" y="1036"/>
                          <a:pt x="6196" y="1263"/>
                          <a:pt x="6324" y="1596"/>
                        </a:cubicBezTo>
                        <a:cubicBezTo>
                          <a:pt x="6349" y="1657"/>
                          <a:pt x="6408" y="1709"/>
                          <a:pt x="6480" y="1709"/>
                        </a:cubicBezTo>
                        <a:cubicBezTo>
                          <a:pt x="6489" y="1709"/>
                          <a:pt x="6497" y="1708"/>
                          <a:pt x="6505" y="1707"/>
                        </a:cubicBezTo>
                        <a:cubicBezTo>
                          <a:pt x="6521" y="1705"/>
                          <a:pt x="6536" y="1704"/>
                          <a:pt x="6552" y="1704"/>
                        </a:cubicBezTo>
                        <a:cubicBezTo>
                          <a:pt x="6838" y="1704"/>
                          <a:pt x="7088" y="1944"/>
                          <a:pt x="7088" y="2234"/>
                        </a:cubicBezTo>
                        <a:cubicBezTo>
                          <a:pt x="7088" y="2524"/>
                          <a:pt x="6851" y="2760"/>
                          <a:pt x="6561" y="2760"/>
                        </a:cubicBezTo>
                        <a:lnTo>
                          <a:pt x="6311" y="2760"/>
                        </a:lnTo>
                        <a:lnTo>
                          <a:pt x="6311" y="2178"/>
                        </a:lnTo>
                        <a:cubicBezTo>
                          <a:pt x="6311" y="2073"/>
                          <a:pt x="6222" y="1988"/>
                          <a:pt x="6120" y="1988"/>
                        </a:cubicBezTo>
                        <a:cubicBezTo>
                          <a:pt x="6101" y="1988"/>
                          <a:pt x="6081" y="1991"/>
                          <a:pt x="6061" y="1997"/>
                        </a:cubicBezTo>
                        <a:lnTo>
                          <a:pt x="4064" y="2566"/>
                        </a:lnTo>
                        <a:cubicBezTo>
                          <a:pt x="3981" y="2594"/>
                          <a:pt x="3926" y="2677"/>
                          <a:pt x="3939" y="2760"/>
                        </a:cubicBezTo>
                        <a:lnTo>
                          <a:pt x="3066" y="2760"/>
                        </a:lnTo>
                        <a:cubicBezTo>
                          <a:pt x="2678" y="2760"/>
                          <a:pt x="2345" y="2413"/>
                          <a:pt x="2373" y="2025"/>
                        </a:cubicBezTo>
                        <a:cubicBezTo>
                          <a:pt x="2373" y="1886"/>
                          <a:pt x="2441" y="1720"/>
                          <a:pt x="2552" y="1609"/>
                        </a:cubicBezTo>
                        <a:cubicBezTo>
                          <a:pt x="2678" y="1470"/>
                          <a:pt x="2830" y="1401"/>
                          <a:pt x="3011" y="1387"/>
                        </a:cubicBezTo>
                        <a:cubicBezTo>
                          <a:pt x="3094" y="1374"/>
                          <a:pt x="3163" y="1318"/>
                          <a:pt x="3177" y="1235"/>
                        </a:cubicBezTo>
                        <a:cubicBezTo>
                          <a:pt x="3232" y="999"/>
                          <a:pt x="3371" y="777"/>
                          <a:pt x="3565" y="610"/>
                        </a:cubicBezTo>
                        <a:cubicBezTo>
                          <a:pt x="3773" y="444"/>
                          <a:pt x="4009" y="361"/>
                          <a:pt x="4272" y="361"/>
                        </a:cubicBezTo>
                        <a:close/>
                        <a:moveTo>
                          <a:pt x="5936" y="2413"/>
                        </a:moveTo>
                        <a:lnTo>
                          <a:pt x="5936" y="2816"/>
                        </a:lnTo>
                        <a:lnTo>
                          <a:pt x="4300" y="3301"/>
                        </a:lnTo>
                        <a:lnTo>
                          <a:pt x="4300" y="2885"/>
                        </a:lnTo>
                        <a:lnTo>
                          <a:pt x="5936" y="2413"/>
                        </a:lnTo>
                        <a:close/>
                        <a:moveTo>
                          <a:pt x="5618" y="4493"/>
                        </a:moveTo>
                        <a:cubicBezTo>
                          <a:pt x="5797" y="4493"/>
                          <a:pt x="5936" y="4632"/>
                          <a:pt x="5936" y="4813"/>
                        </a:cubicBezTo>
                        <a:lnTo>
                          <a:pt x="5936" y="4826"/>
                        </a:lnTo>
                        <a:lnTo>
                          <a:pt x="5936" y="4841"/>
                        </a:lnTo>
                        <a:cubicBezTo>
                          <a:pt x="5936" y="5007"/>
                          <a:pt x="5797" y="5146"/>
                          <a:pt x="5618" y="5146"/>
                        </a:cubicBezTo>
                        <a:lnTo>
                          <a:pt x="5326" y="5146"/>
                        </a:lnTo>
                        <a:cubicBezTo>
                          <a:pt x="5146" y="5146"/>
                          <a:pt x="5007" y="5007"/>
                          <a:pt x="5007" y="4841"/>
                        </a:cubicBezTo>
                        <a:lnTo>
                          <a:pt x="5007" y="4813"/>
                        </a:lnTo>
                        <a:cubicBezTo>
                          <a:pt x="5007" y="4632"/>
                          <a:pt x="5146" y="4493"/>
                          <a:pt x="5326" y="4493"/>
                        </a:cubicBezTo>
                        <a:close/>
                        <a:moveTo>
                          <a:pt x="3621" y="4909"/>
                        </a:moveTo>
                        <a:cubicBezTo>
                          <a:pt x="3800" y="4909"/>
                          <a:pt x="3939" y="5048"/>
                          <a:pt x="3939" y="5215"/>
                        </a:cubicBezTo>
                        <a:lnTo>
                          <a:pt x="3939" y="5229"/>
                        </a:lnTo>
                        <a:lnTo>
                          <a:pt x="3939" y="5242"/>
                        </a:lnTo>
                        <a:cubicBezTo>
                          <a:pt x="3939" y="5409"/>
                          <a:pt x="3800" y="5547"/>
                          <a:pt x="3621" y="5547"/>
                        </a:cubicBezTo>
                        <a:lnTo>
                          <a:pt x="3316" y="5547"/>
                        </a:lnTo>
                        <a:cubicBezTo>
                          <a:pt x="3149" y="5547"/>
                          <a:pt x="3011" y="5409"/>
                          <a:pt x="3011" y="5242"/>
                        </a:cubicBezTo>
                        <a:lnTo>
                          <a:pt x="3011" y="5215"/>
                        </a:lnTo>
                        <a:cubicBezTo>
                          <a:pt x="3011" y="5048"/>
                          <a:pt x="3149" y="4909"/>
                          <a:pt x="3316" y="4909"/>
                        </a:cubicBezTo>
                        <a:close/>
                        <a:moveTo>
                          <a:pt x="7615" y="2483"/>
                        </a:moveTo>
                        <a:lnTo>
                          <a:pt x="7615" y="6200"/>
                        </a:lnTo>
                        <a:lnTo>
                          <a:pt x="1873" y="6200"/>
                        </a:lnTo>
                        <a:lnTo>
                          <a:pt x="1873" y="2483"/>
                        </a:lnTo>
                        <a:lnTo>
                          <a:pt x="2081" y="2483"/>
                        </a:lnTo>
                        <a:cubicBezTo>
                          <a:pt x="2247" y="2871"/>
                          <a:pt x="2636" y="3134"/>
                          <a:pt x="3066" y="3134"/>
                        </a:cubicBezTo>
                        <a:lnTo>
                          <a:pt x="3939" y="3134"/>
                        </a:lnTo>
                        <a:lnTo>
                          <a:pt x="3939" y="4619"/>
                        </a:lnTo>
                        <a:cubicBezTo>
                          <a:pt x="3843" y="4563"/>
                          <a:pt x="3732" y="4536"/>
                          <a:pt x="3621" y="4536"/>
                        </a:cubicBezTo>
                        <a:lnTo>
                          <a:pt x="3316" y="4536"/>
                        </a:lnTo>
                        <a:cubicBezTo>
                          <a:pt x="2941" y="4536"/>
                          <a:pt x="2636" y="4841"/>
                          <a:pt x="2636" y="5215"/>
                        </a:cubicBezTo>
                        <a:lnTo>
                          <a:pt x="2636" y="5242"/>
                        </a:lnTo>
                        <a:cubicBezTo>
                          <a:pt x="2636" y="5617"/>
                          <a:pt x="2941" y="5922"/>
                          <a:pt x="3316" y="5922"/>
                        </a:cubicBezTo>
                        <a:lnTo>
                          <a:pt x="3621" y="5922"/>
                        </a:lnTo>
                        <a:cubicBezTo>
                          <a:pt x="4009" y="5922"/>
                          <a:pt x="4300" y="5590"/>
                          <a:pt x="4300" y="5215"/>
                        </a:cubicBezTo>
                        <a:lnTo>
                          <a:pt x="4300" y="3676"/>
                        </a:lnTo>
                        <a:lnTo>
                          <a:pt x="5936" y="3204"/>
                        </a:lnTo>
                        <a:lnTo>
                          <a:pt x="5936" y="4203"/>
                        </a:lnTo>
                        <a:cubicBezTo>
                          <a:pt x="5840" y="4161"/>
                          <a:pt x="5742" y="4133"/>
                          <a:pt x="5618" y="4133"/>
                        </a:cubicBezTo>
                        <a:lnTo>
                          <a:pt x="5326" y="4133"/>
                        </a:lnTo>
                        <a:cubicBezTo>
                          <a:pt x="4952" y="4133"/>
                          <a:pt x="4647" y="4438"/>
                          <a:pt x="4647" y="4813"/>
                        </a:cubicBezTo>
                        <a:lnTo>
                          <a:pt x="4647" y="4841"/>
                        </a:lnTo>
                        <a:cubicBezTo>
                          <a:pt x="4647" y="5215"/>
                          <a:pt x="4952" y="5520"/>
                          <a:pt x="5326" y="5520"/>
                        </a:cubicBezTo>
                        <a:lnTo>
                          <a:pt x="5618" y="5520"/>
                        </a:lnTo>
                        <a:cubicBezTo>
                          <a:pt x="6006" y="5520"/>
                          <a:pt x="6311" y="5187"/>
                          <a:pt x="6311" y="4813"/>
                        </a:cubicBezTo>
                        <a:lnTo>
                          <a:pt x="6311" y="3134"/>
                        </a:lnTo>
                        <a:lnTo>
                          <a:pt x="6561" y="3134"/>
                        </a:lnTo>
                        <a:cubicBezTo>
                          <a:pt x="6962" y="3134"/>
                          <a:pt x="7323" y="2857"/>
                          <a:pt x="7434" y="2483"/>
                        </a:cubicBezTo>
                        <a:close/>
                        <a:moveTo>
                          <a:pt x="8044" y="1664"/>
                        </a:moveTo>
                        <a:cubicBezTo>
                          <a:pt x="8253" y="1664"/>
                          <a:pt x="8432" y="1831"/>
                          <a:pt x="8432" y="2053"/>
                        </a:cubicBezTo>
                        <a:lnTo>
                          <a:pt x="8432" y="6629"/>
                        </a:lnTo>
                        <a:cubicBezTo>
                          <a:pt x="8432" y="6838"/>
                          <a:pt x="8253" y="7017"/>
                          <a:pt x="8044" y="7017"/>
                        </a:cubicBezTo>
                        <a:lnTo>
                          <a:pt x="1443" y="7017"/>
                        </a:lnTo>
                        <a:cubicBezTo>
                          <a:pt x="1221" y="7017"/>
                          <a:pt x="1055" y="6838"/>
                          <a:pt x="1055" y="6629"/>
                        </a:cubicBezTo>
                        <a:lnTo>
                          <a:pt x="1055" y="2053"/>
                        </a:lnTo>
                        <a:cubicBezTo>
                          <a:pt x="1055" y="1831"/>
                          <a:pt x="1221" y="1664"/>
                          <a:pt x="1443" y="1664"/>
                        </a:cubicBezTo>
                        <a:lnTo>
                          <a:pt x="2081" y="1664"/>
                        </a:lnTo>
                        <a:cubicBezTo>
                          <a:pt x="2025" y="1803"/>
                          <a:pt x="1998" y="1956"/>
                          <a:pt x="1998" y="2108"/>
                        </a:cubicBezTo>
                        <a:lnTo>
                          <a:pt x="1679" y="2108"/>
                        </a:lnTo>
                        <a:cubicBezTo>
                          <a:pt x="1582" y="2108"/>
                          <a:pt x="1498" y="2191"/>
                          <a:pt x="1498" y="2289"/>
                        </a:cubicBezTo>
                        <a:lnTo>
                          <a:pt x="1498" y="6394"/>
                        </a:lnTo>
                        <a:cubicBezTo>
                          <a:pt x="1498" y="6490"/>
                          <a:pt x="1582" y="6574"/>
                          <a:pt x="1679" y="6574"/>
                        </a:cubicBezTo>
                        <a:lnTo>
                          <a:pt x="7794" y="6574"/>
                        </a:lnTo>
                        <a:cubicBezTo>
                          <a:pt x="7905" y="6574"/>
                          <a:pt x="7989" y="6490"/>
                          <a:pt x="7989" y="6394"/>
                        </a:cubicBezTo>
                        <a:lnTo>
                          <a:pt x="7989" y="2289"/>
                        </a:lnTo>
                        <a:cubicBezTo>
                          <a:pt x="7989" y="2191"/>
                          <a:pt x="7905" y="2108"/>
                          <a:pt x="7794" y="2108"/>
                        </a:cubicBezTo>
                        <a:lnTo>
                          <a:pt x="7448" y="2108"/>
                        </a:lnTo>
                        <a:cubicBezTo>
                          <a:pt x="7434" y="1942"/>
                          <a:pt x="7365" y="1790"/>
                          <a:pt x="7254" y="1664"/>
                        </a:cubicBezTo>
                        <a:close/>
                        <a:moveTo>
                          <a:pt x="4272" y="0"/>
                        </a:moveTo>
                        <a:cubicBezTo>
                          <a:pt x="3926" y="0"/>
                          <a:pt x="3593" y="111"/>
                          <a:pt x="3329" y="320"/>
                        </a:cubicBezTo>
                        <a:cubicBezTo>
                          <a:pt x="3107" y="514"/>
                          <a:pt x="2941" y="749"/>
                          <a:pt x="2844" y="1026"/>
                        </a:cubicBezTo>
                        <a:cubicBezTo>
                          <a:pt x="2663" y="1069"/>
                          <a:pt x="2484" y="1165"/>
                          <a:pt x="2345" y="1290"/>
                        </a:cubicBezTo>
                        <a:lnTo>
                          <a:pt x="1443" y="1290"/>
                        </a:lnTo>
                        <a:cubicBezTo>
                          <a:pt x="1027" y="1290"/>
                          <a:pt x="681" y="1637"/>
                          <a:pt x="681" y="2053"/>
                        </a:cubicBezTo>
                        <a:lnTo>
                          <a:pt x="681" y="6629"/>
                        </a:lnTo>
                        <a:cubicBezTo>
                          <a:pt x="681" y="6768"/>
                          <a:pt x="722" y="6906"/>
                          <a:pt x="792" y="7017"/>
                        </a:cubicBezTo>
                        <a:lnTo>
                          <a:pt x="195" y="7017"/>
                        </a:lnTo>
                        <a:cubicBezTo>
                          <a:pt x="84" y="7017"/>
                          <a:pt x="1" y="7101"/>
                          <a:pt x="1" y="7198"/>
                        </a:cubicBezTo>
                        <a:lnTo>
                          <a:pt x="1" y="7642"/>
                        </a:lnTo>
                        <a:cubicBezTo>
                          <a:pt x="1" y="8016"/>
                          <a:pt x="320" y="8321"/>
                          <a:pt x="694" y="8321"/>
                        </a:cubicBezTo>
                        <a:lnTo>
                          <a:pt x="3926" y="8321"/>
                        </a:lnTo>
                        <a:cubicBezTo>
                          <a:pt x="4037" y="8321"/>
                          <a:pt x="4120" y="8238"/>
                          <a:pt x="4120" y="8141"/>
                        </a:cubicBezTo>
                        <a:cubicBezTo>
                          <a:pt x="4120" y="8030"/>
                          <a:pt x="4037" y="7947"/>
                          <a:pt x="3926" y="7947"/>
                        </a:cubicBezTo>
                        <a:lnTo>
                          <a:pt x="694" y="7947"/>
                        </a:lnTo>
                        <a:cubicBezTo>
                          <a:pt x="514" y="7947"/>
                          <a:pt x="376" y="7808"/>
                          <a:pt x="376" y="7642"/>
                        </a:cubicBezTo>
                        <a:lnTo>
                          <a:pt x="376" y="7392"/>
                        </a:lnTo>
                        <a:lnTo>
                          <a:pt x="9098" y="7392"/>
                        </a:lnTo>
                        <a:lnTo>
                          <a:pt x="9098" y="7642"/>
                        </a:lnTo>
                        <a:cubicBezTo>
                          <a:pt x="9098" y="7808"/>
                          <a:pt x="8959" y="7947"/>
                          <a:pt x="8793" y="7947"/>
                        </a:cubicBezTo>
                        <a:lnTo>
                          <a:pt x="5562" y="7947"/>
                        </a:lnTo>
                        <a:cubicBezTo>
                          <a:pt x="5451" y="7947"/>
                          <a:pt x="5368" y="8030"/>
                          <a:pt x="5368" y="8141"/>
                        </a:cubicBezTo>
                        <a:cubicBezTo>
                          <a:pt x="5368" y="8238"/>
                          <a:pt x="5451" y="8321"/>
                          <a:pt x="5562" y="8321"/>
                        </a:cubicBezTo>
                        <a:lnTo>
                          <a:pt x="8793" y="8321"/>
                        </a:lnTo>
                        <a:cubicBezTo>
                          <a:pt x="9168" y="8321"/>
                          <a:pt x="9473" y="8016"/>
                          <a:pt x="9473" y="7642"/>
                        </a:cubicBezTo>
                        <a:lnTo>
                          <a:pt x="9473" y="7198"/>
                        </a:lnTo>
                        <a:cubicBezTo>
                          <a:pt x="9473" y="7101"/>
                          <a:pt x="9390" y="7017"/>
                          <a:pt x="9292" y="7017"/>
                        </a:cubicBezTo>
                        <a:lnTo>
                          <a:pt x="8696" y="7017"/>
                        </a:lnTo>
                        <a:cubicBezTo>
                          <a:pt x="8765" y="6906"/>
                          <a:pt x="8793" y="6768"/>
                          <a:pt x="8793" y="6629"/>
                        </a:cubicBezTo>
                        <a:lnTo>
                          <a:pt x="8793" y="2053"/>
                        </a:lnTo>
                        <a:cubicBezTo>
                          <a:pt x="8793" y="1637"/>
                          <a:pt x="8460" y="1290"/>
                          <a:pt x="8044" y="1290"/>
                        </a:cubicBezTo>
                        <a:lnTo>
                          <a:pt x="6588" y="1290"/>
                        </a:lnTo>
                        <a:cubicBezTo>
                          <a:pt x="6367" y="915"/>
                          <a:pt x="5964" y="666"/>
                          <a:pt x="5520" y="666"/>
                        </a:cubicBezTo>
                        <a:cubicBezTo>
                          <a:pt x="5243" y="250"/>
                          <a:pt x="4771" y="0"/>
                          <a:pt x="427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" name="Google Shape;221;p28">
                    <a:extLst>
                      <a:ext uri="{FF2B5EF4-FFF2-40B4-BE49-F238E27FC236}">
                        <a16:creationId xmlns:a16="http://schemas.microsoft.com/office/drawing/2014/main" id="{890D6B85-D631-3E81-9850-A0C32DF18882}"/>
                      </a:ext>
                    </a:extLst>
                  </p:cNvPr>
                  <p:cNvSpPr/>
                  <p:nvPr/>
                </p:nvSpPr>
                <p:spPr>
                  <a:xfrm>
                    <a:off x="6400384" y="2359892"/>
                    <a:ext cx="19216" cy="174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3" h="367" extrusionOk="0">
                        <a:moveTo>
                          <a:pt x="192" y="0"/>
                        </a:moveTo>
                        <a:cubicBezTo>
                          <a:pt x="147" y="0"/>
                          <a:pt x="103" y="19"/>
                          <a:pt x="70" y="53"/>
                        </a:cubicBezTo>
                        <a:cubicBezTo>
                          <a:pt x="14" y="121"/>
                          <a:pt x="1" y="219"/>
                          <a:pt x="56" y="288"/>
                        </a:cubicBezTo>
                        <a:cubicBezTo>
                          <a:pt x="89" y="342"/>
                          <a:pt x="142" y="366"/>
                          <a:pt x="197" y="366"/>
                        </a:cubicBezTo>
                        <a:cubicBezTo>
                          <a:pt x="283" y="366"/>
                          <a:pt x="372" y="306"/>
                          <a:pt x="389" y="205"/>
                        </a:cubicBezTo>
                        <a:cubicBezTo>
                          <a:pt x="403" y="136"/>
                          <a:pt x="362" y="53"/>
                          <a:pt x="278" y="25"/>
                        </a:cubicBezTo>
                        <a:cubicBezTo>
                          <a:pt x="251" y="8"/>
                          <a:pt x="221" y="0"/>
                          <a:pt x="19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2" name="Google Shape;222;p28">
                  <a:extLst>
                    <a:ext uri="{FF2B5EF4-FFF2-40B4-BE49-F238E27FC236}">
                      <a16:creationId xmlns:a16="http://schemas.microsoft.com/office/drawing/2014/main" id="{EADC76A9-9BD8-D833-25F5-1E46CAD9D6E6}"/>
                    </a:ext>
                  </a:extLst>
                </p:cNvPr>
                <p:cNvGrpSpPr/>
                <p:nvPr/>
              </p:nvGrpSpPr>
              <p:grpSpPr>
                <a:xfrm>
                  <a:off x="729630" y="975085"/>
                  <a:ext cx="255615" cy="254967"/>
                  <a:chOff x="6184139" y="1220827"/>
                  <a:chExt cx="451696" cy="450552"/>
                </a:xfrm>
              </p:grpSpPr>
              <p:sp>
                <p:nvSpPr>
                  <p:cNvPr id="27" name="Google Shape;223;p28">
                    <a:extLst>
                      <a:ext uri="{FF2B5EF4-FFF2-40B4-BE49-F238E27FC236}">
                        <a16:creationId xmlns:a16="http://schemas.microsoft.com/office/drawing/2014/main" id="{06BFC098-63C8-4C97-6A20-8F7FE3E28AF6}"/>
                      </a:ext>
                    </a:extLst>
                  </p:cNvPr>
                  <p:cNvSpPr/>
                  <p:nvPr/>
                </p:nvSpPr>
                <p:spPr>
                  <a:xfrm>
                    <a:off x="6353416" y="1390104"/>
                    <a:ext cx="117776" cy="1370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0" h="2875" extrusionOk="0">
                        <a:moveTo>
                          <a:pt x="916" y="1946"/>
                        </a:moveTo>
                        <a:cubicBezTo>
                          <a:pt x="1069" y="1946"/>
                          <a:pt x="1193" y="2070"/>
                          <a:pt x="1193" y="2224"/>
                        </a:cubicBezTo>
                        <a:cubicBezTo>
                          <a:pt x="1193" y="2376"/>
                          <a:pt x="1069" y="2501"/>
                          <a:pt x="916" y="2501"/>
                        </a:cubicBezTo>
                        <a:lnTo>
                          <a:pt x="666" y="2501"/>
                        </a:lnTo>
                        <a:cubicBezTo>
                          <a:pt x="500" y="2501"/>
                          <a:pt x="376" y="2376"/>
                          <a:pt x="376" y="2224"/>
                        </a:cubicBezTo>
                        <a:cubicBezTo>
                          <a:pt x="376" y="2070"/>
                          <a:pt x="500" y="1946"/>
                          <a:pt x="666" y="1946"/>
                        </a:cubicBezTo>
                        <a:close/>
                        <a:moveTo>
                          <a:pt x="1383" y="1"/>
                        </a:moveTo>
                        <a:cubicBezTo>
                          <a:pt x="1371" y="1"/>
                          <a:pt x="1358" y="2"/>
                          <a:pt x="1347" y="5"/>
                        </a:cubicBezTo>
                        <a:cubicBezTo>
                          <a:pt x="1263" y="18"/>
                          <a:pt x="1193" y="101"/>
                          <a:pt x="1193" y="184"/>
                        </a:cubicBezTo>
                        <a:lnTo>
                          <a:pt x="1193" y="1627"/>
                        </a:lnTo>
                        <a:cubicBezTo>
                          <a:pt x="1110" y="1599"/>
                          <a:pt x="1014" y="1571"/>
                          <a:pt x="916" y="1571"/>
                        </a:cubicBezTo>
                        <a:lnTo>
                          <a:pt x="666" y="1571"/>
                        </a:lnTo>
                        <a:cubicBezTo>
                          <a:pt x="320" y="1571"/>
                          <a:pt x="15" y="1849"/>
                          <a:pt x="15" y="2209"/>
                        </a:cubicBezTo>
                        <a:cubicBezTo>
                          <a:pt x="1" y="2570"/>
                          <a:pt x="293" y="2875"/>
                          <a:pt x="666" y="2875"/>
                        </a:cubicBezTo>
                        <a:lnTo>
                          <a:pt x="916" y="2875"/>
                        </a:lnTo>
                        <a:cubicBezTo>
                          <a:pt x="1277" y="2875"/>
                          <a:pt x="1568" y="2584"/>
                          <a:pt x="1568" y="2224"/>
                        </a:cubicBezTo>
                        <a:lnTo>
                          <a:pt x="1568" y="600"/>
                        </a:lnTo>
                        <a:cubicBezTo>
                          <a:pt x="1637" y="628"/>
                          <a:pt x="1707" y="670"/>
                          <a:pt x="1804" y="698"/>
                        </a:cubicBezTo>
                        <a:cubicBezTo>
                          <a:pt x="2026" y="767"/>
                          <a:pt x="2081" y="920"/>
                          <a:pt x="2081" y="933"/>
                        </a:cubicBezTo>
                        <a:lnTo>
                          <a:pt x="2095" y="948"/>
                        </a:lnTo>
                        <a:cubicBezTo>
                          <a:pt x="2118" y="1025"/>
                          <a:pt x="2183" y="1067"/>
                          <a:pt x="2259" y="1067"/>
                        </a:cubicBezTo>
                        <a:cubicBezTo>
                          <a:pt x="2278" y="1067"/>
                          <a:pt x="2297" y="1064"/>
                          <a:pt x="2317" y="1059"/>
                        </a:cubicBezTo>
                        <a:cubicBezTo>
                          <a:pt x="2414" y="1031"/>
                          <a:pt x="2469" y="933"/>
                          <a:pt x="2442" y="822"/>
                        </a:cubicBezTo>
                        <a:cubicBezTo>
                          <a:pt x="2401" y="698"/>
                          <a:pt x="2247" y="448"/>
                          <a:pt x="1915" y="337"/>
                        </a:cubicBezTo>
                        <a:cubicBezTo>
                          <a:pt x="1665" y="268"/>
                          <a:pt x="1554" y="101"/>
                          <a:pt x="1541" y="88"/>
                        </a:cubicBezTo>
                        <a:cubicBezTo>
                          <a:pt x="1506" y="30"/>
                          <a:pt x="1443" y="1"/>
                          <a:pt x="138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" name="Google Shape;224;p28">
                    <a:extLst>
                      <a:ext uri="{FF2B5EF4-FFF2-40B4-BE49-F238E27FC236}">
                        <a16:creationId xmlns:a16="http://schemas.microsoft.com/office/drawing/2014/main" id="{5D1D2725-F3DA-9155-A7BF-0036642733DE}"/>
                      </a:ext>
                    </a:extLst>
                  </p:cNvPr>
                  <p:cNvSpPr/>
                  <p:nvPr/>
                </p:nvSpPr>
                <p:spPr>
                  <a:xfrm>
                    <a:off x="6184139" y="1227598"/>
                    <a:ext cx="451696" cy="443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73" h="9307" extrusionOk="0">
                        <a:moveTo>
                          <a:pt x="4672" y="2941"/>
                        </a:moveTo>
                        <a:cubicBezTo>
                          <a:pt x="5194" y="2941"/>
                          <a:pt x="5714" y="3135"/>
                          <a:pt x="6103" y="3524"/>
                        </a:cubicBezTo>
                        <a:cubicBezTo>
                          <a:pt x="6894" y="4313"/>
                          <a:pt x="6894" y="5604"/>
                          <a:pt x="6103" y="6394"/>
                        </a:cubicBezTo>
                        <a:cubicBezTo>
                          <a:pt x="5708" y="6789"/>
                          <a:pt x="5188" y="6987"/>
                          <a:pt x="4667" y="6987"/>
                        </a:cubicBezTo>
                        <a:cubicBezTo>
                          <a:pt x="4147" y="6987"/>
                          <a:pt x="3627" y="6789"/>
                          <a:pt x="3232" y="6394"/>
                        </a:cubicBezTo>
                        <a:cubicBezTo>
                          <a:pt x="2441" y="5604"/>
                          <a:pt x="2441" y="4313"/>
                          <a:pt x="3232" y="3524"/>
                        </a:cubicBezTo>
                        <a:cubicBezTo>
                          <a:pt x="3627" y="3135"/>
                          <a:pt x="4151" y="2941"/>
                          <a:pt x="4672" y="2941"/>
                        </a:cubicBezTo>
                        <a:close/>
                        <a:moveTo>
                          <a:pt x="2726" y="6554"/>
                        </a:moveTo>
                        <a:cubicBezTo>
                          <a:pt x="2820" y="6554"/>
                          <a:pt x="2913" y="6588"/>
                          <a:pt x="2983" y="6658"/>
                        </a:cubicBezTo>
                        <a:cubicBezTo>
                          <a:pt x="3121" y="6796"/>
                          <a:pt x="3121" y="7018"/>
                          <a:pt x="2983" y="7157"/>
                        </a:cubicBezTo>
                        <a:lnTo>
                          <a:pt x="1720" y="8418"/>
                        </a:lnTo>
                        <a:lnTo>
                          <a:pt x="1208" y="7919"/>
                        </a:lnTo>
                        <a:lnTo>
                          <a:pt x="2469" y="6658"/>
                        </a:lnTo>
                        <a:cubicBezTo>
                          <a:pt x="2538" y="6588"/>
                          <a:pt x="2632" y="6554"/>
                          <a:pt x="2726" y="6554"/>
                        </a:cubicBezTo>
                        <a:close/>
                        <a:moveTo>
                          <a:pt x="944" y="8183"/>
                        </a:moveTo>
                        <a:lnTo>
                          <a:pt x="1457" y="8682"/>
                        </a:lnTo>
                        <a:lnTo>
                          <a:pt x="1304" y="8834"/>
                        </a:lnTo>
                        <a:cubicBezTo>
                          <a:pt x="1235" y="8904"/>
                          <a:pt x="1145" y="8938"/>
                          <a:pt x="1055" y="8938"/>
                        </a:cubicBezTo>
                        <a:cubicBezTo>
                          <a:pt x="964" y="8938"/>
                          <a:pt x="874" y="8904"/>
                          <a:pt x="805" y="8834"/>
                        </a:cubicBezTo>
                        <a:cubicBezTo>
                          <a:pt x="666" y="8696"/>
                          <a:pt x="666" y="8474"/>
                          <a:pt x="805" y="8335"/>
                        </a:cubicBezTo>
                        <a:lnTo>
                          <a:pt x="944" y="8183"/>
                        </a:lnTo>
                        <a:close/>
                        <a:moveTo>
                          <a:pt x="4718" y="1"/>
                        </a:moveTo>
                        <a:cubicBezTo>
                          <a:pt x="4642" y="1"/>
                          <a:pt x="4571" y="51"/>
                          <a:pt x="4549" y="125"/>
                        </a:cubicBezTo>
                        <a:cubicBezTo>
                          <a:pt x="4508" y="223"/>
                          <a:pt x="4564" y="320"/>
                          <a:pt x="4660" y="362"/>
                        </a:cubicBezTo>
                        <a:cubicBezTo>
                          <a:pt x="5146" y="541"/>
                          <a:pt x="5548" y="889"/>
                          <a:pt x="5797" y="1346"/>
                        </a:cubicBezTo>
                        <a:cubicBezTo>
                          <a:pt x="5834" y="1394"/>
                          <a:pt x="5890" y="1432"/>
                          <a:pt x="5950" y="1432"/>
                        </a:cubicBezTo>
                        <a:cubicBezTo>
                          <a:pt x="5959" y="1432"/>
                          <a:pt x="5969" y="1431"/>
                          <a:pt x="5978" y="1429"/>
                        </a:cubicBezTo>
                        <a:lnTo>
                          <a:pt x="6130" y="1429"/>
                        </a:lnTo>
                        <a:cubicBezTo>
                          <a:pt x="6824" y="1429"/>
                          <a:pt x="7462" y="1873"/>
                          <a:pt x="7711" y="2511"/>
                        </a:cubicBezTo>
                        <a:cubicBezTo>
                          <a:pt x="7739" y="2594"/>
                          <a:pt x="7822" y="2636"/>
                          <a:pt x="7905" y="2636"/>
                        </a:cubicBezTo>
                        <a:cubicBezTo>
                          <a:pt x="7947" y="2636"/>
                          <a:pt x="7975" y="2622"/>
                          <a:pt x="8016" y="2622"/>
                        </a:cubicBezTo>
                        <a:cubicBezTo>
                          <a:pt x="8613" y="2622"/>
                          <a:pt x="9098" y="3121"/>
                          <a:pt x="9098" y="3718"/>
                        </a:cubicBezTo>
                        <a:cubicBezTo>
                          <a:pt x="9098" y="4328"/>
                          <a:pt x="8613" y="4813"/>
                          <a:pt x="8016" y="4813"/>
                        </a:cubicBezTo>
                        <a:lnTo>
                          <a:pt x="7073" y="4813"/>
                        </a:lnTo>
                        <a:cubicBezTo>
                          <a:pt x="7004" y="3870"/>
                          <a:pt x="6380" y="3024"/>
                          <a:pt x="5492" y="2705"/>
                        </a:cubicBezTo>
                        <a:cubicBezTo>
                          <a:pt x="5230" y="2611"/>
                          <a:pt x="4957" y="2565"/>
                          <a:pt x="4687" y="2565"/>
                        </a:cubicBezTo>
                        <a:cubicBezTo>
                          <a:pt x="4001" y="2565"/>
                          <a:pt x="3329" y="2857"/>
                          <a:pt x="2872" y="3385"/>
                        </a:cubicBezTo>
                        <a:cubicBezTo>
                          <a:pt x="2705" y="3579"/>
                          <a:pt x="2567" y="3787"/>
                          <a:pt x="2456" y="4023"/>
                        </a:cubicBezTo>
                        <a:cubicBezTo>
                          <a:pt x="2358" y="4272"/>
                          <a:pt x="2289" y="4550"/>
                          <a:pt x="2275" y="4813"/>
                        </a:cubicBezTo>
                        <a:lnTo>
                          <a:pt x="1762" y="4813"/>
                        </a:lnTo>
                        <a:cubicBezTo>
                          <a:pt x="999" y="4813"/>
                          <a:pt x="376" y="4189"/>
                          <a:pt x="376" y="3426"/>
                        </a:cubicBezTo>
                        <a:cubicBezTo>
                          <a:pt x="376" y="2719"/>
                          <a:pt x="944" y="2109"/>
                          <a:pt x="1651" y="2054"/>
                        </a:cubicBezTo>
                        <a:cubicBezTo>
                          <a:pt x="1735" y="2039"/>
                          <a:pt x="1803" y="1984"/>
                          <a:pt x="1818" y="1900"/>
                        </a:cubicBezTo>
                        <a:cubicBezTo>
                          <a:pt x="1984" y="1194"/>
                          <a:pt x="2484" y="611"/>
                          <a:pt x="3177" y="362"/>
                        </a:cubicBezTo>
                        <a:cubicBezTo>
                          <a:pt x="3273" y="334"/>
                          <a:pt x="3316" y="223"/>
                          <a:pt x="3273" y="125"/>
                        </a:cubicBezTo>
                        <a:cubicBezTo>
                          <a:pt x="3251" y="48"/>
                          <a:pt x="3176" y="6"/>
                          <a:pt x="3098" y="6"/>
                        </a:cubicBezTo>
                        <a:cubicBezTo>
                          <a:pt x="3078" y="6"/>
                          <a:pt x="3058" y="9"/>
                          <a:pt x="3038" y="14"/>
                        </a:cubicBezTo>
                        <a:cubicBezTo>
                          <a:pt x="2650" y="153"/>
                          <a:pt x="2303" y="403"/>
                          <a:pt x="2025" y="722"/>
                        </a:cubicBezTo>
                        <a:cubicBezTo>
                          <a:pt x="1776" y="1000"/>
                          <a:pt x="1596" y="1332"/>
                          <a:pt x="1498" y="1693"/>
                        </a:cubicBezTo>
                        <a:cubicBezTo>
                          <a:pt x="653" y="1832"/>
                          <a:pt x="1" y="2581"/>
                          <a:pt x="1" y="3426"/>
                        </a:cubicBezTo>
                        <a:cubicBezTo>
                          <a:pt x="1" y="4397"/>
                          <a:pt x="792" y="5188"/>
                          <a:pt x="1762" y="5188"/>
                        </a:cubicBezTo>
                        <a:lnTo>
                          <a:pt x="2289" y="5188"/>
                        </a:lnTo>
                        <a:cubicBezTo>
                          <a:pt x="2317" y="5534"/>
                          <a:pt x="2428" y="5881"/>
                          <a:pt x="2608" y="6186"/>
                        </a:cubicBezTo>
                        <a:cubicBezTo>
                          <a:pt x="2469" y="6214"/>
                          <a:pt x="2330" y="6283"/>
                          <a:pt x="2206" y="6394"/>
                        </a:cubicBezTo>
                        <a:lnTo>
                          <a:pt x="542" y="8072"/>
                        </a:lnTo>
                        <a:cubicBezTo>
                          <a:pt x="250" y="8350"/>
                          <a:pt x="250" y="8807"/>
                          <a:pt x="542" y="9099"/>
                        </a:cubicBezTo>
                        <a:cubicBezTo>
                          <a:pt x="681" y="9237"/>
                          <a:pt x="868" y="9307"/>
                          <a:pt x="1055" y="9307"/>
                        </a:cubicBezTo>
                        <a:cubicBezTo>
                          <a:pt x="1242" y="9307"/>
                          <a:pt x="1430" y="9237"/>
                          <a:pt x="1568" y="9099"/>
                        </a:cubicBezTo>
                        <a:lnTo>
                          <a:pt x="3232" y="7420"/>
                        </a:lnTo>
                        <a:cubicBezTo>
                          <a:pt x="3343" y="7309"/>
                          <a:pt x="3412" y="7170"/>
                          <a:pt x="3440" y="7018"/>
                        </a:cubicBezTo>
                        <a:cubicBezTo>
                          <a:pt x="3815" y="7240"/>
                          <a:pt x="4244" y="7364"/>
                          <a:pt x="4675" y="7364"/>
                        </a:cubicBezTo>
                        <a:cubicBezTo>
                          <a:pt x="5285" y="7364"/>
                          <a:pt x="5895" y="7129"/>
                          <a:pt x="6367" y="6658"/>
                        </a:cubicBezTo>
                        <a:cubicBezTo>
                          <a:pt x="6783" y="6242"/>
                          <a:pt x="7004" y="5728"/>
                          <a:pt x="7060" y="5188"/>
                        </a:cubicBezTo>
                        <a:lnTo>
                          <a:pt x="8016" y="5188"/>
                        </a:lnTo>
                        <a:cubicBezTo>
                          <a:pt x="8821" y="5188"/>
                          <a:pt x="9473" y="4522"/>
                          <a:pt x="9473" y="3718"/>
                        </a:cubicBezTo>
                        <a:cubicBezTo>
                          <a:pt x="9473" y="2913"/>
                          <a:pt x="8821" y="2261"/>
                          <a:pt x="8016" y="2261"/>
                        </a:cubicBezTo>
                        <a:lnTo>
                          <a:pt x="8003" y="2261"/>
                        </a:lnTo>
                        <a:cubicBezTo>
                          <a:pt x="7670" y="1540"/>
                          <a:pt x="6935" y="1055"/>
                          <a:pt x="6130" y="1055"/>
                        </a:cubicBezTo>
                        <a:lnTo>
                          <a:pt x="6061" y="1055"/>
                        </a:lnTo>
                        <a:cubicBezTo>
                          <a:pt x="5770" y="569"/>
                          <a:pt x="5313" y="209"/>
                          <a:pt x="4786" y="14"/>
                        </a:cubicBezTo>
                        <a:cubicBezTo>
                          <a:pt x="4763" y="5"/>
                          <a:pt x="4740" y="1"/>
                          <a:pt x="471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" name="Google Shape;225;p28">
                    <a:extLst>
                      <a:ext uri="{FF2B5EF4-FFF2-40B4-BE49-F238E27FC236}">
                        <a16:creationId xmlns:a16="http://schemas.microsoft.com/office/drawing/2014/main" id="{2A633340-C5EC-5349-8A7A-76B7D1CF79EF}"/>
                      </a:ext>
                    </a:extLst>
                  </p:cNvPr>
                  <p:cNvSpPr/>
                  <p:nvPr/>
                </p:nvSpPr>
                <p:spPr>
                  <a:xfrm>
                    <a:off x="6361570" y="1220827"/>
                    <a:ext cx="19025" cy="176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9" h="371" extrusionOk="0">
                        <a:moveTo>
                          <a:pt x="187" y="1"/>
                        </a:moveTo>
                        <a:cubicBezTo>
                          <a:pt x="174" y="1"/>
                          <a:pt x="161" y="2"/>
                          <a:pt x="149" y="4"/>
                        </a:cubicBezTo>
                        <a:cubicBezTo>
                          <a:pt x="79" y="32"/>
                          <a:pt x="24" y="101"/>
                          <a:pt x="11" y="171"/>
                        </a:cubicBezTo>
                        <a:cubicBezTo>
                          <a:pt x="1" y="288"/>
                          <a:pt x="101" y="370"/>
                          <a:pt x="200" y="370"/>
                        </a:cubicBezTo>
                        <a:cubicBezTo>
                          <a:pt x="241" y="370"/>
                          <a:pt x="283" y="356"/>
                          <a:pt x="316" y="323"/>
                        </a:cubicBezTo>
                        <a:cubicBezTo>
                          <a:pt x="385" y="267"/>
                          <a:pt x="399" y="156"/>
                          <a:pt x="357" y="88"/>
                        </a:cubicBezTo>
                        <a:cubicBezTo>
                          <a:pt x="323" y="30"/>
                          <a:pt x="250" y="1"/>
                          <a:pt x="18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3" name="Google Shape;226;p28">
                  <a:extLst>
                    <a:ext uri="{FF2B5EF4-FFF2-40B4-BE49-F238E27FC236}">
                      <a16:creationId xmlns:a16="http://schemas.microsoft.com/office/drawing/2014/main" id="{004EF5C7-C76D-E7BC-12FE-17AA54158738}"/>
                    </a:ext>
                  </a:extLst>
                </p:cNvPr>
                <p:cNvGrpSpPr/>
                <p:nvPr/>
              </p:nvGrpSpPr>
              <p:grpSpPr>
                <a:xfrm>
                  <a:off x="723837" y="1482615"/>
                  <a:ext cx="267223" cy="233165"/>
                  <a:chOff x="6908262" y="1240186"/>
                  <a:chExt cx="472209" cy="412024"/>
                </a:xfrm>
              </p:grpSpPr>
              <p:sp>
                <p:nvSpPr>
                  <p:cNvPr id="19" name="Google Shape;227;p28">
                    <a:extLst>
                      <a:ext uri="{FF2B5EF4-FFF2-40B4-BE49-F238E27FC236}">
                        <a16:creationId xmlns:a16="http://schemas.microsoft.com/office/drawing/2014/main" id="{D9956386-1346-9A30-62B5-E66C6CA8763F}"/>
                      </a:ext>
                    </a:extLst>
                  </p:cNvPr>
                  <p:cNvSpPr/>
                  <p:nvPr/>
                </p:nvSpPr>
                <p:spPr>
                  <a:xfrm>
                    <a:off x="7105958" y="1594618"/>
                    <a:ext cx="76769" cy="179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0" h="376" extrusionOk="0">
                        <a:moveTo>
                          <a:pt x="181" y="0"/>
                        </a:moveTo>
                        <a:cubicBezTo>
                          <a:pt x="84" y="0"/>
                          <a:pt x="1" y="84"/>
                          <a:pt x="1" y="181"/>
                        </a:cubicBezTo>
                        <a:cubicBezTo>
                          <a:pt x="1" y="292"/>
                          <a:pt x="84" y="375"/>
                          <a:pt x="181" y="375"/>
                        </a:cubicBezTo>
                        <a:lnTo>
                          <a:pt x="1429" y="375"/>
                        </a:lnTo>
                        <a:cubicBezTo>
                          <a:pt x="1540" y="375"/>
                          <a:pt x="1609" y="292"/>
                          <a:pt x="1609" y="181"/>
                        </a:cubicBezTo>
                        <a:cubicBezTo>
                          <a:pt x="1609" y="84"/>
                          <a:pt x="1540" y="0"/>
                          <a:pt x="142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" name="Google Shape;228;p28">
                    <a:extLst>
                      <a:ext uri="{FF2B5EF4-FFF2-40B4-BE49-F238E27FC236}">
                        <a16:creationId xmlns:a16="http://schemas.microsoft.com/office/drawing/2014/main" id="{6966FDFC-2FC1-702B-1CE2-60C44E3ADA9D}"/>
                      </a:ext>
                    </a:extLst>
                  </p:cNvPr>
                  <p:cNvSpPr/>
                  <p:nvPr/>
                </p:nvSpPr>
                <p:spPr>
                  <a:xfrm>
                    <a:off x="7080209" y="1365642"/>
                    <a:ext cx="136229" cy="1595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57" h="3347" extrusionOk="0">
                        <a:moveTo>
                          <a:pt x="1054" y="2237"/>
                        </a:moveTo>
                        <a:cubicBezTo>
                          <a:pt x="1262" y="2237"/>
                          <a:pt x="1415" y="2404"/>
                          <a:pt x="1415" y="2598"/>
                        </a:cubicBezTo>
                        <a:lnTo>
                          <a:pt x="1415" y="2611"/>
                        </a:lnTo>
                        <a:cubicBezTo>
                          <a:pt x="1415" y="2820"/>
                          <a:pt x="1262" y="2972"/>
                          <a:pt x="1054" y="2972"/>
                        </a:cubicBezTo>
                        <a:lnTo>
                          <a:pt x="735" y="2972"/>
                        </a:lnTo>
                        <a:cubicBezTo>
                          <a:pt x="541" y="2972"/>
                          <a:pt x="374" y="2820"/>
                          <a:pt x="374" y="2611"/>
                        </a:cubicBezTo>
                        <a:lnTo>
                          <a:pt x="374" y="2598"/>
                        </a:lnTo>
                        <a:cubicBezTo>
                          <a:pt x="374" y="2404"/>
                          <a:pt x="541" y="2237"/>
                          <a:pt x="735" y="2237"/>
                        </a:cubicBezTo>
                        <a:close/>
                        <a:moveTo>
                          <a:pt x="1594" y="1"/>
                        </a:moveTo>
                        <a:cubicBezTo>
                          <a:pt x="1580" y="1"/>
                          <a:pt x="1567" y="2"/>
                          <a:pt x="1553" y="4"/>
                        </a:cubicBezTo>
                        <a:cubicBezTo>
                          <a:pt x="1470" y="32"/>
                          <a:pt x="1415" y="102"/>
                          <a:pt x="1415" y="185"/>
                        </a:cubicBezTo>
                        <a:lnTo>
                          <a:pt x="1415" y="1960"/>
                        </a:lnTo>
                        <a:cubicBezTo>
                          <a:pt x="1317" y="1904"/>
                          <a:pt x="1193" y="1862"/>
                          <a:pt x="1054" y="1862"/>
                        </a:cubicBezTo>
                        <a:lnTo>
                          <a:pt x="735" y="1862"/>
                        </a:lnTo>
                        <a:cubicBezTo>
                          <a:pt x="333" y="1862"/>
                          <a:pt x="0" y="2195"/>
                          <a:pt x="0" y="2598"/>
                        </a:cubicBezTo>
                        <a:lnTo>
                          <a:pt x="0" y="2611"/>
                        </a:lnTo>
                        <a:cubicBezTo>
                          <a:pt x="0" y="3014"/>
                          <a:pt x="333" y="3347"/>
                          <a:pt x="735" y="3347"/>
                        </a:cubicBezTo>
                        <a:lnTo>
                          <a:pt x="1054" y="3347"/>
                        </a:lnTo>
                        <a:cubicBezTo>
                          <a:pt x="1456" y="3347"/>
                          <a:pt x="1789" y="3014"/>
                          <a:pt x="1789" y="2611"/>
                        </a:cubicBezTo>
                        <a:lnTo>
                          <a:pt x="1789" y="2598"/>
                        </a:lnTo>
                        <a:lnTo>
                          <a:pt x="1789" y="614"/>
                        </a:lnTo>
                        <a:cubicBezTo>
                          <a:pt x="1872" y="670"/>
                          <a:pt x="1983" y="725"/>
                          <a:pt x="2108" y="767"/>
                        </a:cubicBezTo>
                        <a:cubicBezTo>
                          <a:pt x="2399" y="850"/>
                          <a:pt x="2469" y="1058"/>
                          <a:pt x="2469" y="1058"/>
                        </a:cubicBezTo>
                        <a:lnTo>
                          <a:pt x="2482" y="1086"/>
                        </a:lnTo>
                        <a:cubicBezTo>
                          <a:pt x="2505" y="1154"/>
                          <a:pt x="2575" y="1204"/>
                          <a:pt x="2645" y="1204"/>
                        </a:cubicBezTo>
                        <a:cubicBezTo>
                          <a:pt x="2661" y="1204"/>
                          <a:pt x="2676" y="1202"/>
                          <a:pt x="2691" y="1197"/>
                        </a:cubicBezTo>
                        <a:cubicBezTo>
                          <a:pt x="2802" y="1183"/>
                          <a:pt x="2857" y="1072"/>
                          <a:pt x="2829" y="975"/>
                        </a:cubicBezTo>
                        <a:lnTo>
                          <a:pt x="2829" y="961"/>
                        </a:lnTo>
                        <a:cubicBezTo>
                          <a:pt x="2787" y="808"/>
                          <a:pt x="2607" y="531"/>
                          <a:pt x="2219" y="407"/>
                        </a:cubicBezTo>
                        <a:cubicBezTo>
                          <a:pt x="1914" y="309"/>
                          <a:pt x="1775" y="115"/>
                          <a:pt x="1761" y="87"/>
                        </a:cubicBezTo>
                        <a:cubicBezTo>
                          <a:pt x="1726" y="30"/>
                          <a:pt x="1663" y="1"/>
                          <a:pt x="159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" name="Google Shape;229;p28">
                    <a:extLst>
                      <a:ext uri="{FF2B5EF4-FFF2-40B4-BE49-F238E27FC236}">
                        <a16:creationId xmlns:a16="http://schemas.microsoft.com/office/drawing/2014/main" id="{E11BAAA4-7F0E-1A2D-F7E7-5D1FAF57AE05}"/>
                      </a:ext>
                    </a:extLst>
                  </p:cNvPr>
                  <p:cNvSpPr/>
                  <p:nvPr/>
                </p:nvSpPr>
                <p:spPr>
                  <a:xfrm>
                    <a:off x="7019365" y="1240186"/>
                    <a:ext cx="249999" cy="4120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43" h="8641" extrusionOk="0">
                        <a:moveTo>
                          <a:pt x="3578" y="361"/>
                        </a:moveTo>
                        <a:lnTo>
                          <a:pt x="3578" y="403"/>
                        </a:lnTo>
                        <a:lnTo>
                          <a:pt x="3578" y="666"/>
                        </a:lnTo>
                        <a:cubicBezTo>
                          <a:pt x="3578" y="736"/>
                          <a:pt x="3523" y="791"/>
                          <a:pt x="3453" y="791"/>
                        </a:cubicBezTo>
                        <a:lnTo>
                          <a:pt x="1803" y="791"/>
                        </a:lnTo>
                        <a:cubicBezTo>
                          <a:pt x="1720" y="791"/>
                          <a:pt x="1665" y="736"/>
                          <a:pt x="1665" y="666"/>
                        </a:cubicBezTo>
                        <a:lnTo>
                          <a:pt x="1665" y="403"/>
                        </a:lnTo>
                        <a:lnTo>
                          <a:pt x="1665" y="361"/>
                        </a:lnTo>
                        <a:close/>
                        <a:moveTo>
                          <a:pt x="832" y="0"/>
                        </a:moveTo>
                        <a:cubicBezTo>
                          <a:pt x="374" y="0"/>
                          <a:pt x="0" y="375"/>
                          <a:pt x="0" y="832"/>
                        </a:cubicBezTo>
                        <a:lnTo>
                          <a:pt x="0" y="1636"/>
                        </a:lnTo>
                        <a:cubicBezTo>
                          <a:pt x="0" y="1747"/>
                          <a:pt x="84" y="1831"/>
                          <a:pt x="180" y="1831"/>
                        </a:cubicBezTo>
                        <a:cubicBezTo>
                          <a:pt x="291" y="1831"/>
                          <a:pt x="374" y="1747"/>
                          <a:pt x="374" y="1636"/>
                        </a:cubicBezTo>
                        <a:lnTo>
                          <a:pt x="374" y="832"/>
                        </a:lnTo>
                        <a:cubicBezTo>
                          <a:pt x="374" y="569"/>
                          <a:pt x="568" y="361"/>
                          <a:pt x="832" y="361"/>
                        </a:cubicBezTo>
                        <a:lnTo>
                          <a:pt x="1262" y="361"/>
                        </a:lnTo>
                        <a:cubicBezTo>
                          <a:pt x="1276" y="361"/>
                          <a:pt x="1290" y="388"/>
                          <a:pt x="1290" y="403"/>
                        </a:cubicBezTo>
                        <a:lnTo>
                          <a:pt x="1290" y="666"/>
                        </a:lnTo>
                        <a:cubicBezTo>
                          <a:pt x="1290" y="943"/>
                          <a:pt x="1526" y="1165"/>
                          <a:pt x="1803" y="1165"/>
                        </a:cubicBezTo>
                        <a:lnTo>
                          <a:pt x="3453" y="1165"/>
                        </a:lnTo>
                        <a:cubicBezTo>
                          <a:pt x="3730" y="1165"/>
                          <a:pt x="3952" y="943"/>
                          <a:pt x="3952" y="666"/>
                        </a:cubicBezTo>
                        <a:lnTo>
                          <a:pt x="3952" y="403"/>
                        </a:lnTo>
                        <a:cubicBezTo>
                          <a:pt x="3952" y="388"/>
                          <a:pt x="3967" y="361"/>
                          <a:pt x="3994" y="361"/>
                        </a:cubicBezTo>
                        <a:lnTo>
                          <a:pt x="4410" y="361"/>
                        </a:lnTo>
                        <a:cubicBezTo>
                          <a:pt x="4673" y="361"/>
                          <a:pt x="4882" y="569"/>
                          <a:pt x="4882" y="832"/>
                        </a:cubicBezTo>
                        <a:lnTo>
                          <a:pt x="4882" y="7808"/>
                        </a:lnTo>
                        <a:cubicBezTo>
                          <a:pt x="4882" y="8058"/>
                          <a:pt x="4673" y="8265"/>
                          <a:pt x="4410" y="8265"/>
                        </a:cubicBezTo>
                        <a:lnTo>
                          <a:pt x="832" y="8265"/>
                        </a:lnTo>
                        <a:cubicBezTo>
                          <a:pt x="583" y="8265"/>
                          <a:pt x="374" y="8058"/>
                          <a:pt x="374" y="7808"/>
                        </a:cubicBezTo>
                        <a:lnTo>
                          <a:pt x="374" y="3273"/>
                        </a:lnTo>
                        <a:cubicBezTo>
                          <a:pt x="374" y="3162"/>
                          <a:pt x="291" y="3079"/>
                          <a:pt x="180" y="3079"/>
                        </a:cubicBezTo>
                        <a:cubicBezTo>
                          <a:pt x="84" y="3079"/>
                          <a:pt x="0" y="3162"/>
                          <a:pt x="0" y="3273"/>
                        </a:cubicBezTo>
                        <a:lnTo>
                          <a:pt x="0" y="7808"/>
                        </a:lnTo>
                        <a:cubicBezTo>
                          <a:pt x="0" y="8265"/>
                          <a:pt x="374" y="8640"/>
                          <a:pt x="832" y="8640"/>
                        </a:cubicBezTo>
                        <a:lnTo>
                          <a:pt x="4410" y="8640"/>
                        </a:lnTo>
                        <a:cubicBezTo>
                          <a:pt x="4882" y="8640"/>
                          <a:pt x="5242" y="8265"/>
                          <a:pt x="5242" y="7808"/>
                        </a:cubicBezTo>
                        <a:lnTo>
                          <a:pt x="5242" y="832"/>
                        </a:lnTo>
                        <a:cubicBezTo>
                          <a:pt x="5242" y="375"/>
                          <a:pt x="4882" y="0"/>
                          <a:pt x="441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" name="Google Shape;230;p28">
                    <a:extLst>
                      <a:ext uri="{FF2B5EF4-FFF2-40B4-BE49-F238E27FC236}">
                        <a16:creationId xmlns:a16="http://schemas.microsoft.com/office/drawing/2014/main" id="{1CE962B0-354D-A14A-8DE9-2E33FADCC263}"/>
                      </a:ext>
                    </a:extLst>
                  </p:cNvPr>
                  <p:cNvSpPr/>
                  <p:nvPr/>
                </p:nvSpPr>
                <p:spPr>
                  <a:xfrm>
                    <a:off x="6955183" y="1401691"/>
                    <a:ext cx="41722" cy="97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5" h="2047" extrusionOk="0">
                        <a:moveTo>
                          <a:pt x="668" y="1"/>
                        </a:moveTo>
                        <a:cubicBezTo>
                          <a:pt x="621" y="1"/>
                          <a:pt x="576" y="18"/>
                          <a:pt x="542" y="52"/>
                        </a:cubicBezTo>
                        <a:cubicBezTo>
                          <a:pt x="1" y="594"/>
                          <a:pt x="1" y="1454"/>
                          <a:pt x="542" y="1994"/>
                        </a:cubicBezTo>
                        <a:cubicBezTo>
                          <a:pt x="576" y="2029"/>
                          <a:pt x="625" y="2046"/>
                          <a:pt x="673" y="2046"/>
                        </a:cubicBezTo>
                        <a:cubicBezTo>
                          <a:pt x="722" y="2046"/>
                          <a:pt x="771" y="2029"/>
                          <a:pt x="805" y="1994"/>
                        </a:cubicBezTo>
                        <a:cubicBezTo>
                          <a:pt x="875" y="1911"/>
                          <a:pt x="875" y="1800"/>
                          <a:pt x="805" y="1731"/>
                        </a:cubicBezTo>
                        <a:cubicBezTo>
                          <a:pt x="417" y="1343"/>
                          <a:pt x="417" y="705"/>
                          <a:pt x="805" y="316"/>
                        </a:cubicBezTo>
                        <a:cubicBezTo>
                          <a:pt x="875" y="246"/>
                          <a:pt x="875" y="122"/>
                          <a:pt x="805" y="52"/>
                        </a:cubicBezTo>
                        <a:cubicBezTo>
                          <a:pt x="763" y="18"/>
                          <a:pt x="715" y="1"/>
                          <a:pt x="66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" name="Google Shape;231;p28">
                    <a:extLst>
                      <a:ext uri="{FF2B5EF4-FFF2-40B4-BE49-F238E27FC236}">
                        <a16:creationId xmlns:a16="http://schemas.microsoft.com/office/drawing/2014/main" id="{AFF19242-3FC8-6772-5B47-D1FBF7B4D62E}"/>
                      </a:ext>
                    </a:extLst>
                  </p:cNvPr>
                  <p:cNvSpPr/>
                  <p:nvPr/>
                </p:nvSpPr>
                <p:spPr>
                  <a:xfrm>
                    <a:off x="6908262" y="1371269"/>
                    <a:ext cx="58220" cy="1585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1" h="3326" extrusionOk="0">
                        <a:moveTo>
                          <a:pt x="1014" y="1"/>
                        </a:moveTo>
                        <a:cubicBezTo>
                          <a:pt x="967" y="1"/>
                          <a:pt x="922" y="18"/>
                          <a:pt x="888" y="52"/>
                        </a:cubicBezTo>
                        <a:cubicBezTo>
                          <a:pt x="1" y="940"/>
                          <a:pt x="1" y="2382"/>
                          <a:pt x="888" y="3270"/>
                        </a:cubicBezTo>
                        <a:cubicBezTo>
                          <a:pt x="916" y="3297"/>
                          <a:pt x="971" y="3325"/>
                          <a:pt x="1012" y="3325"/>
                        </a:cubicBezTo>
                        <a:cubicBezTo>
                          <a:pt x="1068" y="3325"/>
                          <a:pt x="1110" y="3297"/>
                          <a:pt x="1151" y="3270"/>
                        </a:cubicBezTo>
                        <a:cubicBezTo>
                          <a:pt x="1221" y="3201"/>
                          <a:pt x="1221" y="3076"/>
                          <a:pt x="1151" y="3007"/>
                        </a:cubicBezTo>
                        <a:cubicBezTo>
                          <a:pt x="402" y="2258"/>
                          <a:pt x="402" y="1051"/>
                          <a:pt x="1151" y="316"/>
                        </a:cubicBezTo>
                        <a:cubicBezTo>
                          <a:pt x="1221" y="247"/>
                          <a:pt x="1221" y="122"/>
                          <a:pt x="1151" y="52"/>
                        </a:cubicBezTo>
                        <a:cubicBezTo>
                          <a:pt x="1109" y="18"/>
                          <a:pt x="1061" y="1"/>
                          <a:pt x="101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" name="Google Shape;232;p28">
                    <a:extLst>
                      <a:ext uri="{FF2B5EF4-FFF2-40B4-BE49-F238E27FC236}">
                        <a16:creationId xmlns:a16="http://schemas.microsoft.com/office/drawing/2014/main" id="{E6627740-A5BC-D034-8D5D-578074C39AA1}"/>
                      </a:ext>
                    </a:extLst>
                  </p:cNvPr>
                  <p:cNvSpPr/>
                  <p:nvPr/>
                </p:nvSpPr>
                <p:spPr>
                  <a:xfrm>
                    <a:off x="7291781" y="1401691"/>
                    <a:ext cx="41722" cy="97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5" h="2047" extrusionOk="0">
                        <a:moveTo>
                          <a:pt x="210" y="1"/>
                        </a:moveTo>
                        <a:cubicBezTo>
                          <a:pt x="163" y="1"/>
                          <a:pt x="119" y="18"/>
                          <a:pt x="84" y="52"/>
                        </a:cubicBezTo>
                        <a:cubicBezTo>
                          <a:pt x="1" y="122"/>
                          <a:pt x="1" y="246"/>
                          <a:pt x="84" y="316"/>
                        </a:cubicBezTo>
                        <a:cubicBezTo>
                          <a:pt x="472" y="705"/>
                          <a:pt x="472" y="1343"/>
                          <a:pt x="84" y="1731"/>
                        </a:cubicBezTo>
                        <a:cubicBezTo>
                          <a:pt x="1" y="1800"/>
                          <a:pt x="1" y="1911"/>
                          <a:pt x="84" y="1994"/>
                        </a:cubicBezTo>
                        <a:cubicBezTo>
                          <a:pt x="119" y="2029"/>
                          <a:pt x="163" y="2046"/>
                          <a:pt x="210" y="2046"/>
                        </a:cubicBezTo>
                        <a:cubicBezTo>
                          <a:pt x="257" y="2046"/>
                          <a:pt x="305" y="2029"/>
                          <a:pt x="347" y="1994"/>
                        </a:cubicBezTo>
                        <a:cubicBezTo>
                          <a:pt x="874" y="1454"/>
                          <a:pt x="874" y="594"/>
                          <a:pt x="347" y="52"/>
                        </a:cubicBezTo>
                        <a:cubicBezTo>
                          <a:pt x="305" y="18"/>
                          <a:pt x="257" y="1"/>
                          <a:pt x="21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" name="Google Shape;233;p28">
                    <a:extLst>
                      <a:ext uri="{FF2B5EF4-FFF2-40B4-BE49-F238E27FC236}">
                        <a16:creationId xmlns:a16="http://schemas.microsoft.com/office/drawing/2014/main" id="{C715A74A-5D4C-8A99-60B6-14D78C8AD46F}"/>
                      </a:ext>
                    </a:extLst>
                  </p:cNvPr>
                  <p:cNvSpPr/>
                  <p:nvPr/>
                </p:nvSpPr>
                <p:spPr>
                  <a:xfrm>
                    <a:off x="7322871" y="1371269"/>
                    <a:ext cx="57600" cy="1584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8" h="3323" extrusionOk="0">
                        <a:moveTo>
                          <a:pt x="196" y="1"/>
                        </a:moveTo>
                        <a:cubicBezTo>
                          <a:pt x="149" y="1"/>
                          <a:pt x="104" y="18"/>
                          <a:pt x="70" y="52"/>
                        </a:cubicBezTo>
                        <a:cubicBezTo>
                          <a:pt x="0" y="122"/>
                          <a:pt x="0" y="247"/>
                          <a:pt x="70" y="316"/>
                        </a:cubicBezTo>
                        <a:cubicBezTo>
                          <a:pt x="805" y="1051"/>
                          <a:pt x="805" y="2258"/>
                          <a:pt x="70" y="3007"/>
                        </a:cubicBezTo>
                        <a:cubicBezTo>
                          <a:pt x="0" y="3076"/>
                          <a:pt x="0" y="3201"/>
                          <a:pt x="70" y="3270"/>
                        </a:cubicBezTo>
                        <a:cubicBezTo>
                          <a:pt x="104" y="3305"/>
                          <a:pt x="149" y="3322"/>
                          <a:pt x="196" y="3322"/>
                        </a:cubicBezTo>
                        <a:cubicBezTo>
                          <a:pt x="243" y="3322"/>
                          <a:pt x="291" y="3305"/>
                          <a:pt x="333" y="3270"/>
                        </a:cubicBezTo>
                        <a:cubicBezTo>
                          <a:pt x="1207" y="2382"/>
                          <a:pt x="1207" y="940"/>
                          <a:pt x="333" y="52"/>
                        </a:cubicBezTo>
                        <a:cubicBezTo>
                          <a:pt x="291" y="18"/>
                          <a:pt x="243" y="1"/>
                          <a:pt x="19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" name="Google Shape;234;p28">
                    <a:extLst>
                      <a:ext uri="{FF2B5EF4-FFF2-40B4-BE49-F238E27FC236}">
                        <a16:creationId xmlns:a16="http://schemas.microsoft.com/office/drawing/2014/main" id="{7E118B3A-DB31-B043-4F21-1943D43D1E26}"/>
                      </a:ext>
                    </a:extLst>
                  </p:cNvPr>
                  <p:cNvSpPr/>
                  <p:nvPr/>
                </p:nvSpPr>
                <p:spPr>
                  <a:xfrm>
                    <a:off x="7018030" y="1348476"/>
                    <a:ext cx="19502" cy="177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9" h="373" extrusionOk="0">
                        <a:moveTo>
                          <a:pt x="207" y="1"/>
                        </a:moveTo>
                        <a:cubicBezTo>
                          <a:pt x="168" y="1"/>
                          <a:pt x="128" y="14"/>
                          <a:pt x="97" y="46"/>
                        </a:cubicBezTo>
                        <a:cubicBezTo>
                          <a:pt x="14" y="101"/>
                          <a:pt x="1" y="212"/>
                          <a:pt x="56" y="295"/>
                        </a:cubicBezTo>
                        <a:cubicBezTo>
                          <a:pt x="93" y="348"/>
                          <a:pt x="148" y="373"/>
                          <a:pt x="204" y="373"/>
                        </a:cubicBezTo>
                        <a:cubicBezTo>
                          <a:pt x="292" y="373"/>
                          <a:pt x="380" y="309"/>
                          <a:pt x="389" y="198"/>
                        </a:cubicBezTo>
                        <a:cubicBezTo>
                          <a:pt x="409" y="88"/>
                          <a:pt x="307" y="1"/>
                          <a:pt x="20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4" name="Google Shape;235;p28">
                  <a:extLst>
                    <a:ext uri="{FF2B5EF4-FFF2-40B4-BE49-F238E27FC236}">
                      <a16:creationId xmlns:a16="http://schemas.microsoft.com/office/drawing/2014/main" id="{32439A70-B423-0FDC-904B-4C3770FE8ADC}"/>
                    </a:ext>
                  </a:extLst>
                </p:cNvPr>
                <p:cNvSpPr txBox="1"/>
                <p:nvPr/>
              </p:nvSpPr>
              <p:spPr>
                <a:xfrm>
                  <a:off x="1085175" y="1029513"/>
                  <a:ext cx="858300" cy="146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100" dirty="0">
                      <a:solidFill>
                        <a:schemeClr val="dk1"/>
                      </a:solidFill>
                      <a:latin typeface="Lexend Deca"/>
                      <a:ea typeface="Lexend Deca"/>
                      <a:cs typeface="Lexend Deca"/>
                      <a:sym typeface="Lexend Deca"/>
                    </a:rPr>
                    <a:t>Dataset</a:t>
                  </a:r>
                  <a:endParaRPr sz="1100" dirty="0">
                    <a:solidFill>
                      <a:schemeClr val="dk1"/>
                    </a:solidFill>
                    <a:latin typeface="Lexend Deca"/>
                    <a:ea typeface="Lexend Deca"/>
                    <a:cs typeface="Lexend Deca"/>
                    <a:sym typeface="Lexend Deca"/>
                  </a:endParaRPr>
                </a:p>
              </p:txBody>
            </p:sp>
            <p:sp>
              <p:nvSpPr>
                <p:cNvPr id="15" name="Google Shape;236;p28">
                  <a:extLst>
                    <a:ext uri="{FF2B5EF4-FFF2-40B4-BE49-F238E27FC236}">
                      <a16:creationId xmlns:a16="http://schemas.microsoft.com/office/drawing/2014/main" id="{902C5649-0D22-EE43-F7AE-2E582B5A732D}"/>
                    </a:ext>
                  </a:extLst>
                </p:cNvPr>
                <p:cNvSpPr txBox="1"/>
                <p:nvPr/>
              </p:nvSpPr>
              <p:spPr>
                <a:xfrm>
                  <a:off x="1085175" y="1526138"/>
                  <a:ext cx="858300" cy="146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100" dirty="0">
                      <a:solidFill>
                        <a:schemeClr val="dk1"/>
                      </a:solidFill>
                      <a:latin typeface="Lexend Deca"/>
                      <a:ea typeface="Lexend Deca"/>
                      <a:cs typeface="Lexend Deca"/>
                      <a:sym typeface="Lexend Deca"/>
                    </a:rPr>
                    <a:t>AutoML</a:t>
                  </a:r>
                  <a:endParaRPr sz="1100" dirty="0">
                    <a:solidFill>
                      <a:schemeClr val="dk1"/>
                    </a:solidFill>
                    <a:latin typeface="Lexend Deca"/>
                    <a:ea typeface="Lexend Deca"/>
                    <a:cs typeface="Lexend Deca"/>
                    <a:sym typeface="Lexend Deca"/>
                  </a:endParaRPr>
                </a:p>
              </p:txBody>
            </p:sp>
            <p:sp>
              <p:nvSpPr>
                <p:cNvPr id="16" name="Google Shape;237;p28">
                  <a:extLst>
                    <a:ext uri="{FF2B5EF4-FFF2-40B4-BE49-F238E27FC236}">
                      <a16:creationId xmlns:a16="http://schemas.microsoft.com/office/drawing/2014/main" id="{C83CC447-85AD-52AE-76D0-21BE52878DC7}"/>
                    </a:ext>
                  </a:extLst>
                </p:cNvPr>
                <p:cNvSpPr txBox="1"/>
                <p:nvPr/>
              </p:nvSpPr>
              <p:spPr>
                <a:xfrm>
                  <a:off x="1085175" y="2007575"/>
                  <a:ext cx="858300" cy="146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100" dirty="0">
                      <a:solidFill>
                        <a:schemeClr val="dk1"/>
                      </a:solidFill>
                      <a:latin typeface="Lexend Deca"/>
                      <a:ea typeface="Lexend Deca"/>
                      <a:cs typeface="Lexend Deca"/>
                      <a:sym typeface="Lexend Deca"/>
                    </a:rPr>
                    <a:t>Modelos</a:t>
                  </a:r>
                  <a:endParaRPr sz="1100" dirty="0">
                    <a:solidFill>
                      <a:schemeClr val="dk1"/>
                    </a:solidFill>
                    <a:latin typeface="Lexend Deca"/>
                    <a:ea typeface="Lexend Deca"/>
                    <a:cs typeface="Lexend Deca"/>
                    <a:sym typeface="Lexend Deca"/>
                  </a:endParaRPr>
                </a:p>
              </p:txBody>
            </p:sp>
            <p:cxnSp>
              <p:nvCxnSpPr>
                <p:cNvPr id="17" name="Google Shape;238;p28">
                  <a:extLst>
                    <a:ext uri="{FF2B5EF4-FFF2-40B4-BE49-F238E27FC236}">
                      <a16:creationId xmlns:a16="http://schemas.microsoft.com/office/drawing/2014/main" id="{CD66BAF2-3CCE-992E-89E5-AD103A37CF93}"/>
                    </a:ext>
                  </a:extLst>
                </p:cNvPr>
                <p:cNvCxnSpPr/>
                <p:nvPr/>
              </p:nvCxnSpPr>
              <p:spPr>
                <a:xfrm>
                  <a:off x="729625" y="1355100"/>
                  <a:ext cx="1238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239;p28">
                  <a:extLst>
                    <a:ext uri="{FF2B5EF4-FFF2-40B4-BE49-F238E27FC236}">
                      <a16:creationId xmlns:a16="http://schemas.microsoft.com/office/drawing/2014/main" id="{8ADB2246-DC48-65F7-2387-362A9F8F12FF}"/>
                    </a:ext>
                  </a:extLst>
                </p:cNvPr>
                <p:cNvCxnSpPr/>
                <p:nvPr/>
              </p:nvCxnSpPr>
              <p:spPr>
                <a:xfrm>
                  <a:off x="729625" y="1845525"/>
                  <a:ext cx="1238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pic>
            <p:nvPicPr>
              <p:cNvPr id="6" name="Gráfico 5" descr="Reproducir con relleno sólido">
                <a:extLst>
                  <a:ext uri="{FF2B5EF4-FFF2-40B4-BE49-F238E27FC236}">
                    <a16:creationId xmlns:a16="http://schemas.microsoft.com/office/drawing/2014/main" id="{CF991FAB-E25E-B05A-3C00-BBED6DF1BF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40218" y="2419695"/>
                <a:ext cx="223200" cy="223200"/>
              </a:xfrm>
              <a:prstGeom prst="rect">
                <a:avLst/>
              </a:prstGeom>
            </p:spPr>
          </p:pic>
          <p:sp>
            <p:nvSpPr>
              <p:cNvPr id="7" name="Google Shape;236;p28">
                <a:extLst>
                  <a:ext uri="{FF2B5EF4-FFF2-40B4-BE49-F238E27FC236}">
                    <a16:creationId xmlns:a16="http://schemas.microsoft.com/office/drawing/2014/main" id="{0CD726C4-4248-2B6B-F740-9EFF61DA67C8}"/>
                  </a:ext>
                </a:extLst>
              </p:cNvPr>
              <p:cNvSpPr txBox="1"/>
              <p:nvPr/>
            </p:nvSpPr>
            <p:spPr>
              <a:xfrm>
                <a:off x="1036175" y="2457685"/>
                <a:ext cx="858300" cy="14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dirty="0">
                    <a:solidFill>
                      <a:schemeClr val="dk1"/>
                    </a:solidFill>
                    <a:latin typeface="Lexend Deca"/>
                    <a:ea typeface="Lexend Deca"/>
                    <a:cs typeface="Lexend Deca"/>
                    <a:sym typeface="Lexend Deca"/>
                  </a:rPr>
                  <a:t>Resultados</a:t>
                </a:r>
                <a:endParaRPr sz="1100" dirty="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99135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 txBox="1">
            <a:spLocks noGrp="1"/>
          </p:cNvSpPr>
          <p:nvPr>
            <p:ph type="subTitle" idx="2"/>
          </p:nvPr>
        </p:nvSpPr>
        <p:spPr>
          <a:xfrm>
            <a:off x="3351349" y="1355825"/>
            <a:ext cx="3130441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Extra Trees Classifier</a:t>
            </a:r>
            <a:endParaRPr dirty="0"/>
          </a:p>
        </p:txBody>
      </p:sp>
      <p:sp>
        <p:nvSpPr>
          <p:cNvPr id="531" name="Google Shape;531;p34"/>
          <p:cNvSpPr txBox="1">
            <a:spLocks noGrp="1"/>
          </p:cNvSpPr>
          <p:nvPr>
            <p:ph type="subTitle" idx="4"/>
          </p:nvPr>
        </p:nvSpPr>
        <p:spPr>
          <a:xfrm>
            <a:off x="3351349" y="2426900"/>
            <a:ext cx="3697025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Random Forest Classifier</a:t>
            </a:r>
            <a:endParaRPr dirty="0"/>
          </a:p>
        </p:txBody>
      </p:sp>
      <p:sp>
        <p:nvSpPr>
          <p:cNvPr id="533" name="Google Shape;533;p34"/>
          <p:cNvSpPr txBox="1">
            <a:spLocks noGrp="1"/>
          </p:cNvSpPr>
          <p:nvPr>
            <p:ph type="subTitle" idx="6"/>
          </p:nvPr>
        </p:nvSpPr>
        <p:spPr>
          <a:xfrm>
            <a:off x="3351350" y="3497975"/>
            <a:ext cx="3697024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Gradient Boost Classifier</a:t>
            </a:r>
            <a:endParaRPr dirty="0"/>
          </a:p>
        </p:txBody>
      </p:sp>
      <p:sp>
        <p:nvSpPr>
          <p:cNvPr id="534" name="Google Shape;534;p34"/>
          <p:cNvSpPr txBox="1">
            <a:spLocks noGrp="1"/>
          </p:cNvSpPr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Top 3 classifiers</a:t>
            </a:r>
            <a:endParaRPr dirty="0"/>
          </a:p>
        </p:txBody>
      </p:sp>
      <p:grpSp>
        <p:nvGrpSpPr>
          <p:cNvPr id="535" name="Google Shape;535;p34"/>
          <p:cNvGrpSpPr/>
          <p:nvPr/>
        </p:nvGrpSpPr>
        <p:grpSpPr>
          <a:xfrm>
            <a:off x="723837" y="552000"/>
            <a:ext cx="1218671" cy="1640915"/>
            <a:chOff x="723837" y="552000"/>
            <a:chExt cx="1218671" cy="1640915"/>
          </a:xfrm>
        </p:grpSpPr>
        <p:sp>
          <p:nvSpPr>
            <p:cNvPr id="536" name="Google Shape;536;p34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4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4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4"/>
            <p:cNvSpPr/>
            <p:nvPr/>
          </p:nvSpPr>
          <p:spPr>
            <a:xfrm>
              <a:off x="1379968" y="618464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4"/>
            <p:cNvSpPr/>
            <p:nvPr/>
          </p:nvSpPr>
          <p:spPr>
            <a:xfrm>
              <a:off x="1483960" y="686786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1" name="Google Shape;541;p34"/>
            <p:cNvSpPr/>
            <p:nvPr/>
          </p:nvSpPr>
          <p:spPr>
            <a:xfrm flipH="1">
              <a:off x="1686874" y="618464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4"/>
            <p:cNvSpPr/>
            <p:nvPr/>
          </p:nvSpPr>
          <p:spPr>
            <a:xfrm flipH="1">
              <a:off x="1790866" y="686786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43" name="Google Shape;543;p34"/>
            <p:cNvGrpSpPr/>
            <p:nvPr/>
          </p:nvGrpSpPr>
          <p:grpSpPr>
            <a:xfrm>
              <a:off x="729630" y="1968358"/>
              <a:ext cx="255615" cy="224557"/>
              <a:chOff x="6184139" y="1980808"/>
              <a:chExt cx="451696" cy="396814"/>
            </a:xfrm>
          </p:grpSpPr>
          <p:sp>
            <p:nvSpPr>
              <p:cNvPr id="544" name="Google Shape;544;p34"/>
              <p:cNvSpPr/>
              <p:nvPr/>
            </p:nvSpPr>
            <p:spPr>
              <a:xfrm>
                <a:off x="6184139" y="1980808"/>
                <a:ext cx="451696" cy="396814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8322" extrusionOk="0">
                    <a:moveTo>
                      <a:pt x="4272" y="361"/>
                    </a:moveTo>
                    <a:cubicBezTo>
                      <a:pt x="4675" y="361"/>
                      <a:pt x="5063" y="583"/>
                      <a:pt x="5257" y="943"/>
                    </a:cubicBezTo>
                    <a:cubicBezTo>
                      <a:pt x="5285" y="1013"/>
                      <a:pt x="5354" y="1041"/>
                      <a:pt x="5437" y="1041"/>
                    </a:cubicBezTo>
                    <a:cubicBezTo>
                      <a:pt x="5466" y="1038"/>
                      <a:pt x="5495" y="1036"/>
                      <a:pt x="5524" y="1036"/>
                    </a:cubicBezTo>
                    <a:cubicBezTo>
                      <a:pt x="5868" y="1036"/>
                      <a:pt x="6196" y="1263"/>
                      <a:pt x="6324" y="1596"/>
                    </a:cubicBezTo>
                    <a:cubicBezTo>
                      <a:pt x="6349" y="1657"/>
                      <a:pt x="6408" y="1709"/>
                      <a:pt x="6480" y="1709"/>
                    </a:cubicBezTo>
                    <a:cubicBezTo>
                      <a:pt x="6489" y="1709"/>
                      <a:pt x="6497" y="1708"/>
                      <a:pt x="6505" y="1707"/>
                    </a:cubicBezTo>
                    <a:cubicBezTo>
                      <a:pt x="6521" y="1705"/>
                      <a:pt x="6536" y="1704"/>
                      <a:pt x="6552" y="1704"/>
                    </a:cubicBezTo>
                    <a:cubicBezTo>
                      <a:pt x="6838" y="1704"/>
                      <a:pt x="7088" y="1944"/>
                      <a:pt x="7088" y="2234"/>
                    </a:cubicBezTo>
                    <a:cubicBezTo>
                      <a:pt x="7088" y="2524"/>
                      <a:pt x="6851" y="2760"/>
                      <a:pt x="6561" y="2760"/>
                    </a:cubicBezTo>
                    <a:lnTo>
                      <a:pt x="6311" y="2760"/>
                    </a:lnTo>
                    <a:lnTo>
                      <a:pt x="6311" y="2178"/>
                    </a:lnTo>
                    <a:cubicBezTo>
                      <a:pt x="6311" y="2073"/>
                      <a:pt x="6222" y="1988"/>
                      <a:pt x="6120" y="1988"/>
                    </a:cubicBezTo>
                    <a:cubicBezTo>
                      <a:pt x="6101" y="1988"/>
                      <a:pt x="6081" y="1991"/>
                      <a:pt x="6061" y="1997"/>
                    </a:cubicBezTo>
                    <a:lnTo>
                      <a:pt x="4064" y="2566"/>
                    </a:lnTo>
                    <a:cubicBezTo>
                      <a:pt x="3981" y="2594"/>
                      <a:pt x="3926" y="2677"/>
                      <a:pt x="3939" y="2760"/>
                    </a:cubicBezTo>
                    <a:lnTo>
                      <a:pt x="3066" y="2760"/>
                    </a:lnTo>
                    <a:cubicBezTo>
                      <a:pt x="2678" y="2760"/>
                      <a:pt x="2345" y="2413"/>
                      <a:pt x="2373" y="2025"/>
                    </a:cubicBezTo>
                    <a:cubicBezTo>
                      <a:pt x="2373" y="1886"/>
                      <a:pt x="2441" y="1720"/>
                      <a:pt x="2552" y="1609"/>
                    </a:cubicBezTo>
                    <a:cubicBezTo>
                      <a:pt x="2678" y="1470"/>
                      <a:pt x="2830" y="1401"/>
                      <a:pt x="3011" y="1387"/>
                    </a:cubicBezTo>
                    <a:cubicBezTo>
                      <a:pt x="3094" y="1374"/>
                      <a:pt x="3163" y="1318"/>
                      <a:pt x="3177" y="1235"/>
                    </a:cubicBezTo>
                    <a:cubicBezTo>
                      <a:pt x="3232" y="999"/>
                      <a:pt x="3371" y="777"/>
                      <a:pt x="3565" y="610"/>
                    </a:cubicBezTo>
                    <a:cubicBezTo>
                      <a:pt x="3773" y="444"/>
                      <a:pt x="4009" y="361"/>
                      <a:pt x="4272" y="361"/>
                    </a:cubicBezTo>
                    <a:close/>
                    <a:moveTo>
                      <a:pt x="5936" y="2413"/>
                    </a:moveTo>
                    <a:lnTo>
                      <a:pt x="5936" y="2816"/>
                    </a:lnTo>
                    <a:lnTo>
                      <a:pt x="4300" y="3301"/>
                    </a:lnTo>
                    <a:lnTo>
                      <a:pt x="4300" y="2885"/>
                    </a:lnTo>
                    <a:lnTo>
                      <a:pt x="5936" y="2413"/>
                    </a:lnTo>
                    <a:close/>
                    <a:moveTo>
                      <a:pt x="5618" y="4493"/>
                    </a:moveTo>
                    <a:cubicBezTo>
                      <a:pt x="5797" y="4493"/>
                      <a:pt x="5936" y="4632"/>
                      <a:pt x="5936" y="4813"/>
                    </a:cubicBezTo>
                    <a:lnTo>
                      <a:pt x="5936" y="4826"/>
                    </a:lnTo>
                    <a:lnTo>
                      <a:pt x="5936" y="4841"/>
                    </a:lnTo>
                    <a:cubicBezTo>
                      <a:pt x="5936" y="5007"/>
                      <a:pt x="5797" y="5146"/>
                      <a:pt x="5618" y="5146"/>
                    </a:cubicBezTo>
                    <a:lnTo>
                      <a:pt x="5326" y="5146"/>
                    </a:lnTo>
                    <a:cubicBezTo>
                      <a:pt x="5146" y="5146"/>
                      <a:pt x="5007" y="5007"/>
                      <a:pt x="5007" y="4841"/>
                    </a:cubicBezTo>
                    <a:lnTo>
                      <a:pt x="5007" y="4813"/>
                    </a:lnTo>
                    <a:cubicBezTo>
                      <a:pt x="5007" y="4632"/>
                      <a:pt x="5146" y="4493"/>
                      <a:pt x="5326" y="4493"/>
                    </a:cubicBezTo>
                    <a:close/>
                    <a:moveTo>
                      <a:pt x="3621" y="4909"/>
                    </a:moveTo>
                    <a:cubicBezTo>
                      <a:pt x="3800" y="4909"/>
                      <a:pt x="3939" y="5048"/>
                      <a:pt x="3939" y="5215"/>
                    </a:cubicBezTo>
                    <a:lnTo>
                      <a:pt x="3939" y="5229"/>
                    </a:lnTo>
                    <a:lnTo>
                      <a:pt x="3939" y="5242"/>
                    </a:lnTo>
                    <a:cubicBezTo>
                      <a:pt x="3939" y="5409"/>
                      <a:pt x="3800" y="5547"/>
                      <a:pt x="3621" y="5547"/>
                    </a:cubicBezTo>
                    <a:lnTo>
                      <a:pt x="3316" y="5547"/>
                    </a:lnTo>
                    <a:cubicBezTo>
                      <a:pt x="3149" y="5547"/>
                      <a:pt x="3011" y="5409"/>
                      <a:pt x="3011" y="5242"/>
                    </a:cubicBezTo>
                    <a:lnTo>
                      <a:pt x="3011" y="5215"/>
                    </a:lnTo>
                    <a:cubicBezTo>
                      <a:pt x="3011" y="5048"/>
                      <a:pt x="3149" y="4909"/>
                      <a:pt x="3316" y="4909"/>
                    </a:cubicBezTo>
                    <a:close/>
                    <a:moveTo>
                      <a:pt x="7615" y="2483"/>
                    </a:moveTo>
                    <a:lnTo>
                      <a:pt x="7615" y="6200"/>
                    </a:lnTo>
                    <a:lnTo>
                      <a:pt x="1873" y="6200"/>
                    </a:lnTo>
                    <a:lnTo>
                      <a:pt x="1873" y="2483"/>
                    </a:lnTo>
                    <a:lnTo>
                      <a:pt x="2081" y="2483"/>
                    </a:lnTo>
                    <a:cubicBezTo>
                      <a:pt x="2247" y="2871"/>
                      <a:pt x="2636" y="3134"/>
                      <a:pt x="3066" y="3134"/>
                    </a:cubicBezTo>
                    <a:lnTo>
                      <a:pt x="3939" y="3134"/>
                    </a:lnTo>
                    <a:lnTo>
                      <a:pt x="3939" y="4619"/>
                    </a:lnTo>
                    <a:cubicBezTo>
                      <a:pt x="3843" y="4563"/>
                      <a:pt x="3732" y="4536"/>
                      <a:pt x="3621" y="4536"/>
                    </a:cubicBezTo>
                    <a:lnTo>
                      <a:pt x="3316" y="4536"/>
                    </a:lnTo>
                    <a:cubicBezTo>
                      <a:pt x="2941" y="4536"/>
                      <a:pt x="2636" y="4841"/>
                      <a:pt x="2636" y="5215"/>
                    </a:cubicBezTo>
                    <a:lnTo>
                      <a:pt x="2636" y="5242"/>
                    </a:lnTo>
                    <a:cubicBezTo>
                      <a:pt x="2636" y="5617"/>
                      <a:pt x="2941" y="5922"/>
                      <a:pt x="3316" y="5922"/>
                    </a:cubicBezTo>
                    <a:lnTo>
                      <a:pt x="3621" y="5922"/>
                    </a:lnTo>
                    <a:cubicBezTo>
                      <a:pt x="4009" y="5922"/>
                      <a:pt x="4300" y="5590"/>
                      <a:pt x="4300" y="5215"/>
                    </a:cubicBezTo>
                    <a:lnTo>
                      <a:pt x="4300" y="3676"/>
                    </a:lnTo>
                    <a:lnTo>
                      <a:pt x="5936" y="3204"/>
                    </a:lnTo>
                    <a:lnTo>
                      <a:pt x="5936" y="4203"/>
                    </a:lnTo>
                    <a:cubicBezTo>
                      <a:pt x="5840" y="4161"/>
                      <a:pt x="5742" y="4133"/>
                      <a:pt x="5618" y="4133"/>
                    </a:cubicBezTo>
                    <a:lnTo>
                      <a:pt x="5326" y="4133"/>
                    </a:lnTo>
                    <a:cubicBezTo>
                      <a:pt x="4952" y="4133"/>
                      <a:pt x="4647" y="4438"/>
                      <a:pt x="4647" y="4813"/>
                    </a:cubicBezTo>
                    <a:lnTo>
                      <a:pt x="4647" y="4841"/>
                    </a:lnTo>
                    <a:cubicBezTo>
                      <a:pt x="4647" y="5215"/>
                      <a:pt x="4952" y="5520"/>
                      <a:pt x="5326" y="5520"/>
                    </a:cubicBezTo>
                    <a:lnTo>
                      <a:pt x="5618" y="5520"/>
                    </a:lnTo>
                    <a:cubicBezTo>
                      <a:pt x="6006" y="5520"/>
                      <a:pt x="6311" y="5187"/>
                      <a:pt x="6311" y="4813"/>
                    </a:cubicBezTo>
                    <a:lnTo>
                      <a:pt x="6311" y="3134"/>
                    </a:lnTo>
                    <a:lnTo>
                      <a:pt x="6561" y="3134"/>
                    </a:lnTo>
                    <a:cubicBezTo>
                      <a:pt x="6962" y="3134"/>
                      <a:pt x="7323" y="2857"/>
                      <a:pt x="7434" y="2483"/>
                    </a:cubicBezTo>
                    <a:close/>
                    <a:moveTo>
                      <a:pt x="8044" y="1664"/>
                    </a:moveTo>
                    <a:cubicBezTo>
                      <a:pt x="8253" y="1664"/>
                      <a:pt x="8432" y="1831"/>
                      <a:pt x="8432" y="2053"/>
                    </a:cubicBezTo>
                    <a:lnTo>
                      <a:pt x="8432" y="6629"/>
                    </a:lnTo>
                    <a:cubicBezTo>
                      <a:pt x="8432" y="6838"/>
                      <a:pt x="8253" y="7017"/>
                      <a:pt x="8044" y="7017"/>
                    </a:cubicBezTo>
                    <a:lnTo>
                      <a:pt x="1443" y="7017"/>
                    </a:lnTo>
                    <a:cubicBezTo>
                      <a:pt x="1221" y="7017"/>
                      <a:pt x="1055" y="6838"/>
                      <a:pt x="1055" y="6629"/>
                    </a:cubicBezTo>
                    <a:lnTo>
                      <a:pt x="1055" y="2053"/>
                    </a:lnTo>
                    <a:cubicBezTo>
                      <a:pt x="1055" y="1831"/>
                      <a:pt x="1221" y="1664"/>
                      <a:pt x="1443" y="1664"/>
                    </a:cubicBezTo>
                    <a:lnTo>
                      <a:pt x="2081" y="1664"/>
                    </a:lnTo>
                    <a:cubicBezTo>
                      <a:pt x="2025" y="1803"/>
                      <a:pt x="1998" y="1956"/>
                      <a:pt x="1998" y="2108"/>
                    </a:cubicBezTo>
                    <a:lnTo>
                      <a:pt x="1679" y="2108"/>
                    </a:lnTo>
                    <a:cubicBezTo>
                      <a:pt x="1582" y="2108"/>
                      <a:pt x="1498" y="2191"/>
                      <a:pt x="1498" y="2289"/>
                    </a:cubicBezTo>
                    <a:lnTo>
                      <a:pt x="1498" y="6394"/>
                    </a:lnTo>
                    <a:cubicBezTo>
                      <a:pt x="1498" y="6490"/>
                      <a:pt x="1582" y="6574"/>
                      <a:pt x="1679" y="6574"/>
                    </a:cubicBezTo>
                    <a:lnTo>
                      <a:pt x="7794" y="6574"/>
                    </a:lnTo>
                    <a:cubicBezTo>
                      <a:pt x="7905" y="6574"/>
                      <a:pt x="7989" y="6490"/>
                      <a:pt x="7989" y="6394"/>
                    </a:cubicBezTo>
                    <a:lnTo>
                      <a:pt x="7989" y="2289"/>
                    </a:lnTo>
                    <a:cubicBezTo>
                      <a:pt x="7989" y="2191"/>
                      <a:pt x="7905" y="2108"/>
                      <a:pt x="7794" y="2108"/>
                    </a:cubicBezTo>
                    <a:lnTo>
                      <a:pt x="7448" y="2108"/>
                    </a:lnTo>
                    <a:cubicBezTo>
                      <a:pt x="7434" y="1942"/>
                      <a:pt x="7365" y="1790"/>
                      <a:pt x="7254" y="1664"/>
                    </a:cubicBezTo>
                    <a:close/>
                    <a:moveTo>
                      <a:pt x="4272" y="0"/>
                    </a:moveTo>
                    <a:cubicBezTo>
                      <a:pt x="3926" y="0"/>
                      <a:pt x="3593" y="111"/>
                      <a:pt x="3329" y="320"/>
                    </a:cubicBezTo>
                    <a:cubicBezTo>
                      <a:pt x="3107" y="514"/>
                      <a:pt x="2941" y="749"/>
                      <a:pt x="2844" y="1026"/>
                    </a:cubicBezTo>
                    <a:cubicBezTo>
                      <a:pt x="2663" y="1069"/>
                      <a:pt x="2484" y="1165"/>
                      <a:pt x="2345" y="1290"/>
                    </a:cubicBezTo>
                    <a:lnTo>
                      <a:pt x="1443" y="1290"/>
                    </a:lnTo>
                    <a:cubicBezTo>
                      <a:pt x="1027" y="1290"/>
                      <a:pt x="681" y="1637"/>
                      <a:pt x="681" y="2053"/>
                    </a:cubicBezTo>
                    <a:lnTo>
                      <a:pt x="681" y="6629"/>
                    </a:lnTo>
                    <a:cubicBezTo>
                      <a:pt x="681" y="6768"/>
                      <a:pt x="722" y="6906"/>
                      <a:pt x="792" y="7017"/>
                    </a:cubicBezTo>
                    <a:lnTo>
                      <a:pt x="195" y="7017"/>
                    </a:lnTo>
                    <a:cubicBezTo>
                      <a:pt x="84" y="7017"/>
                      <a:pt x="1" y="7101"/>
                      <a:pt x="1" y="7198"/>
                    </a:cubicBezTo>
                    <a:lnTo>
                      <a:pt x="1" y="7642"/>
                    </a:lnTo>
                    <a:cubicBezTo>
                      <a:pt x="1" y="8016"/>
                      <a:pt x="320" y="8321"/>
                      <a:pt x="694" y="8321"/>
                    </a:cubicBezTo>
                    <a:lnTo>
                      <a:pt x="3926" y="8321"/>
                    </a:lnTo>
                    <a:cubicBezTo>
                      <a:pt x="4037" y="8321"/>
                      <a:pt x="4120" y="8238"/>
                      <a:pt x="4120" y="8141"/>
                    </a:cubicBezTo>
                    <a:cubicBezTo>
                      <a:pt x="4120" y="8030"/>
                      <a:pt x="4037" y="7947"/>
                      <a:pt x="3926" y="7947"/>
                    </a:cubicBezTo>
                    <a:lnTo>
                      <a:pt x="694" y="7947"/>
                    </a:lnTo>
                    <a:cubicBezTo>
                      <a:pt x="514" y="7947"/>
                      <a:pt x="376" y="7808"/>
                      <a:pt x="376" y="7642"/>
                    </a:cubicBezTo>
                    <a:lnTo>
                      <a:pt x="376" y="7392"/>
                    </a:lnTo>
                    <a:lnTo>
                      <a:pt x="9098" y="7392"/>
                    </a:lnTo>
                    <a:lnTo>
                      <a:pt x="9098" y="7642"/>
                    </a:lnTo>
                    <a:cubicBezTo>
                      <a:pt x="9098" y="7808"/>
                      <a:pt x="8959" y="7947"/>
                      <a:pt x="8793" y="7947"/>
                    </a:cubicBezTo>
                    <a:lnTo>
                      <a:pt x="5562" y="7947"/>
                    </a:lnTo>
                    <a:cubicBezTo>
                      <a:pt x="5451" y="7947"/>
                      <a:pt x="5368" y="8030"/>
                      <a:pt x="5368" y="8141"/>
                    </a:cubicBezTo>
                    <a:cubicBezTo>
                      <a:pt x="5368" y="8238"/>
                      <a:pt x="5451" y="8321"/>
                      <a:pt x="5562" y="8321"/>
                    </a:cubicBezTo>
                    <a:lnTo>
                      <a:pt x="8793" y="8321"/>
                    </a:lnTo>
                    <a:cubicBezTo>
                      <a:pt x="9168" y="8321"/>
                      <a:pt x="9473" y="8016"/>
                      <a:pt x="9473" y="7642"/>
                    </a:cubicBezTo>
                    <a:lnTo>
                      <a:pt x="9473" y="7198"/>
                    </a:lnTo>
                    <a:cubicBezTo>
                      <a:pt x="9473" y="7101"/>
                      <a:pt x="9390" y="7017"/>
                      <a:pt x="9292" y="7017"/>
                    </a:cubicBezTo>
                    <a:lnTo>
                      <a:pt x="8696" y="7017"/>
                    </a:lnTo>
                    <a:cubicBezTo>
                      <a:pt x="8765" y="6906"/>
                      <a:pt x="8793" y="6768"/>
                      <a:pt x="8793" y="6629"/>
                    </a:cubicBezTo>
                    <a:lnTo>
                      <a:pt x="8793" y="2053"/>
                    </a:lnTo>
                    <a:cubicBezTo>
                      <a:pt x="8793" y="1637"/>
                      <a:pt x="8460" y="1290"/>
                      <a:pt x="8044" y="1290"/>
                    </a:cubicBezTo>
                    <a:lnTo>
                      <a:pt x="6588" y="1290"/>
                    </a:lnTo>
                    <a:cubicBezTo>
                      <a:pt x="6367" y="915"/>
                      <a:pt x="5964" y="666"/>
                      <a:pt x="5520" y="666"/>
                    </a:cubicBezTo>
                    <a:cubicBezTo>
                      <a:pt x="5243" y="250"/>
                      <a:pt x="4771" y="0"/>
                      <a:pt x="4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4"/>
              <p:cNvSpPr/>
              <p:nvPr/>
            </p:nvSpPr>
            <p:spPr>
              <a:xfrm>
                <a:off x="6400384" y="2359892"/>
                <a:ext cx="19216" cy="17499"/>
              </a:xfrm>
              <a:custGeom>
                <a:avLst/>
                <a:gdLst/>
                <a:ahLst/>
                <a:cxnLst/>
                <a:rect l="l" t="t" r="r" b="b"/>
                <a:pathLst>
                  <a:path w="403" h="367" extrusionOk="0">
                    <a:moveTo>
                      <a:pt x="192" y="0"/>
                    </a:moveTo>
                    <a:cubicBezTo>
                      <a:pt x="147" y="0"/>
                      <a:pt x="103" y="19"/>
                      <a:pt x="70" y="53"/>
                    </a:cubicBezTo>
                    <a:cubicBezTo>
                      <a:pt x="14" y="121"/>
                      <a:pt x="1" y="219"/>
                      <a:pt x="56" y="288"/>
                    </a:cubicBezTo>
                    <a:cubicBezTo>
                      <a:pt x="89" y="342"/>
                      <a:pt x="142" y="366"/>
                      <a:pt x="197" y="366"/>
                    </a:cubicBezTo>
                    <a:cubicBezTo>
                      <a:pt x="283" y="366"/>
                      <a:pt x="372" y="306"/>
                      <a:pt x="389" y="205"/>
                    </a:cubicBezTo>
                    <a:cubicBezTo>
                      <a:pt x="403" y="136"/>
                      <a:pt x="362" y="53"/>
                      <a:pt x="278" y="25"/>
                    </a:cubicBezTo>
                    <a:cubicBezTo>
                      <a:pt x="251" y="8"/>
                      <a:pt x="221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6" name="Google Shape;546;p34"/>
            <p:cNvGrpSpPr/>
            <p:nvPr/>
          </p:nvGrpSpPr>
          <p:grpSpPr>
            <a:xfrm>
              <a:off x="729630" y="975085"/>
              <a:ext cx="255615" cy="254967"/>
              <a:chOff x="6184139" y="1220827"/>
              <a:chExt cx="451696" cy="450552"/>
            </a:xfrm>
          </p:grpSpPr>
          <p:sp>
            <p:nvSpPr>
              <p:cNvPr id="547" name="Google Shape;547;p34"/>
              <p:cNvSpPr/>
              <p:nvPr/>
            </p:nvSpPr>
            <p:spPr>
              <a:xfrm>
                <a:off x="6353416" y="1390104"/>
                <a:ext cx="117776" cy="137087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2875" extrusionOk="0">
                    <a:moveTo>
                      <a:pt x="916" y="1946"/>
                    </a:moveTo>
                    <a:cubicBezTo>
                      <a:pt x="1069" y="1946"/>
                      <a:pt x="1193" y="2070"/>
                      <a:pt x="1193" y="2224"/>
                    </a:cubicBezTo>
                    <a:cubicBezTo>
                      <a:pt x="1193" y="2376"/>
                      <a:pt x="1069" y="2501"/>
                      <a:pt x="916" y="2501"/>
                    </a:cubicBezTo>
                    <a:lnTo>
                      <a:pt x="666" y="2501"/>
                    </a:lnTo>
                    <a:cubicBezTo>
                      <a:pt x="500" y="2501"/>
                      <a:pt x="376" y="2376"/>
                      <a:pt x="376" y="2224"/>
                    </a:cubicBezTo>
                    <a:cubicBezTo>
                      <a:pt x="376" y="2070"/>
                      <a:pt x="500" y="1946"/>
                      <a:pt x="666" y="1946"/>
                    </a:cubicBezTo>
                    <a:close/>
                    <a:moveTo>
                      <a:pt x="1383" y="1"/>
                    </a:moveTo>
                    <a:cubicBezTo>
                      <a:pt x="1371" y="1"/>
                      <a:pt x="1358" y="2"/>
                      <a:pt x="1347" y="5"/>
                    </a:cubicBezTo>
                    <a:cubicBezTo>
                      <a:pt x="1263" y="18"/>
                      <a:pt x="1193" y="101"/>
                      <a:pt x="1193" y="184"/>
                    </a:cubicBezTo>
                    <a:lnTo>
                      <a:pt x="1193" y="1627"/>
                    </a:lnTo>
                    <a:cubicBezTo>
                      <a:pt x="1110" y="1599"/>
                      <a:pt x="1014" y="1571"/>
                      <a:pt x="916" y="1571"/>
                    </a:cubicBezTo>
                    <a:lnTo>
                      <a:pt x="666" y="1571"/>
                    </a:lnTo>
                    <a:cubicBezTo>
                      <a:pt x="320" y="1571"/>
                      <a:pt x="15" y="1849"/>
                      <a:pt x="15" y="2209"/>
                    </a:cubicBezTo>
                    <a:cubicBezTo>
                      <a:pt x="1" y="2570"/>
                      <a:pt x="293" y="2875"/>
                      <a:pt x="666" y="2875"/>
                    </a:cubicBezTo>
                    <a:lnTo>
                      <a:pt x="916" y="2875"/>
                    </a:lnTo>
                    <a:cubicBezTo>
                      <a:pt x="1277" y="2875"/>
                      <a:pt x="1568" y="2584"/>
                      <a:pt x="1568" y="2224"/>
                    </a:cubicBezTo>
                    <a:lnTo>
                      <a:pt x="1568" y="600"/>
                    </a:lnTo>
                    <a:cubicBezTo>
                      <a:pt x="1637" y="628"/>
                      <a:pt x="1707" y="670"/>
                      <a:pt x="1804" y="698"/>
                    </a:cubicBezTo>
                    <a:cubicBezTo>
                      <a:pt x="2026" y="767"/>
                      <a:pt x="2081" y="920"/>
                      <a:pt x="2081" y="933"/>
                    </a:cubicBezTo>
                    <a:lnTo>
                      <a:pt x="2095" y="948"/>
                    </a:lnTo>
                    <a:cubicBezTo>
                      <a:pt x="2118" y="1025"/>
                      <a:pt x="2183" y="1067"/>
                      <a:pt x="2259" y="1067"/>
                    </a:cubicBezTo>
                    <a:cubicBezTo>
                      <a:pt x="2278" y="1067"/>
                      <a:pt x="2297" y="1064"/>
                      <a:pt x="2317" y="1059"/>
                    </a:cubicBezTo>
                    <a:cubicBezTo>
                      <a:pt x="2414" y="1031"/>
                      <a:pt x="2469" y="933"/>
                      <a:pt x="2442" y="822"/>
                    </a:cubicBezTo>
                    <a:cubicBezTo>
                      <a:pt x="2401" y="698"/>
                      <a:pt x="2247" y="448"/>
                      <a:pt x="1915" y="337"/>
                    </a:cubicBezTo>
                    <a:cubicBezTo>
                      <a:pt x="1665" y="268"/>
                      <a:pt x="1554" y="101"/>
                      <a:pt x="1541" y="88"/>
                    </a:cubicBezTo>
                    <a:cubicBezTo>
                      <a:pt x="1506" y="30"/>
                      <a:pt x="1443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4"/>
              <p:cNvSpPr/>
              <p:nvPr/>
            </p:nvSpPr>
            <p:spPr>
              <a:xfrm>
                <a:off x="6184139" y="1227598"/>
                <a:ext cx="451696" cy="443781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9307" extrusionOk="0">
                    <a:moveTo>
                      <a:pt x="4672" y="2941"/>
                    </a:moveTo>
                    <a:cubicBezTo>
                      <a:pt x="5194" y="2941"/>
                      <a:pt x="5714" y="3135"/>
                      <a:pt x="6103" y="3524"/>
                    </a:cubicBezTo>
                    <a:cubicBezTo>
                      <a:pt x="6894" y="4313"/>
                      <a:pt x="6894" y="5604"/>
                      <a:pt x="6103" y="6394"/>
                    </a:cubicBezTo>
                    <a:cubicBezTo>
                      <a:pt x="5708" y="6789"/>
                      <a:pt x="5188" y="6987"/>
                      <a:pt x="4667" y="6987"/>
                    </a:cubicBezTo>
                    <a:cubicBezTo>
                      <a:pt x="4147" y="6987"/>
                      <a:pt x="3627" y="6789"/>
                      <a:pt x="3232" y="6394"/>
                    </a:cubicBezTo>
                    <a:cubicBezTo>
                      <a:pt x="2441" y="5604"/>
                      <a:pt x="2441" y="4313"/>
                      <a:pt x="3232" y="3524"/>
                    </a:cubicBezTo>
                    <a:cubicBezTo>
                      <a:pt x="3627" y="3135"/>
                      <a:pt x="4151" y="2941"/>
                      <a:pt x="4672" y="2941"/>
                    </a:cubicBezTo>
                    <a:close/>
                    <a:moveTo>
                      <a:pt x="2726" y="6554"/>
                    </a:moveTo>
                    <a:cubicBezTo>
                      <a:pt x="2820" y="6554"/>
                      <a:pt x="2913" y="6588"/>
                      <a:pt x="2983" y="6658"/>
                    </a:cubicBezTo>
                    <a:cubicBezTo>
                      <a:pt x="3121" y="6796"/>
                      <a:pt x="3121" y="7018"/>
                      <a:pt x="2983" y="7157"/>
                    </a:cubicBezTo>
                    <a:lnTo>
                      <a:pt x="1720" y="8418"/>
                    </a:lnTo>
                    <a:lnTo>
                      <a:pt x="1208" y="7919"/>
                    </a:lnTo>
                    <a:lnTo>
                      <a:pt x="2469" y="6658"/>
                    </a:lnTo>
                    <a:cubicBezTo>
                      <a:pt x="2538" y="6588"/>
                      <a:pt x="2632" y="6554"/>
                      <a:pt x="2726" y="6554"/>
                    </a:cubicBezTo>
                    <a:close/>
                    <a:moveTo>
                      <a:pt x="944" y="8183"/>
                    </a:moveTo>
                    <a:lnTo>
                      <a:pt x="1457" y="8682"/>
                    </a:lnTo>
                    <a:lnTo>
                      <a:pt x="1304" y="8834"/>
                    </a:lnTo>
                    <a:cubicBezTo>
                      <a:pt x="1235" y="8904"/>
                      <a:pt x="1145" y="8938"/>
                      <a:pt x="1055" y="8938"/>
                    </a:cubicBezTo>
                    <a:cubicBezTo>
                      <a:pt x="964" y="8938"/>
                      <a:pt x="874" y="8904"/>
                      <a:pt x="805" y="8834"/>
                    </a:cubicBezTo>
                    <a:cubicBezTo>
                      <a:pt x="666" y="8696"/>
                      <a:pt x="666" y="8474"/>
                      <a:pt x="805" y="8335"/>
                    </a:cubicBezTo>
                    <a:lnTo>
                      <a:pt x="944" y="8183"/>
                    </a:lnTo>
                    <a:close/>
                    <a:moveTo>
                      <a:pt x="4718" y="1"/>
                    </a:moveTo>
                    <a:cubicBezTo>
                      <a:pt x="4642" y="1"/>
                      <a:pt x="4571" y="51"/>
                      <a:pt x="4549" y="125"/>
                    </a:cubicBezTo>
                    <a:cubicBezTo>
                      <a:pt x="4508" y="223"/>
                      <a:pt x="4564" y="320"/>
                      <a:pt x="4660" y="362"/>
                    </a:cubicBezTo>
                    <a:cubicBezTo>
                      <a:pt x="5146" y="541"/>
                      <a:pt x="5548" y="889"/>
                      <a:pt x="5797" y="1346"/>
                    </a:cubicBezTo>
                    <a:cubicBezTo>
                      <a:pt x="5834" y="1394"/>
                      <a:pt x="5890" y="1432"/>
                      <a:pt x="5950" y="1432"/>
                    </a:cubicBezTo>
                    <a:cubicBezTo>
                      <a:pt x="5959" y="1432"/>
                      <a:pt x="5969" y="1431"/>
                      <a:pt x="5978" y="1429"/>
                    </a:cubicBezTo>
                    <a:lnTo>
                      <a:pt x="6130" y="1429"/>
                    </a:lnTo>
                    <a:cubicBezTo>
                      <a:pt x="6824" y="1429"/>
                      <a:pt x="7462" y="1873"/>
                      <a:pt x="7711" y="2511"/>
                    </a:cubicBezTo>
                    <a:cubicBezTo>
                      <a:pt x="7739" y="2594"/>
                      <a:pt x="7822" y="2636"/>
                      <a:pt x="7905" y="2636"/>
                    </a:cubicBezTo>
                    <a:cubicBezTo>
                      <a:pt x="7947" y="2636"/>
                      <a:pt x="7975" y="2622"/>
                      <a:pt x="8016" y="2622"/>
                    </a:cubicBezTo>
                    <a:cubicBezTo>
                      <a:pt x="8613" y="2622"/>
                      <a:pt x="9098" y="3121"/>
                      <a:pt x="9098" y="3718"/>
                    </a:cubicBezTo>
                    <a:cubicBezTo>
                      <a:pt x="9098" y="4328"/>
                      <a:pt x="8613" y="4813"/>
                      <a:pt x="8016" y="4813"/>
                    </a:cubicBezTo>
                    <a:lnTo>
                      <a:pt x="7073" y="4813"/>
                    </a:lnTo>
                    <a:cubicBezTo>
                      <a:pt x="7004" y="3870"/>
                      <a:pt x="6380" y="3024"/>
                      <a:pt x="5492" y="2705"/>
                    </a:cubicBezTo>
                    <a:cubicBezTo>
                      <a:pt x="5230" y="2611"/>
                      <a:pt x="4957" y="2565"/>
                      <a:pt x="4687" y="2565"/>
                    </a:cubicBezTo>
                    <a:cubicBezTo>
                      <a:pt x="4001" y="2565"/>
                      <a:pt x="3329" y="2857"/>
                      <a:pt x="2872" y="3385"/>
                    </a:cubicBezTo>
                    <a:cubicBezTo>
                      <a:pt x="2705" y="3579"/>
                      <a:pt x="2567" y="3787"/>
                      <a:pt x="2456" y="4023"/>
                    </a:cubicBezTo>
                    <a:cubicBezTo>
                      <a:pt x="2358" y="4272"/>
                      <a:pt x="2289" y="4550"/>
                      <a:pt x="2275" y="4813"/>
                    </a:cubicBezTo>
                    <a:lnTo>
                      <a:pt x="1762" y="4813"/>
                    </a:lnTo>
                    <a:cubicBezTo>
                      <a:pt x="999" y="4813"/>
                      <a:pt x="376" y="4189"/>
                      <a:pt x="376" y="3426"/>
                    </a:cubicBezTo>
                    <a:cubicBezTo>
                      <a:pt x="376" y="2719"/>
                      <a:pt x="944" y="2109"/>
                      <a:pt x="1651" y="2054"/>
                    </a:cubicBezTo>
                    <a:cubicBezTo>
                      <a:pt x="1735" y="2039"/>
                      <a:pt x="1803" y="1984"/>
                      <a:pt x="1818" y="1900"/>
                    </a:cubicBezTo>
                    <a:cubicBezTo>
                      <a:pt x="1984" y="1194"/>
                      <a:pt x="2484" y="611"/>
                      <a:pt x="3177" y="362"/>
                    </a:cubicBezTo>
                    <a:cubicBezTo>
                      <a:pt x="3273" y="334"/>
                      <a:pt x="3316" y="223"/>
                      <a:pt x="3273" y="125"/>
                    </a:cubicBezTo>
                    <a:cubicBezTo>
                      <a:pt x="3251" y="48"/>
                      <a:pt x="3176" y="6"/>
                      <a:pt x="3098" y="6"/>
                    </a:cubicBezTo>
                    <a:cubicBezTo>
                      <a:pt x="3078" y="6"/>
                      <a:pt x="3058" y="9"/>
                      <a:pt x="3038" y="14"/>
                    </a:cubicBezTo>
                    <a:cubicBezTo>
                      <a:pt x="2650" y="153"/>
                      <a:pt x="2303" y="403"/>
                      <a:pt x="2025" y="722"/>
                    </a:cubicBezTo>
                    <a:cubicBezTo>
                      <a:pt x="1776" y="1000"/>
                      <a:pt x="1596" y="1332"/>
                      <a:pt x="1498" y="1693"/>
                    </a:cubicBezTo>
                    <a:cubicBezTo>
                      <a:pt x="653" y="1832"/>
                      <a:pt x="1" y="2581"/>
                      <a:pt x="1" y="3426"/>
                    </a:cubicBezTo>
                    <a:cubicBezTo>
                      <a:pt x="1" y="4397"/>
                      <a:pt x="792" y="5188"/>
                      <a:pt x="1762" y="5188"/>
                    </a:cubicBezTo>
                    <a:lnTo>
                      <a:pt x="2289" y="5188"/>
                    </a:lnTo>
                    <a:cubicBezTo>
                      <a:pt x="2317" y="5534"/>
                      <a:pt x="2428" y="5881"/>
                      <a:pt x="2608" y="6186"/>
                    </a:cubicBezTo>
                    <a:cubicBezTo>
                      <a:pt x="2469" y="6214"/>
                      <a:pt x="2330" y="6283"/>
                      <a:pt x="2206" y="6394"/>
                    </a:cubicBezTo>
                    <a:lnTo>
                      <a:pt x="542" y="8072"/>
                    </a:lnTo>
                    <a:cubicBezTo>
                      <a:pt x="250" y="8350"/>
                      <a:pt x="250" y="8807"/>
                      <a:pt x="542" y="9099"/>
                    </a:cubicBezTo>
                    <a:cubicBezTo>
                      <a:pt x="681" y="9237"/>
                      <a:pt x="868" y="9307"/>
                      <a:pt x="1055" y="9307"/>
                    </a:cubicBezTo>
                    <a:cubicBezTo>
                      <a:pt x="1242" y="9307"/>
                      <a:pt x="1430" y="9237"/>
                      <a:pt x="1568" y="9099"/>
                    </a:cubicBezTo>
                    <a:lnTo>
                      <a:pt x="3232" y="7420"/>
                    </a:lnTo>
                    <a:cubicBezTo>
                      <a:pt x="3343" y="7309"/>
                      <a:pt x="3412" y="7170"/>
                      <a:pt x="3440" y="7018"/>
                    </a:cubicBezTo>
                    <a:cubicBezTo>
                      <a:pt x="3815" y="7240"/>
                      <a:pt x="4244" y="7364"/>
                      <a:pt x="4675" y="7364"/>
                    </a:cubicBezTo>
                    <a:cubicBezTo>
                      <a:pt x="5285" y="7364"/>
                      <a:pt x="5895" y="7129"/>
                      <a:pt x="6367" y="6658"/>
                    </a:cubicBezTo>
                    <a:cubicBezTo>
                      <a:pt x="6783" y="6242"/>
                      <a:pt x="7004" y="5728"/>
                      <a:pt x="7060" y="5188"/>
                    </a:cubicBezTo>
                    <a:lnTo>
                      <a:pt x="8016" y="5188"/>
                    </a:lnTo>
                    <a:cubicBezTo>
                      <a:pt x="8821" y="5188"/>
                      <a:pt x="9473" y="4522"/>
                      <a:pt x="9473" y="3718"/>
                    </a:cubicBezTo>
                    <a:cubicBezTo>
                      <a:pt x="9473" y="2913"/>
                      <a:pt x="8821" y="2261"/>
                      <a:pt x="8016" y="2261"/>
                    </a:cubicBezTo>
                    <a:lnTo>
                      <a:pt x="8003" y="2261"/>
                    </a:lnTo>
                    <a:cubicBezTo>
                      <a:pt x="7670" y="1540"/>
                      <a:pt x="6935" y="1055"/>
                      <a:pt x="6130" y="1055"/>
                    </a:cubicBezTo>
                    <a:lnTo>
                      <a:pt x="6061" y="1055"/>
                    </a:lnTo>
                    <a:cubicBezTo>
                      <a:pt x="5770" y="569"/>
                      <a:pt x="5313" y="209"/>
                      <a:pt x="4786" y="14"/>
                    </a:cubicBezTo>
                    <a:cubicBezTo>
                      <a:pt x="4763" y="5"/>
                      <a:pt x="4740" y="1"/>
                      <a:pt x="4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4"/>
              <p:cNvSpPr/>
              <p:nvPr/>
            </p:nvSpPr>
            <p:spPr>
              <a:xfrm>
                <a:off x="6361570" y="1220827"/>
                <a:ext cx="19025" cy="1769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371" extrusionOk="0">
                    <a:moveTo>
                      <a:pt x="187" y="1"/>
                    </a:moveTo>
                    <a:cubicBezTo>
                      <a:pt x="174" y="1"/>
                      <a:pt x="161" y="2"/>
                      <a:pt x="149" y="4"/>
                    </a:cubicBezTo>
                    <a:cubicBezTo>
                      <a:pt x="79" y="32"/>
                      <a:pt x="24" y="101"/>
                      <a:pt x="11" y="171"/>
                    </a:cubicBezTo>
                    <a:cubicBezTo>
                      <a:pt x="1" y="288"/>
                      <a:pt x="101" y="370"/>
                      <a:pt x="200" y="370"/>
                    </a:cubicBezTo>
                    <a:cubicBezTo>
                      <a:pt x="241" y="370"/>
                      <a:pt x="283" y="356"/>
                      <a:pt x="316" y="323"/>
                    </a:cubicBezTo>
                    <a:cubicBezTo>
                      <a:pt x="385" y="267"/>
                      <a:pt x="399" y="156"/>
                      <a:pt x="357" y="88"/>
                    </a:cubicBezTo>
                    <a:cubicBezTo>
                      <a:pt x="323" y="30"/>
                      <a:pt x="250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0" name="Google Shape;550;p34"/>
            <p:cNvGrpSpPr/>
            <p:nvPr/>
          </p:nvGrpSpPr>
          <p:grpSpPr>
            <a:xfrm>
              <a:off x="723837" y="1482615"/>
              <a:ext cx="267223" cy="233165"/>
              <a:chOff x="6908262" y="1240186"/>
              <a:chExt cx="472209" cy="412024"/>
            </a:xfrm>
          </p:grpSpPr>
          <p:sp>
            <p:nvSpPr>
              <p:cNvPr id="551" name="Google Shape;551;p34"/>
              <p:cNvSpPr/>
              <p:nvPr/>
            </p:nvSpPr>
            <p:spPr>
              <a:xfrm>
                <a:off x="7105958" y="1594618"/>
                <a:ext cx="76769" cy="17929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376" extrusionOk="0">
                    <a:moveTo>
                      <a:pt x="181" y="0"/>
                    </a:moveTo>
                    <a:cubicBezTo>
                      <a:pt x="84" y="0"/>
                      <a:pt x="1" y="84"/>
                      <a:pt x="1" y="181"/>
                    </a:cubicBezTo>
                    <a:cubicBezTo>
                      <a:pt x="1" y="292"/>
                      <a:pt x="84" y="375"/>
                      <a:pt x="181" y="375"/>
                    </a:cubicBezTo>
                    <a:lnTo>
                      <a:pt x="1429" y="375"/>
                    </a:lnTo>
                    <a:cubicBezTo>
                      <a:pt x="1540" y="375"/>
                      <a:pt x="1609" y="292"/>
                      <a:pt x="1609" y="181"/>
                    </a:cubicBezTo>
                    <a:cubicBezTo>
                      <a:pt x="1609" y="84"/>
                      <a:pt x="154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4"/>
              <p:cNvSpPr/>
              <p:nvPr/>
            </p:nvSpPr>
            <p:spPr>
              <a:xfrm>
                <a:off x="7080209" y="1365642"/>
                <a:ext cx="136229" cy="159593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3347" extrusionOk="0">
                    <a:moveTo>
                      <a:pt x="1054" y="2237"/>
                    </a:moveTo>
                    <a:cubicBezTo>
                      <a:pt x="1262" y="2237"/>
                      <a:pt x="1415" y="2404"/>
                      <a:pt x="1415" y="2598"/>
                    </a:cubicBezTo>
                    <a:lnTo>
                      <a:pt x="1415" y="2611"/>
                    </a:lnTo>
                    <a:cubicBezTo>
                      <a:pt x="1415" y="2820"/>
                      <a:pt x="1262" y="2972"/>
                      <a:pt x="1054" y="2972"/>
                    </a:cubicBezTo>
                    <a:lnTo>
                      <a:pt x="735" y="2972"/>
                    </a:lnTo>
                    <a:cubicBezTo>
                      <a:pt x="541" y="2972"/>
                      <a:pt x="374" y="2820"/>
                      <a:pt x="374" y="2611"/>
                    </a:cubicBezTo>
                    <a:lnTo>
                      <a:pt x="374" y="2598"/>
                    </a:lnTo>
                    <a:cubicBezTo>
                      <a:pt x="374" y="2404"/>
                      <a:pt x="541" y="2237"/>
                      <a:pt x="735" y="2237"/>
                    </a:cubicBezTo>
                    <a:close/>
                    <a:moveTo>
                      <a:pt x="1594" y="1"/>
                    </a:moveTo>
                    <a:cubicBezTo>
                      <a:pt x="1580" y="1"/>
                      <a:pt x="1567" y="2"/>
                      <a:pt x="1553" y="4"/>
                    </a:cubicBezTo>
                    <a:cubicBezTo>
                      <a:pt x="1470" y="32"/>
                      <a:pt x="1415" y="102"/>
                      <a:pt x="1415" y="185"/>
                    </a:cubicBezTo>
                    <a:lnTo>
                      <a:pt x="1415" y="1960"/>
                    </a:lnTo>
                    <a:cubicBezTo>
                      <a:pt x="1317" y="1904"/>
                      <a:pt x="1193" y="1862"/>
                      <a:pt x="1054" y="1862"/>
                    </a:cubicBezTo>
                    <a:lnTo>
                      <a:pt x="735" y="1862"/>
                    </a:lnTo>
                    <a:cubicBezTo>
                      <a:pt x="333" y="1862"/>
                      <a:pt x="0" y="2195"/>
                      <a:pt x="0" y="2598"/>
                    </a:cubicBezTo>
                    <a:lnTo>
                      <a:pt x="0" y="2611"/>
                    </a:lnTo>
                    <a:cubicBezTo>
                      <a:pt x="0" y="3014"/>
                      <a:pt x="333" y="3347"/>
                      <a:pt x="735" y="3347"/>
                    </a:cubicBezTo>
                    <a:lnTo>
                      <a:pt x="1054" y="3347"/>
                    </a:lnTo>
                    <a:cubicBezTo>
                      <a:pt x="1456" y="3347"/>
                      <a:pt x="1789" y="3014"/>
                      <a:pt x="1789" y="2611"/>
                    </a:cubicBezTo>
                    <a:lnTo>
                      <a:pt x="1789" y="2598"/>
                    </a:lnTo>
                    <a:lnTo>
                      <a:pt x="1789" y="614"/>
                    </a:lnTo>
                    <a:cubicBezTo>
                      <a:pt x="1872" y="670"/>
                      <a:pt x="1983" y="725"/>
                      <a:pt x="2108" y="767"/>
                    </a:cubicBezTo>
                    <a:cubicBezTo>
                      <a:pt x="2399" y="850"/>
                      <a:pt x="2469" y="1058"/>
                      <a:pt x="2469" y="1058"/>
                    </a:cubicBezTo>
                    <a:lnTo>
                      <a:pt x="2482" y="1086"/>
                    </a:lnTo>
                    <a:cubicBezTo>
                      <a:pt x="2505" y="1154"/>
                      <a:pt x="2575" y="1204"/>
                      <a:pt x="2645" y="1204"/>
                    </a:cubicBezTo>
                    <a:cubicBezTo>
                      <a:pt x="2661" y="1204"/>
                      <a:pt x="2676" y="1202"/>
                      <a:pt x="2691" y="1197"/>
                    </a:cubicBezTo>
                    <a:cubicBezTo>
                      <a:pt x="2802" y="1183"/>
                      <a:pt x="2857" y="1072"/>
                      <a:pt x="2829" y="975"/>
                    </a:cubicBezTo>
                    <a:lnTo>
                      <a:pt x="2829" y="961"/>
                    </a:lnTo>
                    <a:cubicBezTo>
                      <a:pt x="2787" y="808"/>
                      <a:pt x="2607" y="531"/>
                      <a:pt x="2219" y="407"/>
                    </a:cubicBezTo>
                    <a:cubicBezTo>
                      <a:pt x="1914" y="309"/>
                      <a:pt x="1775" y="115"/>
                      <a:pt x="1761" y="87"/>
                    </a:cubicBezTo>
                    <a:cubicBezTo>
                      <a:pt x="1726" y="30"/>
                      <a:pt x="1663" y="1"/>
                      <a:pt x="1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4"/>
              <p:cNvSpPr/>
              <p:nvPr/>
            </p:nvSpPr>
            <p:spPr>
              <a:xfrm>
                <a:off x="7019365" y="1240186"/>
                <a:ext cx="249999" cy="412024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8641" extrusionOk="0">
                    <a:moveTo>
                      <a:pt x="3578" y="361"/>
                    </a:moveTo>
                    <a:lnTo>
                      <a:pt x="3578" y="403"/>
                    </a:lnTo>
                    <a:lnTo>
                      <a:pt x="3578" y="666"/>
                    </a:lnTo>
                    <a:cubicBezTo>
                      <a:pt x="3578" y="736"/>
                      <a:pt x="3523" y="791"/>
                      <a:pt x="3453" y="791"/>
                    </a:cubicBezTo>
                    <a:lnTo>
                      <a:pt x="1803" y="791"/>
                    </a:lnTo>
                    <a:cubicBezTo>
                      <a:pt x="1720" y="791"/>
                      <a:pt x="1665" y="736"/>
                      <a:pt x="1665" y="666"/>
                    </a:cubicBezTo>
                    <a:lnTo>
                      <a:pt x="1665" y="403"/>
                    </a:lnTo>
                    <a:lnTo>
                      <a:pt x="1665" y="361"/>
                    </a:lnTo>
                    <a:close/>
                    <a:moveTo>
                      <a:pt x="832" y="0"/>
                    </a:moveTo>
                    <a:cubicBezTo>
                      <a:pt x="374" y="0"/>
                      <a:pt x="0" y="375"/>
                      <a:pt x="0" y="832"/>
                    </a:cubicBezTo>
                    <a:lnTo>
                      <a:pt x="0" y="1636"/>
                    </a:lnTo>
                    <a:cubicBezTo>
                      <a:pt x="0" y="1747"/>
                      <a:pt x="84" y="1831"/>
                      <a:pt x="180" y="1831"/>
                    </a:cubicBezTo>
                    <a:cubicBezTo>
                      <a:pt x="291" y="1831"/>
                      <a:pt x="374" y="1747"/>
                      <a:pt x="374" y="1636"/>
                    </a:cubicBezTo>
                    <a:lnTo>
                      <a:pt x="374" y="832"/>
                    </a:lnTo>
                    <a:cubicBezTo>
                      <a:pt x="374" y="569"/>
                      <a:pt x="568" y="361"/>
                      <a:pt x="832" y="361"/>
                    </a:cubicBezTo>
                    <a:lnTo>
                      <a:pt x="1262" y="361"/>
                    </a:lnTo>
                    <a:cubicBezTo>
                      <a:pt x="1276" y="361"/>
                      <a:pt x="1290" y="388"/>
                      <a:pt x="1290" y="403"/>
                    </a:cubicBezTo>
                    <a:lnTo>
                      <a:pt x="1290" y="666"/>
                    </a:lnTo>
                    <a:cubicBezTo>
                      <a:pt x="1290" y="943"/>
                      <a:pt x="1526" y="1165"/>
                      <a:pt x="1803" y="1165"/>
                    </a:cubicBezTo>
                    <a:lnTo>
                      <a:pt x="3453" y="1165"/>
                    </a:lnTo>
                    <a:cubicBezTo>
                      <a:pt x="3730" y="1165"/>
                      <a:pt x="3952" y="943"/>
                      <a:pt x="3952" y="666"/>
                    </a:cubicBezTo>
                    <a:lnTo>
                      <a:pt x="3952" y="403"/>
                    </a:lnTo>
                    <a:cubicBezTo>
                      <a:pt x="3952" y="388"/>
                      <a:pt x="3967" y="361"/>
                      <a:pt x="3994" y="361"/>
                    </a:cubicBezTo>
                    <a:lnTo>
                      <a:pt x="4410" y="361"/>
                    </a:lnTo>
                    <a:cubicBezTo>
                      <a:pt x="4673" y="361"/>
                      <a:pt x="4882" y="569"/>
                      <a:pt x="4882" y="832"/>
                    </a:cubicBezTo>
                    <a:lnTo>
                      <a:pt x="4882" y="7808"/>
                    </a:lnTo>
                    <a:cubicBezTo>
                      <a:pt x="4882" y="8058"/>
                      <a:pt x="4673" y="8265"/>
                      <a:pt x="4410" y="8265"/>
                    </a:cubicBezTo>
                    <a:lnTo>
                      <a:pt x="832" y="8265"/>
                    </a:lnTo>
                    <a:cubicBezTo>
                      <a:pt x="583" y="8265"/>
                      <a:pt x="374" y="8058"/>
                      <a:pt x="374" y="7808"/>
                    </a:cubicBezTo>
                    <a:lnTo>
                      <a:pt x="374" y="3273"/>
                    </a:lnTo>
                    <a:cubicBezTo>
                      <a:pt x="374" y="3162"/>
                      <a:pt x="291" y="3079"/>
                      <a:pt x="180" y="3079"/>
                    </a:cubicBezTo>
                    <a:cubicBezTo>
                      <a:pt x="84" y="3079"/>
                      <a:pt x="0" y="3162"/>
                      <a:pt x="0" y="3273"/>
                    </a:cubicBezTo>
                    <a:lnTo>
                      <a:pt x="0" y="7808"/>
                    </a:lnTo>
                    <a:cubicBezTo>
                      <a:pt x="0" y="8265"/>
                      <a:pt x="374" y="8640"/>
                      <a:pt x="832" y="8640"/>
                    </a:cubicBezTo>
                    <a:lnTo>
                      <a:pt x="4410" y="8640"/>
                    </a:lnTo>
                    <a:cubicBezTo>
                      <a:pt x="4882" y="8640"/>
                      <a:pt x="5242" y="8265"/>
                      <a:pt x="5242" y="7808"/>
                    </a:cubicBezTo>
                    <a:lnTo>
                      <a:pt x="5242" y="832"/>
                    </a:lnTo>
                    <a:cubicBezTo>
                      <a:pt x="5242" y="375"/>
                      <a:pt x="4882" y="0"/>
                      <a:pt x="4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4"/>
              <p:cNvSpPr/>
              <p:nvPr/>
            </p:nvSpPr>
            <p:spPr>
              <a:xfrm>
                <a:off x="6955183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668" y="1"/>
                    </a:moveTo>
                    <a:cubicBezTo>
                      <a:pt x="621" y="1"/>
                      <a:pt x="576" y="18"/>
                      <a:pt x="542" y="52"/>
                    </a:cubicBezTo>
                    <a:cubicBezTo>
                      <a:pt x="1" y="594"/>
                      <a:pt x="1" y="1454"/>
                      <a:pt x="542" y="1994"/>
                    </a:cubicBezTo>
                    <a:cubicBezTo>
                      <a:pt x="576" y="2029"/>
                      <a:pt x="625" y="2046"/>
                      <a:pt x="673" y="2046"/>
                    </a:cubicBezTo>
                    <a:cubicBezTo>
                      <a:pt x="722" y="2046"/>
                      <a:pt x="771" y="2029"/>
                      <a:pt x="805" y="1994"/>
                    </a:cubicBezTo>
                    <a:cubicBezTo>
                      <a:pt x="875" y="1911"/>
                      <a:pt x="875" y="1800"/>
                      <a:pt x="805" y="1731"/>
                    </a:cubicBezTo>
                    <a:cubicBezTo>
                      <a:pt x="417" y="1343"/>
                      <a:pt x="417" y="705"/>
                      <a:pt x="805" y="316"/>
                    </a:cubicBezTo>
                    <a:cubicBezTo>
                      <a:pt x="875" y="246"/>
                      <a:pt x="875" y="122"/>
                      <a:pt x="805" y="52"/>
                    </a:cubicBezTo>
                    <a:cubicBezTo>
                      <a:pt x="763" y="18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4"/>
              <p:cNvSpPr/>
              <p:nvPr/>
            </p:nvSpPr>
            <p:spPr>
              <a:xfrm>
                <a:off x="6908262" y="1371269"/>
                <a:ext cx="58220" cy="158592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3326" extrusionOk="0">
                    <a:moveTo>
                      <a:pt x="1014" y="1"/>
                    </a:moveTo>
                    <a:cubicBezTo>
                      <a:pt x="967" y="1"/>
                      <a:pt x="922" y="18"/>
                      <a:pt x="888" y="52"/>
                    </a:cubicBezTo>
                    <a:cubicBezTo>
                      <a:pt x="1" y="940"/>
                      <a:pt x="1" y="2382"/>
                      <a:pt x="888" y="3270"/>
                    </a:cubicBezTo>
                    <a:cubicBezTo>
                      <a:pt x="916" y="3297"/>
                      <a:pt x="971" y="3325"/>
                      <a:pt x="1012" y="3325"/>
                    </a:cubicBezTo>
                    <a:cubicBezTo>
                      <a:pt x="1068" y="3325"/>
                      <a:pt x="1110" y="3297"/>
                      <a:pt x="1151" y="3270"/>
                    </a:cubicBezTo>
                    <a:cubicBezTo>
                      <a:pt x="1221" y="3201"/>
                      <a:pt x="1221" y="3076"/>
                      <a:pt x="1151" y="3007"/>
                    </a:cubicBezTo>
                    <a:cubicBezTo>
                      <a:pt x="402" y="2258"/>
                      <a:pt x="402" y="1051"/>
                      <a:pt x="1151" y="316"/>
                    </a:cubicBezTo>
                    <a:cubicBezTo>
                      <a:pt x="1221" y="247"/>
                      <a:pt x="1221" y="122"/>
                      <a:pt x="1151" y="52"/>
                    </a:cubicBezTo>
                    <a:cubicBezTo>
                      <a:pt x="1109" y="18"/>
                      <a:pt x="1061" y="1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4"/>
              <p:cNvSpPr/>
              <p:nvPr/>
            </p:nvSpPr>
            <p:spPr>
              <a:xfrm>
                <a:off x="7291781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210" y="1"/>
                    </a:moveTo>
                    <a:cubicBezTo>
                      <a:pt x="163" y="1"/>
                      <a:pt x="119" y="18"/>
                      <a:pt x="84" y="52"/>
                    </a:cubicBezTo>
                    <a:cubicBezTo>
                      <a:pt x="1" y="122"/>
                      <a:pt x="1" y="246"/>
                      <a:pt x="84" y="316"/>
                    </a:cubicBezTo>
                    <a:cubicBezTo>
                      <a:pt x="472" y="705"/>
                      <a:pt x="472" y="1343"/>
                      <a:pt x="84" y="1731"/>
                    </a:cubicBezTo>
                    <a:cubicBezTo>
                      <a:pt x="1" y="1800"/>
                      <a:pt x="1" y="1911"/>
                      <a:pt x="84" y="1994"/>
                    </a:cubicBezTo>
                    <a:cubicBezTo>
                      <a:pt x="119" y="2029"/>
                      <a:pt x="163" y="2046"/>
                      <a:pt x="210" y="2046"/>
                    </a:cubicBezTo>
                    <a:cubicBezTo>
                      <a:pt x="257" y="2046"/>
                      <a:pt x="305" y="2029"/>
                      <a:pt x="347" y="1994"/>
                    </a:cubicBezTo>
                    <a:cubicBezTo>
                      <a:pt x="874" y="1454"/>
                      <a:pt x="874" y="594"/>
                      <a:pt x="347" y="52"/>
                    </a:cubicBezTo>
                    <a:cubicBezTo>
                      <a:pt x="305" y="18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4"/>
              <p:cNvSpPr/>
              <p:nvPr/>
            </p:nvSpPr>
            <p:spPr>
              <a:xfrm>
                <a:off x="7322871" y="1371269"/>
                <a:ext cx="57600" cy="158449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3323" extrusionOk="0">
                    <a:moveTo>
                      <a:pt x="196" y="1"/>
                    </a:moveTo>
                    <a:cubicBezTo>
                      <a:pt x="149" y="1"/>
                      <a:pt x="104" y="18"/>
                      <a:pt x="70" y="52"/>
                    </a:cubicBezTo>
                    <a:cubicBezTo>
                      <a:pt x="0" y="122"/>
                      <a:pt x="0" y="247"/>
                      <a:pt x="70" y="316"/>
                    </a:cubicBezTo>
                    <a:cubicBezTo>
                      <a:pt x="805" y="1051"/>
                      <a:pt x="805" y="2258"/>
                      <a:pt x="70" y="3007"/>
                    </a:cubicBezTo>
                    <a:cubicBezTo>
                      <a:pt x="0" y="3076"/>
                      <a:pt x="0" y="3201"/>
                      <a:pt x="70" y="3270"/>
                    </a:cubicBezTo>
                    <a:cubicBezTo>
                      <a:pt x="104" y="3305"/>
                      <a:pt x="149" y="3322"/>
                      <a:pt x="196" y="3322"/>
                    </a:cubicBezTo>
                    <a:cubicBezTo>
                      <a:pt x="243" y="3322"/>
                      <a:pt x="291" y="3305"/>
                      <a:pt x="333" y="3270"/>
                    </a:cubicBezTo>
                    <a:cubicBezTo>
                      <a:pt x="1207" y="2382"/>
                      <a:pt x="1207" y="940"/>
                      <a:pt x="333" y="52"/>
                    </a:cubicBezTo>
                    <a:cubicBezTo>
                      <a:pt x="291" y="18"/>
                      <a:pt x="24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4"/>
              <p:cNvSpPr/>
              <p:nvPr/>
            </p:nvSpPr>
            <p:spPr>
              <a:xfrm>
                <a:off x="7018030" y="1348476"/>
                <a:ext cx="19502" cy="17786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3" extrusionOk="0">
                    <a:moveTo>
                      <a:pt x="207" y="1"/>
                    </a:moveTo>
                    <a:cubicBezTo>
                      <a:pt x="168" y="1"/>
                      <a:pt x="128" y="14"/>
                      <a:pt x="97" y="46"/>
                    </a:cubicBezTo>
                    <a:cubicBezTo>
                      <a:pt x="14" y="101"/>
                      <a:pt x="1" y="212"/>
                      <a:pt x="56" y="295"/>
                    </a:cubicBezTo>
                    <a:cubicBezTo>
                      <a:pt x="93" y="348"/>
                      <a:pt x="148" y="373"/>
                      <a:pt x="204" y="373"/>
                    </a:cubicBezTo>
                    <a:cubicBezTo>
                      <a:pt x="292" y="373"/>
                      <a:pt x="380" y="309"/>
                      <a:pt x="389" y="198"/>
                    </a:cubicBezTo>
                    <a:cubicBezTo>
                      <a:pt x="409" y="88"/>
                      <a:pt x="307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559" name="Google Shape;559;p34"/>
            <p:cNvCxnSpPr/>
            <p:nvPr/>
          </p:nvCxnSpPr>
          <p:spPr>
            <a:xfrm>
              <a:off x="729625" y="1355100"/>
              <a:ext cx="25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0" name="Google Shape;560;p34"/>
            <p:cNvCxnSpPr/>
            <p:nvPr/>
          </p:nvCxnSpPr>
          <p:spPr>
            <a:xfrm>
              <a:off x="729625" y="1845525"/>
              <a:ext cx="25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1" name="Google Shape;561;p34"/>
          <p:cNvSpPr/>
          <p:nvPr/>
        </p:nvSpPr>
        <p:spPr>
          <a:xfrm>
            <a:off x="2095625" y="1277433"/>
            <a:ext cx="1016100" cy="1016100"/>
          </a:xfrm>
          <a:prstGeom prst="rect">
            <a:avLst/>
          </a:prstGeom>
          <a:gradFill>
            <a:gsLst>
              <a:gs pos="0">
                <a:schemeClr val="dk2"/>
              </a:gs>
              <a:gs pos="2000">
                <a:schemeClr val="dk2"/>
              </a:gs>
              <a:gs pos="50000">
                <a:schemeClr val="dk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34"/>
          <p:cNvSpPr/>
          <p:nvPr/>
        </p:nvSpPr>
        <p:spPr>
          <a:xfrm>
            <a:off x="2095625" y="2342922"/>
            <a:ext cx="1016100" cy="1016100"/>
          </a:xfrm>
          <a:prstGeom prst="rect">
            <a:avLst/>
          </a:prstGeom>
          <a:gradFill>
            <a:gsLst>
              <a:gs pos="0">
                <a:schemeClr val="dk2"/>
              </a:gs>
              <a:gs pos="2000">
                <a:schemeClr val="dk2"/>
              </a:gs>
              <a:gs pos="50000">
                <a:schemeClr val="dk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34"/>
          <p:cNvSpPr/>
          <p:nvPr/>
        </p:nvSpPr>
        <p:spPr>
          <a:xfrm>
            <a:off x="2095625" y="3408422"/>
            <a:ext cx="1016100" cy="1016100"/>
          </a:xfrm>
          <a:prstGeom prst="rect">
            <a:avLst/>
          </a:prstGeom>
          <a:gradFill>
            <a:gsLst>
              <a:gs pos="0">
                <a:schemeClr val="dk2"/>
              </a:gs>
              <a:gs pos="2000">
                <a:schemeClr val="dk2"/>
              </a:gs>
              <a:gs pos="50000">
                <a:schemeClr val="dk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4" name="Google Shape;564;p34"/>
          <p:cNvGrpSpPr/>
          <p:nvPr/>
        </p:nvGrpSpPr>
        <p:grpSpPr>
          <a:xfrm>
            <a:off x="7889455" y="1392249"/>
            <a:ext cx="240229" cy="233993"/>
            <a:chOff x="5548725" y="1996100"/>
            <a:chExt cx="275650" cy="269950"/>
          </a:xfrm>
        </p:grpSpPr>
        <p:sp>
          <p:nvSpPr>
            <p:cNvPr id="565" name="Google Shape;565;p34"/>
            <p:cNvSpPr/>
            <p:nvPr/>
          </p:nvSpPr>
          <p:spPr>
            <a:xfrm>
              <a:off x="5548725" y="1996100"/>
              <a:ext cx="275650" cy="269950"/>
            </a:xfrm>
            <a:custGeom>
              <a:avLst/>
              <a:gdLst/>
              <a:ahLst/>
              <a:cxnLst/>
              <a:rect l="l" t="t" r="r" b="b"/>
              <a:pathLst>
                <a:path w="11026" h="10798" extrusionOk="0">
                  <a:moveTo>
                    <a:pt x="5503" y="1"/>
                  </a:moveTo>
                  <a:cubicBezTo>
                    <a:pt x="5435" y="1"/>
                    <a:pt x="5367" y="2"/>
                    <a:pt x="5298" y="4"/>
                  </a:cubicBezTo>
                  <a:cubicBezTo>
                    <a:pt x="2330" y="130"/>
                    <a:pt x="0" y="2639"/>
                    <a:pt x="126" y="5607"/>
                  </a:cubicBezTo>
                  <a:cubicBezTo>
                    <a:pt x="247" y="8521"/>
                    <a:pt x="2646" y="10798"/>
                    <a:pt x="5524" y="10798"/>
                  </a:cubicBezTo>
                  <a:cubicBezTo>
                    <a:pt x="5592" y="10798"/>
                    <a:pt x="5660" y="10796"/>
                    <a:pt x="5728" y="10794"/>
                  </a:cubicBezTo>
                  <a:cubicBezTo>
                    <a:pt x="8709" y="10670"/>
                    <a:pt x="11026" y="8159"/>
                    <a:pt x="10915" y="5191"/>
                  </a:cubicBezTo>
                  <a:cubicBezTo>
                    <a:pt x="10792" y="2279"/>
                    <a:pt x="8394" y="1"/>
                    <a:pt x="5503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5652025" y="2075800"/>
              <a:ext cx="100250" cy="122700"/>
            </a:xfrm>
            <a:custGeom>
              <a:avLst/>
              <a:gdLst/>
              <a:ahLst/>
              <a:cxnLst/>
              <a:rect l="l" t="t" r="r" b="b"/>
              <a:pathLst>
                <a:path w="4010" h="4908" extrusionOk="0">
                  <a:moveTo>
                    <a:pt x="30" y="1"/>
                  </a:moveTo>
                  <a:cubicBezTo>
                    <a:pt x="16" y="1"/>
                    <a:pt x="1" y="14"/>
                    <a:pt x="1" y="34"/>
                  </a:cubicBezTo>
                  <a:lnTo>
                    <a:pt x="1" y="4874"/>
                  </a:lnTo>
                  <a:cubicBezTo>
                    <a:pt x="1" y="4895"/>
                    <a:pt x="16" y="4907"/>
                    <a:pt x="30" y="4907"/>
                  </a:cubicBezTo>
                  <a:cubicBezTo>
                    <a:pt x="35" y="4907"/>
                    <a:pt x="39" y="4906"/>
                    <a:pt x="43" y="4902"/>
                  </a:cubicBezTo>
                  <a:lnTo>
                    <a:pt x="3995" y="2475"/>
                  </a:lnTo>
                  <a:cubicBezTo>
                    <a:pt x="4009" y="2461"/>
                    <a:pt x="4009" y="2447"/>
                    <a:pt x="3995" y="2434"/>
                  </a:cubicBezTo>
                  <a:lnTo>
                    <a:pt x="43" y="6"/>
                  </a:lnTo>
                  <a:cubicBezTo>
                    <a:pt x="39" y="3"/>
                    <a:pt x="35" y="1"/>
                    <a:pt x="30" y="1"/>
                  </a:cubicBezTo>
                  <a:close/>
                </a:path>
              </a:pathLst>
            </a:custGeom>
            <a:solidFill>
              <a:srgbClr val="E8EA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7" name="Google Shape;567;p34"/>
          <p:cNvSpPr txBox="1"/>
          <p:nvPr/>
        </p:nvSpPr>
        <p:spPr>
          <a:xfrm>
            <a:off x="6858000" y="1436193"/>
            <a:ext cx="966100" cy="188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accent1"/>
                </a:solidFill>
                <a:latin typeface="Metrophobic"/>
                <a:ea typeface="Metrophobic"/>
                <a:cs typeface="Metrophobic"/>
                <a:sym typeface="Metrophobic"/>
              </a:rPr>
              <a:t>0.832 – 0.907</a:t>
            </a:r>
            <a:endParaRPr sz="1000" dirty="0">
              <a:solidFill>
                <a:schemeClr val="accent1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  <p:grpSp>
        <p:nvGrpSpPr>
          <p:cNvPr id="568" name="Google Shape;568;p34"/>
          <p:cNvGrpSpPr/>
          <p:nvPr/>
        </p:nvGrpSpPr>
        <p:grpSpPr>
          <a:xfrm>
            <a:off x="7889455" y="2465563"/>
            <a:ext cx="240229" cy="233993"/>
            <a:chOff x="5548725" y="1996100"/>
            <a:chExt cx="275650" cy="269950"/>
          </a:xfrm>
        </p:grpSpPr>
        <p:sp>
          <p:nvSpPr>
            <p:cNvPr id="569" name="Google Shape;569;p34"/>
            <p:cNvSpPr/>
            <p:nvPr/>
          </p:nvSpPr>
          <p:spPr>
            <a:xfrm>
              <a:off x="5548725" y="1996100"/>
              <a:ext cx="275650" cy="269950"/>
            </a:xfrm>
            <a:custGeom>
              <a:avLst/>
              <a:gdLst/>
              <a:ahLst/>
              <a:cxnLst/>
              <a:rect l="l" t="t" r="r" b="b"/>
              <a:pathLst>
                <a:path w="11026" h="10798" extrusionOk="0">
                  <a:moveTo>
                    <a:pt x="5503" y="1"/>
                  </a:moveTo>
                  <a:cubicBezTo>
                    <a:pt x="5435" y="1"/>
                    <a:pt x="5367" y="2"/>
                    <a:pt x="5298" y="4"/>
                  </a:cubicBezTo>
                  <a:cubicBezTo>
                    <a:pt x="2330" y="130"/>
                    <a:pt x="0" y="2639"/>
                    <a:pt x="126" y="5607"/>
                  </a:cubicBezTo>
                  <a:cubicBezTo>
                    <a:pt x="247" y="8521"/>
                    <a:pt x="2646" y="10798"/>
                    <a:pt x="5524" y="10798"/>
                  </a:cubicBezTo>
                  <a:cubicBezTo>
                    <a:pt x="5592" y="10798"/>
                    <a:pt x="5660" y="10796"/>
                    <a:pt x="5728" y="10794"/>
                  </a:cubicBezTo>
                  <a:cubicBezTo>
                    <a:pt x="8709" y="10670"/>
                    <a:pt x="11026" y="8159"/>
                    <a:pt x="10915" y="5191"/>
                  </a:cubicBezTo>
                  <a:cubicBezTo>
                    <a:pt x="10792" y="2279"/>
                    <a:pt x="8394" y="1"/>
                    <a:pt x="5503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4"/>
            <p:cNvSpPr/>
            <p:nvPr/>
          </p:nvSpPr>
          <p:spPr>
            <a:xfrm>
              <a:off x="5652025" y="2075800"/>
              <a:ext cx="100250" cy="122700"/>
            </a:xfrm>
            <a:custGeom>
              <a:avLst/>
              <a:gdLst/>
              <a:ahLst/>
              <a:cxnLst/>
              <a:rect l="l" t="t" r="r" b="b"/>
              <a:pathLst>
                <a:path w="4010" h="4908" extrusionOk="0">
                  <a:moveTo>
                    <a:pt x="30" y="1"/>
                  </a:moveTo>
                  <a:cubicBezTo>
                    <a:pt x="16" y="1"/>
                    <a:pt x="1" y="14"/>
                    <a:pt x="1" y="34"/>
                  </a:cubicBezTo>
                  <a:lnTo>
                    <a:pt x="1" y="4874"/>
                  </a:lnTo>
                  <a:cubicBezTo>
                    <a:pt x="1" y="4895"/>
                    <a:pt x="16" y="4907"/>
                    <a:pt x="30" y="4907"/>
                  </a:cubicBezTo>
                  <a:cubicBezTo>
                    <a:pt x="35" y="4907"/>
                    <a:pt x="39" y="4906"/>
                    <a:pt x="43" y="4902"/>
                  </a:cubicBezTo>
                  <a:lnTo>
                    <a:pt x="3995" y="2475"/>
                  </a:lnTo>
                  <a:cubicBezTo>
                    <a:pt x="4009" y="2461"/>
                    <a:pt x="4009" y="2447"/>
                    <a:pt x="3995" y="2434"/>
                  </a:cubicBezTo>
                  <a:lnTo>
                    <a:pt x="43" y="6"/>
                  </a:lnTo>
                  <a:cubicBezTo>
                    <a:pt x="39" y="3"/>
                    <a:pt x="35" y="1"/>
                    <a:pt x="30" y="1"/>
                  </a:cubicBezTo>
                  <a:close/>
                </a:path>
              </a:pathLst>
            </a:custGeom>
            <a:solidFill>
              <a:srgbClr val="E8EA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1" name="Google Shape;571;p34"/>
          <p:cNvSpPr txBox="1"/>
          <p:nvPr/>
        </p:nvSpPr>
        <p:spPr>
          <a:xfrm>
            <a:off x="6858000" y="2509508"/>
            <a:ext cx="966100" cy="223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accent1"/>
                </a:solidFill>
                <a:latin typeface="Metrophobic"/>
                <a:ea typeface="Metrophobic"/>
                <a:cs typeface="Metrophobic"/>
                <a:sym typeface="Metrophobic"/>
              </a:rPr>
              <a:t>0.8320 – 0.891</a:t>
            </a:r>
            <a:endParaRPr sz="1000" dirty="0">
              <a:solidFill>
                <a:schemeClr val="accent1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  <p:grpSp>
        <p:nvGrpSpPr>
          <p:cNvPr id="572" name="Google Shape;572;p34"/>
          <p:cNvGrpSpPr/>
          <p:nvPr/>
        </p:nvGrpSpPr>
        <p:grpSpPr>
          <a:xfrm>
            <a:off x="7889455" y="3533225"/>
            <a:ext cx="240229" cy="233993"/>
            <a:chOff x="5548725" y="1996100"/>
            <a:chExt cx="275650" cy="269950"/>
          </a:xfrm>
        </p:grpSpPr>
        <p:sp>
          <p:nvSpPr>
            <p:cNvPr id="573" name="Google Shape;573;p34"/>
            <p:cNvSpPr/>
            <p:nvPr/>
          </p:nvSpPr>
          <p:spPr>
            <a:xfrm>
              <a:off x="5548725" y="1996100"/>
              <a:ext cx="275650" cy="269950"/>
            </a:xfrm>
            <a:custGeom>
              <a:avLst/>
              <a:gdLst/>
              <a:ahLst/>
              <a:cxnLst/>
              <a:rect l="l" t="t" r="r" b="b"/>
              <a:pathLst>
                <a:path w="11026" h="10798" extrusionOk="0">
                  <a:moveTo>
                    <a:pt x="5503" y="1"/>
                  </a:moveTo>
                  <a:cubicBezTo>
                    <a:pt x="5435" y="1"/>
                    <a:pt x="5367" y="2"/>
                    <a:pt x="5298" y="4"/>
                  </a:cubicBezTo>
                  <a:cubicBezTo>
                    <a:pt x="2330" y="130"/>
                    <a:pt x="0" y="2639"/>
                    <a:pt x="126" y="5607"/>
                  </a:cubicBezTo>
                  <a:cubicBezTo>
                    <a:pt x="247" y="8521"/>
                    <a:pt x="2646" y="10798"/>
                    <a:pt x="5524" y="10798"/>
                  </a:cubicBezTo>
                  <a:cubicBezTo>
                    <a:pt x="5592" y="10798"/>
                    <a:pt x="5660" y="10796"/>
                    <a:pt x="5728" y="10794"/>
                  </a:cubicBezTo>
                  <a:cubicBezTo>
                    <a:pt x="8709" y="10670"/>
                    <a:pt x="11026" y="8159"/>
                    <a:pt x="10915" y="5191"/>
                  </a:cubicBezTo>
                  <a:cubicBezTo>
                    <a:pt x="10792" y="2279"/>
                    <a:pt x="8394" y="1"/>
                    <a:pt x="5503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4"/>
            <p:cNvSpPr/>
            <p:nvPr/>
          </p:nvSpPr>
          <p:spPr>
            <a:xfrm>
              <a:off x="5652025" y="2075800"/>
              <a:ext cx="100250" cy="122700"/>
            </a:xfrm>
            <a:custGeom>
              <a:avLst/>
              <a:gdLst/>
              <a:ahLst/>
              <a:cxnLst/>
              <a:rect l="l" t="t" r="r" b="b"/>
              <a:pathLst>
                <a:path w="4010" h="4908" extrusionOk="0">
                  <a:moveTo>
                    <a:pt x="30" y="1"/>
                  </a:moveTo>
                  <a:cubicBezTo>
                    <a:pt x="16" y="1"/>
                    <a:pt x="1" y="14"/>
                    <a:pt x="1" y="34"/>
                  </a:cubicBezTo>
                  <a:lnTo>
                    <a:pt x="1" y="4874"/>
                  </a:lnTo>
                  <a:cubicBezTo>
                    <a:pt x="1" y="4895"/>
                    <a:pt x="16" y="4907"/>
                    <a:pt x="30" y="4907"/>
                  </a:cubicBezTo>
                  <a:cubicBezTo>
                    <a:pt x="35" y="4907"/>
                    <a:pt x="39" y="4906"/>
                    <a:pt x="43" y="4902"/>
                  </a:cubicBezTo>
                  <a:lnTo>
                    <a:pt x="3995" y="2475"/>
                  </a:lnTo>
                  <a:cubicBezTo>
                    <a:pt x="4009" y="2461"/>
                    <a:pt x="4009" y="2447"/>
                    <a:pt x="3995" y="2434"/>
                  </a:cubicBezTo>
                  <a:lnTo>
                    <a:pt x="43" y="6"/>
                  </a:lnTo>
                  <a:cubicBezTo>
                    <a:pt x="39" y="3"/>
                    <a:pt x="35" y="1"/>
                    <a:pt x="30" y="1"/>
                  </a:cubicBezTo>
                  <a:close/>
                </a:path>
              </a:pathLst>
            </a:custGeom>
            <a:solidFill>
              <a:srgbClr val="E8EA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5" name="Google Shape;575;p34"/>
          <p:cNvSpPr txBox="1"/>
          <p:nvPr/>
        </p:nvSpPr>
        <p:spPr>
          <a:xfrm>
            <a:off x="7048374" y="3602309"/>
            <a:ext cx="775726" cy="12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00" dirty="0">
                <a:solidFill>
                  <a:schemeClr val="accent1"/>
                </a:solidFill>
                <a:latin typeface="Metrophobic"/>
                <a:ea typeface="Metrophobic"/>
                <a:cs typeface="Metrophobic"/>
                <a:sym typeface="Metrophobic"/>
              </a:rPr>
              <a:t>0.821 – 0.904</a:t>
            </a:r>
            <a:endParaRPr sz="1000" dirty="0">
              <a:solidFill>
                <a:schemeClr val="accent1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  <p:grpSp>
        <p:nvGrpSpPr>
          <p:cNvPr id="576" name="Google Shape;576;p34"/>
          <p:cNvGrpSpPr/>
          <p:nvPr/>
        </p:nvGrpSpPr>
        <p:grpSpPr>
          <a:xfrm>
            <a:off x="2372888" y="3690869"/>
            <a:ext cx="461567" cy="451219"/>
            <a:chOff x="1039463" y="2686382"/>
            <a:chExt cx="461567" cy="451219"/>
          </a:xfrm>
        </p:grpSpPr>
        <p:sp>
          <p:nvSpPr>
            <p:cNvPr id="577" name="Google Shape;577;p34"/>
            <p:cNvSpPr/>
            <p:nvPr/>
          </p:nvSpPr>
          <p:spPr>
            <a:xfrm>
              <a:off x="1201491" y="2831054"/>
              <a:ext cx="138232" cy="162216"/>
            </a:xfrm>
            <a:custGeom>
              <a:avLst/>
              <a:gdLst/>
              <a:ahLst/>
              <a:cxnLst/>
              <a:rect l="l" t="t" r="r" b="b"/>
              <a:pathLst>
                <a:path w="2899" h="3402" extrusionOk="0">
                  <a:moveTo>
                    <a:pt x="1082" y="2265"/>
                  </a:moveTo>
                  <a:cubicBezTo>
                    <a:pt x="1289" y="2265"/>
                    <a:pt x="1443" y="2431"/>
                    <a:pt x="1443" y="2625"/>
                  </a:cubicBezTo>
                  <a:cubicBezTo>
                    <a:pt x="1443" y="2833"/>
                    <a:pt x="1304" y="3027"/>
                    <a:pt x="1082" y="3027"/>
                  </a:cubicBezTo>
                  <a:lnTo>
                    <a:pt x="735" y="3027"/>
                  </a:lnTo>
                  <a:cubicBezTo>
                    <a:pt x="541" y="3027"/>
                    <a:pt x="374" y="2860"/>
                    <a:pt x="374" y="2666"/>
                  </a:cubicBezTo>
                  <a:cubicBezTo>
                    <a:pt x="374" y="2459"/>
                    <a:pt x="513" y="2265"/>
                    <a:pt x="735" y="2265"/>
                  </a:cubicBezTo>
                  <a:close/>
                  <a:moveTo>
                    <a:pt x="1622" y="0"/>
                  </a:moveTo>
                  <a:cubicBezTo>
                    <a:pt x="1608" y="0"/>
                    <a:pt x="1595" y="1"/>
                    <a:pt x="1581" y="3"/>
                  </a:cubicBezTo>
                  <a:cubicBezTo>
                    <a:pt x="1498" y="31"/>
                    <a:pt x="1443" y="101"/>
                    <a:pt x="1443" y="198"/>
                  </a:cubicBezTo>
                  <a:lnTo>
                    <a:pt x="1443" y="2000"/>
                  </a:lnTo>
                  <a:cubicBezTo>
                    <a:pt x="1345" y="1932"/>
                    <a:pt x="1221" y="1904"/>
                    <a:pt x="1082" y="1904"/>
                  </a:cubicBezTo>
                  <a:lnTo>
                    <a:pt x="735" y="1904"/>
                  </a:lnTo>
                  <a:cubicBezTo>
                    <a:pt x="319" y="1904"/>
                    <a:pt x="0" y="2250"/>
                    <a:pt x="0" y="2666"/>
                  </a:cubicBezTo>
                  <a:cubicBezTo>
                    <a:pt x="0" y="3069"/>
                    <a:pt x="333" y="3402"/>
                    <a:pt x="735" y="3402"/>
                  </a:cubicBezTo>
                  <a:lnTo>
                    <a:pt x="1082" y="3402"/>
                  </a:lnTo>
                  <a:cubicBezTo>
                    <a:pt x="1511" y="3402"/>
                    <a:pt x="1816" y="3041"/>
                    <a:pt x="1816" y="2625"/>
                  </a:cubicBezTo>
                  <a:lnTo>
                    <a:pt x="1816" y="614"/>
                  </a:lnTo>
                  <a:cubicBezTo>
                    <a:pt x="1900" y="669"/>
                    <a:pt x="2011" y="725"/>
                    <a:pt x="2149" y="767"/>
                  </a:cubicBezTo>
                  <a:cubicBezTo>
                    <a:pt x="2441" y="863"/>
                    <a:pt x="2510" y="1072"/>
                    <a:pt x="2510" y="1072"/>
                  </a:cubicBezTo>
                  <a:lnTo>
                    <a:pt x="2524" y="1100"/>
                  </a:lnTo>
                  <a:cubicBezTo>
                    <a:pt x="2546" y="1177"/>
                    <a:pt x="2612" y="1219"/>
                    <a:pt x="2687" y="1219"/>
                  </a:cubicBezTo>
                  <a:cubicBezTo>
                    <a:pt x="2707" y="1219"/>
                    <a:pt x="2726" y="1216"/>
                    <a:pt x="2746" y="1211"/>
                  </a:cubicBezTo>
                  <a:cubicBezTo>
                    <a:pt x="2843" y="1183"/>
                    <a:pt x="2898" y="1085"/>
                    <a:pt x="2870" y="989"/>
                  </a:cubicBezTo>
                  <a:lnTo>
                    <a:pt x="2870" y="974"/>
                  </a:lnTo>
                  <a:cubicBezTo>
                    <a:pt x="2829" y="822"/>
                    <a:pt x="2649" y="530"/>
                    <a:pt x="2260" y="420"/>
                  </a:cubicBezTo>
                  <a:cubicBezTo>
                    <a:pt x="1927" y="309"/>
                    <a:pt x="1789" y="101"/>
                    <a:pt x="1789" y="87"/>
                  </a:cubicBezTo>
                  <a:cubicBezTo>
                    <a:pt x="1754" y="29"/>
                    <a:pt x="1690" y="0"/>
                    <a:pt x="16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4"/>
            <p:cNvSpPr/>
            <p:nvPr/>
          </p:nvSpPr>
          <p:spPr>
            <a:xfrm>
              <a:off x="1039463" y="2686382"/>
              <a:ext cx="461567" cy="451219"/>
            </a:xfrm>
            <a:custGeom>
              <a:avLst/>
              <a:gdLst/>
              <a:ahLst/>
              <a:cxnLst/>
              <a:rect l="l" t="t" r="r" b="b"/>
              <a:pathLst>
                <a:path w="9680" h="9463" extrusionOk="0">
                  <a:moveTo>
                    <a:pt x="1228" y="375"/>
                  </a:moveTo>
                  <a:cubicBezTo>
                    <a:pt x="1422" y="375"/>
                    <a:pt x="1616" y="445"/>
                    <a:pt x="1762" y="583"/>
                  </a:cubicBezTo>
                  <a:cubicBezTo>
                    <a:pt x="2053" y="874"/>
                    <a:pt x="2053" y="1360"/>
                    <a:pt x="1762" y="1651"/>
                  </a:cubicBezTo>
                  <a:cubicBezTo>
                    <a:pt x="1616" y="1797"/>
                    <a:pt x="1422" y="1869"/>
                    <a:pt x="1228" y="1869"/>
                  </a:cubicBezTo>
                  <a:cubicBezTo>
                    <a:pt x="1034" y="1869"/>
                    <a:pt x="839" y="1797"/>
                    <a:pt x="694" y="1651"/>
                  </a:cubicBezTo>
                  <a:cubicBezTo>
                    <a:pt x="403" y="1360"/>
                    <a:pt x="403" y="874"/>
                    <a:pt x="694" y="583"/>
                  </a:cubicBezTo>
                  <a:cubicBezTo>
                    <a:pt x="839" y="445"/>
                    <a:pt x="1034" y="375"/>
                    <a:pt x="1228" y="375"/>
                  </a:cubicBezTo>
                  <a:close/>
                  <a:moveTo>
                    <a:pt x="8453" y="375"/>
                  </a:moveTo>
                  <a:cubicBezTo>
                    <a:pt x="8647" y="375"/>
                    <a:pt x="8841" y="445"/>
                    <a:pt x="8987" y="583"/>
                  </a:cubicBezTo>
                  <a:cubicBezTo>
                    <a:pt x="9278" y="874"/>
                    <a:pt x="9278" y="1360"/>
                    <a:pt x="8987" y="1651"/>
                  </a:cubicBezTo>
                  <a:cubicBezTo>
                    <a:pt x="8841" y="1797"/>
                    <a:pt x="8647" y="1869"/>
                    <a:pt x="8453" y="1869"/>
                  </a:cubicBezTo>
                  <a:cubicBezTo>
                    <a:pt x="8259" y="1869"/>
                    <a:pt x="8065" y="1797"/>
                    <a:pt x="7919" y="1651"/>
                  </a:cubicBezTo>
                  <a:cubicBezTo>
                    <a:pt x="7627" y="1360"/>
                    <a:pt x="7627" y="874"/>
                    <a:pt x="7919" y="583"/>
                  </a:cubicBezTo>
                  <a:cubicBezTo>
                    <a:pt x="8065" y="445"/>
                    <a:pt x="8259" y="375"/>
                    <a:pt x="8453" y="375"/>
                  </a:cubicBezTo>
                  <a:close/>
                  <a:moveTo>
                    <a:pt x="1228" y="7590"/>
                  </a:moveTo>
                  <a:cubicBezTo>
                    <a:pt x="1422" y="7590"/>
                    <a:pt x="1616" y="7663"/>
                    <a:pt x="1762" y="7808"/>
                  </a:cubicBezTo>
                  <a:cubicBezTo>
                    <a:pt x="2053" y="8100"/>
                    <a:pt x="2053" y="8585"/>
                    <a:pt x="1762" y="8876"/>
                  </a:cubicBezTo>
                  <a:cubicBezTo>
                    <a:pt x="1616" y="9022"/>
                    <a:pt x="1422" y="9094"/>
                    <a:pt x="1228" y="9094"/>
                  </a:cubicBezTo>
                  <a:cubicBezTo>
                    <a:pt x="1034" y="9094"/>
                    <a:pt x="839" y="9022"/>
                    <a:pt x="694" y="8876"/>
                  </a:cubicBezTo>
                  <a:cubicBezTo>
                    <a:pt x="555" y="8738"/>
                    <a:pt x="472" y="8544"/>
                    <a:pt x="472" y="8349"/>
                  </a:cubicBezTo>
                  <a:cubicBezTo>
                    <a:pt x="472" y="8141"/>
                    <a:pt x="555" y="7961"/>
                    <a:pt x="694" y="7808"/>
                  </a:cubicBezTo>
                  <a:cubicBezTo>
                    <a:pt x="839" y="7663"/>
                    <a:pt x="1034" y="7590"/>
                    <a:pt x="1228" y="7590"/>
                  </a:cubicBezTo>
                  <a:close/>
                  <a:moveTo>
                    <a:pt x="8453" y="7590"/>
                  </a:moveTo>
                  <a:cubicBezTo>
                    <a:pt x="8647" y="7590"/>
                    <a:pt x="8841" y="7663"/>
                    <a:pt x="8987" y="7808"/>
                  </a:cubicBezTo>
                  <a:cubicBezTo>
                    <a:pt x="9278" y="8100"/>
                    <a:pt x="9278" y="8585"/>
                    <a:pt x="8987" y="8876"/>
                  </a:cubicBezTo>
                  <a:cubicBezTo>
                    <a:pt x="8841" y="9022"/>
                    <a:pt x="8647" y="9094"/>
                    <a:pt x="8453" y="9094"/>
                  </a:cubicBezTo>
                  <a:cubicBezTo>
                    <a:pt x="8259" y="9094"/>
                    <a:pt x="8065" y="9022"/>
                    <a:pt x="7919" y="8876"/>
                  </a:cubicBezTo>
                  <a:cubicBezTo>
                    <a:pt x="7627" y="8585"/>
                    <a:pt x="7627" y="8100"/>
                    <a:pt x="7919" y="7808"/>
                  </a:cubicBezTo>
                  <a:cubicBezTo>
                    <a:pt x="8065" y="7663"/>
                    <a:pt x="8259" y="7590"/>
                    <a:pt x="8453" y="7590"/>
                  </a:cubicBezTo>
                  <a:close/>
                  <a:moveTo>
                    <a:pt x="1228" y="1"/>
                  </a:moveTo>
                  <a:cubicBezTo>
                    <a:pt x="940" y="1"/>
                    <a:pt x="652" y="112"/>
                    <a:pt x="431" y="334"/>
                  </a:cubicBezTo>
                  <a:cubicBezTo>
                    <a:pt x="0" y="763"/>
                    <a:pt x="0" y="1484"/>
                    <a:pt x="431" y="1915"/>
                  </a:cubicBezTo>
                  <a:cubicBezTo>
                    <a:pt x="648" y="2132"/>
                    <a:pt x="939" y="2241"/>
                    <a:pt x="1228" y="2241"/>
                  </a:cubicBezTo>
                  <a:cubicBezTo>
                    <a:pt x="1456" y="2241"/>
                    <a:pt x="1683" y="2173"/>
                    <a:pt x="1873" y="2039"/>
                  </a:cubicBezTo>
                  <a:lnTo>
                    <a:pt x="2580" y="2732"/>
                  </a:lnTo>
                  <a:cubicBezTo>
                    <a:pt x="2524" y="2788"/>
                    <a:pt x="2483" y="2843"/>
                    <a:pt x="2441" y="2913"/>
                  </a:cubicBezTo>
                  <a:cubicBezTo>
                    <a:pt x="2039" y="3440"/>
                    <a:pt x="1817" y="4064"/>
                    <a:pt x="1817" y="4729"/>
                  </a:cubicBezTo>
                  <a:cubicBezTo>
                    <a:pt x="1817" y="5493"/>
                    <a:pt x="2108" y="6199"/>
                    <a:pt x="2580" y="6726"/>
                  </a:cubicBezTo>
                  <a:lnTo>
                    <a:pt x="1873" y="7434"/>
                  </a:lnTo>
                  <a:cubicBezTo>
                    <a:pt x="1682" y="7293"/>
                    <a:pt x="1457" y="7222"/>
                    <a:pt x="1230" y="7222"/>
                  </a:cubicBezTo>
                  <a:cubicBezTo>
                    <a:pt x="943" y="7222"/>
                    <a:pt x="655" y="7334"/>
                    <a:pt x="431" y="7558"/>
                  </a:cubicBezTo>
                  <a:cubicBezTo>
                    <a:pt x="0" y="7989"/>
                    <a:pt x="0" y="8696"/>
                    <a:pt x="431" y="9139"/>
                  </a:cubicBezTo>
                  <a:cubicBezTo>
                    <a:pt x="645" y="9355"/>
                    <a:pt x="933" y="9462"/>
                    <a:pt x="1222" y="9462"/>
                  </a:cubicBezTo>
                  <a:cubicBezTo>
                    <a:pt x="1512" y="9462"/>
                    <a:pt x="1803" y="9355"/>
                    <a:pt x="2025" y="9139"/>
                  </a:cubicBezTo>
                  <a:cubicBezTo>
                    <a:pt x="2400" y="8751"/>
                    <a:pt x="2455" y="8128"/>
                    <a:pt x="2136" y="7697"/>
                  </a:cubicBezTo>
                  <a:lnTo>
                    <a:pt x="2844" y="6990"/>
                  </a:lnTo>
                  <a:cubicBezTo>
                    <a:pt x="3371" y="7462"/>
                    <a:pt x="4077" y="7753"/>
                    <a:pt x="4841" y="7753"/>
                  </a:cubicBezTo>
                  <a:cubicBezTo>
                    <a:pt x="5603" y="7753"/>
                    <a:pt x="6311" y="7462"/>
                    <a:pt x="6838" y="6990"/>
                  </a:cubicBezTo>
                  <a:lnTo>
                    <a:pt x="7531" y="7697"/>
                  </a:lnTo>
                  <a:cubicBezTo>
                    <a:pt x="7226" y="8128"/>
                    <a:pt x="7267" y="8751"/>
                    <a:pt x="7655" y="9139"/>
                  </a:cubicBezTo>
                  <a:cubicBezTo>
                    <a:pt x="7870" y="9355"/>
                    <a:pt x="8158" y="9462"/>
                    <a:pt x="8448" y="9462"/>
                  </a:cubicBezTo>
                  <a:cubicBezTo>
                    <a:pt x="8737" y="9462"/>
                    <a:pt x="9029" y="9355"/>
                    <a:pt x="9251" y="9139"/>
                  </a:cubicBezTo>
                  <a:cubicBezTo>
                    <a:pt x="9680" y="8710"/>
                    <a:pt x="9680" y="7989"/>
                    <a:pt x="9251" y="7558"/>
                  </a:cubicBezTo>
                  <a:cubicBezTo>
                    <a:pt x="9026" y="7334"/>
                    <a:pt x="8737" y="7222"/>
                    <a:pt x="8448" y="7222"/>
                  </a:cubicBezTo>
                  <a:cubicBezTo>
                    <a:pt x="8219" y="7222"/>
                    <a:pt x="7990" y="7293"/>
                    <a:pt x="7794" y="7434"/>
                  </a:cubicBezTo>
                  <a:lnTo>
                    <a:pt x="7100" y="6726"/>
                  </a:lnTo>
                  <a:cubicBezTo>
                    <a:pt x="7572" y="6199"/>
                    <a:pt x="7849" y="5493"/>
                    <a:pt x="7849" y="4729"/>
                  </a:cubicBezTo>
                  <a:cubicBezTo>
                    <a:pt x="7849" y="4078"/>
                    <a:pt x="7642" y="3440"/>
                    <a:pt x="7254" y="2913"/>
                  </a:cubicBezTo>
                  <a:cubicBezTo>
                    <a:pt x="7198" y="2858"/>
                    <a:pt x="7156" y="2788"/>
                    <a:pt x="7100" y="2732"/>
                  </a:cubicBezTo>
                  <a:lnTo>
                    <a:pt x="7794" y="2039"/>
                  </a:lnTo>
                  <a:cubicBezTo>
                    <a:pt x="7989" y="2173"/>
                    <a:pt x="8220" y="2241"/>
                    <a:pt x="8450" y="2241"/>
                  </a:cubicBezTo>
                  <a:cubicBezTo>
                    <a:pt x="8742" y="2241"/>
                    <a:pt x="9033" y="2132"/>
                    <a:pt x="9251" y="1915"/>
                  </a:cubicBezTo>
                  <a:cubicBezTo>
                    <a:pt x="9680" y="1471"/>
                    <a:pt x="9680" y="763"/>
                    <a:pt x="9251" y="334"/>
                  </a:cubicBezTo>
                  <a:cubicBezTo>
                    <a:pt x="9029" y="112"/>
                    <a:pt x="8741" y="1"/>
                    <a:pt x="8453" y="1"/>
                  </a:cubicBezTo>
                  <a:cubicBezTo>
                    <a:pt x="8165" y="1"/>
                    <a:pt x="7877" y="112"/>
                    <a:pt x="7655" y="334"/>
                  </a:cubicBezTo>
                  <a:cubicBezTo>
                    <a:pt x="7281" y="708"/>
                    <a:pt x="7226" y="1332"/>
                    <a:pt x="7531" y="1776"/>
                  </a:cubicBezTo>
                  <a:lnTo>
                    <a:pt x="6838" y="2469"/>
                  </a:lnTo>
                  <a:cubicBezTo>
                    <a:pt x="6518" y="2192"/>
                    <a:pt x="6130" y="1970"/>
                    <a:pt x="5714" y="1845"/>
                  </a:cubicBezTo>
                  <a:cubicBezTo>
                    <a:pt x="5697" y="1840"/>
                    <a:pt x="5680" y="1838"/>
                    <a:pt x="5662" y="1838"/>
                  </a:cubicBezTo>
                  <a:cubicBezTo>
                    <a:pt x="5581" y="1838"/>
                    <a:pt x="5501" y="1890"/>
                    <a:pt x="5479" y="1970"/>
                  </a:cubicBezTo>
                  <a:cubicBezTo>
                    <a:pt x="5451" y="2067"/>
                    <a:pt x="5506" y="2164"/>
                    <a:pt x="5603" y="2192"/>
                  </a:cubicBezTo>
                  <a:cubicBezTo>
                    <a:pt x="6144" y="2358"/>
                    <a:pt x="6616" y="2691"/>
                    <a:pt x="6949" y="3135"/>
                  </a:cubicBezTo>
                  <a:cubicBezTo>
                    <a:pt x="7309" y="3607"/>
                    <a:pt x="7489" y="4147"/>
                    <a:pt x="7489" y="4729"/>
                  </a:cubicBezTo>
                  <a:cubicBezTo>
                    <a:pt x="7489" y="6199"/>
                    <a:pt x="6296" y="7379"/>
                    <a:pt x="4841" y="7379"/>
                  </a:cubicBezTo>
                  <a:cubicBezTo>
                    <a:pt x="3384" y="7379"/>
                    <a:pt x="2191" y="6199"/>
                    <a:pt x="2191" y="4729"/>
                  </a:cubicBezTo>
                  <a:cubicBezTo>
                    <a:pt x="2191" y="4147"/>
                    <a:pt x="2372" y="3592"/>
                    <a:pt x="2733" y="3135"/>
                  </a:cubicBezTo>
                  <a:cubicBezTo>
                    <a:pt x="3065" y="2677"/>
                    <a:pt x="3550" y="2344"/>
                    <a:pt x="4092" y="2192"/>
                  </a:cubicBezTo>
                  <a:cubicBezTo>
                    <a:pt x="4188" y="2164"/>
                    <a:pt x="4244" y="2067"/>
                    <a:pt x="4216" y="1956"/>
                  </a:cubicBezTo>
                  <a:cubicBezTo>
                    <a:pt x="4193" y="1876"/>
                    <a:pt x="4123" y="1824"/>
                    <a:pt x="4045" y="1824"/>
                  </a:cubicBezTo>
                  <a:cubicBezTo>
                    <a:pt x="4028" y="1824"/>
                    <a:pt x="4011" y="1827"/>
                    <a:pt x="3994" y="1832"/>
                  </a:cubicBezTo>
                  <a:cubicBezTo>
                    <a:pt x="3565" y="1956"/>
                    <a:pt x="3176" y="2178"/>
                    <a:pt x="2844" y="2469"/>
                  </a:cubicBezTo>
                  <a:lnTo>
                    <a:pt x="2136" y="1776"/>
                  </a:lnTo>
                  <a:cubicBezTo>
                    <a:pt x="2455" y="1332"/>
                    <a:pt x="2413" y="722"/>
                    <a:pt x="2025" y="334"/>
                  </a:cubicBezTo>
                  <a:cubicBezTo>
                    <a:pt x="1803" y="112"/>
                    <a:pt x="1515" y="1"/>
                    <a:pt x="1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4"/>
            <p:cNvSpPr/>
            <p:nvPr/>
          </p:nvSpPr>
          <p:spPr>
            <a:xfrm>
              <a:off x="1261000" y="2768207"/>
              <a:ext cx="19502" cy="17452"/>
            </a:xfrm>
            <a:custGeom>
              <a:avLst/>
              <a:gdLst/>
              <a:ahLst/>
              <a:cxnLst/>
              <a:rect l="l" t="t" r="r" b="b"/>
              <a:pathLst>
                <a:path w="409" h="366" extrusionOk="0">
                  <a:moveTo>
                    <a:pt x="200" y="1"/>
                  </a:moveTo>
                  <a:cubicBezTo>
                    <a:pt x="160" y="1"/>
                    <a:pt x="118" y="15"/>
                    <a:pt x="84" y="46"/>
                  </a:cubicBezTo>
                  <a:cubicBezTo>
                    <a:pt x="14" y="101"/>
                    <a:pt x="0" y="212"/>
                    <a:pt x="56" y="282"/>
                  </a:cubicBezTo>
                  <a:cubicBezTo>
                    <a:pt x="95" y="339"/>
                    <a:pt x="156" y="365"/>
                    <a:pt x="215" y="365"/>
                  </a:cubicBezTo>
                  <a:cubicBezTo>
                    <a:pt x="299" y="365"/>
                    <a:pt x="380" y="310"/>
                    <a:pt x="389" y="212"/>
                  </a:cubicBezTo>
                  <a:cubicBezTo>
                    <a:pt x="409" y="92"/>
                    <a:pt x="306" y="1"/>
                    <a:pt x="2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4"/>
          <p:cNvGrpSpPr/>
          <p:nvPr/>
        </p:nvGrpSpPr>
        <p:grpSpPr>
          <a:xfrm>
            <a:off x="2378193" y="2676527"/>
            <a:ext cx="450981" cy="348899"/>
            <a:chOff x="1044755" y="2004602"/>
            <a:chExt cx="450981" cy="348899"/>
          </a:xfrm>
        </p:grpSpPr>
        <p:sp>
          <p:nvSpPr>
            <p:cNvPr id="581" name="Google Shape;581;p34"/>
            <p:cNvSpPr/>
            <p:nvPr/>
          </p:nvSpPr>
          <p:spPr>
            <a:xfrm>
              <a:off x="1044755" y="2004602"/>
              <a:ext cx="450981" cy="258630"/>
            </a:xfrm>
            <a:custGeom>
              <a:avLst/>
              <a:gdLst/>
              <a:ahLst/>
              <a:cxnLst/>
              <a:rect l="l" t="t" r="r" b="b"/>
              <a:pathLst>
                <a:path w="9458" h="5424" extrusionOk="0">
                  <a:moveTo>
                    <a:pt x="971" y="1498"/>
                  </a:moveTo>
                  <a:lnTo>
                    <a:pt x="971" y="3926"/>
                  </a:lnTo>
                  <a:lnTo>
                    <a:pt x="361" y="3926"/>
                  </a:lnTo>
                  <a:lnTo>
                    <a:pt x="361" y="1498"/>
                  </a:lnTo>
                  <a:close/>
                  <a:moveTo>
                    <a:pt x="9097" y="1498"/>
                  </a:moveTo>
                  <a:lnTo>
                    <a:pt x="9097" y="3926"/>
                  </a:lnTo>
                  <a:lnTo>
                    <a:pt x="8474" y="3926"/>
                  </a:lnTo>
                  <a:lnTo>
                    <a:pt x="8474" y="1498"/>
                  </a:lnTo>
                  <a:close/>
                  <a:moveTo>
                    <a:pt x="2011" y="916"/>
                  </a:moveTo>
                  <a:lnTo>
                    <a:pt x="2011" y="4521"/>
                  </a:lnTo>
                  <a:lnTo>
                    <a:pt x="1346" y="4521"/>
                  </a:lnTo>
                  <a:lnTo>
                    <a:pt x="1346" y="916"/>
                  </a:lnTo>
                  <a:close/>
                  <a:moveTo>
                    <a:pt x="8113" y="916"/>
                  </a:moveTo>
                  <a:lnTo>
                    <a:pt x="8113" y="4521"/>
                  </a:lnTo>
                  <a:lnTo>
                    <a:pt x="7433" y="4521"/>
                  </a:lnTo>
                  <a:lnTo>
                    <a:pt x="7433" y="916"/>
                  </a:lnTo>
                  <a:close/>
                  <a:moveTo>
                    <a:pt x="2206" y="0"/>
                  </a:moveTo>
                  <a:cubicBezTo>
                    <a:pt x="2095" y="0"/>
                    <a:pt x="2011" y="84"/>
                    <a:pt x="2011" y="195"/>
                  </a:cubicBezTo>
                  <a:lnTo>
                    <a:pt x="2011" y="542"/>
                  </a:lnTo>
                  <a:lnTo>
                    <a:pt x="1165" y="542"/>
                  </a:lnTo>
                  <a:cubicBezTo>
                    <a:pt x="1054" y="542"/>
                    <a:pt x="971" y="625"/>
                    <a:pt x="971" y="736"/>
                  </a:cubicBezTo>
                  <a:lnTo>
                    <a:pt x="971" y="1138"/>
                  </a:lnTo>
                  <a:lnTo>
                    <a:pt x="181" y="1138"/>
                  </a:lnTo>
                  <a:cubicBezTo>
                    <a:pt x="83" y="1138"/>
                    <a:pt x="0" y="1221"/>
                    <a:pt x="0" y="1318"/>
                  </a:cubicBezTo>
                  <a:lnTo>
                    <a:pt x="0" y="4105"/>
                  </a:lnTo>
                  <a:cubicBezTo>
                    <a:pt x="0" y="4216"/>
                    <a:pt x="83" y="4300"/>
                    <a:pt x="181" y="4300"/>
                  </a:cubicBezTo>
                  <a:lnTo>
                    <a:pt x="971" y="4300"/>
                  </a:lnTo>
                  <a:lnTo>
                    <a:pt x="971" y="4702"/>
                  </a:lnTo>
                  <a:cubicBezTo>
                    <a:pt x="971" y="4799"/>
                    <a:pt x="1054" y="4882"/>
                    <a:pt x="1165" y="4882"/>
                  </a:cubicBezTo>
                  <a:lnTo>
                    <a:pt x="2011" y="4882"/>
                  </a:lnTo>
                  <a:lnTo>
                    <a:pt x="2011" y="5243"/>
                  </a:lnTo>
                  <a:cubicBezTo>
                    <a:pt x="2011" y="5340"/>
                    <a:pt x="2095" y="5423"/>
                    <a:pt x="2206" y="5423"/>
                  </a:cubicBezTo>
                  <a:lnTo>
                    <a:pt x="7254" y="5423"/>
                  </a:lnTo>
                  <a:cubicBezTo>
                    <a:pt x="7350" y="5423"/>
                    <a:pt x="7433" y="5340"/>
                    <a:pt x="7433" y="5243"/>
                  </a:cubicBezTo>
                  <a:lnTo>
                    <a:pt x="7433" y="4882"/>
                  </a:lnTo>
                  <a:lnTo>
                    <a:pt x="8293" y="4882"/>
                  </a:lnTo>
                  <a:cubicBezTo>
                    <a:pt x="8391" y="4882"/>
                    <a:pt x="8474" y="4799"/>
                    <a:pt x="8474" y="4702"/>
                  </a:cubicBezTo>
                  <a:lnTo>
                    <a:pt x="8474" y="4300"/>
                  </a:lnTo>
                  <a:lnTo>
                    <a:pt x="9278" y="4300"/>
                  </a:lnTo>
                  <a:cubicBezTo>
                    <a:pt x="9375" y="4300"/>
                    <a:pt x="9458" y="4216"/>
                    <a:pt x="9458" y="4105"/>
                  </a:cubicBezTo>
                  <a:lnTo>
                    <a:pt x="9458" y="1318"/>
                  </a:lnTo>
                  <a:cubicBezTo>
                    <a:pt x="9458" y="1221"/>
                    <a:pt x="9375" y="1138"/>
                    <a:pt x="9278" y="1138"/>
                  </a:cubicBezTo>
                  <a:lnTo>
                    <a:pt x="8474" y="1138"/>
                  </a:lnTo>
                  <a:lnTo>
                    <a:pt x="8474" y="736"/>
                  </a:lnTo>
                  <a:cubicBezTo>
                    <a:pt x="8474" y="625"/>
                    <a:pt x="8391" y="542"/>
                    <a:pt x="8293" y="542"/>
                  </a:cubicBezTo>
                  <a:lnTo>
                    <a:pt x="7433" y="542"/>
                  </a:lnTo>
                  <a:lnTo>
                    <a:pt x="7433" y="195"/>
                  </a:lnTo>
                  <a:cubicBezTo>
                    <a:pt x="7433" y="84"/>
                    <a:pt x="7350" y="0"/>
                    <a:pt x="7254" y="0"/>
                  </a:cubicBezTo>
                  <a:lnTo>
                    <a:pt x="5534" y="0"/>
                  </a:lnTo>
                  <a:cubicBezTo>
                    <a:pt x="5436" y="0"/>
                    <a:pt x="5353" y="84"/>
                    <a:pt x="5353" y="195"/>
                  </a:cubicBezTo>
                  <a:cubicBezTo>
                    <a:pt x="5353" y="292"/>
                    <a:pt x="5436" y="375"/>
                    <a:pt x="5534" y="375"/>
                  </a:cubicBezTo>
                  <a:lnTo>
                    <a:pt x="7073" y="375"/>
                  </a:lnTo>
                  <a:lnTo>
                    <a:pt x="7073" y="5063"/>
                  </a:lnTo>
                  <a:lnTo>
                    <a:pt x="2385" y="5063"/>
                  </a:lnTo>
                  <a:lnTo>
                    <a:pt x="2385" y="375"/>
                  </a:lnTo>
                  <a:lnTo>
                    <a:pt x="3911" y="375"/>
                  </a:lnTo>
                  <a:cubicBezTo>
                    <a:pt x="4008" y="375"/>
                    <a:pt x="4092" y="292"/>
                    <a:pt x="4092" y="195"/>
                  </a:cubicBezTo>
                  <a:cubicBezTo>
                    <a:pt x="4092" y="84"/>
                    <a:pt x="4008" y="0"/>
                    <a:pt x="39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4"/>
            <p:cNvSpPr/>
            <p:nvPr/>
          </p:nvSpPr>
          <p:spPr>
            <a:xfrm>
              <a:off x="1184278" y="2045324"/>
              <a:ext cx="166030" cy="178237"/>
            </a:xfrm>
            <a:custGeom>
              <a:avLst/>
              <a:gdLst/>
              <a:ahLst/>
              <a:cxnLst/>
              <a:rect l="l" t="t" r="r" b="b"/>
              <a:pathLst>
                <a:path w="3482" h="3738" extrusionOk="0">
                  <a:moveTo>
                    <a:pt x="3120" y="437"/>
                  </a:moveTo>
                  <a:lnTo>
                    <a:pt x="3120" y="783"/>
                  </a:lnTo>
                  <a:lnTo>
                    <a:pt x="1595" y="1241"/>
                  </a:lnTo>
                  <a:lnTo>
                    <a:pt x="1595" y="866"/>
                  </a:lnTo>
                  <a:lnTo>
                    <a:pt x="3120" y="437"/>
                  </a:lnTo>
                  <a:close/>
                  <a:moveTo>
                    <a:pt x="2815" y="2406"/>
                  </a:moveTo>
                  <a:cubicBezTo>
                    <a:pt x="2982" y="2406"/>
                    <a:pt x="3120" y="2530"/>
                    <a:pt x="3120" y="2697"/>
                  </a:cubicBezTo>
                  <a:cubicBezTo>
                    <a:pt x="3120" y="2863"/>
                    <a:pt x="2982" y="2988"/>
                    <a:pt x="2815" y="2988"/>
                  </a:cubicBezTo>
                  <a:lnTo>
                    <a:pt x="2552" y="2988"/>
                  </a:lnTo>
                  <a:cubicBezTo>
                    <a:pt x="2399" y="2988"/>
                    <a:pt x="2261" y="2863"/>
                    <a:pt x="2261" y="2697"/>
                  </a:cubicBezTo>
                  <a:cubicBezTo>
                    <a:pt x="2261" y="2530"/>
                    <a:pt x="2399" y="2406"/>
                    <a:pt x="2552" y="2406"/>
                  </a:cubicBezTo>
                  <a:close/>
                  <a:moveTo>
                    <a:pt x="929" y="2780"/>
                  </a:moveTo>
                  <a:cubicBezTo>
                    <a:pt x="1096" y="2780"/>
                    <a:pt x="1221" y="2919"/>
                    <a:pt x="1221" y="3085"/>
                  </a:cubicBezTo>
                  <a:cubicBezTo>
                    <a:pt x="1221" y="3238"/>
                    <a:pt x="1096" y="3377"/>
                    <a:pt x="929" y="3377"/>
                  </a:cubicBezTo>
                  <a:lnTo>
                    <a:pt x="666" y="3377"/>
                  </a:lnTo>
                  <a:cubicBezTo>
                    <a:pt x="500" y="3377"/>
                    <a:pt x="375" y="3238"/>
                    <a:pt x="375" y="3085"/>
                  </a:cubicBezTo>
                  <a:cubicBezTo>
                    <a:pt x="375" y="2919"/>
                    <a:pt x="500" y="2780"/>
                    <a:pt x="666" y="2780"/>
                  </a:cubicBezTo>
                  <a:close/>
                  <a:moveTo>
                    <a:pt x="3290" y="1"/>
                  </a:moveTo>
                  <a:cubicBezTo>
                    <a:pt x="3275" y="1"/>
                    <a:pt x="3260" y="3"/>
                    <a:pt x="3246" y="6"/>
                  </a:cubicBezTo>
                  <a:lnTo>
                    <a:pt x="1360" y="561"/>
                  </a:lnTo>
                  <a:cubicBezTo>
                    <a:pt x="1277" y="575"/>
                    <a:pt x="1221" y="659"/>
                    <a:pt x="1221" y="727"/>
                  </a:cubicBezTo>
                  <a:lnTo>
                    <a:pt x="1221" y="2489"/>
                  </a:lnTo>
                  <a:cubicBezTo>
                    <a:pt x="1138" y="2434"/>
                    <a:pt x="1027" y="2419"/>
                    <a:pt x="929" y="2419"/>
                  </a:cubicBezTo>
                  <a:lnTo>
                    <a:pt x="666" y="2419"/>
                  </a:lnTo>
                  <a:cubicBezTo>
                    <a:pt x="291" y="2419"/>
                    <a:pt x="1" y="2711"/>
                    <a:pt x="1" y="3085"/>
                  </a:cubicBezTo>
                  <a:cubicBezTo>
                    <a:pt x="1" y="3446"/>
                    <a:pt x="291" y="3737"/>
                    <a:pt x="666" y="3737"/>
                  </a:cubicBezTo>
                  <a:lnTo>
                    <a:pt x="929" y="3737"/>
                  </a:lnTo>
                  <a:cubicBezTo>
                    <a:pt x="1290" y="3737"/>
                    <a:pt x="1595" y="3446"/>
                    <a:pt x="1595" y="3085"/>
                  </a:cubicBezTo>
                  <a:lnTo>
                    <a:pt x="1595" y="1629"/>
                  </a:lnTo>
                  <a:lnTo>
                    <a:pt x="3120" y="1171"/>
                  </a:lnTo>
                  <a:lnTo>
                    <a:pt x="3120" y="2101"/>
                  </a:lnTo>
                  <a:cubicBezTo>
                    <a:pt x="3024" y="2059"/>
                    <a:pt x="2926" y="2031"/>
                    <a:pt x="2815" y="2031"/>
                  </a:cubicBezTo>
                  <a:lnTo>
                    <a:pt x="2552" y="2031"/>
                  </a:lnTo>
                  <a:cubicBezTo>
                    <a:pt x="2192" y="2031"/>
                    <a:pt x="1887" y="2323"/>
                    <a:pt x="1887" y="2697"/>
                  </a:cubicBezTo>
                  <a:cubicBezTo>
                    <a:pt x="1887" y="3057"/>
                    <a:pt x="2192" y="3362"/>
                    <a:pt x="2552" y="3362"/>
                  </a:cubicBezTo>
                  <a:lnTo>
                    <a:pt x="2815" y="3362"/>
                  </a:lnTo>
                  <a:cubicBezTo>
                    <a:pt x="3190" y="3362"/>
                    <a:pt x="3481" y="3057"/>
                    <a:pt x="3481" y="2697"/>
                  </a:cubicBezTo>
                  <a:lnTo>
                    <a:pt x="3481" y="187"/>
                  </a:lnTo>
                  <a:cubicBezTo>
                    <a:pt x="3481" y="78"/>
                    <a:pt x="3387" y="1"/>
                    <a:pt x="32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4"/>
            <p:cNvSpPr/>
            <p:nvPr/>
          </p:nvSpPr>
          <p:spPr>
            <a:xfrm>
              <a:off x="1219993" y="2295233"/>
              <a:ext cx="99895" cy="58268"/>
            </a:xfrm>
            <a:custGeom>
              <a:avLst/>
              <a:gdLst/>
              <a:ahLst/>
              <a:cxnLst/>
              <a:rect l="l" t="t" r="r" b="b"/>
              <a:pathLst>
                <a:path w="2095" h="1222" extrusionOk="0">
                  <a:moveTo>
                    <a:pt x="1042" y="0"/>
                  </a:moveTo>
                  <a:cubicBezTo>
                    <a:pt x="995" y="0"/>
                    <a:pt x="950" y="21"/>
                    <a:pt x="916" y="63"/>
                  </a:cubicBezTo>
                  <a:lnTo>
                    <a:pt x="69" y="895"/>
                  </a:lnTo>
                  <a:cubicBezTo>
                    <a:pt x="1" y="978"/>
                    <a:pt x="1" y="1089"/>
                    <a:pt x="69" y="1159"/>
                  </a:cubicBezTo>
                  <a:cubicBezTo>
                    <a:pt x="104" y="1201"/>
                    <a:pt x="150" y="1221"/>
                    <a:pt x="196" y="1221"/>
                  </a:cubicBezTo>
                  <a:cubicBezTo>
                    <a:pt x="243" y="1221"/>
                    <a:pt x="292" y="1201"/>
                    <a:pt x="333" y="1159"/>
                  </a:cubicBezTo>
                  <a:lnTo>
                    <a:pt x="1040" y="451"/>
                  </a:lnTo>
                  <a:lnTo>
                    <a:pt x="1761" y="1159"/>
                  </a:lnTo>
                  <a:cubicBezTo>
                    <a:pt x="1789" y="1200"/>
                    <a:pt x="1844" y="1214"/>
                    <a:pt x="1887" y="1214"/>
                  </a:cubicBezTo>
                  <a:cubicBezTo>
                    <a:pt x="1942" y="1214"/>
                    <a:pt x="1983" y="1200"/>
                    <a:pt x="2025" y="1159"/>
                  </a:cubicBezTo>
                  <a:cubicBezTo>
                    <a:pt x="2094" y="1089"/>
                    <a:pt x="2094" y="978"/>
                    <a:pt x="2025" y="895"/>
                  </a:cubicBezTo>
                  <a:lnTo>
                    <a:pt x="1179" y="63"/>
                  </a:lnTo>
                  <a:cubicBezTo>
                    <a:pt x="1137" y="21"/>
                    <a:pt x="1089" y="0"/>
                    <a:pt x="10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4"/>
            <p:cNvSpPr/>
            <p:nvPr/>
          </p:nvSpPr>
          <p:spPr>
            <a:xfrm>
              <a:off x="1259522" y="2004745"/>
              <a:ext cx="20694" cy="17595"/>
            </a:xfrm>
            <a:custGeom>
              <a:avLst/>
              <a:gdLst/>
              <a:ahLst/>
              <a:cxnLst/>
              <a:rect l="l" t="t" r="r" b="b"/>
              <a:pathLst>
                <a:path w="434" h="369" extrusionOk="0">
                  <a:moveTo>
                    <a:pt x="228" y="1"/>
                  </a:moveTo>
                  <a:cubicBezTo>
                    <a:pt x="152" y="1"/>
                    <a:pt x="74" y="43"/>
                    <a:pt x="45" y="123"/>
                  </a:cubicBezTo>
                  <a:cubicBezTo>
                    <a:pt x="0" y="245"/>
                    <a:pt x="109" y="368"/>
                    <a:pt x="225" y="368"/>
                  </a:cubicBezTo>
                  <a:cubicBezTo>
                    <a:pt x="253" y="368"/>
                    <a:pt x="282" y="361"/>
                    <a:pt x="309" y="345"/>
                  </a:cubicBezTo>
                  <a:cubicBezTo>
                    <a:pt x="392" y="303"/>
                    <a:pt x="433" y="206"/>
                    <a:pt x="392" y="108"/>
                  </a:cubicBezTo>
                  <a:cubicBezTo>
                    <a:pt x="366" y="36"/>
                    <a:pt x="298" y="1"/>
                    <a:pt x="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5" name="Google Shape;585;p34"/>
          <p:cNvGrpSpPr/>
          <p:nvPr/>
        </p:nvGrpSpPr>
        <p:grpSpPr>
          <a:xfrm>
            <a:off x="2377393" y="1573526"/>
            <a:ext cx="452564" cy="423897"/>
            <a:chOff x="1044755" y="1234226"/>
            <a:chExt cx="452564" cy="423897"/>
          </a:xfrm>
        </p:grpSpPr>
        <p:sp>
          <p:nvSpPr>
            <p:cNvPr id="586" name="Google Shape;586;p34"/>
            <p:cNvSpPr/>
            <p:nvPr/>
          </p:nvSpPr>
          <p:spPr>
            <a:xfrm>
              <a:off x="1044755" y="1234226"/>
              <a:ext cx="444401" cy="423897"/>
            </a:xfrm>
            <a:custGeom>
              <a:avLst/>
              <a:gdLst/>
              <a:ahLst/>
              <a:cxnLst/>
              <a:rect l="l" t="t" r="r" b="b"/>
              <a:pathLst>
                <a:path w="9320" h="8890" extrusionOk="0">
                  <a:moveTo>
                    <a:pt x="6671" y="375"/>
                  </a:moveTo>
                  <a:cubicBezTo>
                    <a:pt x="6948" y="375"/>
                    <a:pt x="7184" y="611"/>
                    <a:pt x="7184" y="888"/>
                  </a:cubicBezTo>
                  <a:lnTo>
                    <a:pt x="7184" y="1429"/>
                  </a:lnTo>
                  <a:lnTo>
                    <a:pt x="361" y="1429"/>
                  </a:lnTo>
                  <a:lnTo>
                    <a:pt x="361" y="888"/>
                  </a:lnTo>
                  <a:cubicBezTo>
                    <a:pt x="361" y="611"/>
                    <a:pt x="597" y="375"/>
                    <a:pt x="888" y="375"/>
                  </a:cubicBezTo>
                  <a:close/>
                  <a:moveTo>
                    <a:pt x="7184" y="1804"/>
                  </a:moveTo>
                  <a:lnTo>
                    <a:pt x="7184" y="4716"/>
                  </a:lnTo>
                  <a:cubicBezTo>
                    <a:pt x="6130" y="4812"/>
                    <a:pt x="5284" y="5728"/>
                    <a:pt x="5284" y="6796"/>
                  </a:cubicBezTo>
                  <a:cubicBezTo>
                    <a:pt x="5284" y="6935"/>
                    <a:pt x="5298" y="7059"/>
                    <a:pt x="5325" y="7198"/>
                  </a:cubicBezTo>
                  <a:lnTo>
                    <a:pt x="888" y="7198"/>
                  </a:lnTo>
                  <a:cubicBezTo>
                    <a:pt x="597" y="7198"/>
                    <a:pt x="361" y="6963"/>
                    <a:pt x="361" y="6671"/>
                  </a:cubicBezTo>
                  <a:lnTo>
                    <a:pt x="361" y="1804"/>
                  </a:lnTo>
                  <a:close/>
                  <a:moveTo>
                    <a:pt x="888" y="1"/>
                  </a:moveTo>
                  <a:cubicBezTo>
                    <a:pt x="388" y="1"/>
                    <a:pt x="0" y="402"/>
                    <a:pt x="0" y="888"/>
                  </a:cubicBezTo>
                  <a:lnTo>
                    <a:pt x="0" y="6671"/>
                  </a:lnTo>
                  <a:cubicBezTo>
                    <a:pt x="0" y="7170"/>
                    <a:pt x="388" y="7558"/>
                    <a:pt x="888" y="7558"/>
                  </a:cubicBezTo>
                  <a:lnTo>
                    <a:pt x="5436" y="7558"/>
                  </a:lnTo>
                  <a:cubicBezTo>
                    <a:pt x="5741" y="8335"/>
                    <a:pt x="6490" y="8890"/>
                    <a:pt x="7378" y="8890"/>
                  </a:cubicBezTo>
                  <a:cubicBezTo>
                    <a:pt x="8182" y="8890"/>
                    <a:pt x="8918" y="8418"/>
                    <a:pt x="9264" y="7684"/>
                  </a:cubicBezTo>
                  <a:cubicBezTo>
                    <a:pt x="9306" y="7600"/>
                    <a:pt x="9264" y="7490"/>
                    <a:pt x="9181" y="7434"/>
                  </a:cubicBezTo>
                  <a:cubicBezTo>
                    <a:pt x="9155" y="7423"/>
                    <a:pt x="9129" y="7418"/>
                    <a:pt x="9103" y="7418"/>
                  </a:cubicBezTo>
                  <a:cubicBezTo>
                    <a:pt x="9031" y="7418"/>
                    <a:pt x="8962" y="7459"/>
                    <a:pt x="8931" y="7531"/>
                  </a:cubicBezTo>
                  <a:cubicBezTo>
                    <a:pt x="8640" y="8127"/>
                    <a:pt x="8030" y="8516"/>
                    <a:pt x="7378" y="8516"/>
                  </a:cubicBezTo>
                  <a:cubicBezTo>
                    <a:pt x="6435" y="8516"/>
                    <a:pt x="5658" y="7739"/>
                    <a:pt x="5658" y="6796"/>
                  </a:cubicBezTo>
                  <a:cubicBezTo>
                    <a:pt x="5658" y="5853"/>
                    <a:pt x="6435" y="5090"/>
                    <a:pt x="7378" y="5076"/>
                  </a:cubicBezTo>
                  <a:cubicBezTo>
                    <a:pt x="8043" y="5076"/>
                    <a:pt x="8668" y="5478"/>
                    <a:pt x="8945" y="6088"/>
                  </a:cubicBezTo>
                  <a:cubicBezTo>
                    <a:pt x="8976" y="6160"/>
                    <a:pt x="9044" y="6202"/>
                    <a:pt x="9112" y="6202"/>
                  </a:cubicBezTo>
                  <a:cubicBezTo>
                    <a:pt x="9135" y="6202"/>
                    <a:pt x="9159" y="6197"/>
                    <a:pt x="9181" y="6186"/>
                  </a:cubicBezTo>
                  <a:cubicBezTo>
                    <a:pt x="9278" y="6144"/>
                    <a:pt x="9319" y="6033"/>
                    <a:pt x="9278" y="5950"/>
                  </a:cubicBezTo>
                  <a:cubicBezTo>
                    <a:pt x="8973" y="5256"/>
                    <a:pt x="8308" y="4785"/>
                    <a:pt x="7559" y="4716"/>
                  </a:cubicBezTo>
                  <a:lnTo>
                    <a:pt x="7559" y="888"/>
                  </a:lnTo>
                  <a:cubicBezTo>
                    <a:pt x="7559" y="402"/>
                    <a:pt x="7156" y="1"/>
                    <a:pt x="6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4"/>
            <p:cNvSpPr/>
            <p:nvPr/>
          </p:nvSpPr>
          <p:spPr>
            <a:xfrm>
              <a:off x="1084428" y="1268415"/>
              <a:ext cx="19550" cy="17452"/>
            </a:xfrm>
            <a:custGeom>
              <a:avLst/>
              <a:gdLst/>
              <a:ahLst/>
              <a:cxnLst/>
              <a:rect l="l" t="t" r="r" b="b"/>
              <a:pathLst>
                <a:path w="410" h="366" extrusionOk="0">
                  <a:moveTo>
                    <a:pt x="204" y="0"/>
                  </a:moveTo>
                  <a:cubicBezTo>
                    <a:pt x="172" y="0"/>
                    <a:pt x="140" y="10"/>
                    <a:pt x="111" y="33"/>
                  </a:cubicBezTo>
                  <a:cubicBezTo>
                    <a:pt x="28" y="74"/>
                    <a:pt x="0" y="171"/>
                    <a:pt x="28" y="255"/>
                  </a:cubicBezTo>
                  <a:cubicBezTo>
                    <a:pt x="56" y="323"/>
                    <a:pt x="139" y="365"/>
                    <a:pt x="209" y="365"/>
                  </a:cubicBezTo>
                  <a:cubicBezTo>
                    <a:pt x="292" y="365"/>
                    <a:pt x="361" y="310"/>
                    <a:pt x="388" y="227"/>
                  </a:cubicBezTo>
                  <a:cubicBezTo>
                    <a:pt x="410" y="109"/>
                    <a:pt x="309" y="0"/>
                    <a:pt x="2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4"/>
            <p:cNvSpPr/>
            <p:nvPr/>
          </p:nvSpPr>
          <p:spPr>
            <a:xfrm>
              <a:off x="1118140" y="1268510"/>
              <a:ext cx="20551" cy="17452"/>
            </a:xfrm>
            <a:custGeom>
              <a:avLst/>
              <a:gdLst/>
              <a:ahLst/>
              <a:cxnLst/>
              <a:rect l="l" t="t" r="r" b="b"/>
              <a:pathLst>
                <a:path w="431" h="366" extrusionOk="0">
                  <a:moveTo>
                    <a:pt x="217" y="0"/>
                  </a:moveTo>
                  <a:cubicBezTo>
                    <a:pt x="191" y="0"/>
                    <a:pt x="165" y="6"/>
                    <a:pt x="140" y="16"/>
                  </a:cubicBezTo>
                  <a:cubicBezTo>
                    <a:pt x="56" y="44"/>
                    <a:pt x="1" y="155"/>
                    <a:pt x="42" y="253"/>
                  </a:cubicBezTo>
                  <a:cubicBezTo>
                    <a:pt x="73" y="324"/>
                    <a:pt x="142" y="365"/>
                    <a:pt x="214" y="365"/>
                  </a:cubicBezTo>
                  <a:cubicBezTo>
                    <a:pt x="240" y="365"/>
                    <a:pt x="266" y="360"/>
                    <a:pt x="292" y="349"/>
                  </a:cubicBezTo>
                  <a:cubicBezTo>
                    <a:pt x="375" y="308"/>
                    <a:pt x="430" y="210"/>
                    <a:pt x="389" y="114"/>
                  </a:cubicBezTo>
                  <a:cubicBezTo>
                    <a:pt x="358" y="42"/>
                    <a:pt x="289" y="0"/>
                    <a:pt x="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4"/>
            <p:cNvSpPr/>
            <p:nvPr/>
          </p:nvSpPr>
          <p:spPr>
            <a:xfrm>
              <a:off x="1104932" y="1429204"/>
              <a:ext cx="20503" cy="17452"/>
            </a:xfrm>
            <a:custGeom>
              <a:avLst/>
              <a:gdLst/>
              <a:ahLst/>
              <a:cxnLst/>
              <a:rect l="l" t="t" r="r" b="b"/>
              <a:pathLst>
                <a:path w="430" h="366" extrusionOk="0">
                  <a:moveTo>
                    <a:pt x="217" y="0"/>
                  </a:moveTo>
                  <a:cubicBezTo>
                    <a:pt x="191" y="0"/>
                    <a:pt x="165" y="6"/>
                    <a:pt x="139" y="17"/>
                  </a:cubicBezTo>
                  <a:cubicBezTo>
                    <a:pt x="56" y="58"/>
                    <a:pt x="1" y="155"/>
                    <a:pt x="42" y="252"/>
                  </a:cubicBezTo>
                  <a:cubicBezTo>
                    <a:pt x="73" y="324"/>
                    <a:pt x="142" y="365"/>
                    <a:pt x="214" y="365"/>
                  </a:cubicBezTo>
                  <a:cubicBezTo>
                    <a:pt x="240" y="365"/>
                    <a:pt x="266" y="360"/>
                    <a:pt x="291" y="350"/>
                  </a:cubicBezTo>
                  <a:cubicBezTo>
                    <a:pt x="374" y="322"/>
                    <a:pt x="430" y="211"/>
                    <a:pt x="389" y="113"/>
                  </a:cubicBezTo>
                  <a:cubicBezTo>
                    <a:pt x="358" y="42"/>
                    <a:pt x="289" y="0"/>
                    <a:pt x="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4"/>
            <p:cNvSpPr/>
            <p:nvPr/>
          </p:nvSpPr>
          <p:spPr>
            <a:xfrm>
              <a:off x="1319174" y="1429204"/>
              <a:ext cx="19884" cy="17452"/>
            </a:xfrm>
            <a:custGeom>
              <a:avLst/>
              <a:gdLst/>
              <a:ahLst/>
              <a:cxnLst/>
              <a:rect l="l" t="t" r="r" b="b"/>
              <a:pathLst>
                <a:path w="417" h="366" extrusionOk="0">
                  <a:moveTo>
                    <a:pt x="215" y="0"/>
                  </a:moveTo>
                  <a:cubicBezTo>
                    <a:pt x="190" y="0"/>
                    <a:pt x="165" y="6"/>
                    <a:pt x="139" y="17"/>
                  </a:cubicBezTo>
                  <a:cubicBezTo>
                    <a:pt x="42" y="58"/>
                    <a:pt x="1" y="155"/>
                    <a:pt x="42" y="252"/>
                  </a:cubicBezTo>
                  <a:cubicBezTo>
                    <a:pt x="62" y="324"/>
                    <a:pt x="128" y="365"/>
                    <a:pt x="201" y="365"/>
                  </a:cubicBezTo>
                  <a:cubicBezTo>
                    <a:pt x="226" y="365"/>
                    <a:pt x="253" y="360"/>
                    <a:pt x="278" y="350"/>
                  </a:cubicBezTo>
                  <a:cubicBezTo>
                    <a:pt x="375" y="322"/>
                    <a:pt x="417" y="211"/>
                    <a:pt x="375" y="113"/>
                  </a:cubicBezTo>
                  <a:cubicBezTo>
                    <a:pt x="344" y="42"/>
                    <a:pt x="283" y="0"/>
                    <a:pt x="2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4"/>
            <p:cNvSpPr/>
            <p:nvPr/>
          </p:nvSpPr>
          <p:spPr>
            <a:xfrm>
              <a:off x="1177697" y="1410751"/>
              <a:ext cx="17833" cy="52975"/>
            </a:xfrm>
            <a:custGeom>
              <a:avLst/>
              <a:gdLst/>
              <a:ahLst/>
              <a:cxnLst/>
              <a:rect l="l" t="t" r="r" b="b"/>
              <a:pathLst>
                <a:path w="374" h="1111" extrusionOk="0">
                  <a:moveTo>
                    <a:pt x="180" y="1"/>
                  </a:moveTo>
                  <a:cubicBezTo>
                    <a:pt x="83" y="1"/>
                    <a:pt x="0" y="84"/>
                    <a:pt x="0" y="195"/>
                  </a:cubicBezTo>
                  <a:lnTo>
                    <a:pt x="0" y="916"/>
                  </a:lnTo>
                  <a:cubicBezTo>
                    <a:pt x="0" y="1027"/>
                    <a:pt x="83" y="1110"/>
                    <a:pt x="180" y="1110"/>
                  </a:cubicBezTo>
                  <a:cubicBezTo>
                    <a:pt x="291" y="1110"/>
                    <a:pt x="374" y="1027"/>
                    <a:pt x="374" y="916"/>
                  </a:cubicBezTo>
                  <a:lnTo>
                    <a:pt x="374" y="195"/>
                  </a:lnTo>
                  <a:cubicBezTo>
                    <a:pt x="374" y="84"/>
                    <a:pt x="291" y="1"/>
                    <a:pt x="1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4"/>
            <p:cNvSpPr/>
            <p:nvPr/>
          </p:nvSpPr>
          <p:spPr>
            <a:xfrm>
              <a:off x="1141982" y="1392965"/>
              <a:ext cx="17881" cy="89977"/>
            </a:xfrm>
            <a:custGeom>
              <a:avLst/>
              <a:gdLst/>
              <a:ahLst/>
              <a:cxnLst/>
              <a:rect l="l" t="t" r="r" b="b"/>
              <a:pathLst>
                <a:path w="375" h="1887" extrusionOk="0">
                  <a:moveTo>
                    <a:pt x="180" y="0"/>
                  </a:moveTo>
                  <a:cubicBezTo>
                    <a:pt x="83" y="0"/>
                    <a:pt x="0" y="83"/>
                    <a:pt x="0" y="180"/>
                  </a:cubicBezTo>
                  <a:lnTo>
                    <a:pt x="0" y="1692"/>
                  </a:lnTo>
                  <a:cubicBezTo>
                    <a:pt x="0" y="1803"/>
                    <a:pt x="83" y="1886"/>
                    <a:pt x="180" y="1886"/>
                  </a:cubicBezTo>
                  <a:cubicBezTo>
                    <a:pt x="291" y="1886"/>
                    <a:pt x="374" y="1803"/>
                    <a:pt x="374" y="1692"/>
                  </a:cubicBezTo>
                  <a:lnTo>
                    <a:pt x="374" y="180"/>
                  </a:lnTo>
                  <a:cubicBezTo>
                    <a:pt x="374" y="83"/>
                    <a:pt x="291" y="0"/>
                    <a:pt x="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4"/>
            <p:cNvSpPr/>
            <p:nvPr/>
          </p:nvSpPr>
          <p:spPr>
            <a:xfrm>
              <a:off x="1213365" y="1365785"/>
              <a:ext cx="17881" cy="138947"/>
            </a:xfrm>
            <a:custGeom>
              <a:avLst/>
              <a:gdLst/>
              <a:ahLst/>
              <a:cxnLst/>
              <a:rect l="l" t="t" r="r" b="b"/>
              <a:pathLst>
                <a:path w="375" h="2914" extrusionOk="0">
                  <a:moveTo>
                    <a:pt x="181" y="1"/>
                  </a:moveTo>
                  <a:cubicBezTo>
                    <a:pt x="84" y="1"/>
                    <a:pt x="1" y="84"/>
                    <a:pt x="1" y="182"/>
                  </a:cubicBezTo>
                  <a:lnTo>
                    <a:pt x="1" y="2734"/>
                  </a:lnTo>
                  <a:cubicBezTo>
                    <a:pt x="1" y="2830"/>
                    <a:pt x="84" y="2913"/>
                    <a:pt x="181" y="2913"/>
                  </a:cubicBezTo>
                  <a:cubicBezTo>
                    <a:pt x="292" y="2913"/>
                    <a:pt x="375" y="2830"/>
                    <a:pt x="375" y="2734"/>
                  </a:cubicBezTo>
                  <a:lnTo>
                    <a:pt x="375" y="182"/>
                  </a:lnTo>
                  <a:cubicBezTo>
                    <a:pt x="375" y="84"/>
                    <a:pt x="292" y="1"/>
                    <a:pt x="1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4"/>
            <p:cNvSpPr/>
            <p:nvPr/>
          </p:nvSpPr>
          <p:spPr>
            <a:xfrm>
              <a:off x="1284795" y="1418094"/>
              <a:ext cx="17261" cy="38384"/>
            </a:xfrm>
            <a:custGeom>
              <a:avLst/>
              <a:gdLst/>
              <a:ahLst/>
              <a:cxnLst/>
              <a:rect l="l" t="t" r="r" b="b"/>
              <a:pathLst>
                <a:path w="362" h="805" extrusionOk="0">
                  <a:moveTo>
                    <a:pt x="180" y="0"/>
                  </a:moveTo>
                  <a:cubicBezTo>
                    <a:pt x="84" y="0"/>
                    <a:pt x="1" y="83"/>
                    <a:pt x="1" y="180"/>
                  </a:cubicBezTo>
                  <a:lnTo>
                    <a:pt x="1" y="624"/>
                  </a:lnTo>
                  <a:cubicBezTo>
                    <a:pt x="1" y="721"/>
                    <a:pt x="84" y="804"/>
                    <a:pt x="180" y="804"/>
                  </a:cubicBezTo>
                  <a:cubicBezTo>
                    <a:pt x="278" y="804"/>
                    <a:pt x="361" y="721"/>
                    <a:pt x="361" y="624"/>
                  </a:cubicBezTo>
                  <a:lnTo>
                    <a:pt x="361" y="180"/>
                  </a:lnTo>
                  <a:cubicBezTo>
                    <a:pt x="361" y="83"/>
                    <a:pt x="278" y="0"/>
                    <a:pt x="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4"/>
            <p:cNvSpPr/>
            <p:nvPr/>
          </p:nvSpPr>
          <p:spPr>
            <a:xfrm>
              <a:off x="1249080" y="1414756"/>
              <a:ext cx="17261" cy="52928"/>
            </a:xfrm>
            <a:custGeom>
              <a:avLst/>
              <a:gdLst/>
              <a:ahLst/>
              <a:cxnLst/>
              <a:rect l="l" t="t" r="r" b="b"/>
              <a:pathLst>
                <a:path w="362" h="1110" extrusionOk="0">
                  <a:moveTo>
                    <a:pt x="181" y="0"/>
                  </a:moveTo>
                  <a:cubicBezTo>
                    <a:pt x="84" y="0"/>
                    <a:pt x="1" y="83"/>
                    <a:pt x="1" y="181"/>
                  </a:cubicBezTo>
                  <a:lnTo>
                    <a:pt x="1" y="930"/>
                  </a:lnTo>
                  <a:cubicBezTo>
                    <a:pt x="1" y="1026"/>
                    <a:pt x="84" y="1110"/>
                    <a:pt x="181" y="1110"/>
                  </a:cubicBezTo>
                  <a:cubicBezTo>
                    <a:pt x="278" y="1110"/>
                    <a:pt x="361" y="1026"/>
                    <a:pt x="361" y="930"/>
                  </a:cubicBezTo>
                  <a:lnTo>
                    <a:pt x="361" y="181"/>
                  </a:lnTo>
                  <a:cubicBezTo>
                    <a:pt x="361" y="83"/>
                    <a:pt x="278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4"/>
            <p:cNvSpPr/>
            <p:nvPr/>
          </p:nvSpPr>
          <p:spPr>
            <a:xfrm>
              <a:off x="1344971" y="1493291"/>
              <a:ext cx="106523" cy="123212"/>
            </a:xfrm>
            <a:custGeom>
              <a:avLst/>
              <a:gdLst/>
              <a:ahLst/>
              <a:cxnLst/>
              <a:rect l="l" t="t" r="r" b="b"/>
              <a:pathLst>
                <a:path w="2234" h="2584" extrusionOk="0">
                  <a:moveTo>
                    <a:pt x="832" y="1751"/>
                  </a:moveTo>
                  <a:cubicBezTo>
                    <a:pt x="958" y="1751"/>
                    <a:pt x="1054" y="1862"/>
                    <a:pt x="1054" y="1987"/>
                  </a:cubicBezTo>
                  <a:cubicBezTo>
                    <a:pt x="1054" y="2112"/>
                    <a:pt x="958" y="2209"/>
                    <a:pt x="832" y="2209"/>
                  </a:cubicBezTo>
                  <a:lnTo>
                    <a:pt x="597" y="2209"/>
                  </a:lnTo>
                  <a:cubicBezTo>
                    <a:pt x="472" y="2209"/>
                    <a:pt x="375" y="2112"/>
                    <a:pt x="375" y="1987"/>
                  </a:cubicBezTo>
                  <a:cubicBezTo>
                    <a:pt x="375" y="1862"/>
                    <a:pt x="472" y="1751"/>
                    <a:pt x="597" y="1751"/>
                  </a:cubicBezTo>
                  <a:close/>
                  <a:moveTo>
                    <a:pt x="1235" y="0"/>
                  </a:moveTo>
                  <a:cubicBezTo>
                    <a:pt x="1221" y="0"/>
                    <a:pt x="1207" y="2"/>
                    <a:pt x="1193" y="4"/>
                  </a:cubicBezTo>
                  <a:cubicBezTo>
                    <a:pt x="1110" y="32"/>
                    <a:pt x="1054" y="101"/>
                    <a:pt x="1054" y="184"/>
                  </a:cubicBezTo>
                  <a:lnTo>
                    <a:pt x="1054" y="1432"/>
                  </a:lnTo>
                  <a:cubicBezTo>
                    <a:pt x="985" y="1404"/>
                    <a:pt x="902" y="1391"/>
                    <a:pt x="832" y="1391"/>
                  </a:cubicBezTo>
                  <a:lnTo>
                    <a:pt x="610" y="1391"/>
                  </a:lnTo>
                  <a:cubicBezTo>
                    <a:pt x="277" y="1391"/>
                    <a:pt x="0" y="1668"/>
                    <a:pt x="0" y="2001"/>
                  </a:cubicBezTo>
                  <a:cubicBezTo>
                    <a:pt x="15" y="2319"/>
                    <a:pt x="277" y="2583"/>
                    <a:pt x="597" y="2583"/>
                  </a:cubicBezTo>
                  <a:lnTo>
                    <a:pt x="832" y="2583"/>
                  </a:lnTo>
                  <a:cubicBezTo>
                    <a:pt x="1152" y="2583"/>
                    <a:pt x="1429" y="2319"/>
                    <a:pt x="1429" y="1987"/>
                  </a:cubicBezTo>
                  <a:lnTo>
                    <a:pt x="1429" y="586"/>
                  </a:lnTo>
                  <a:cubicBezTo>
                    <a:pt x="1470" y="614"/>
                    <a:pt x="1540" y="642"/>
                    <a:pt x="1595" y="655"/>
                  </a:cubicBezTo>
                  <a:cubicBezTo>
                    <a:pt x="1790" y="711"/>
                    <a:pt x="1831" y="849"/>
                    <a:pt x="1831" y="849"/>
                  </a:cubicBezTo>
                  <a:cubicBezTo>
                    <a:pt x="1831" y="849"/>
                    <a:pt x="1845" y="864"/>
                    <a:pt x="1845" y="877"/>
                  </a:cubicBezTo>
                  <a:cubicBezTo>
                    <a:pt x="1879" y="946"/>
                    <a:pt x="1951" y="995"/>
                    <a:pt x="2022" y="995"/>
                  </a:cubicBezTo>
                  <a:cubicBezTo>
                    <a:pt x="2037" y="995"/>
                    <a:pt x="2052" y="993"/>
                    <a:pt x="2067" y="988"/>
                  </a:cubicBezTo>
                  <a:cubicBezTo>
                    <a:pt x="2178" y="947"/>
                    <a:pt x="2233" y="849"/>
                    <a:pt x="2191" y="753"/>
                  </a:cubicBezTo>
                  <a:cubicBezTo>
                    <a:pt x="2163" y="628"/>
                    <a:pt x="2025" y="406"/>
                    <a:pt x="1706" y="309"/>
                  </a:cubicBezTo>
                  <a:cubicBezTo>
                    <a:pt x="1498" y="239"/>
                    <a:pt x="1415" y="101"/>
                    <a:pt x="1401" y="87"/>
                  </a:cubicBezTo>
                  <a:cubicBezTo>
                    <a:pt x="1366" y="29"/>
                    <a:pt x="1303" y="0"/>
                    <a:pt x="12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4"/>
            <p:cNvSpPr/>
            <p:nvPr/>
          </p:nvSpPr>
          <p:spPr>
            <a:xfrm>
              <a:off x="1477913" y="1549557"/>
              <a:ext cx="19407" cy="17547"/>
            </a:xfrm>
            <a:custGeom>
              <a:avLst/>
              <a:gdLst/>
              <a:ahLst/>
              <a:cxnLst/>
              <a:rect l="l" t="t" r="r" b="b"/>
              <a:pathLst>
                <a:path w="407" h="368" extrusionOk="0">
                  <a:moveTo>
                    <a:pt x="181" y="0"/>
                  </a:moveTo>
                  <a:cubicBezTo>
                    <a:pt x="171" y="0"/>
                    <a:pt x="162" y="1"/>
                    <a:pt x="152" y="2"/>
                  </a:cubicBezTo>
                  <a:cubicBezTo>
                    <a:pt x="83" y="17"/>
                    <a:pt x="13" y="85"/>
                    <a:pt x="13" y="169"/>
                  </a:cubicBezTo>
                  <a:cubicBezTo>
                    <a:pt x="0" y="239"/>
                    <a:pt x="41" y="322"/>
                    <a:pt x="111" y="350"/>
                  </a:cubicBezTo>
                  <a:cubicBezTo>
                    <a:pt x="136" y="362"/>
                    <a:pt x="162" y="368"/>
                    <a:pt x="188" y="368"/>
                  </a:cubicBezTo>
                  <a:cubicBezTo>
                    <a:pt x="303" y="368"/>
                    <a:pt x="406" y="252"/>
                    <a:pt x="361" y="128"/>
                  </a:cubicBezTo>
                  <a:cubicBezTo>
                    <a:pt x="336" y="53"/>
                    <a:pt x="266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1"/>
          <p:cNvSpPr txBox="1">
            <a:spLocks noGrp="1"/>
          </p:cNvSpPr>
          <p:nvPr>
            <p:ph type="title" idx="2"/>
          </p:nvPr>
        </p:nvSpPr>
        <p:spPr>
          <a:xfrm>
            <a:off x="2567450" y="1167600"/>
            <a:ext cx="2154900" cy="1735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50" name="Google Shape;350;p31"/>
          <p:cNvSpPr txBox="1">
            <a:spLocks noGrp="1"/>
          </p:cNvSpPr>
          <p:nvPr>
            <p:ph type="title"/>
          </p:nvPr>
        </p:nvSpPr>
        <p:spPr>
          <a:xfrm>
            <a:off x="2567450" y="3246946"/>
            <a:ext cx="4170300" cy="616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Modelos</a:t>
            </a:r>
            <a:endParaRPr dirty="0"/>
          </a:p>
        </p:txBody>
      </p:sp>
      <p:sp>
        <p:nvSpPr>
          <p:cNvPr id="351" name="Google Shape;351;p31"/>
          <p:cNvSpPr/>
          <p:nvPr/>
        </p:nvSpPr>
        <p:spPr>
          <a:xfrm>
            <a:off x="2661150" y="3023313"/>
            <a:ext cx="4113600" cy="39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1"/>
          <p:cNvSpPr/>
          <p:nvPr/>
        </p:nvSpPr>
        <p:spPr>
          <a:xfrm>
            <a:off x="2661150" y="3023353"/>
            <a:ext cx="646900" cy="38915"/>
          </a:xfrm>
          <a:custGeom>
            <a:avLst/>
            <a:gdLst/>
            <a:ahLst/>
            <a:cxnLst/>
            <a:rect l="l" t="t" r="r" b="b"/>
            <a:pathLst>
              <a:path w="11304" h="680" extrusionOk="0">
                <a:moveTo>
                  <a:pt x="347" y="0"/>
                </a:moveTo>
                <a:cubicBezTo>
                  <a:pt x="153" y="0"/>
                  <a:pt x="0" y="152"/>
                  <a:pt x="0" y="347"/>
                </a:cubicBezTo>
                <a:cubicBezTo>
                  <a:pt x="0" y="527"/>
                  <a:pt x="153" y="679"/>
                  <a:pt x="347" y="679"/>
                </a:cubicBezTo>
                <a:lnTo>
                  <a:pt x="11248" y="679"/>
                </a:lnTo>
                <a:cubicBezTo>
                  <a:pt x="11248" y="458"/>
                  <a:pt x="11261" y="222"/>
                  <a:pt x="11303" y="0"/>
                </a:cubicBezTo>
                <a:close/>
              </a:path>
            </a:pathLst>
          </a:custGeom>
          <a:solidFill>
            <a:srgbClr val="FF6A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3" name="Google Shape;353;p31"/>
          <p:cNvGrpSpPr/>
          <p:nvPr/>
        </p:nvGrpSpPr>
        <p:grpSpPr>
          <a:xfrm>
            <a:off x="3206407" y="2963780"/>
            <a:ext cx="146045" cy="146102"/>
            <a:chOff x="3206407" y="2963780"/>
            <a:chExt cx="146045" cy="146102"/>
          </a:xfrm>
        </p:grpSpPr>
        <p:sp>
          <p:nvSpPr>
            <p:cNvPr id="354" name="Google Shape;354;p31"/>
            <p:cNvSpPr/>
            <p:nvPr/>
          </p:nvSpPr>
          <p:spPr>
            <a:xfrm>
              <a:off x="3206407" y="2963780"/>
              <a:ext cx="146045" cy="146102"/>
            </a:xfrm>
            <a:custGeom>
              <a:avLst/>
              <a:gdLst/>
              <a:ahLst/>
              <a:cxnLst/>
              <a:rect l="l" t="t" r="r" b="b"/>
              <a:pathLst>
                <a:path w="2552" h="2553" extrusionOk="0">
                  <a:moveTo>
                    <a:pt x="1276" y="1"/>
                  </a:moveTo>
                  <a:cubicBezTo>
                    <a:pt x="568" y="1"/>
                    <a:pt x="0" y="570"/>
                    <a:pt x="0" y="1277"/>
                  </a:cubicBezTo>
                  <a:cubicBezTo>
                    <a:pt x="0" y="1984"/>
                    <a:pt x="568" y="2552"/>
                    <a:pt x="1276" y="2552"/>
                  </a:cubicBezTo>
                  <a:cubicBezTo>
                    <a:pt x="1983" y="2552"/>
                    <a:pt x="2552" y="1984"/>
                    <a:pt x="2552" y="1277"/>
                  </a:cubicBezTo>
                  <a:cubicBezTo>
                    <a:pt x="2552" y="570"/>
                    <a:pt x="1983" y="1"/>
                    <a:pt x="1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1"/>
            <p:cNvSpPr/>
            <p:nvPr/>
          </p:nvSpPr>
          <p:spPr>
            <a:xfrm>
              <a:off x="3250815" y="3008245"/>
              <a:ext cx="57227" cy="57170"/>
            </a:xfrm>
            <a:custGeom>
              <a:avLst/>
              <a:gdLst/>
              <a:ahLst/>
              <a:cxnLst/>
              <a:rect l="l" t="t" r="r" b="b"/>
              <a:pathLst>
                <a:path w="1000" h="999" extrusionOk="0">
                  <a:moveTo>
                    <a:pt x="500" y="0"/>
                  </a:moveTo>
                  <a:cubicBezTo>
                    <a:pt x="223" y="0"/>
                    <a:pt x="1" y="222"/>
                    <a:pt x="1" y="500"/>
                  </a:cubicBezTo>
                  <a:cubicBezTo>
                    <a:pt x="1" y="777"/>
                    <a:pt x="223" y="999"/>
                    <a:pt x="500" y="999"/>
                  </a:cubicBezTo>
                  <a:cubicBezTo>
                    <a:pt x="777" y="999"/>
                    <a:pt x="999" y="777"/>
                    <a:pt x="999" y="500"/>
                  </a:cubicBezTo>
                  <a:cubicBezTo>
                    <a:pt x="999" y="222"/>
                    <a:pt x="777" y="0"/>
                    <a:pt x="500" y="0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" name="Google Shape;356;p31"/>
          <p:cNvGrpSpPr/>
          <p:nvPr/>
        </p:nvGrpSpPr>
        <p:grpSpPr>
          <a:xfrm>
            <a:off x="4776350" y="1728120"/>
            <a:ext cx="1314377" cy="482094"/>
            <a:chOff x="4776350" y="1692025"/>
            <a:chExt cx="1314377" cy="482094"/>
          </a:xfrm>
        </p:grpSpPr>
        <p:sp>
          <p:nvSpPr>
            <p:cNvPr id="357" name="Google Shape;357;p31"/>
            <p:cNvSpPr/>
            <p:nvPr/>
          </p:nvSpPr>
          <p:spPr>
            <a:xfrm>
              <a:off x="5195459" y="1692025"/>
              <a:ext cx="492273" cy="482094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1"/>
            <p:cNvSpPr/>
            <p:nvPr/>
          </p:nvSpPr>
          <p:spPr>
            <a:xfrm>
              <a:off x="5377513" y="1860017"/>
              <a:ext cx="42768" cy="146115"/>
            </a:xfrm>
            <a:custGeom>
              <a:avLst/>
              <a:gdLst/>
              <a:ahLst/>
              <a:cxnLst/>
              <a:rect l="l" t="t" r="r" b="b"/>
              <a:pathLst>
                <a:path w="958" h="3273" extrusionOk="0">
                  <a:moveTo>
                    <a:pt x="0" y="0"/>
                  </a:moveTo>
                  <a:lnTo>
                    <a:pt x="0" y="3273"/>
                  </a:lnTo>
                  <a:lnTo>
                    <a:pt x="958" y="3273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1"/>
            <p:cNvSpPr/>
            <p:nvPr/>
          </p:nvSpPr>
          <p:spPr>
            <a:xfrm>
              <a:off x="5458629" y="1860017"/>
              <a:ext cx="43393" cy="146115"/>
            </a:xfrm>
            <a:custGeom>
              <a:avLst/>
              <a:gdLst/>
              <a:ahLst/>
              <a:cxnLst/>
              <a:rect l="l" t="t" r="r" b="b"/>
              <a:pathLst>
                <a:path w="972" h="3273" extrusionOk="0">
                  <a:moveTo>
                    <a:pt x="0" y="0"/>
                  </a:moveTo>
                  <a:lnTo>
                    <a:pt x="0" y="3273"/>
                  </a:lnTo>
                  <a:lnTo>
                    <a:pt x="971" y="3273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1"/>
            <p:cNvSpPr/>
            <p:nvPr/>
          </p:nvSpPr>
          <p:spPr>
            <a:xfrm>
              <a:off x="5829434" y="1802383"/>
              <a:ext cx="261293" cy="261337"/>
            </a:xfrm>
            <a:custGeom>
              <a:avLst/>
              <a:gdLst/>
              <a:ahLst/>
              <a:cxnLst/>
              <a:rect l="l" t="t" r="r" b="b"/>
              <a:pathLst>
                <a:path w="5853" h="5854" extrusionOk="0">
                  <a:moveTo>
                    <a:pt x="2927" y="1"/>
                  </a:moveTo>
                  <a:cubicBezTo>
                    <a:pt x="1319" y="1"/>
                    <a:pt x="1" y="1319"/>
                    <a:pt x="1" y="2928"/>
                  </a:cubicBezTo>
                  <a:cubicBezTo>
                    <a:pt x="1" y="4550"/>
                    <a:pt x="1319" y="5853"/>
                    <a:pt x="2927" y="5853"/>
                  </a:cubicBezTo>
                  <a:cubicBezTo>
                    <a:pt x="4549" y="5853"/>
                    <a:pt x="5853" y="4550"/>
                    <a:pt x="5853" y="2928"/>
                  </a:cubicBezTo>
                  <a:cubicBezTo>
                    <a:pt x="5853" y="1319"/>
                    <a:pt x="4549" y="1"/>
                    <a:pt x="29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1"/>
            <p:cNvSpPr/>
            <p:nvPr/>
          </p:nvSpPr>
          <p:spPr>
            <a:xfrm>
              <a:off x="5931622" y="1905151"/>
              <a:ext cx="48928" cy="56428"/>
            </a:xfrm>
            <a:custGeom>
              <a:avLst/>
              <a:gdLst/>
              <a:ahLst/>
              <a:cxnLst/>
              <a:rect l="l" t="t" r="r" b="b"/>
              <a:pathLst>
                <a:path w="1096" h="1264" extrusionOk="0">
                  <a:moveTo>
                    <a:pt x="0" y="1"/>
                  </a:moveTo>
                  <a:lnTo>
                    <a:pt x="0" y="1263"/>
                  </a:lnTo>
                  <a:lnTo>
                    <a:pt x="1095" y="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1"/>
            <p:cNvSpPr/>
            <p:nvPr/>
          </p:nvSpPr>
          <p:spPr>
            <a:xfrm>
              <a:off x="5980506" y="1905151"/>
              <a:ext cx="8125" cy="55803"/>
            </a:xfrm>
            <a:custGeom>
              <a:avLst/>
              <a:gdLst/>
              <a:ahLst/>
              <a:cxnLst/>
              <a:rect l="l" t="t" r="r" b="b"/>
              <a:pathLst>
                <a:path w="182" h="1250" extrusionOk="0">
                  <a:moveTo>
                    <a:pt x="0" y="1"/>
                  </a:moveTo>
                  <a:lnTo>
                    <a:pt x="0" y="1249"/>
                  </a:lnTo>
                  <a:lnTo>
                    <a:pt x="181" y="1249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1"/>
            <p:cNvSpPr/>
            <p:nvPr/>
          </p:nvSpPr>
          <p:spPr>
            <a:xfrm>
              <a:off x="4776350" y="1802383"/>
              <a:ext cx="260668" cy="261337"/>
            </a:xfrm>
            <a:custGeom>
              <a:avLst/>
              <a:gdLst/>
              <a:ahLst/>
              <a:cxnLst/>
              <a:rect l="l" t="t" r="r" b="b"/>
              <a:pathLst>
                <a:path w="5839" h="5854" extrusionOk="0">
                  <a:moveTo>
                    <a:pt x="2913" y="1"/>
                  </a:moveTo>
                  <a:cubicBezTo>
                    <a:pt x="1304" y="1"/>
                    <a:pt x="1" y="1319"/>
                    <a:pt x="1" y="2928"/>
                  </a:cubicBezTo>
                  <a:cubicBezTo>
                    <a:pt x="1" y="4550"/>
                    <a:pt x="1304" y="5853"/>
                    <a:pt x="2913" y="5853"/>
                  </a:cubicBezTo>
                  <a:cubicBezTo>
                    <a:pt x="4535" y="5853"/>
                    <a:pt x="5839" y="4550"/>
                    <a:pt x="5839" y="2928"/>
                  </a:cubicBezTo>
                  <a:cubicBezTo>
                    <a:pt x="5839" y="1319"/>
                    <a:pt x="4535" y="1"/>
                    <a:pt x="29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4885904" y="1905151"/>
              <a:ext cx="49017" cy="56428"/>
            </a:xfrm>
            <a:custGeom>
              <a:avLst/>
              <a:gdLst/>
              <a:ahLst/>
              <a:cxnLst/>
              <a:rect l="l" t="t" r="r" b="b"/>
              <a:pathLst>
                <a:path w="1098" h="1264" extrusionOk="0">
                  <a:moveTo>
                    <a:pt x="1097" y="1"/>
                  </a:moveTo>
                  <a:lnTo>
                    <a:pt x="1" y="626"/>
                  </a:lnTo>
                  <a:lnTo>
                    <a:pt x="1097" y="1263"/>
                  </a:lnTo>
                  <a:lnTo>
                    <a:pt x="109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4878493" y="1905151"/>
              <a:ext cx="7455" cy="55803"/>
            </a:xfrm>
            <a:custGeom>
              <a:avLst/>
              <a:gdLst/>
              <a:ahLst/>
              <a:cxnLst/>
              <a:rect l="l" t="t" r="r" b="b"/>
              <a:pathLst>
                <a:path w="167" h="1250" extrusionOk="0">
                  <a:moveTo>
                    <a:pt x="1" y="1"/>
                  </a:moveTo>
                  <a:lnTo>
                    <a:pt x="1" y="1249"/>
                  </a:lnTo>
                  <a:lnTo>
                    <a:pt x="167" y="1249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" name="Google Shape;391;p31"/>
          <p:cNvGrpSpPr/>
          <p:nvPr/>
        </p:nvGrpSpPr>
        <p:grpSpPr>
          <a:xfrm>
            <a:off x="2465285" y="552003"/>
            <a:ext cx="599322" cy="250348"/>
            <a:chOff x="2465285" y="552003"/>
            <a:chExt cx="599322" cy="250348"/>
          </a:xfrm>
        </p:grpSpPr>
        <p:sp>
          <p:nvSpPr>
            <p:cNvPr id="392" name="Google Shape;392;p31"/>
            <p:cNvSpPr/>
            <p:nvPr/>
          </p:nvSpPr>
          <p:spPr>
            <a:xfrm>
              <a:off x="2465285" y="552003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1"/>
            <p:cNvSpPr/>
            <p:nvPr/>
          </p:nvSpPr>
          <p:spPr>
            <a:xfrm>
              <a:off x="2569277" y="620325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4" name="Google Shape;394;p31"/>
            <p:cNvSpPr/>
            <p:nvPr/>
          </p:nvSpPr>
          <p:spPr>
            <a:xfrm flipH="1">
              <a:off x="2808974" y="552003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 flipH="1">
              <a:off x="2912966" y="620325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869D6BA7-CA4E-4B63-15A7-1785D41C0DE5}"/>
              </a:ext>
            </a:extLst>
          </p:cNvPr>
          <p:cNvGrpSpPr/>
          <p:nvPr/>
        </p:nvGrpSpPr>
        <p:grpSpPr>
          <a:xfrm>
            <a:off x="705075" y="552000"/>
            <a:ext cx="1262950" cy="2090895"/>
            <a:chOff x="705075" y="552000"/>
            <a:chExt cx="1262950" cy="2090895"/>
          </a:xfrm>
        </p:grpSpPr>
        <p:cxnSp>
          <p:nvCxnSpPr>
            <p:cNvPr id="3" name="Google Shape;239;p28">
              <a:extLst>
                <a:ext uri="{FF2B5EF4-FFF2-40B4-BE49-F238E27FC236}">
                  <a16:creationId xmlns:a16="http://schemas.microsoft.com/office/drawing/2014/main" id="{6DA149E1-D37F-086A-BB8F-AEEBA2ADE507}"/>
                </a:ext>
              </a:extLst>
            </p:cNvPr>
            <p:cNvCxnSpPr/>
            <p:nvPr/>
          </p:nvCxnSpPr>
          <p:spPr>
            <a:xfrm>
              <a:off x="705075" y="2295636"/>
              <a:ext cx="1238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F2FD5516-C0AE-AF81-6169-04606C4AB068}"/>
                </a:ext>
              </a:extLst>
            </p:cNvPr>
            <p:cNvGrpSpPr/>
            <p:nvPr/>
          </p:nvGrpSpPr>
          <p:grpSpPr>
            <a:xfrm>
              <a:off x="723837" y="552000"/>
              <a:ext cx="1244188" cy="2090895"/>
              <a:chOff x="723837" y="552000"/>
              <a:chExt cx="1244188" cy="2090895"/>
            </a:xfrm>
          </p:grpSpPr>
          <p:grpSp>
            <p:nvGrpSpPr>
              <p:cNvPr id="5" name="Google Shape;215;p28">
                <a:extLst>
                  <a:ext uri="{FF2B5EF4-FFF2-40B4-BE49-F238E27FC236}">
                    <a16:creationId xmlns:a16="http://schemas.microsoft.com/office/drawing/2014/main" id="{F574DB2D-B224-ECD8-8F7D-A852810A7C3F}"/>
                  </a:ext>
                </a:extLst>
              </p:cNvPr>
              <p:cNvGrpSpPr/>
              <p:nvPr/>
            </p:nvGrpSpPr>
            <p:grpSpPr>
              <a:xfrm>
                <a:off x="723837" y="552000"/>
                <a:ext cx="1244188" cy="1640915"/>
                <a:chOff x="723837" y="552000"/>
                <a:chExt cx="1244188" cy="1640915"/>
              </a:xfrm>
            </p:grpSpPr>
            <p:sp>
              <p:nvSpPr>
                <p:cNvPr id="8" name="Google Shape;216;p28">
                  <a:extLst>
                    <a:ext uri="{FF2B5EF4-FFF2-40B4-BE49-F238E27FC236}">
                      <a16:creationId xmlns:a16="http://schemas.microsoft.com/office/drawing/2014/main" id="{4B41D78C-340F-1F47-48AB-F5B9EAC628C3}"/>
                    </a:ext>
                  </a:extLst>
                </p:cNvPr>
                <p:cNvSpPr/>
                <p:nvPr/>
              </p:nvSpPr>
              <p:spPr>
                <a:xfrm>
                  <a:off x="729625" y="552000"/>
                  <a:ext cx="98100" cy="98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" name="Google Shape;217;p28">
                  <a:extLst>
                    <a:ext uri="{FF2B5EF4-FFF2-40B4-BE49-F238E27FC236}">
                      <a16:creationId xmlns:a16="http://schemas.microsoft.com/office/drawing/2014/main" id="{DAEB5618-A9A7-A222-775A-AD2C8A2253DB}"/>
                    </a:ext>
                  </a:extLst>
                </p:cNvPr>
                <p:cNvSpPr/>
                <p:nvPr/>
              </p:nvSpPr>
              <p:spPr>
                <a:xfrm>
                  <a:off x="882900" y="552000"/>
                  <a:ext cx="98100" cy="9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" name="Google Shape;218;p28">
                  <a:extLst>
                    <a:ext uri="{FF2B5EF4-FFF2-40B4-BE49-F238E27FC236}">
                      <a16:creationId xmlns:a16="http://schemas.microsoft.com/office/drawing/2014/main" id="{8CD0A40D-DC0F-928C-4418-7767DED03794}"/>
                    </a:ext>
                  </a:extLst>
                </p:cNvPr>
                <p:cNvSpPr/>
                <p:nvPr/>
              </p:nvSpPr>
              <p:spPr>
                <a:xfrm>
                  <a:off x="1036175" y="552000"/>
                  <a:ext cx="98100" cy="981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" name="Google Shape;219;p28">
                  <a:extLst>
                    <a:ext uri="{FF2B5EF4-FFF2-40B4-BE49-F238E27FC236}">
                      <a16:creationId xmlns:a16="http://schemas.microsoft.com/office/drawing/2014/main" id="{007B7483-C89F-E99D-D5F2-FE9716CEDD05}"/>
                    </a:ext>
                  </a:extLst>
                </p:cNvPr>
                <p:cNvGrpSpPr/>
                <p:nvPr/>
              </p:nvGrpSpPr>
              <p:grpSpPr>
                <a:xfrm>
                  <a:off x="729630" y="1968358"/>
                  <a:ext cx="255615" cy="224557"/>
                  <a:chOff x="6184139" y="1980808"/>
                  <a:chExt cx="451696" cy="396814"/>
                </a:xfrm>
              </p:grpSpPr>
              <p:sp>
                <p:nvSpPr>
                  <p:cNvPr id="30" name="Google Shape;220;p28">
                    <a:extLst>
                      <a:ext uri="{FF2B5EF4-FFF2-40B4-BE49-F238E27FC236}">
                        <a16:creationId xmlns:a16="http://schemas.microsoft.com/office/drawing/2014/main" id="{D0B37151-90CD-28FE-A81C-4E6BEA43F339}"/>
                      </a:ext>
                    </a:extLst>
                  </p:cNvPr>
                  <p:cNvSpPr/>
                  <p:nvPr/>
                </p:nvSpPr>
                <p:spPr>
                  <a:xfrm>
                    <a:off x="6184139" y="1980808"/>
                    <a:ext cx="451696" cy="3968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73" h="8322" extrusionOk="0">
                        <a:moveTo>
                          <a:pt x="4272" y="361"/>
                        </a:moveTo>
                        <a:cubicBezTo>
                          <a:pt x="4675" y="361"/>
                          <a:pt x="5063" y="583"/>
                          <a:pt x="5257" y="943"/>
                        </a:cubicBezTo>
                        <a:cubicBezTo>
                          <a:pt x="5285" y="1013"/>
                          <a:pt x="5354" y="1041"/>
                          <a:pt x="5437" y="1041"/>
                        </a:cubicBezTo>
                        <a:cubicBezTo>
                          <a:pt x="5466" y="1038"/>
                          <a:pt x="5495" y="1036"/>
                          <a:pt x="5524" y="1036"/>
                        </a:cubicBezTo>
                        <a:cubicBezTo>
                          <a:pt x="5868" y="1036"/>
                          <a:pt x="6196" y="1263"/>
                          <a:pt x="6324" y="1596"/>
                        </a:cubicBezTo>
                        <a:cubicBezTo>
                          <a:pt x="6349" y="1657"/>
                          <a:pt x="6408" y="1709"/>
                          <a:pt x="6480" y="1709"/>
                        </a:cubicBezTo>
                        <a:cubicBezTo>
                          <a:pt x="6489" y="1709"/>
                          <a:pt x="6497" y="1708"/>
                          <a:pt x="6505" y="1707"/>
                        </a:cubicBezTo>
                        <a:cubicBezTo>
                          <a:pt x="6521" y="1705"/>
                          <a:pt x="6536" y="1704"/>
                          <a:pt x="6552" y="1704"/>
                        </a:cubicBezTo>
                        <a:cubicBezTo>
                          <a:pt x="6838" y="1704"/>
                          <a:pt x="7088" y="1944"/>
                          <a:pt x="7088" y="2234"/>
                        </a:cubicBezTo>
                        <a:cubicBezTo>
                          <a:pt x="7088" y="2524"/>
                          <a:pt x="6851" y="2760"/>
                          <a:pt x="6561" y="2760"/>
                        </a:cubicBezTo>
                        <a:lnTo>
                          <a:pt x="6311" y="2760"/>
                        </a:lnTo>
                        <a:lnTo>
                          <a:pt x="6311" y="2178"/>
                        </a:lnTo>
                        <a:cubicBezTo>
                          <a:pt x="6311" y="2073"/>
                          <a:pt x="6222" y="1988"/>
                          <a:pt x="6120" y="1988"/>
                        </a:cubicBezTo>
                        <a:cubicBezTo>
                          <a:pt x="6101" y="1988"/>
                          <a:pt x="6081" y="1991"/>
                          <a:pt x="6061" y="1997"/>
                        </a:cubicBezTo>
                        <a:lnTo>
                          <a:pt x="4064" y="2566"/>
                        </a:lnTo>
                        <a:cubicBezTo>
                          <a:pt x="3981" y="2594"/>
                          <a:pt x="3926" y="2677"/>
                          <a:pt x="3939" y="2760"/>
                        </a:cubicBezTo>
                        <a:lnTo>
                          <a:pt x="3066" y="2760"/>
                        </a:lnTo>
                        <a:cubicBezTo>
                          <a:pt x="2678" y="2760"/>
                          <a:pt x="2345" y="2413"/>
                          <a:pt x="2373" y="2025"/>
                        </a:cubicBezTo>
                        <a:cubicBezTo>
                          <a:pt x="2373" y="1886"/>
                          <a:pt x="2441" y="1720"/>
                          <a:pt x="2552" y="1609"/>
                        </a:cubicBezTo>
                        <a:cubicBezTo>
                          <a:pt x="2678" y="1470"/>
                          <a:pt x="2830" y="1401"/>
                          <a:pt x="3011" y="1387"/>
                        </a:cubicBezTo>
                        <a:cubicBezTo>
                          <a:pt x="3094" y="1374"/>
                          <a:pt x="3163" y="1318"/>
                          <a:pt x="3177" y="1235"/>
                        </a:cubicBezTo>
                        <a:cubicBezTo>
                          <a:pt x="3232" y="999"/>
                          <a:pt x="3371" y="777"/>
                          <a:pt x="3565" y="610"/>
                        </a:cubicBezTo>
                        <a:cubicBezTo>
                          <a:pt x="3773" y="444"/>
                          <a:pt x="4009" y="361"/>
                          <a:pt x="4272" y="361"/>
                        </a:cubicBezTo>
                        <a:close/>
                        <a:moveTo>
                          <a:pt x="5936" y="2413"/>
                        </a:moveTo>
                        <a:lnTo>
                          <a:pt x="5936" y="2816"/>
                        </a:lnTo>
                        <a:lnTo>
                          <a:pt x="4300" y="3301"/>
                        </a:lnTo>
                        <a:lnTo>
                          <a:pt x="4300" y="2885"/>
                        </a:lnTo>
                        <a:lnTo>
                          <a:pt x="5936" y="2413"/>
                        </a:lnTo>
                        <a:close/>
                        <a:moveTo>
                          <a:pt x="5618" y="4493"/>
                        </a:moveTo>
                        <a:cubicBezTo>
                          <a:pt x="5797" y="4493"/>
                          <a:pt x="5936" y="4632"/>
                          <a:pt x="5936" y="4813"/>
                        </a:cubicBezTo>
                        <a:lnTo>
                          <a:pt x="5936" y="4826"/>
                        </a:lnTo>
                        <a:lnTo>
                          <a:pt x="5936" y="4841"/>
                        </a:lnTo>
                        <a:cubicBezTo>
                          <a:pt x="5936" y="5007"/>
                          <a:pt x="5797" y="5146"/>
                          <a:pt x="5618" y="5146"/>
                        </a:cubicBezTo>
                        <a:lnTo>
                          <a:pt x="5326" y="5146"/>
                        </a:lnTo>
                        <a:cubicBezTo>
                          <a:pt x="5146" y="5146"/>
                          <a:pt x="5007" y="5007"/>
                          <a:pt x="5007" y="4841"/>
                        </a:cubicBezTo>
                        <a:lnTo>
                          <a:pt x="5007" y="4813"/>
                        </a:lnTo>
                        <a:cubicBezTo>
                          <a:pt x="5007" y="4632"/>
                          <a:pt x="5146" y="4493"/>
                          <a:pt x="5326" y="4493"/>
                        </a:cubicBezTo>
                        <a:close/>
                        <a:moveTo>
                          <a:pt x="3621" y="4909"/>
                        </a:moveTo>
                        <a:cubicBezTo>
                          <a:pt x="3800" y="4909"/>
                          <a:pt x="3939" y="5048"/>
                          <a:pt x="3939" y="5215"/>
                        </a:cubicBezTo>
                        <a:lnTo>
                          <a:pt x="3939" y="5229"/>
                        </a:lnTo>
                        <a:lnTo>
                          <a:pt x="3939" y="5242"/>
                        </a:lnTo>
                        <a:cubicBezTo>
                          <a:pt x="3939" y="5409"/>
                          <a:pt x="3800" y="5547"/>
                          <a:pt x="3621" y="5547"/>
                        </a:cubicBezTo>
                        <a:lnTo>
                          <a:pt x="3316" y="5547"/>
                        </a:lnTo>
                        <a:cubicBezTo>
                          <a:pt x="3149" y="5547"/>
                          <a:pt x="3011" y="5409"/>
                          <a:pt x="3011" y="5242"/>
                        </a:cubicBezTo>
                        <a:lnTo>
                          <a:pt x="3011" y="5215"/>
                        </a:lnTo>
                        <a:cubicBezTo>
                          <a:pt x="3011" y="5048"/>
                          <a:pt x="3149" y="4909"/>
                          <a:pt x="3316" y="4909"/>
                        </a:cubicBezTo>
                        <a:close/>
                        <a:moveTo>
                          <a:pt x="7615" y="2483"/>
                        </a:moveTo>
                        <a:lnTo>
                          <a:pt x="7615" y="6200"/>
                        </a:lnTo>
                        <a:lnTo>
                          <a:pt x="1873" y="6200"/>
                        </a:lnTo>
                        <a:lnTo>
                          <a:pt x="1873" y="2483"/>
                        </a:lnTo>
                        <a:lnTo>
                          <a:pt x="2081" y="2483"/>
                        </a:lnTo>
                        <a:cubicBezTo>
                          <a:pt x="2247" y="2871"/>
                          <a:pt x="2636" y="3134"/>
                          <a:pt x="3066" y="3134"/>
                        </a:cubicBezTo>
                        <a:lnTo>
                          <a:pt x="3939" y="3134"/>
                        </a:lnTo>
                        <a:lnTo>
                          <a:pt x="3939" y="4619"/>
                        </a:lnTo>
                        <a:cubicBezTo>
                          <a:pt x="3843" y="4563"/>
                          <a:pt x="3732" y="4536"/>
                          <a:pt x="3621" y="4536"/>
                        </a:cubicBezTo>
                        <a:lnTo>
                          <a:pt x="3316" y="4536"/>
                        </a:lnTo>
                        <a:cubicBezTo>
                          <a:pt x="2941" y="4536"/>
                          <a:pt x="2636" y="4841"/>
                          <a:pt x="2636" y="5215"/>
                        </a:cubicBezTo>
                        <a:lnTo>
                          <a:pt x="2636" y="5242"/>
                        </a:lnTo>
                        <a:cubicBezTo>
                          <a:pt x="2636" y="5617"/>
                          <a:pt x="2941" y="5922"/>
                          <a:pt x="3316" y="5922"/>
                        </a:cubicBezTo>
                        <a:lnTo>
                          <a:pt x="3621" y="5922"/>
                        </a:lnTo>
                        <a:cubicBezTo>
                          <a:pt x="4009" y="5922"/>
                          <a:pt x="4300" y="5590"/>
                          <a:pt x="4300" y="5215"/>
                        </a:cubicBezTo>
                        <a:lnTo>
                          <a:pt x="4300" y="3676"/>
                        </a:lnTo>
                        <a:lnTo>
                          <a:pt x="5936" y="3204"/>
                        </a:lnTo>
                        <a:lnTo>
                          <a:pt x="5936" y="4203"/>
                        </a:lnTo>
                        <a:cubicBezTo>
                          <a:pt x="5840" y="4161"/>
                          <a:pt x="5742" y="4133"/>
                          <a:pt x="5618" y="4133"/>
                        </a:cubicBezTo>
                        <a:lnTo>
                          <a:pt x="5326" y="4133"/>
                        </a:lnTo>
                        <a:cubicBezTo>
                          <a:pt x="4952" y="4133"/>
                          <a:pt x="4647" y="4438"/>
                          <a:pt x="4647" y="4813"/>
                        </a:cubicBezTo>
                        <a:lnTo>
                          <a:pt x="4647" y="4841"/>
                        </a:lnTo>
                        <a:cubicBezTo>
                          <a:pt x="4647" y="5215"/>
                          <a:pt x="4952" y="5520"/>
                          <a:pt x="5326" y="5520"/>
                        </a:cubicBezTo>
                        <a:lnTo>
                          <a:pt x="5618" y="5520"/>
                        </a:lnTo>
                        <a:cubicBezTo>
                          <a:pt x="6006" y="5520"/>
                          <a:pt x="6311" y="5187"/>
                          <a:pt x="6311" y="4813"/>
                        </a:cubicBezTo>
                        <a:lnTo>
                          <a:pt x="6311" y="3134"/>
                        </a:lnTo>
                        <a:lnTo>
                          <a:pt x="6561" y="3134"/>
                        </a:lnTo>
                        <a:cubicBezTo>
                          <a:pt x="6962" y="3134"/>
                          <a:pt x="7323" y="2857"/>
                          <a:pt x="7434" y="2483"/>
                        </a:cubicBezTo>
                        <a:close/>
                        <a:moveTo>
                          <a:pt x="8044" y="1664"/>
                        </a:moveTo>
                        <a:cubicBezTo>
                          <a:pt x="8253" y="1664"/>
                          <a:pt x="8432" y="1831"/>
                          <a:pt x="8432" y="2053"/>
                        </a:cubicBezTo>
                        <a:lnTo>
                          <a:pt x="8432" y="6629"/>
                        </a:lnTo>
                        <a:cubicBezTo>
                          <a:pt x="8432" y="6838"/>
                          <a:pt x="8253" y="7017"/>
                          <a:pt x="8044" y="7017"/>
                        </a:cubicBezTo>
                        <a:lnTo>
                          <a:pt x="1443" y="7017"/>
                        </a:lnTo>
                        <a:cubicBezTo>
                          <a:pt x="1221" y="7017"/>
                          <a:pt x="1055" y="6838"/>
                          <a:pt x="1055" y="6629"/>
                        </a:cubicBezTo>
                        <a:lnTo>
                          <a:pt x="1055" y="2053"/>
                        </a:lnTo>
                        <a:cubicBezTo>
                          <a:pt x="1055" y="1831"/>
                          <a:pt x="1221" y="1664"/>
                          <a:pt x="1443" y="1664"/>
                        </a:cubicBezTo>
                        <a:lnTo>
                          <a:pt x="2081" y="1664"/>
                        </a:lnTo>
                        <a:cubicBezTo>
                          <a:pt x="2025" y="1803"/>
                          <a:pt x="1998" y="1956"/>
                          <a:pt x="1998" y="2108"/>
                        </a:cubicBezTo>
                        <a:lnTo>
                          <a:pt x="1679" y="2108"/>
                        </a:lnTo>
                        <a:cubicBezTo>
                          <a:pt x="1582" y="2108"/>
                          <a:pt x="1498" y="2191"/>
                          <a:pt x="1498" y="2289"/>
                        </a:cubicBezTo>
                        <a:lnTo>
                          <a:pt x="1498" y="6394"/>
                        </a:lnTo>
                        <a:cubicBezTo>
                          <a:pt x="1498" y="6490"/>
                          <a:pt x="1582" y="6574"/>
                          <a:pt x="1679" y="6574"/>
                        </a:cubicBezTo>
                        <a:lnTo>
                          <a:pt x="7794" y="6574"/>
                        </a:lnTo>
                        <a:cubicBezTo>
                          <a:pt x="7905" y="6574"/>
                          <a:pt x="7989" y="6490"/>
                          <a:pt x="7989" y="6394"/>
                        </a:cubicBezTo>
                        <a:lnTo>
                          <a:pt x="7989" y="2289"/>
                        </a:lnTo>
                        <a:cubicBezTo>
                          <a:pt x="7989" y="2191"/>
                          <a:pt x="7905" y="2108"/>
                          <a:pt x="7794" y="2108"/>
                        </a:cubicBezTo>
                        <a:lnTo>
                          <a:pt x="7448" y="2108"/>
                        </a:lnTo>
                        <a:cubicBezTo>
                          <a:pt x="7434" y="1942"/>
                          <a:pt x="7365" y="1790"/>
                          <a:pt x="7254" y="1664"/>
                        </a:cubicBezTo>
                        <a:close/>
                        <a:moveTo>
                          <a:pt x="4272" y="0"/>
                        </a:moveTo>
                        <a:cubicBezTo>
                          <a:pt x="3926" y="0"/>
                          <a:pt x="3593" y="111"/>
                          <a:pt x="3329" y="320"/>
                        </a:cubicBezTo>
                        <a:cubicBezTo>
                          <a:pt x="3107" y="514"/>
                          <a:pt x="2941" y="749"/>
                          <a:pt x="2844" y="1026"/>
                        </a:cubicBezTo>
                        <a:cubicBezTo>
                          <a:pt x="2663" y="1069"/>
                          <a:pt x="2484" y="1165"/>
                          <a:pt x="2345" y="1290"/>
                        </a:cubicBezTo>
                        <a:lnTo>
                          <a:pt x="1443" y="1290"/>
                        </a:lnTo>
                        <a:cubicBezTo>
                          <a:pt x="1027" y="1290"/>
                          <a:pt x="681" y="1637"/>
                          <a:pt x="681" y="2053"/>
                        </a:cubicBezTo>
                        <a:lnTo>
                          <a:pt x="681" y="6629"/>
                        </a:lnTo>
                        <a:cubicBezTo>
                          <a:pt x="681" y="6768"/>
                          <a:pt x="722" y="6906"/>
                          <a:pt x="792" y="7017"/>
                        </a:cubicBezTo>
                        <a:lnTo>
                          <a:pt x="195" y="7017"/>
                        </a:lnTo>
                        <a:cubicBezTo>
                          <a:pt x="84" y="7017"/>
                          <a:pt x="1" y="7101"/>
                          <a:pt x="1" y="7198"/>
                        </a:cubicBezTo>
                        <a:lnTo>
                          <a:pt x="1" y="7642"/>
                        </a:lnTo>
                        <a:cubicBezTo>
                          <a:pt x="1" y="8016"/>
                          <a:pt x="320" y="8321"/>
                          <a:pt x="694" y="8321"/>
                        </a:cubicBezTo>
                        <a:lnTo>
                          <a:pt x="3926" y="8321"/>
                        </a:lnTo>
                        <a:cubicBezTo>
                          <a:pt x="4037" y="8321"/>
                          <a:pt x="4120" y="8238"/>
                          <a:pt x="4120" y="8141"/>
                        </a:cubicBezTo>
                        <a:cubicBezTo>
                          <a:pt x="4120" y="8030"/>
                          <a:pt x="4037" y="7947"/>
                          <a:pt x="3926" y="7947"/>
                        </a:cubicBezTo>
                        <a:lnTo>
                          <a:pt x="694" y="7947"/>
                        </a:lnTo>
                        <a:cubicBezTo>
                          <a:pt x="514" y="7947"/>
                          <a:pt x="376" y="7808"/>
                          <a:pt x="376" y="7642"/>
                        </a:cubicBezTo>
                        <a:lnTo>
                          <a:pt x="376" y="7392"/>
                        </a:lnTo>
                        <a:lnTo>
                          <a:pt x="9098" y="7392"/>
                        </a:lnTo>
                        <a:lnTo>
                          <a:pt x="9098" y="7642"/>
                        </a:lnTo>
                        <a:cubicBezTo>
                          <a:pt x="9098" y="7808"/>
                          <a:pt x="8959" y="7947"/>
                          <a:pt x="8793" y="7947"/>
                        </a:cubicBezTo>
                        <a:lnTo>
                          <a:pt x="5562" y="7947"/>
                        </a:lnTo>
                        <a:cubicBezTo>
                          <a:pt x="5451" y="7947"/>
                          <a:pt x="5368" y="8030"/>
                          <a:pt x="5368" y="8141"/>
                        </a:cubicBezTo>
                        <a:cubicBezTo>
                          <a:pt x="5368" y="8238"/>
                          <a:pt x="5451" y="8321"/>
                          <a:pt x="5562" y="8321"/>
                        </a:cubicBezTo>
                        <a:lnTo>
                          <a:pt x="8793" y="8321"/>
                        </a:lnTo>
                        <a:cubicBezTo>
                          <a:pt x="9168" y="8321"/>
                          <a:pt x="9473" y="8016"/>
                          <a:pt x="9473" y="7642"/>
                        </a:cubicBezTo>
                        <a:lnTo>
                          <a:pt x="9473" y="7198"/>
                        </a:lnTo>
                        <a:cubicBezTo>
                          <a:pt x="9473" y="7101"/>
                          <a:pt x="9390" y="7017"/>
                          <a:pt x="9292" y="7017"/>
                        </a:cubicBezTo>
                        <a:lnTo>
                          <a:pt x="8696" y="7017"/>
                        </a:lnTo>
                        <a:cubicBezTo>
                          <a:pt x="8765" y="6906"/>
                          <a:pt x="8793" y="6768"/>
                          <a:pt x="8793" y="6629"/>
                        </a:cubicBezTo>
                        <a:lnTo>
                          <a:pt x="8793" y="2053"/>
                        </a:lnTo>
                        <a:cubicBezTo>
                          <a:pt x="8793" y="1637"/>
                          <a:pt x="8460" y="1290"/>
                          <a:pt x="8044" y="1290"/>
                        </a:cubicBezTo>
                        <a:lnTo>
                          <a:pt x="6588" y="1290"/>
                        </a:lnTo>
                        <a:cubicBezTo>
                          <a:pt x="6367" y="915"/>
                          <a:pt x="5964" y="666"/>
                          <a:pt x="5520" y="666"/>
                        </a:cubicBezTo>
                        <a:cubicBezTo>
                          <a:pt x="5243" y="250"/>
                          <a:pt x="4771" y="0"/>
                          <a:pt x="427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" name="Google Shape;221;p28">
                    <a:extLst>
                      <a:ext uri="{FF2B5EF4-FFF2-40B4-BE49-F238E27FC236}">
                        <a16:creationId xmlns:a16="http://schemas.microsoft.com/office/drawing/2014/main" id="{F878A809-43B2-F1A2-DFA7-B5C9A4367FA2}"/>
                      </a:ext>
                    </a:extLst>
                  </p:cNvPr>
                  <p:cNvSpPr/>
                  <p:nvPr/>
                </p:nvSpPr>
                <p:spPr>
                  <a:xfrm>
                    <a:off x="6400384" y="2359892"/>
                    <a:ext cx="19216" cy="174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3" h="367" extrusionOk="0">
                        <a:moveTo>
                          <a:pt x="192" y="0"/>
                        </a:moveTo>
                        <a:cubicBezTo>
                          <a:pt x="147" y="0"/>
                          <a:pt x="103" y="19"/>
                          <a:pt x="70" y="53"/>
                        </a:cubicBezTo>
                        <a:cubicBezTo>
                          <a:pt x="14" y="121"/>
                          <a:pt x="1" y="219"/>
                          <a:pt x="56" y="288"/>
                        </a:cubicBezTo>
                        <a:cubicBezTo>
                          <a:pt x="89" y="342"/>
                          <a:pt x="142" y="366"/>
                          <a:pt x="197" y="366"/>
                        </a:cubicBezTo>
                        <a:cubicBezTo>
                          <a:pt x="283" y="366"/>
                          <a:pt x="372" y="306"/>
                          <a:pt x="389" y="205"/>
                        </a:cubicBezTo>
                        <a:cubicBezTo>
                          <a:pt x="403" y="136"/>
                          <a:pt x="362" y="53"/>
                          <a:pt x="278" y="25"/>
                        </a:cubicBezTo>
                        <a:cubicBezTo>
                          <a:pt x="251" y="8"/>
                          <a:pt x="221" y="0"/>
                          <a:pt x="19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2" name="Google Shape;222;p28">
                  <a:extLst>
                    <a:ext uri="{FF2B5EF4-FFF2-40B4-BE49-F238E27FC236}">
                      <a16:creationId xmlns:a16="http://schemas.microsoft.com/office/drawing/2014/main" id="{54946F57-A2AE-120B-45E8-3FC7550C61D9}"/>
                    </a:ext>
                  </a:extLst>
                </p:cNvPr>
                <p:cNvGrpSpPr/>
                <p:nvPr/>
              </p:nvGrpSpPr>
              <p:grpSpPr>
                <a:xfrm>
                  <a:off x="729630" y="975085"/>
                  <a:ext cx="255615" cy="254967"/>
                  <a:chOff x="6184139" y="1220827"/>
                  <a:chExt cx="451696" cy="450552"/>
                </a:xfrm>
              </p:grpSpPr>
              <p:sp>
                <p:nvSpPr>
                  <p:cNvPr id="27" name="Google Shape;223;p28">
                    <a:extLst>
                      <a:ext uri="{FF2B5EF4-FFF2-40B4-BE49-F238E27FC236}">
                        <a16:creationId xmlns:a16="http://schemas.microsoft.com/office/drawing/2014/main" id="{7B4C655C-7E1B-B970-BE4B-2DEC8291CD1C}"/>
                      </a:ext>
                    </a:extLst>
                  </p:cNvPr>
                  <p:cNvSpPr/>
                  <p:nvPr/>
                </p:nvSpPr>
                <p:spPr>
                  <a:xfrm>
                    <a:off x="6353416" y="1390104"/>
                    <a:ext cx="117776" cy="1370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0" h="2875" extrusionOk="0">
                        <a:moveTo>
                          <a:pt x="916" y="1946"/>
                        </a:moveTo>
                        <a:cubicBezTo>
                          <a:pt x="1069" y="1946"/>
                          <a:pt x="1193" y="2070"/>
                          <a:pt x="1193" y="2224"/>
                        </a:cubicBezTo>
                        <a:cubicBezTo>
                          <a:pt x="1193" y="2376"/>
                          <a:pt x="1069" y="2501"/>
                          <a:pt x="916" y="2501"/>
                        </a:cubicBezTo>
                        <a:lnTo>
                          <a:pt x="666" y="2501"/>
                        </a:lnTo>
                        <a:cubicBezTo>
                          <a:pt x="500" y="2501"/>
                          <a:pt x="376" y="2376"/>
                          <a:pt x="376" y="2224"/>
                        </a:cubicBezTo>
                        <a:cubicBezTo>
                          <a:pt x="376" y="2070"/>
                          <a:pt x="500" y="1946"/>
                          <a:pt x="666" y="1946"/>
                        </a:cubicBezTo>
                        <a:close/>
                        <a:moveTo>
                          <a:pt x="1383" y="1"/>
                        </a:moveTo>
                        <a:cubicBezTo>
                          <a:pt x="1371" y="1"/>
                          <a:pt x="1358" y="2"/>
                          <a:pt x="1347" y="5"/>
                        </a:cubicBezTo>
                        <a:cubicBezTo>
                          <a:pt x="1263" y="18"/>
                          <a:pt x="1193" y="101"/>
                          <a:pt x="1193" y="184"/>
                        </a:cubicBezTo>
                        <a:lnTo>
                          <a:pt x="1193" y="1627"/>
                        </a:lnTo>
                        <a:cubicBezTo>
                          <a:pt x="1110" y="1599"/>
                          <a:pt x="1014" y="1571"/>
                          <a:pt x="916" y="1571"/>
                        </a:cubicBezTo>
                        <a:lnTo>
                          <a:pt x="666" y="1571"/>
                        </a:lnTo>
                        <a:cubicBezTo>
                          <a:pt x="320" y="1571"/>
                          <a:pt x="15" y="1849"/>
                          <a:pt x="15" y="2209"/>
                        </a:cubicBezTo>
                        <a:cubicBezTo>
                          <a:pt x="1" y="2570"/>
                          <a:pt x="293" y="2875"/>
                          <a:pt x="666" y="2875"/>
                        </a:cubicBezTo>
                        <a:lnTo>
                          <a:pt x="916" y="2875"/>
                        </a:lnTo>
                        <a:cubicBezTo>
                          <a:pt x="1277" y="2875"/>
                          <a:pt x="1568" y="2584"/>
                          <a:pt x="1568" y="2224"/>
                        </a:cubicBezTo>
                        <a:lnTo>
                          <a:pt x="1568" y="600"/>
                        </a:lnTo>
                        <a:cubicBezTo>
                          <a:pt x="1637" y="628"/>
                          <a:pt x="1707" y="670"/>
                          <a:pt x="1804" y="698"/>
                        </a:cubicBezTo>
                        <a:cubicBezTo>
                          <a:pt x="2026" y="767"/>
                          <a:pt x="2081" y="920"/>
                          <a:pt x="2081" y="933"/>
                        </a:cubicBezTo>
                        <a:lnTo>
                          <a:pt x="2095" y="948"/>
                        </a:lnTo>
                        <a:cubicBezTo>
                          <a:pt x="2118" y="1025"/>
                          <a:pt x="2183" y="1067"/>
                          <a:pt x="2259" y="1067"/>
                        </a:cubicBezTo>
                        <a:cubicBezTo>
                          <a:pt x="2278" y="1067"/>
                          <a:pt x="2297" y="1064"/>
                          <a:pt x="2317" y="1059"/>
                        </a:cubicBezTo>
                        <a:cubicBezTo>
                          <a:pt x="2414" y="1031"/>
                          <a:pt x="2469" y="933"/>
                          <a:pt x="2442" y="822"/>
                        </a:cubicBezTo>
                        <a:cubicBezTo>
                          <a:pt x="2401" y="698"/>
                          <a:pt x="2247" y="448"/>
                          <a:pt x="1915" y="337"/>
                        </a:cubicBezTo>
                        <a:cubicBezTo>
                          <a:pt x="1665" y="268"/>
                          <a:pt x="1554" y="101"/>
                          <a:pt x="1541" y="88"/>
                        </a:cubicBezTo>
                        <a:cubicBezTo>
                          <a:pt x="1506" y="30"/>
                          <a:pt x="1443" y="1"/>
                          <a:pt x="138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" name="Google Shape;224;p28">
                    <a:extLst>
                      <a:ext uri="{FF2B5EF4-FFF2-40B4-BE49-F238E27FC236}">
                        <a16:creationId xmlns:a16="http://schemas.microsoft.com/office/drawing/2014/main" id="{007DFE5B-9EA6-27FD-9AE0-D0C44A7E53BF}"/>
                      </a:ext>
                    </a:extLst>
                  </p:cNvPr>
                  <p:cNvSpPr/>
                  <p:nvPr/>
                </p:nvSpPr>
                <p:spPr>
                  <a:xfrm>
                    <a:off x="6184139" y="1227598"/>
                    <a:ext cx="451696" cy="443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73" h="9307" extrusionOk="0">
                        <a:moveTo>
                          <a:pt x="4672" y="2941"/>
                        </a:moveTo>
                        <a:cubicBezTo>
                          <a:pt x="5194" y="2941"/>
                          <a:pt x="5714" y="3135"/>
                          <a:pt x="6103" y="3524"/>
                        </a:cubicBezTo>
                        <a:cubicBezTo>
                          <a:pt x="6894" y="4313"/>
                          <a:pt x="6894" y="5604"/>
                          <a:pt x="6103" y="6394"/>
                        </a:cubicBezTo>
                        <a:cubicBezTo>
                          <a:pt x="5708" y="6789"/>
                          <a:pt x="5188" y="6987"/>
                          <a:pt x="4667" y="6987"/>
                        </a:cubicBezTo>
                        <a:cubicBezTo>
                          <a:pt x="4147" y="6987"/>
                          <a:pt x="3627" y="6789"/>
                          <a:pt x="3232" y="6394"/>
                        </a:cubicBezTo>
                        <a:cubicBezTo>
                          <a:pt x="2441" y="5604"/>
                          <a:pt x="2441" y="4313"/>
                          <a:pt x="3232" y="3524"/>
                        </a:cubicBezTo>
                        <a:cubicBezTo>
                          <a:pt x="3627" y="3135"/>
                          <a:pt x="4151" y="2941"/>
                          <a:pt x="4672" y="2941"/>
                        </a:cubicBezTo>
                        <a:close/>
                        <a:moveTo>
                          <a:pt x="2726" y="6554"/>
                        </a:moveTo>
                        <a:cubicBezTo>
                          <a:pt x="2820" y="6554"/>
                          <a:pt x="2913" y="6588"/>
                          <a:pt x="2983" y="6658"/>
                        </a:cubicBezTo>
                        <a:cubicBezTo>
                          <a:pt x="3121" y="6796"/>
                          <a:pt x="3121" y="7018"/>
                          <a:pt x="2983" y="7157"/>
                        </a:cubicBezTo>
                        <a:lnTo>
                          <a:pt x="1720" y="8418"/>
                        </a:lnTo>
                        <a:lnTo>
                          <a:pt x="1208" y="7919"/>
                        </a:lnTo>
                        <a:lnTo>
                          <a:pt x="2469" y="6658"/>
                        </a:lnTo>
                        <a:cubicBezTo>
                          <a:pt x="2538" y="6588"/>
                          <a:pt x="2632" y="6554"/>
                          <a:pt x="2726" y="6554"/>
                        </a:cubicBezTo>
                        <a:close/>
                        <a:moveTo>
                          <a:pt x="944" y="8183"/>
                        </a:moveTo>
                        <a:lnTo>
                          <a:pt x="1457" y="8682"/>
                        </a:lnTo>
                        <a:lnTo>
                          <a:pt x="1304" y="8834"/>
                        </a:lnTo>
                        <a:cubicBezTo>
                          <a:pt x="1235" y="8904"/>
                          <a:pt x="1145" y="8938"/>
                          <a:pt x="1055" y="8938"/>
                        </a:cubicBezTo>
                        <a:cubicBezTo>
                          <a:pt x="964" y="8938"/>
                          <a:pt x="874" y="8904"/>
                          <a:pt x="805" y="8834"/>
                        </a:cubicBezTo>
                        <a:cubicBezTo>
                          <a:pt x="666" y="8696"/>
                          <a:pt x="666" y="8474"/>
                          <a:pt x="805" y="8335"/>
                        </a:cubicBezTo>
                        <a:lnTo>
                          <a:pt x="944" y="8183"/>
                        </a:lnTo>
                        <a:close/>
                        <a:moveTo>
                          <a:pt x="4718" y="1"/>
                        </a:moveTo>
                        <a:cubicBezTo>
                          <a:pt x="4642" y="1"/>
                          <a:pt x="4571" y="51"/>
                          <a:pt x="4549" y="125"/>
                        </a:cubicBezTo>
                        <a:cubicBezTo>
                          <a:pt x="4508" y="223"/>
                          <a:pt x="4564" y="320"/>
                          <a:pt x="4660" y="362"/>
                        </a:cubicBezTo>
                        <a:cubicBezTo>
                          <a:pt x="5146" y="541"/>
                          <a:pt x="5548" y="889"/>
                          <a:pt x="5797" y="1346"/>
                        </a:cubicBezTo>
                        <a:cubicBezTo>
                          <a:pt x="5834" y="1394"/>
                          <a:pt x="5890" y="1432"/>
                          <a:pt x="5950" y="1432"/>
                        </a:cubicBezTo>
                        <a:cubicBezTo>
                          <a:pt x="5959" y="1432"/>
                          <a:pt x="5969" y="1431"/>
                          <a:pt x="5978" y="1429"/>
                        </a:cubicBezTo>
                        <a:lnTo>
                          <a:pt x="6130" y="1429"/>
                        </a:lnTo>
                        <a:cubicBezTo>
                          <a:pt x="6824" y="1429"/>
                          <a:pt x="7462" y="1873"/>
                          <a:pt x="7711" y="2511"/>
                        </a:cubicBezTo>
                        <a:cubicBezTo>
                          <a:pt x="7739" y="2594"/>
                          <a:pt x="7822" y="2636"/>
                          <a:pt x="7905" y="2636"/>
                        </a:cubicBezTo>
                        <a:cubicBezTo>
                          <a:pt x="7947" y="2636"/>
                          <a:pt x="7975" y="2622"/>
                          <a:pt x="8016" y="2622"/>
                        </a:cubicBezTo>
                        <a:cubicBezTo>
                          <a:pt x="8613" y="2622"/>
                          <a:pt x="9098" y="3121"/>
                          <a:pt x="9098" y="3718"/>
                        </a:cubicBezTo>
                        <a:cubicBezTo>
                          <a:pt x="9098" y="4328"/>
                          <a:pt x="8613" y="4813"/>
                          <a:pt x="8016" y="4813"/>
                        </a:cubicBezTo>
                        <a:lnTo>
                          <a:pt x="7073" y="4813"/>
                        </a:lnTo>
                        <a:cubicBezTo>
                          <a:pt x="7004" y="3870"/>
                          <a:pt x="6380" y="3024"/>
                          <a:pt x="5492" y="2705"/>
                        </a:cubicBezTo>
                        <a:cubicBezTo>
                          <a:pt x="5230" y="2611"/>
                          <a:pt x="4957" y="2565"/>
                          <a:pt x="4687" y="2565"/>
                        </a:cubicBezTo>
                        <a:cubicBezTo>
                          <a:pt x="4001" y="2565"/>
                          <a:pt x="3329" y="2857"/>
                          <a:pt x="2872" y="3385"/>
                        </a:cubicBezTo>
                        <a:cubicBezTo>
                          <a:pt x="2705" y="3579"/>
                          <a:pt x="2567" y="3787"/>
                          <a:pt x="2456" y="4023"/>
                        </a:cubicBezTo>
                        <a:cubicBezTo>
                          <a:pt x="2358" y="4272"/>
                          <a:pt x="2289" y="4550"/>
                          <a:pt x="2275" y="4813"/>
                        </a:cubicBezTo>
                        <a:lnTo>
                          <a:pt x="1762" y="4813"/>
                        </a:lnTo>
                        <a:cubicBezTo>
                          <a:pt x="999" y="4813"/>
                          <a:pt x="376" y="4189"/>
                          <a:pt x="376" y="3426"/>
                        </a:cubicBezTo>
                        <a:cubicBezTo>
                          <a:pt x="376" y="2719"/>
                          <a:pt x="944" y="2109"/>
                          <a:pt x="1651" y="2054"/>
                        </a:cubicBezTo>
                        <a:cubicBezTo>
                          <a:pt x="1735" y="2039"/>
                          <a:pt x="1803" y="1984"/>
                          <a:pt x="1818" y="1900"/>
                        </a:cubicBezTo>
                        <a:cubicBezTo>
                          <a:pt x="1984" y="1194"/>
                          <a:pt x="2484" y="611"/>
                          <a:pt x="3177" y="362"/>
                        </a:cubicBezTo>
                        <a:cubicBezTo>
                          <a:pt x="3273" y="334"/>
                          <a:pt x="3316" y="223"/>
                          <a:pt x="3273" y="125"/>
                        </a:cubicBezTo>
                        <a:cubicBezTo>
                          <a:pt x="3251" y="48"/>
                          <a:pt x="3176" y="6"/>
                          <a:pt x="3098" y="6"/>
                        </a:cubicBezTo>
                        <a:cubicBezTo>
                          <a:pt x="3078" y="6"/>
                          <a:pt x="3058" y="9"/>
                          <a:pt x="3038" y="14"/>
                        </a:cubicBezTo>
                        <a:cubicBezTo>
                          <a:pt x="2650" y="153"/>
                          <a:pt x="2303" y="403"/>
                          <a:pt x="2025" y="722"/>
                        </a:cubicBezTo>
                        <a:cubicBezTo>
                          <a:pt x="1776" y="1000"/>
                          <a:pt x="1596" y="1332"/>
                          <a:pt x="1498" y="1693"/>
                        </a:cubicBezTo>
                        <a:cubicBezTo>
                          <a:pt x="653" y="1832"/>
                          <a:pt x="1" y="2581"/>
                          <a:pt x="1" y="3426"/>
                        </a:cubicBezTo>
                        <a:cubicBezTo>
                          <a:pt x="1" y="4397"/>
                          <a:pt x="792" y="5188"/>
                          <a:pt x="1762" y="5188"/>
                        </a:cubicBezTo>
                        <a:lnTo>
                          <a:pt x="2289" y="5188"/>
                        </a:lnTo>
                        <a:cubicBezTo>
                          <a:pt x="2317" y="5534"/>
                          <a:pt x="2428" y="5881"/>
                          <a:pt x="2608" y="6186"/>
                        </a:cubicBezTo>
                        <a:cubicBezTo>
                          <a:pt x="2469" y="6214"/>
                          <a:pt x="2330" y="6283"/>
                          <a:pt x="2206" y="6394"/>
                        </a:cubicBezTo>
                        <a:lnTo>
                          <a:pt x="542" y="8072"/>
                        </a:lnTo>
                        <a:cubicBezTo>
                          <a:pt x="250" y="8350"/>
                          <a:pt x="250" y="8807"/>
                          <a:pt x="542" y="9099"/>
                        </a:cubicBezTo>
                        <a:cubicBezTo>
                          <a:pt x="681" y="9237"/>
                          <a:pt x="868" y="9307"/>
                          <a:pt x="1055" y="9307"/>
                        </a:cubicBezTo>
                        <a:cubicBezTo>
                          <a:pt x="1242" y="9307"/>
                          <a:pt x="1430" y="9237"/>
                          <a:pt x="1568" y="9099"/>
                        </a:cubicBezTo>
                        <a:lnTo>
                          <a:pt x="3232" y="7420"/>
                        </a:lnTo>
                        <a:cubicBezTo>
                          <a:pt x="3343" y="7309"/>
                          <a:pt x="3412" y="7170"/>
                          <a:pt x="3440" y="7018"/>
                        </a:cubicBezTo>
                        <a:cubicBezTo>
                          <a:pt x="3815" y="7240"/>
                          <a:pt x="4244" y="7364"/>
                          <a:pt x="4675" y="7364"/>
                        </a:cubicBezTo>
                        <a:cubicBezTo>
                          <a:pt x="5285" y="7364"/>
                          <a:pt x="5895" y="7129"/>
                          <a:pt x="6367" y="6658"/>
                        </a:cubicBezTo>
                        <a:cubicBezTo>
                          <a:pt x="6783" y="6242"/>
                          <a:pt x="7004" y="5728"/>
                          <a:pt x="7060" y="5188"/>
                        </a:cubicBezTo>
                        <a:lnTo>
                          <a:pt x="8016" y="5188"/>
                        </a:lnTo>
                        <a:cubicBezTo>
                          <a:pt x="8821" y="5188"/>
                          <a:pt x="9473" y="4522"/>
                          <a:pt x="9473" y="3718"/>
                        </a:cubicBezTo>
                        <a:cubicBezTo>
                          <a:pt x="9473" y="2913"/>
                          <a:pt x="8821" y="2261"/>
                          <a:pt x="8016" y="2261"/>
                        </a:cubicBezTo>
                        <a:lnTo>
                          <a:pt x="8003" y="2261"/>
                        </a:lnTo>
                        <a:cubicBezTo>
                          <a:pt x="7670" y="1540"/>
                          <a:pt x="6935" y="1055"/>
                          <a:pt x="6130" y="1055"/>
                        </a:cubicBezTo>
                        <a:lnTo>
                          <a:pt x="6061" y="1055"/>
                        </a:lnTo>
                        <a:cubicBezTo>
                          <a:pt x="5770" y="569"/>
                          <a:pt x="5313" y="209"/>
                          <a:pt x="4786" y="14"/>
                        </a:cubicBezTo>
                        <a:cubicBezTo>
                          <a:pt x="4763" y="5"/>
                          <a:pt x="4740" y="1"/>
                          <a:pt x="471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" name="Google Shape;225;p28">
                    <a:extLst>
                      <a:ext uri="{FF2B5EF4-FFF2-40B4-BE49-F238E27FC236}">
                        <a16:creationId xmlns:a16="http://schemas.microsoft.com/office/drawing/2014/main" id="{89D1EF9A-4C2C-105D-7725-A122F4569083}"/>
                      </a:ext>
                    </a:extLst>
                  </p:cNvPr>
                  <p:cNvSpPr/>
                  <p:nvPr/>
                </p:nvSpPr>
                <p:spPr>
                  <a:xfrm>
                    <a:off x="6361570" y="1220827"/>
                    <a:ext cx="19025" cy="176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9" h="371" extrusionOk="0">
                        <a:moveTo>
                          <a:pt x="187" y="1"/>
                        </a:moveTo>
                        <a:cubicBezTo>
                          <a:pt x="174" y="1"/>
                          <a:pt x="161" y="2"/>
                          <a:pt x="149" y="4"/>
                        </a:cubicBezTo>
                        <a:cubicBezTo>
                          <a:pt x="79" y="32"/>
                          <a:pt x="24" y="101"/>
                          <a:pt x="11" y="171"/>
                        </a:cubicBezTo>
                        <a:cubicBezTo>
                          <a:pt x="1" y="288"/>
                          <a:pt x="101" y="370"/>
                          <a:pt x="200" y="370"/>
                        </a:cubicBezTo>
                        <a:cubicBezTo>
                          <a:pt x="241" y="370"/>
                          <a:pt x="283" y="356"/>
                          <a:pt x="316" y="323"/>
                        </a:cubicBezTo>
                        <a:cubicBezTo>
                          <a:pt x="385" y="267"/>
                          <a:pt x="399" y="156"/>
                          <a:pt x="357" y="88"/>
                        </a:cubicBezTo>
                        <a:cubicBezTo>
                          <a:pt x="323" y="30"/>
                          <a:pt x="250" y="1"/>
                          <a:pt x="18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3" name="Google Shape;226;p28">
                  <a:extLst>
                    <a:ext uri="{FF2B5EF4-FFF2-40B4-BE49-F238E27FC236}">
                      <a16:creationId xmlns:a16="http://schemas.microsoft.com/office/drawing/2014/main" id="{ABB4385F-CAC9-B92F-B712-8B15FE28BE0B}"/>
                    </a:ext>
                  </a:extLst>
                </p:cNvPr>
                <p:cNvGrpSpPr/>
                <p:nvPr/>
              </p:nvGrpSpPr>
              <p:grpSpPr>
                <a:xfrm>
                  <a:off x="723837" y="1482615"/>
                  <a:ext cx="267223" cy="233165"/>
                  <a:chOff x="6908262" y="1240186"/>
                  <a:chExt cx="472209" cy="412024"/>
                </a:xfrm>
              </p:grpSpPr>
              <p:sp>
                <p:nvSpPr>
                  <p:cNvPr id="19" name="Google Shape;227;p28">
                    <a:extLst>
                      <a:ext uri="{FF2B5EF4-FFF2-40B4-BE49-F238E27FC236}">
                        <a16:creationId xmlns:a16="http://schemas.microsoft.com/office/drawing/2014/main" id="{B6BFB4B8-A350-6894-2444-00F2510398A9}"/>
                      </a:ext>
                    </a:extLst>
                  </p:cNvPr>
                  <p:cNvSpPr/>
                  <p:nvPr/>
                </p:nvSpPr>
                <p:spPr>
                  <a:xfrm>
                    <a:off x="7105958" y="1594618"/>
                    <a:ext cx="76769" cy="179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0" h="376" extrusionOk="0">
                        <a:moveTo>
                          <a:pt x="181" y="0"/>
                        </a:moveTo>
                        <a:cubicBezTo>
                          <a:pt x="84" y="0"/>
                          <a:pt x="1" y="84"/>
                          <a:pt x="1" y="181"/>
                        </a:cubicBezTo>
                        <a:cubicBezTo>
                          <a:pt x="1" y="292"/>
                          <a:pt x="84" y="375"/>
                          <a:pt x="181" y="375"/>
                        </a:cubicBezTo>
                        <a:lnTo>
                          <a:pt x="1429" y="375"/>
                        </a:lnTo>
                        <a:cubicBezTo>
                          <a:pt x="1540" y="375"/>
                          <a:pt x="1609" y="292"/>
                          <a:pt x="1609" y="181"/>
                        </a:cubicBezTo>
                        <a:cubicBezTo>
                          <a:pt x="1609" y="84"/>
                          <a:pt x="1540" y="0"/>
                          <a:pt x="142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" name="Google Shape;228;p28">
                    <a:extLst>
                      <a:ext uri="{FF2B5EF4-FFF2-40B4-BE49-F238E27FC236}">
                        <a16:creationId xmlns:a16="http://schemas.microsoft.com/office/drawing/2014/main" id="{287EADFE-1929-6F42-F209-1A8C8900DD72}"/>
                      </a:ext>
                    </a:extLst>
                  </p:cNvPr>
                  <p:cNvSpPr/>
                  <p:nvPr/>
                </p:nvSpPr>
                <p:spPr>
                  <a:xfrm>
                    <a:off x="7080209" y="1365642"/>
                    <a:ext cx="136229" cy="1595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57" h="3347" extrusionOk="0">
                        <a:moveTo>
                          <a:pt x="1054" y="2237"/>
                        </a:moveTo>
                        <a:cubicBezTo>
                          <a:pt x="1262" y="2237"/>
                          <a:pt x="1415" y="2404"/>
                          <a:pt x="1415" y="2598"/>
                        </a:cubicBezTo>
                        <a:lnTo>
                          <a:pt x="1415" y="2611"/>
                        </a:lnTo>
                        <a:cubicBezTo>
                          <a:pt x="1415" y="2820"/>
                          <a:pt x="1262" y="2972"/>
                          <a:pt x="1054" y="2972"/>
                        </a:cubicBezTo>
                        <a:lnTo>
                          <a:pt x="735" y="2972"/>
                        </a:lnTo>
                        <a:cubicBezTo>
                          <a:pt x="541" y="2972"/>
                          <a:pt x="374" y="2820"/>
                          <a:pt x="374" y="2611"/>
                        </a:cubicBezTo>
                        <a:lnTo>
                          <a:pt x="374" y="2598"/>
                        </a:lnTo>
                        <a:cubicBezTo>
                          <a:pt x="374" y="2404"/>
                          <a:pt x="541" y="2237"/>
                          <a:pt x="735" y="2237"/>
                        </a:cubicBezTo>
                        <a:close/>
                        <a:moveTo>
                          <a:pt x="1594" y="1"/>
                        </a:moveTo>
                        <a:cubicBezTo>
                          <a:pt x="1580" y="1"/>
                          <a:pt x="1567" y="2"/>
                          <a:pt x="1553" y="4"/>
                        </a:cubicBezTo>
                        <a:cubicBezTo>
                          <a:pt x="1470" y="32"/>
                          <a:pt x="1415" y="102"/>
                          <a:pt x="1415" y="185"/>
                        </a:cubicBezTo>
                        <a:lnTo>
                          <a:pt x="1415" y="1960"/>
                        </a:lnTo>
                        <a:cubicBezTo>
                          <a:pt x="1317" y="1904"/>
                          <a:pt x="1193" y="1862"/>
                          <a:pt x="1054" y="1862"/>
                        </a:cubicBezTo>
                        <a:lnTo>
                          <a:pt x="735" y="1862"/>
                        </a:lnTo>
                        <a:cubicBezTo>
                          <a:pt x="333" y="1862"/>
                          <a:pt x="0" y="2195"/>
                          <a:pt x="0" y="2598"/>
                        </a:cubicBezTo>
                        <a:lnTo>
                          <a:pt x="0" y="2611"/>
                        </a:lnTo>
                        <a:cubicBezTo>
                          <a:pt x="0" y="3014"/>
                          <a:pt x="333" y="3347"/>
                          <a:pt x="735" y="3347"/>
                        </a:cubicBezTo>
                        <a:lnTo>
                          <a:pt x="1054" y="3347"/>
                        </a:lnTo>
                        <a:cubicBezTo>
                          <a:pt x="1456" y="3347"/>
                          <a:pt x="1789" y="3014"/>
                          <a:pt x="1789" y="2611"/>
                        </a:cubicBezTo>
                        <a:lnTo>
                          <a:pt x="1789" y="2598"/>
                        </a:lnTo>
                        <a:lnTo>
                          <a:pt x="1789" y="614"/>
                        </a:lnTo>
                        <a:cubicBezTo>
                          <a:pt x="1872" y="670"/>
                          <a:pt x="1983" y="725"/>
                          <a:pt x="2108" y="767"/>
                        </a:cubicBezTo>
                        <a:cubicBezTo>
                          <a:pt x="2399" y="850"/>
                          <a:pt x="2469" y="1058"/>
                          <a:pt x="2469" y="1058"/>
                        </a:cubicBezTo>
                        <a:lnTo>
                          <a:pt x="2482" y="1086"/>
                        </a:lnTo>
                        <a:cubicBezTo>
                          <a:pt x="2505" y="1154"/>
                          <a:pt x="2575" y="1204"/>
                          <a:pt x="2645" y="1204"/>
                        </a:cubicBezTo>
                        <a:cubicBezTo>
                          <a:pt x="2661" y="1204"/>
                          <a:pt x="2676" y="1202"/>
                          <a:pt x="2691" y="1197"/>
                        </a:cubicBezTo>
                        <a:cubicBezTo>
                          <a:pt x="2802" y="1183"/>
                          <a:pt x="2857" y="1072"/>
                          <a:pt x="2829" y="975"/>
                        </a:cubicBezTo>
                        <a:lnTo>
                          <a:pt x="2829" y="961"/>
                        </a:lnTo>
                        <a:cubicBezTo>
                          <a:pt x="2787" y="808"/>
                          <a:pt x="2607" y="531"/>
                          <a:pt x="2219" y="407"/>
                        </a:cubicBezTo>
                        <a:cubicBezTo>
                          <a:pt x="1914" y="309"/>
                          <a:pt x="1775" y="115"/>
                          <a:pt x="1761" y="87"/>
                        </a:cubicBezTo>
                        <a:cubicBezTo>
                          <a:pt x="1726" y="30"/>
                          <a:pt x="1663" y="1"/>
                          <a:pt x="159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" name="Google Shape;229;p28">
                    <a:extLst>
                      <a:ext uri="{FF2B5EF4-FFF2-40B4-BE49-F238E27FC236}">
                        <a16:creationId xmlns:a16="http://schemas.microsoft.com/office/drawing/2014/main" id="{C5D86B04-A8CA-2B6E-836D-BC915FDFEF93}"/>
                      </a:ext>
                    </a:extLst>
                  </p:cNvPr>
                  <p:cNvSpPr/>
                  <p:nvPr/>
                </p:nvSpPr>
                <p:spPr>
                  <a:xfrm>
                    <a:off x="7019365" y="1240186"/>
                    <a:ext cx="249999" cy="4120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43" h="8641" extrusionOk="0">
                        <a:moveTo>
                          <a:pt x="3578" y="361"/>
                        </a:moveTo>
                        <a:lnTo>
                          <a:pt x="3578" y="403"/>
                        </a:lnTo>
                        <a:lnTo>
                          <a:pt x="3578" y="666"/>
                        </a:lnTo>
                        <a:cubicBezTo>
                          <a:pt x="3578" y="736"/>
                          <a:pt x="3523" y="791"/>
                          <a:pt x="3453" y="791"/>
                        </a:cubicBezTo>
                        <a:lnTo>
                          <a:pt x="1803" y="791"/>
                        </a:lnTo>
                        <a:cubicBezTo>
                          <a:pt x="1720" y="791"/>
                          <a:pt x="1665" y="736"/>
                          <a:pt x="1665" y="666"/>
                        </a:cubicBezTo>
                        <a:lnTo>
                          <a:pt x="1665" y="403"/>
                        </a:lnTo>
                        <a:lnTo>
                          <a:pt x="1665" y="361"/>
                        </a:lnTo>
                        <a:close/>
                        <a:moveTo>
                          <a:pt x="832" y="0"/>
                        </a:moveTo>
                        <a:cubicBezTo>
                          <a:pt x="374" y="0"/>
                          <a:pt x="0" y="375"/>
                          <a:pt x="0" y="832"/>
                        </a:cubicBezTo>
                        <a:lnTo>
                          <a:pt x="0" y="1636"/>
                        </a:lnTo>
                        <a:cubicBezTo>
                          <a:pt x="0" y="1747"/>
                          <a:pt x="84" y="1831"/>
                          <a:pt x="180" y="1831"/>
                        </a:cubicBezTo>
                        <a:cubicBezTo>
                          <a:pt x="291" y="1831"/>
                          <a:pt x="374" y="1747"/>
                          <a:pt x="374" y="1636"/>
                        </a:cubicBezTo>
                        <a:lnTo>
                          <a:pt x="374" y="832"/>
                        </a:lnTo>
                        <a:cubicBezTo>
                          <a:pt x="374" y="569"/>
                          <a:pt x="568" y="361"/>
                          <a:pt x="832" y="361"/>
                        </a:cubicBezTo>
                        <a:lnTo>
                          <a:pt x="1262" y="361"/>
                        </a:lnTo>
                        <a:cubicBezTo>
                          <a:pt x="1276" y="361"/>
                          <a:pt x="1290" y="388"/>
                          <a:pt x="1290" y="403"/>
                        </a:cubicBezTo>
                        <a:lnTo>
                          <a:pt x="1290" y="666"/>
                        </a:lnTo>
                        <a:cubicBezTo>
                          <a:pt x="1290" y="943"/>
                          <a:pt x="1526" y="1165"/>
                          <a:pt x="1803" y="1165"/>
                        </a:cubicBezTo>
                        <a:lnTo>
                          <a:pt x="3453" y="1165"/>
                        </a:lnTo>
                        <a:cubicBezTo>
                          <a:pt x="3730" y="1165"/>
                          <a:pt x="3952" y="943"/>
                          <a:pt x="3952" y="666"/>
                        </a:cubicBezTo>
                        <a:lnTo>
                          <a:pt x="3952" y="403"/>
                        </a:lnTo>
                        <a:cubicBezTo>
                          <a:pt x="3952" y="388"/>
                          <a:pt x="3967" y="361"/>
                          <a:pt x="3994" y="361"/>
                        </a:cubicBezTo>
                        <a:lnTo>
                          <a:pt x="4410" y="361"/>
                        </a:lnTo>
                        <a:cubicBezTo>
                          <a:pt x="4673" y="361"/>
                          <a:pt x="4882" y="569"/>
                          <a:pt x="4882" y="832"/>
                        </a:cubicBezTo>
                        <a:lnTo>
                          <a:pt x="4882" y="7808"/>
                        </a:lnTo>
                        <a:cubicBezTo>
                          <a:pt x="4882" y="8058"/>
                          <a:pt x="4673" y="8265"/>
                          <a:pt x="4410" y="8265"/>
                        </a:cubicBezTo>
                        <a:lnTo>
                          <a:pt x="832" y="8265"/>
                        </a:lnTo>
                        <a:cubicBezTo>
                          <a:pt x="583" y="8265"/>
                          <a:pt x="374" y="8058"/>
                          <a:pt x="374" y="7808"/>
                        </a:cubicBezTo>
                        <a:lnTo>
                          <a:pt x="374" y="3273"/>
                        </a:lnTo>
                        <a:cubicBezTo>
                          <a:pt x="374" y="3162"/>
                          <a:pt x="291" y="3079"/>
                          <a:pt x="180" y="3079"/>
                        </a:cubicBezTo>
                        <a:cubicBezTo>
                          <a:pt x="84" y="3079"/>
                          <a:pt x="0" y="3162"/>
                          <a:pt x="0" y="3273"/>
                        </a:cubicBezTo>
                        <a:lnTo>
                          <a:pt x="0" y="7808"/>
                        </a:lnTo>
                        <a:cubicBezTo>
                          <a:pt x="0" y="8265"/>
                          <a:pt x="374" y="8640"/>
                          <a:pt x="832" y="8640"/>
                        </a:cubicBezTo>
                        <a:lnTo>
                          <a:pt x="4410" y="8640"/>
                        </a:lnTo>
                        <a:cubicBezTo>
                          <a:pt x="4882" y="8640"/>
                          <a:pt x="5242" y="8265"/>
                          <a:pt x="5242" y="7808"/>
                        </a:cubicBezTo>
                        <a:lnTo>
                          <a:pt x="5242" y="832"/>
                        </a:lnTo>
                        <a:cubicBezTo>
                          <a:pt x="5242" y="375"/>
                          <a:pt x="4882" y="0"/>
                          <a:pt x="441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" name="Google Shape;230;p28">
                    <a:extLst>
                      <a:ext uri="{FF2B5EF4-FFF2-40B4-BE49-F238E27FC236}">
                        <a16:creationId xmlns:a16="http://schemas.microsoft.com/office/drawing/2014/main" id="{BFFA9218-0564-745A-1343-90EEDC538393}"/>
                      </a:ext>
                    </a:extLst>
                  </p:cNvPr>
                  <p:cNvSpPr/>
                  <p:nvPr/>
                </p:nvSpPr>
                <p:spPr>
                  <a:xfrm>
                    <a:off x="6955183" y="1401691"/>
                    <a:ext cx="41722" cy="97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5" h="2047" extrusionOk="0">
                        <a:moveTo>
                          <a:pt x="668" y="1"/>
                        </a:moveTo>
                        <a:cubicBezTo>
                          <a:pt x="621" y="1"/>
                          <a:pt x="576" y="18"/>
                          <a:pt x="542" y="52"/>
                        </a:cubicBezTo>
                        <a:cubicBezTo>
                          <a:pt x="1" y="594"/>
                          <a:pt x="1" y="1454"/>
                          <a:pt x="542" y="1994"/>
                        </a:cubicBezTo>
                        <a:cubicBezTo>
                          <a:pt x="576" y="2029"/>
                          <a:pt x="625" y="2046"/>
                          <a:pt x="673" y="2046"/>
                        </a:cubicBezTo>
                        <a:cubicBezTo>
                          <a:pt x="722" y="2046"/>
                          <a:pt x="771" y="2029"/>
                          <a:pt x="805" y="1994"/>
                        </a:cubicBezTo>
                        <a:cubicBezTo>
                          <a:pt x="875" y="1911"/>
                          <a:pt x="875" y="1800"/>
                          <a:pt x="805" y="1731"/>
                        </a:cubicBezTo>
                        <a:cubicBezTo>
                          <a:pt x="417" y="1343"/>
                          <a:pt x="417" y="705"/>
                          <a:pt x="805" y="316"/>
                        </a:cubicBezTo>
                        <a:cubicBezTo>
                          <a:pt x="875" y="246"/>
                          <a:pt x="875" y="122"/>
                          <a:pt x="805" y="52"/>
                        </a:cubicBezTo>
                        <a:cubicBezTo>
                          <a:pt x="763" y="18"/>
                          <a:pt x="715" y="1"/>
                          <a:pt x="66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" name="Google Shape;231;p28">
                    <a:extLst>
                      <a:ext uri="{FF2B5EF4-FFF2-40B4-BE49-F238E27FC236}">
                        <a16:creationId xmlns:a16="http://schemas.microsoft.com/office/drawing/2014/main" id="{17339B2C-35F2-2ECC-2814-3E3B9665E9A7}"/>
                      </a:ext>
                    </a:extLst>
                  </p:cNvPr>
                  <p:cNvSpPr/>
                  <p:nvPr/>
                </p:nvSpPr>
                <p:spPr>
                  <a:xfrm>
                    <a:off x="6908262" y="1371269"/>
                    <a:ext cx="58220" cy="1585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1" h="3326" extrusionOk="0">
                        <a:moveTo>
                          <a:pt x="1014" y="1"/>
                        </a:moveTo>
                        <a:cubicBezTo>
                          <a:pt x="967" y="1"/>
                          <a:pt x="922" y="18"/>
                          <a:pt x="888" y="52"/>
                        </a:cubicBezTo>
                        <a:cubicBezTo>
                          <a:pt x="1" y="940"/>
                          <a:pt x="1" y="2382"/>
                          <a:pt x="888" y="3270"/>
                        </a:cubicBezTo>
                        <a:cubicBezTo>
                          <a:pt x="916" y="3297"/>
                          <a:pt x="971" y="3325"/>
                          <a:pt x="1012" y="3325"/>
                        </a:cubicBezTo>
                        <a:cubicBezTo>
                          <a:pt x="1068" y="3325"/>
                          <a:pt x="1110" y="3297"/>
                          <a:pt x="1151" y="3270"/>
                        </a:cubicBezTo>
                        <a:cubicBezTo>
                          <a:pt x="1221" y="3201"/>
                          <a:pt x="1221" y="3076"/>
                          <a:pt x="1151" y="3007"/>
                        </a:cubicBezTo>
                        <a:cubicBezTo>
                          <a:pt x="402" y="2258"/>
                          <a:pt x="402" y="1051"/>
                          <a:pt x="1151" y="316"/>
                        </a:cubicBezTo>
                        <a:cubicBezTo>
                          <a:pt x="1221" y="247"/>
                          <a:pt x="1221" y="122"/>
                          <a:pt x="1151" y="52"/>
                        </a:cubicBezTo>
                        <a:cubicBezTo>
                          <a:pt x="1109" y="18"/>
                          <a:pt x="1061" y="1"/>
                          <a:pt x="101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" name="Google Shape;232;p28">
                    <a:extLst>
                      <a:ext uri="{FF2B5EF4-FFF2-40B4-BE49-F238E27FC236}">
                        <a16:creationId xmlns:a16="http://schemas.microsoft.com/office/drawing/2014/main" id="{66F91827-107A-9F30-7ABF-336B12E6FD46}"/>
                      </a:ext>
                    </a:extLst>
                  </p:cNvPr>
                  <p:cNvSpPr/>
                  <p:nvPr/>
                </p:nvSpPr>
                <p:spPr>
                  <a:xfrm>
                    <a:off x="7291781" y="1401691"/>
                    <a:ext cx="41722" cy="97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5" h="2047" extrusionOk="0">
                        <a:moveTo>
                          <a:pt x="210" y="1"/>
                        </a:moveTo>
                        <a:cubicBezTo>
                          <a:pt x="163" y="1"/>
                          <a:pt x="119" y="18"/>
                          <a:pt x="84" y="52"/>
                        </a:cubicBezTo>
                        <a:cubicBezTo>
                          <a:pt x="1" y="122"/>
                          <a:pt x="1" y="246"/>
                          <a:pt x="84" y="316"/>
                        </a:cubicBezTo>
                        <a:cubicBezTo>
                          <a:pt x="472" y="705"/>
                          <a:pt x="472" y="1343"/>
                          <a:pt x="84" y="1731"/>
                        </a:cubicBezTo>
                        <a:cubicBezTo>
                          <a:pt x="1" y="1800"/>
                          <a:pt x="1" y="1911"/>
                          <a:pt x="84" y="1994"/>
                        </a:cubicBezTo>
                        <a:cubicBezTo>
                          <a:pt x="119" y="2029"/>
                          <a:pt x="163" y="2046"/>
                          <a:pt x="210" y="2046"/>
                        </a:cubicBezTo>
                        <a:cubicBezTo>
                          <a:pt x="257" y="2046"/>
                          <a:pt x="305" y="2029"/>
                          <a:pt x="347" y="1994"/>
                        </a:cubicBezTo>
                        <a:cubicBezTo>
                          <a:pt x="874" y="1454"/>
                          <a:pt x="874" y="594"/>
                          <a:pt x="347" y="52"/>
                        </a:cubicBezTo>
                        <a:cubicBezTo>
                          <a:pt x="305" y="18"/>
                          <a:pt x="257" y="1"/>
                          <a:pt x="21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" name="Google Shape;233;p28">
                    <a:extLst>
                      <a:ext uri="{FF2B5EF4-FFF2-40B4-BE49-F238E27FC236}">
                        <a16:creationId xmlns:a16="http://schemas.microsoft.com/office/drawing/2014/main" id="{CD584B5A-32C4-A7EB-1663-59C1B493F8B6}"/>
                      </a:ext>
                    </a:extLst>
                  </p:cNvPr>
                  <p:cNvSpPr/>
                  <p:nvPr/>
                </p:nvSpPr>
                <p:spPr>
                  <a:xfrm>
                    <a:off x="7322871" y="1371269"/>
                    <a:ext cx="57600" cy="1584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8" h="3323" extrusionOk="0">
                        <a:moveTo>
                          <a:pt x="196" y="1"/>
                        </a:moveTo>
                        <a:cubicBezTo>
                          <a:pt x="149" y="1"/>
                          <a:pt x="104" y="18"/>
                          <a:pt x="70" y="52"/>
                        </a:cubicBezTo>
                        <a:cubicBezTo>
                          <a:pt x="0" y="122"/>
                          <a:pt x="0" y="247"/>
                          <a:pt x="70" y="316"/>
                        </a:cubicBezTo>
                        <a:cubicBezTo>
                          <a:pt x="805" y="1051"/>
                          <a:pt x="805" y="2258"/>
                          <a:pt x="70" y="3007"/>
                        </a:cubicBezTo>
                        <a:cubicBezTo>
                          <a:pt x="0" y="3076"/>
                          <a:pt x="0" y="3201"/>
                          <a:pt x="70" y="3270"/>
                        </a:cubicBezTo>
                        <a:cubicBezTo>
                          <a:pt x="104" y="3305"/>
                          <a:pt x="149" y="3322"/>
                          <a:pt x="196" y="3322"/>
                        </a:cubicBezTo>
                        <a:cubicBezTo>
                          <a:pt x="243" y="3322"/>
                          <a:pt x="291" y="3305"/>
                          <a:pt x="333" y="3270"/>
                        </a:cubicBezTo>
                        <a:cubicBezTo>
                          <a:pt x="1207" y="2382"/>
                          <a:pt x="1207" y="940"/>
                          <a:pt x="333" y="52"/>
                        </a:cubicBezTo>
                        <a:cubicBezTo>
                          <a:pt x="291" y="18"/>
                          <a:pt x="243" y="1"/>
                          <a:pt x="19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" name="Google Shape;234;p28">
                    <a:extLst>
                      <a:ext uri="{FF2B5EF4-FFF2-40B4-BE49-F238E27FC236}">
                        <a16:creationId xmlns:a16="http://schemas.microsoft.com/office/drawing/2014/main" id="{88FEB599-066C-A9B0-0377-953A03C0BCFD}"/>
                      </a:ext>
                    </a:extLst>
                  </p:cNvPr>
                  <p:cNvSpPr/>
                  <p:nvPr/>
                </p:nvSpPr>
                <p:spPr>
                  <a:xfrm>
                    <a:off x="7018030" y="1348476"/>
                    <a:ext cx="19502" cy="177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9" h="373" extrusionOk="0">
                        <a:moveTo>
                          <a:pt x="207" y="1"/>
                        </a:moveTo>
                        <a:cubicBezTo>
                          <a:pt x="168" y="1"/>
                          <a:pt x="128" y="14"/>
                          <a:pt x="97" y="46"/>
                        </a:cubicBezTo>
                        <a:cubicBezTo>
                          <a:pt x="14" y="101"/>
                          <a:pt x="1" y="212"/>
                          <a:pt x="56" y="295"/>
                        </a:cubicBezTo>
                        <a:cubicBezTo>
                          <a:pt x="93" y="348"/>
                          <a:pt x="148" y="373"/>
                          <a:pt x="204" y="373"/>
                        </a:cubicBezTo>
                        <a:cubicBezTo>
                          <a:pt x="292" y="373"/>
                          <a:pt x="380" y="309"/>
                          <a:pt x="389" y="198"/>
                        </a:cubicBezTo>
                        <a:cubicBezTo>
                          <a:pt x="409" y="88"/>
                          <a:pt x="307" y="1"/>
                          <a:pt x="20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4" name="Google Shape;235;p28">
                  <a:extLst>
                    <a:ext uri="{FF2B5EF4-FFF2-40B4-BE49-F238E27FC236}">
                      <a16:creationId xmlns:a16="http://schemas.microsoft.com/office/drawing/2014/main" id="{40C0B2E5-4F46-2361-9139-0DFAEEBAD1CD}"/>
                    </a:ext>
                  </a:extLst>
                </p:cNvPr>
                <p:cNvSpPr txBox="1"/>
                <p:nvPr/>
              </p:nvSpPr>
              <p:spPr>
                <a:xfrm>
                  <a:off x="1085175" y="1029513"/>
                  <a:ext cx="858300" cy="146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100" dirty="0">
                      <a:solidFill>
                        <a:schemeClr val="dk1"/>
                      </a:solidFill>
                      <a:latin typeface="Lexend Deca"/>
                      <a:ea typeface="Lexend Deca"/>
                      <a:cs typeface="Lexend Deca"/>
                      <a:sym typeface="Lexend Deca"/>
                    </a:rPr>
                    <a:t>Dataset</a:t>
                  </a:r>
                  <a:endParaRPr sz="1100" dirty="0">
                    <a:solidFill>
                      <a:schemeClr val="dk1"/>
                    </a:solidFill>
                    <a:latin typeface="Lexend Deca"/>
                    <a:ea typeface="Lexend Deca"/>
                    <a:cs typeface="Lexend Deca"/>
                    <a:sym typeface="Lexend Deca"/>
                  </a:endParaRPr>
                </a:p>
              </p:txBody>
            </p:sp>
            <p:sp>
              <p:nvSpPr>
                <p:cNvPr id="15" name="Google Shape;236;p28">
                  <a:extLst>
                    <a:ext uri="{FF2B5EF4-FFF2-40B4-BE49-F238E27FC236}">
                      <a16:creationId xmlns:a16="http://schemas.microsoft.com/office/drawing/2014/main" id="{C13C46A7-70F4-CD4D-7192-668B4888ADEB}"/>
                    </a:ext>
                  </a:extLst>
                </p:cNvPr>
                <p:cNvSpPr txBox="1"/>
                <p:nvPr/>
              </p:nvSpPr>
              <p:spPr>
                <a:xfrm>
                  <a:off x="1085175" y="1526138"/>
                  <a:ext cx="858300" cy="146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100" dirty="0">
                      <a:solidFill>
                        <a:schemeClr val="dk1"/>
                      </a:solidFill>
                      <a:latin typeface="Lexend Deca"/>
                      <a:ea typeface="Lexend Deca"/>
                      <a:cs typeface="Lexend Deca"/>
                      <a:sym typeface="Lexend Deca"/>
                    </a:rPr>
                    <a:t>AutoML</a:t>
                  </a:r>
                  <a:endParaRPr sz="1100" dirty="0">
                    <a:solidFill>
                      <a:schemeClr val="dk1"/>
                    </a:solidFill>
                    <a:latin typeface="Lexend Deca"/>
                    <a:ea typeface="Lexend Deca"/>
                    <a:cs typeface="Lexend Deca"/>
                    <a:sym typeface="Lexend Deca"/>
                  </a:endParaRPr>
                </a:p>
              </p:txBody>
            </p:sp>
            <p:sp>
              <p:nvSpPr>
                <p:cNvPr id="16" name="Google Shape;237;p28">
                  <a:extLst>
                    <a:ext uri="{FF2B5EF4-FFF2-40B4-BE49-F238E27FC236}">
                      <a16:creationId xmlns:a16="http://schemas.microsoft.com/office/drawing/2014/main" id="{6DF0F5E9-211B-84DB-B9D2-45D09DE9E9DA}"/>
                    </a:ext>
                  </a:extLst>
                </p:cNvPr>
                <p:cNvSpPr txBox="1"/>
                <p:nvPr/>
              </p:nvSpPr>
              <p:spPr>
                <a:xfrm>
                  <a:off x="1085175" y="2007575"/>
                  <a:ext cx="858300" cy="146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100" dirty="0">
                      <a:solidFill>
                        <a:schemeClr val="dk1"/>
                      </a:solidFill>
                      <a:latin typeface="Lexend Deca"/>
                      <a:ea typeface="Lexend Deca"/>
                      <a:cs typeface="Lexend Deca"/>
                      <a:sym typeface="Lexend Deca"/>
                    </a:rPr>
                    <a:t>Modelos</a:t>
                  </a:r>
                  <a:endParaRPr sz="1100" dirty="0">
                    <a:solidFill>
                      <a:schemeClr val="dk1"/>
                    </a:solidFill>
                    <a:latin typeface="Lexend Deca"/>
                    <a:ea typeface="Lexend Deca"/>
                    <a:cs typeface="Lexend Deca"/>
                    <a:sym typeface="Lexend Deca"/>
                  </a:endParaRPr>
                </a:p>
              </p:txBody>
            </p:sp>
            <p:cxnSp>
              <p:nvCxnSpPr>
                <p:cNvPr id="17" name="Google Shape;238;p28">
                  <a:extLst>
                    <a:ext uri="{FF2B5EF4-FFF2-40B4-BE49-F238E27FC236}">
                      <a16:creationId xmlns:a16="http://schemas.microsoft.com/office/drawing/2014/main" id="{A28FA678-2BAE-4491-A252-061E187D6B1D}"/>
                    </a:ext>
                  </a:extLst>
                </p:cNvPr>
                <p:cNvCxnSpPr/>
                <p:nvPr/>
              </p:nvCxnSpPr>
              <p:spPr>
                <a:xfrm>
                  <a:off x="729625" y="1355100"/>
                  <a:ext cx="1238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239;p28">
                  <a:extLst>
                    <a:ext uri="{FF2B5EF4-FFF2-40B4-BE49-F238E27FC236}">
                      <a16:creationId xmlns:a16="http://schemas.microsoft.com/office/drawing/2014/main" id="{5014A73C-A51A-BA57-C7B0-F49E6380A2EA}"/>
                    </a:ext>
                  </a:extLst>
                </p:cNvPr>
                <p:cNvCxnSpPr/>
                <p:nvPr/>
              </p:nvCxnSpPr>
              <p:spPr>
                <a:xfrm>
                  <a:off x="729625" y="1845525"/>
                  <a:ext cx="1238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pic>
            <p:nvPicPr>
              <p:cNvPr id="6" name="Gráfico 5" descr="Reproducir con relleno sólido">
                <a:extLst>
                  <a:ext uri="{FF2B5EF4-FFF2-40B4-BE49-F238E27FC236}">
                    <a16:creationId xmlns:a16="http://schemas.microsoft.com/office/drawing/2014/main" id="{837BE5F3-65E4-E1DA-9521-4FC348CBD9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40218" y="2419695"/>
                <a:ext cx="223200" cy="223200"/>
              </a:xfrm>
              <a:prstGeom prst="rect">
                <a:avLst/>
              </a:prstGeom>
            </p:spPr>
          </p:pic>
          <p:sp>
            <p:nvSpPr>
              <p:cNvPr id="7" name="Google Shape;236;p28">
                <a:extLst>
                  <a:ext uri="{FF2B5EF4-FFF2-40B4-BE49-F238E27FC236}">
                    <a16:creationId xmlns:a16="http://schemas.microsoft.com/office/drawing/2014/main" id="{2628B37D-27CC-7D5F-ABA3-FFE7B033A394}"/>
                  </a:ext>
                </a:extLst>
              </p:cNvPr>
              <p:cNvSpPr txBox="1"/>
              <p:nvPr/>
            </p:nvSpPr>
            <p:spPr>
              <a:xfrm>
                <a:off x="1036175" y="2457685"/>
                <a:ext cx="858300" cy="14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dirty="0">
                    <a:solidFill>
                      <a:schemeClr val="dk1"/>
                    </a:solidFill>
                    <a:latin typeface="Lexend Deca"/>
                    <a:ea typeface="Lexend Deca"/>
                    <a:cs typeface="Lexend Deca"/>
                    <a:sym typeface="Lexend Deca"/>
                  </a:rPr>
                  <a:t>Resultados</a:t>
                </a:r>
                <a:endParaRPr sz="1100" dirty="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04472313"/>
      </p:ext>
    </p:extLst>
  </p:cSld>
  <p:clrMapOvr>
    <a:masterClrMapping/>
  </p:clrMapOvr>
</p:sld>
</file>

<file path=ppt/theme/theme1.xml><?xml version="1.0" encoding="utf-8"?>
<a:theme xmlns:a="http://schemas.openxmlformats.org/drawingml/2006/main" name="Music Subject for High School: Sharing Our Music Playlists! by Slidesgo">
  <a:themeElements>
    <a:clrScheme name="Simple Light">
      <a:dk1>
        <a:srgbClr val="FFFFFF"/>
      </a:dk1>
      <a:lt1>
        <a:srgbClr val="353445"/>
      </a:lt1>
      <a:dk2>
        <a:srgbClr val="FF6A92"/>
      </a:dk2>
      <a:lt2>
        <a:srgbClr val="00B76C"/>
      </a:lt2>
      <a:accent1>
        <a:srgbClr val="FFB600"/>
      </a:accent1>
      <a:accent2>
        <a:srgbClr val="282733"/>
      </a:accent2>
      <a:accent3>
        <a:srgbClr val="DCDEE2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451</Words>
  <Application>Microsoft Office PowerPoint</Application>
  <PresentationFormat>Presentación en pantalla (16:9)</PresentationFormat>
  <Paragraphs>165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Metrophobic</vt:lpstr>
      <vt:lpstr>Lexend Deca Medium</vt:lpstr>
      <vt:lpstr>Lexend Deca</vt:lpstr>
      <vt:lpstr>Arial</vt:lpstr>
      <vt:lpstr>Metrophobic,Sans-Serif</vt:lpstr>
      <vt:lpstr>Music Subject for High School: Sharing Our Music Playlists! by Slidesgo</vt:lpstr>
      <vt:lpstr>¿A una persona le gustará:  un tema nuevo  En Spotify?</vt:lpstr>
      <vt:lpstr>01</vt:lpstr>
      <vt:lpstr>Your top 10 features</vt:lpstr>
      <vt:lpstr>750</vt:lpstr>
      <vt:lpstr>Ninguna variable explica por sí sola</vt:lpstr>
      <vt:lpstr>Presentación de PowerPoint</vt:lpstr>
      <vt:lpstr>02</vt:lpstr>
      <vt:lpstr>Top 3 classifiers</vt:lpstr>
      <vt:lpstr>03</vt:lpstr>
      <vt:lpstr>Presentación de PowerPoint</vt:lpstr>
      <vt:lpstr>Presentación de PowerPoint</vt:lpstr>
      <vt:lpstr>Presentación de PowerPoint</vt:lpstr>
      <vt:lpstr>Presentación de PowerPoint</vt:lpstr>
      <vt:lpstr>04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¿A una persona le gustará:  Un tema nuevo  En Spotify?</dc:title>
  <cp:lastModifiedBy>Juan Pablo Nieto Uribe</cp:lastModifiedBy>
  <cp:revision>2</cp:revision>
  <dcterms:modified xsi:type="dcterms:W3CDTF">2022-08-20T04:09:12Z</dcterms:modified>
</cp:coreProperties>
</file>