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Sebastian Vargas Ahumada" initials="JSVA" lastIdx="1" clrIdx="0">
    <p:extLst>
      <p:ext uri="{19B8F6BF-5375-455C-9EA6-DF929625EA0E}">
        <p15:presenceInfo xmlns:p15="http://schemas.microsoft.com/office/powerpoint/2012/main" userId="1c8d71f2-488b-45e2-b357-af78bbb3bc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283"/>
    <p:restoredTop sz="93706"/>
  </p:normalViewPr>
  <p:slideViewPr>
    <p:cSldViewPr snapToGrid="0" snapToObjects="1">
      <p:cViewPr varScale="1">
        <p:scale>
          <a:sx n="76" d="100"/>
          <a:sy n="76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7T12:21:49.726" idx="1">
    <p:pos x="5831" y="2784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5A80A-A097-B04D-9741-B81B848807E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42CA-9EF7-024D-AD0E-4F53AF680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separar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computadores</a:t>
            </a:r>
            <a:r>
              <a:rPr lang="en-US" dirty="0"/>
              <a:t>, bucket </a:t>
            </a:r>
            <a:r>
              <a:rPr lang="en-US" dirty="0" err="1"/>
              <a:t>detecor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742CA-9EF7-024D-AD0E-4F53AF6807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4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siglas</a:t>
            </a:r>
            <a:r>
              <a:rPr lang="en-US" dirty="0"/>
              <a:t> </a:t>
            </a:r>
          </a:p>
          <a:p>
            <a:r>
              <a:rPr lang="en-US" dirty="0"/>
              <a:t>type of the </a:t>
            </a:r>
            <a:r>
              <a:rPr lang="en-US" dirty="0" err="1"/>
              <a:t>cristal</a:t>
            </a:r>
            <a:r>
              <a:rPr lang="en-US" dirty="0"/>
              <a:t> </a:t>
            </a:r>
          </a:p>
          <a:p>
            <a:r>
              <a:rPr lang="en-US" dirty="0"/>
              <a:t>Biphoton sin </a:t>
            </a:r>
            <a:r>
              <a:rPr lang="en-US" dirty="0" err="1"/>
              <a:t>aproximaciones</a:t>
            </a:r>
            <a:r>
              <a:rPr lang="en-US" dirty="0"/>
              <a:t>, </a:t>
            </a:r>
            <a:r>
              <a:rPr lang="en-US" dirty="0" err="1"/>
              <a:t>gausin</a:t>
            </a:r>
            <a:r>
              <a:rPr lang="en-US" dirty="0"/>
              <a:t> profile delta0 delta1, CW laser, </a:t>
            </a:r>
            <a:r>
              <a:rPr lang="en-US" dirty="0" err="1"/>
              <a:t>inte</a:t>
            </a:r>
            <a:r>
              <a:rPr lang="en-US" dirty="0"/>
              <a:t> temporal variables,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742CA-9EF7-024D-AD0E-4F53AF6807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6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Perfilador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742CA-9EF7-024D-AD0E-4F53AF6807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34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anillos</a:t>
            </a:r>
            <a:r>
              <a:rPr lang="en-US" dirty="0"/>
              <a:t> BBO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742CA-9EF7-024D-AD0E-4F53AF6807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8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43C5-0632-8943-9439-B0EC6E1ED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87C54-AEBA-2549-A312-94BA0A747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EFB7D-3A1D-AC4D-BB84-E209D6BD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AA2E9-943F-CF4A-AB81-6475CEC3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946E-6944-7A4B-8938-AE6F02DF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AB2C-C11D-C349-9BF2-F4990C50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02018-6EAC-0F4E-AF14-FDB681CD5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03E15-9767-674C-BB1C-7A1FA9A4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5EB8-A54C-9340-A46B-077E9102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9EAFA-54A4-F743-92D0-65944786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729FC-1DF1-F048-9428-705C6B34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FD883-FF6F-4D4E-A7F4-16FAC56C2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F4629-DA4A-A246-B0FF-0BB6F0C3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3F42D-52AC-7E4F-A2CB-BEAF6648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9BDF-E23C-EF4F-970E-82A999F8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6DA6-F292-F340-8D96-33C8E057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BD92-687A-DB40-A6CD-747251ED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9CDEC-6791-2F4A-96C1-356E8D12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6B411-C3DC-CB44-A1C8-C596B665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7369-2E11-7C4C-924D-37FBB75A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2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7114-DF59-4C49-B0EB-15A8F6D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3A29D-0B8D-5244-AFB4-54085DD2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A0BE-4C24-8143-B913-6231C068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9D3B2-D80A-784C-BD41-925BA7D6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2D3BA-F755-3C4D-980F-76F4E0CD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B55C-1EC1-1149-8F77-49283C02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7C40-592D-9E44-8E79-1FC4A501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31C6-5FB0-C84F-A634-A414A1DD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67E36-E0C9-6946-BC11-42782237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DE936-6EBB-6B4B-926C-0EBBBC2A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62F1D-B3A6-A84D-9D4F-CB9DDD5D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61CA-2981-BF44-A4C9-F317B5FC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41C3-6DC4-334B-A42A-6085B95FC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ECD75-AEE6-AA4A-A129-677746ADD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6AF01-4E76-534C-B4DD-BFE1B4580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5C06E-9DA0-714D-ACEF-88E0A8BA1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8AA75-8EBA-9F4A-AADD-B1DB1E01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7256D-198C-4D4E-BA18-64F5B043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DF7C4-3319-704C-83A7-35B35B50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9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3F02-B3D5-7A4B-9A77-DB0538EC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F029A-61A7-CA43-8B54-735B4B0F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F12ED-BF2A-A84A-B3E0-5240307E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7FEBA-7580-334B-B6FC-7B79C5AB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7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02E7D-E41E-2642-BA9E-5ED9F025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35FB7-29D9-A648-A8F1-11A88717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0B145-D128-E045-B41F-DF0B9511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E40E-969A-F64D-8162-65BAD48D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1454-6494-5544-AC1A-836DFF1E8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661F1-87F8-A24C-9643-B22921E4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0A364-389D-0342-BCF0-1E620AF9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5D0B-5120-9F43-851C-0885F99E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98447-7A26-B84B-8D63-98073B01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ED7A-81B1-F644-9D86-068FD0F3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F756F-98D6-B54B-9C8C-842D12F86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1B0AA-0B33-2C49-9BB9-6574299F8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C2F3B-F5A2-3D48-A701-FA07EAD8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86115-FA55-2346-B9BC-2A8FEAE7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87DF0-0D4A-784D-93DF-B099E7D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D5A3B-5A42-4D40-B68F-51534095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3BBFD-3007-524A-B922-995AFA56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A80D-2A9B-4F48-971B-6F3ACE3CB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2BC2-0C52-C74D-BC29-619764508F6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7589-9ECC-374A-857F-78279F27A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43C7-3A60-4E4E-BC5F-746743436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(null)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258D-B01E-F349-8309-16CDA96E9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Two-photon Imaging Using Tunable Spatial Correlations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334D8-386A-2C44-ABD0-398CD3583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Juan Sebastian Vargas</a:t>
            </a:r>
          </a:p>
        </p:txBody>
      </p:sp>
    </p:spTree>
    <p:extLst>
      <p:ext uri="{BB962C8B-B14F-4D97-AF65-F5344CB8AC3E}">
        <p14:creationId xmlns:p14="http://schemas.microsoft.com/office/powerpoint/2010/main" val="169044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F38F-9C3E-4E4A-8E37-B92ACEE3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Correlations Measurement Setup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2221E-56B1-6A49-A029-C803966F6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578" y="1555323"/>
            <a:ext cx="8564355" cy="4581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989F4-902B-6E40-96FA-057A7A1EE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4" r="30322"/>
          <a:stretch/>
        </p:blipFill>
        <p:spPr>
          <a:xfrm>
            <a:off x="0" y="2645205"/>
            <a:ext cx="2895600" cy="25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6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390C-4182-A94D-8FC4-A369D514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Two-Photon Imaging Setup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BF8DD-BEAC-C840-A156-3CB465252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467" y="1690687"/>
            <a:ext cx="9088966" cy="4713423"/>
          </a:xfrm>
        </p:spPr>
      </p:pic>
    </p:spTree>
    <p:extLst>
      <p:ext uri="{BB962C8B-B14F-4D97-AF65-F5344CB8AC3E}">
        <p14:creationId xmlns:p14="http://schemas.microsoft.com/office/powerpoint/2010/main" val="289521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5277-FB3E-A24F-92D6-67C74B8B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6DDCA-EA61-AF45-A6A8-01FC05923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87849" y="3361952"/>
            <a:ext cx="4297941" cy="29203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86544-DF20-4C4F-8D61-7FDD5D60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79" y="3361952"/>
            <a:ext cx="4672022" cy="3123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94B7ED-7B31-5B45-8F19-18DB5D08A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759" y="319088"/>
            <a:ext cx="4386031" cy="2878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7EC480-CC54-744C-8497-123F1309F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317" y="319088"/>
            <a:ext cx="4180398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1CED9B-68F2-5740-AD0E-4992D8C29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1067" y="5737450"/>
            <a:ext cx="2786782" cy="84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A338-DA5E-EF40-ACCE-FE374413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Correlated Photons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5A76C-C49E-4C4C-80DF-67E07DDBF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2916" y="1556948"/>
            <a:ext cx="528376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6E434-11B1-B643-B4D1-E2CEE9FD8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9"/>
            <a:ext cx="5121368" cy="421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2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FEFF-A6D8-984C-AD43-B90113F4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Correlations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48973-1BEE-AD4C-9AAA-A0D2401C4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3967" y="1690688"/>
            <a:ext cx="528376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C10BA-0894-FE41-8CEA-07C5B1CA2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6" y="1690688"/>
            <a:ext cx="5223933" cy="43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3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FB57-72AF-B54A-9DEF-A1840FDD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Two-photon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60C52-F8C8-2542-AAC4-95F6E9234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28376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4D21A-7FFA-F940-93B9-9EE4AA62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67" y="1825625"/>
            <a:ext cx="4923650" cy="40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BD5F-787A-754D-9659-0C96B91C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Two-photon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89C40-0879-8845-8D91-F48146B9B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0033" y="1927225"/>
            <a:ext cx="528376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E0954-09C1-D64A-8D70-7B97FB628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7225"/>
            <a:ext cx="5020960" cy="41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22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DB63-614A-6440-B5EC-A3724BB5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Two-photon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CE52B-34CE-024B-A637-6AD93A48D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528376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2C60A-AED8-9245-A3D1-A37EA497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1668976"/>
            <a:ext cx="5664200" cy="46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9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A137-26B5-2946-B8C4-42B54E82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Standar</a:t>
            </a:r>
            <a:r>
              <a:rPr lang="en-US" dirty="0"/>
              <a:t> Imaging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0A322F-B6F9-384A-825F-E09384319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09" y="2269067"/>
            <a:ext cx="9672781" cy="2997200"/>
          </a:xfrm>
        </p:spPr>
      </p:pic>
    </p:spTree>
    <p:extLst>
      <p:ext uri="{BB962C8B-B14F-4D97-AF65-F5344CB8AC3E}">
        <p14:creationId xmlns:p14="http://schemas.microsoft.com/office/powerpoint/2010/main" val="116503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CC26-1798-2C48-AC25-2B25DE32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Two-Photon Imaging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25F12-642A-4B49-B549-50E27A165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3724" y="1250421"/>
            <a:ext cx="8884552" cy="4642379"/>
          </a:xfrm>
        </p:spPr>
      </p:pic>
    </p:spTree>
    <p:extLst>
      <p:ext uri="{BB962C8B-B14F-4D97-AF65-F5344CB8AC3E}">
        <p14:creationId xmlns:p14="http://schemas.microsoft.com/office/powerpoint/2010/main" val="171690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BDCF-A098-1C45-8CB2-3F1D6846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SPDC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4BFFE-7CA3-ED4A-8802-AE8816AC6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9080" y="121970"/>
            <a:ext cx="4792121" cy="26550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8876F2-1E19-2948-8B20-8A8F6A42E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3" y="2777064"/>
            <a:ext cx="9347200" cy="149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AD01E2-EDF3-B041-AAC9-D48F38219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83" y="4420128"/>
            <a:ext cx="8928100" cy="110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78ECF2-3D56-1B45-917D-8ED1FFF5A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4033" y="5362040"/>
            <a:ext cx="5156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0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1A6F-00DB-C040-AE09-624A18A9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Correlations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819805-442D-B84D-96D9-939C22E92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1" y="1910291"/>
            <a:ext cx="515814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54FB9-AC21-E142-BCAC-387E2613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34" y="1760874"/>
            <a:ext cx="5520267" cy="46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0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EEF9-38CE-114C-BCF8-B18EF04E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Tunable Spatial Correlations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57A22-4275-2D4A-91A0-3D0604218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7690" y="1825625"/>
            <a:ext cx="512611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E1E85-5A2F-644C-9BE2-3D341D95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7" y="1825625"/>
            <a:ext cx="5133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1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8D8A-5B12-D74E-8E8E-B13EEAFB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Standar</a:t>
            </a:r>
            <a:r>
              <a:rPr lang="en-US" dirty="0"/>
              <a:t> vs. Two-photon Imaging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1B209-CEB6-E448-9F92-73672B140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76119"/>
            <a:ext cx="4508500" cy="78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6FAA5F-405F-8B42-8EAA-0C64167A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17" y="1439069"/>
            <a:ext cx="6233934" cy="433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30E12-742E-B74A-BF03-1C2C3F39F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783" y="3242071"/>
            <a:ext cx="5034299" cy="10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7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368E-32BC-2A4B-8E0D-1FB0B580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LenslessTwo</a:t>
            </a:r>
            <a:r>
              <a:rPr lang="en-US" dirty="0"/>
              <a:t>-photon Imaging using entangled photon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56283B-F05B-E640-83AA-72200A68E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042" y="3399366"/>
            <a:ext cx="7548925" cy="265985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6E1A55-3D82-724A-8E41-0DF3B053D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2019299"/>
            <a:ext cx="3911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72F-30F7-5748-99AA-E4D0D840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Source with Tunable Spatial Correlations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7BCB7-40A6-F24B-B381-C9689EF75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298" y="1893888"/>
            <a:ext cx="11259702" cy="37449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2454B-B953-3244-BDED-AA1E2D3B3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533" y="1485898"/>
            <a:ext cx="2417233" cy="24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6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8700</TotalTime>
  <Words>90</Words>
  <Application>Microsoft Macintosh PowerPoint</Application>
  <PresentationFormat>Widescreen</PresentationFormat>
  <Paragraphs>27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Two-photon Imaging Using Tunable Spatial Correlations</vt:lpstr>
      <vt:lpstr>Standar Imaging</vt:lpstr>
      <vt:lpstr>Two-Photon Imaging</vt:lpstr>
      <vt:lpstr>SPDC</vt:lpstr>
      <vt:lpstr>Spatial Correlations</vt:lpstr>
      <vt:lpstr>Tunable Spatial Correlations</vt:lpstr>
      <vt:lpstr>Standar vs. Two-photon Imaging</vt:lpstr>
      <vt:lpstr>LenslessTwo-photon Imaging using entangled photon </vt:lpstr>
      <vt:lpstr>Light Source with Tunable Spatial Correlations </vt:lpstr>
      <vt:lpstr>Spatial Correlations Measurement Setup </vt:lpstr>
      <vt:lpstr>Two-Photon Imaging Setup </vt:lpstr>
      <vt:lpstr>PowerPoint Presentation</vt:lpstr>
      <vt:lpstr>Finding The Correlated Photons </vt:lpstr>
      <vt:lpstr>Experimental Correlations</vt:lpstr>
      <vt:lpstr>Two-photon Images</vt:lpstr>
      <vt:lpstr>Two-photon Images</vt:lpstr>
      <vt:lpstr>Two-photon Images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Two-photon Imaging Using Tunable Spatial Correlations</dc:title>
  <dc:creator>Juan Sebastian Vargas Ahumada</dc:creator>
  <cp:lastModifiedBy>Juan Sebastian Vargas Ahumada</cp:lastModifiedBy>
  <cp:revision>7</cp:revision>
  <dcterms:created xsi:type="dcterms:W3CDTF">2018-05-17T17:10:16Z</dcterms:created>
  <dcterms:modified xsi:type="dcterms:W3CDTF">2018-05-23T18:10:56Z</dcterms:modified>
</cp:coreProperties>
</file>