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/>
    <p:restoredTop sz="93720"/>
  </p:normalViewPr>
  <p:slideViewPr>
    <p:cSldViewPr snapToGrid="0" snapToObjects="1">
      <p:cViewPr>
        <p:scale>
          <a:sx n="64" d="100"/>
          <a:sy n="64" d="100"/>
        </p:scale>
        <p:origin x="215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49D4-E3EA-5943-B187-858AEE9F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72F3-5B41-6041-830A-0494CB08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A8C8-37D6-AC44-987F-00023D79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6012-89F1-9A45-B95C-86B628DA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A3EA-86A7-1948-A256-B2DB3F3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A477-805A-7147-8776-3D87852B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F8B6-43BA-264E-9A57-1F1B0D73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6211-2C04-5E4A-A63A-4CD60AB0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9441-D1A9-DB44-B008-42054CB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1E4A-3C7B-B44F-B8FA-86AEA56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62A2A-4644-2141-BCDB-80C42E0BB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31D73-4C48-6040-BB6E-94AFFC34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23D2-247C-434E-A9F4-10C2E0B6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829F-2F8B-FF4E-8018-13800A1A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250E-60AE-064C-BE9B-ECB15BF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7D1-39BD-FC40-96E4-2075B325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966B-A137-1642-8143-91D19644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4C7D-17FB-8C48-B995-3851510B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2243-3CEB-8A42-85CB-DFC6B25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D268-6316-AE4D-9B20-6F59F6CE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8F32-1A13-EC4F-9D15-4D88029F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AFA9-AF5B-6F42-A64C-3EFB3B79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D6E5-4818-364E-938F-51C94647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A300-248B-C440-8348-A24804D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1960-2C9C-8D4D-99C1-6EEA83C2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50F4-944B-E64A-BB5D-59CB4B13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1BFA-8AC7-D349-92DB-71DB173A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ACF6-E46D-FE44-9BDB-74E72BDF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5C0F4-98A9-5649-BB1E-099B4E4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CB2B-F54F-E648-A756-F11370EA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5AF1-D7C1-B549-A6B1-F34703FC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6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59C8-8015-2846-A257-72121E4B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61FA-3213-2D42-A85F-9894813A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16C50-7145-7F42-95BB-25355A5A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BDB60-76A7-234A-B5E2-0F605AE22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D7926-D83A-BB4B-81CD-AE9D6D57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86B50-0EE0-8344-9610-EDE3AA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2BDFF-5476-8C42-AB55-B196D05A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774A7-794D-F54C-8CFB-7E26958C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DFA-BFD8-F044-B6E3-1163F89F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2234-C0D5-E742-A1F9-4DC9C416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A56A-397E-8345-A6A4-32D104C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A11BE-0019-ED43-A06F-2FE46599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2448-DB6B-F847-B041-1EFB7174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B998-F294-0448-9B6B-141B3277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631B-CF0C-E046-A12F-649D9DEE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ADC5-8C97-FB4E-94A2-5D94BBB4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8615-7921-5842-9CA0-16BD4CE8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7823-E996-C348-8978-39C73AE3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45FE6-7BD1-D546-BD9B-D679995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D62D-E01E-A842-A1D1-717D8850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9A7B-3056-0147-9D05-BAF7E3E0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0A2-D539-AB4D-95B8-70D24084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D5E89-C4C2-0942-98E0-7756929D2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0AA82-0477-9841-A1AF-452EC588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529B-AEC7-CC41-8DB8-F0DFE976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FEFE-4F6C-D84A-9B57-8288FF5A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A4032-6654-2941-914C-4EC6A833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AC935-B985-4D4F-9CC7-BB6898E7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D436-66FC-ED44-AF51-B2A9193C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364E-B374-B84C-9868-B8B6BDFD9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D88F-E1B6-B141-86BF-A50BA304BBBF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0BDD-9A1F-E743-A3AF-787564333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76D6-9010-0646-B7B2-1EC51B94F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84B561-FD2F-1040-B37B-ED3869A25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11677"/>
              </p:ext>
            </p:extLst>
          </p:nvPr>
        </p:nvGraphicFramePr>
        <p:xfrm>
          <a:off x="3002667" y="154742"/>
          <a:ext cx="5297272" cy="5467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3083333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56977189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72588028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030226164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62871324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706796002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07901695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917296424"/>
                    </a:ext>
                  </a:extLst>
                </a:gridCol>
              </a:tblGrid>
              <a:tr h="68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3533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9816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112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3225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57341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02098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93529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048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22423A9B-7D92-404C-ABB8-0D7A7EFB7BEE}"/>
              </a:ext>
            </a:extLst>
          </p:cNvPr>
          <p:cNvSpPr/>
          <p:nvPr/>
        </p:nvSpPr>
        <p:spPr>
          <a:xfrm>
            <a:off x="2053881" y="262732"/>
            <a:ext cx="556393" cy="53971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05BC9B-3A4C-1741-B321-ABA764C3A16E}"/>
              </a:ext>
            </a:extLst>
          </p:cNvPr>
          <p:cNvSpPr/>
          <p:nvPr/>
        </p:nvSpPr>
        <p:spPr>
          <a:xfrm rot="16200000">
            <a:off x="5402764" y="3324095"/>
            <a:ext cx="573977" cy="523178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74AD2-42FA-984E-96DF-9EBB55033571}"/>
              </a:ext>
            </a:extLst>
          </p:cNvPr>
          <p:cNvSpPr txBox="1"/>
          <p:nvPr/>
        </p:nvSpPr>
        <p:spPr>
          <a:xfrm>
            <a:off x="766349" y="2699686"/>
            <a:ext cx="1678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i-direction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56D91-E9FF-7242-AE47-50725E8E2AC5}"/>
              </a:ext>
            </a:extLst>
          </p:cNvPr>
          <p:cNvSpPr txBox="1"/>
          <p:nvPr/>
        </p:nvSpPr>
        <p:spPr>
          <a:xfrm>
            <a:off x="4979959" y="6031383"/>
            <a:ext cx="1750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y-direction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8DDA99-F7FE-D647-8285-6BEFFDA9F492}"/>
              </a:ext>
            </a:extLst>
          </p:cNvPr>
          <p:cNvCxnSpPr/>
          <p:nvPr/>
        </p:nvCxnSpPr>
        <p:spPr>
          <a:xfrm>
            <a:off x="5347720" y="2888402"/>
            <a:ext cx="0" cy="1078687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317123-D6A5-904D-B223-3A342372FF83}"/>
              </a:ext>
            </a:extLst>
          </p:cNvPr>
          <p:cNvCxnSpPr>
            <a:cxnSpLocks/>
          </p:cNvCxnSpPr>
          <p:nvPr/>
        </p:nvCxnSpPr>
        <p:spPr>
          <a:xfrm>
            <a:off x="5666456" y="2541255"/>
            <a:ext cx="1031774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492A9E-CF47-9E4C-A920-CC3E739793A3}"/>
              </a:ext>
            </a:extLst>
          </p:cNvPr>
          <p:cNvSpPr/>
          <p:nvPr/>
        </p:nvSpPr>
        <p:spPr>
          <a:xfrm>
            <a:off x="5019416" y="2249448"/>
            <a:ext cx="580889" cy="583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84B561-FD2F-1040-B37B-ED3869A253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2667" y="154742"/>
          <a:ext cx="5297272" cy="5467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3083333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56977189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72588028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030226164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62871324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706796002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07901695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917296424"/>
                    </a:ext>
                  </a:extLst>
                </a:gridCol>
              </a:tblGrid>
              <a:tr h="68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3533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9816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112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3225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57341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02098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93529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048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22423A9B-7D92-404C-ABB8-0D7A7EFB7BEE}"/>
              </a:ext>
            </a:extLst>
          </p:cNvPr>
          <p:cNvSpPr/>
          <p:nvPr/>
        </p:nvSpPr>
        <p:spPr>
          <a:xfrm>
            <a:off x="2053881" y="262732"/>
            <a:ext cx="556393" cy="53971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05BC9B-3A4C-1741-B321-ABA764C3A16E}"/>
              </a:ext>
            </a:extLst>
          </p:cNvPr>
          <p:cNvSpPr/>
          <p:nvPr/>
        </p:nvSpPr>
        <p:spPr>
          <a:xfrm rot="16200000">
            <a:off x="5402764" y="3324095"/>
            <a:ext cx="573977" cy="523178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74AD2-42FA-984E-96DF-9EBB55033571}"/>
              </a:ext>
            </a:extLst>
          </p:cNvPr>
          <p:cNvSpPr txBox="1"/>
          <p:nvPr/>
        </p:nvSpPr>
        <p:spPr>
          <a:xfrm>
            <a:off x="766349" y="2699686"/>
            <a:ext cx="1741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x-direction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56D91-E9FF-7242-AE47-50725E8E2AC5}"/>
              </a:ext>
            </a:extLst>
          </p:cNvPr>
          <p:cNvSpPr txBox="1"/>
          <p:nvPr/>
        </p:nvSpPr>
        <p:spPr>
          <a:xfrm>
            <a:off x="4979959" y="6031383"/>
            <a:ext cx="1750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y</a:t>
            </a:r>
            <a:r>
              <a:rPr lang="en-US" sz="2800"/>
              <a:t>-direction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8DDA99-F7FE-D647-8285-6BEFFDA9F492}"/>
              </a:ext>
            </a:extLst>
          </p:cNvPr>
          <p:cNvCxnSpPr/>
          <p:nvPr/>
        </p:nvCxnSpPr>
        <p:spPr>
          <a:xfrm>
            <a:off x="5347720" y="2888402"/>
            <a:ext cx="0" cy="1078687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317123-D6A5-904D-B223-3A342372FF83}"/>
              </a:ext>
            </a:extLst>
          </p:cNvPr>
          <p:cNvCxnSpPr>
            <a:cxnSpLocks/>
          </p:cNvCxnSpPr>
          <p:nvPr/>
        </p:nvCxnSpPr>
        <p:spPr>
          <a:xfrm>
            <a:off x="5666456" y="2541255"/>
            <a:ext cx="1031774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84B561-FD2F-1040-B37B-ED3869A253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2667" y="154742"/>
          <a:ext cx="5297272" cy="5467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3083333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56977189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72588028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030226164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62871324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706796002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07901695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917296424"/>
                    </a:ext>
                  </a:extLst>
                </a:gridCol>
              </a:tblGrid>
              <a:tr h="68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3533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9816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112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3225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57341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02098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93529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048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22423A9B-7D92-404C-ABB8-0D7A7EFB7BEE}"/>
              </a:ext>
            </a:extLst>
          </p:cNvPr>
          <p:cNvSpPr/>
          <p:nvPr/>
        </p:nvSpPr>
        <p:spPr>
          <a:xfrm>
            <a:off x="2053881" y="262732"/>
            <a:ext cx="556393" cy="53971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05BC9B-3A4C-1741-B321-ABA764C3A16E}"/>
              </a:ext>
            </a:extLst>
          </p:cNvPr>
          <p:cNvSpPr/>
          <p:nvPr/>
        </p:nvSpPr>
        <p:spPr>
          <a:xfrm rot="16200000">
            <a:off x="5402764" y="3324095"/>
            <a:ext cx="573977" cy="523178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74AD2-42FA-984E-96DF-9EBB55033571}"/>
              </a:ext>
            </a:extLst>
          </p:cNvPr>
          <p:cNvSpPr txBox="1"/>
          <p:nvPr/>
        </p:nvSpPr>
        <p:spPr>
          <a:xfrm>
            <a:off x="766349" y="2699686"/>
            <a:ext cx="1678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i-direction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56D91-E9FF-7242-AE47-50725E8E2AC5}"/>
              </a:ext>
            </a:extLst>
          </p:cNvPr>
          <p:cNvSpPr txBox="1"/>
          <p:nvPr/>
        </p:nvSpPr>
        <p:spPr>
          <a:xfrm>
            <a:off x="4979959" y="6031383"/>
            <a:ext cx="168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j-direction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0CD761-7DCB-324A-B26C-A9E5A309D8E5}"/>
              </a:ext>
            </a:extLst>
          </p:cNvPr>
          <p:cNvSpPr/>
          <p:nvPr/>
        </p:nvSpPr>
        <p:spPr>
          <a:xfrm>
            <a:off x="3002667" y="2206487"/>
            <a:ext cx="1774314" cy="1292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1D277-36A2-AF4D-9492-BD0BC4C3F4D8}"/>
              </a:ext>
            </a:extLst>
          </p:cNvPr>
          <p:cNvSpPr/>
          <p:nvPr/>
        </p:nvSpPr>
        <p:spPr>
          <a:xfrm>
            <a:off x="5271732" y="2206485"/>
            <a:ext cx="759142" cy="1292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B498D4-6015-1145-8093-42CA660A3885}"/>
              </a:ext>
            </a:extLst>
          </p:cNvPr>
          <p:cNvSpPr/>
          <p:nvPr/>
        </p:nvSpPr>
        <p:spPr>
          <a:xfrm>
            <a:off x="6525625" y="2206486"/>
            <a:ext cx="1774314" cy="1292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84B561-FD2F-1040-B37B-ED3869A253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2667" y="154742"/>
          <a:ext cx="5297272" cy="5467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3083333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56977189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72588028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030226164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62871324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706796002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07901695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917296424"/>
                    </a:ext>
                  </a:extLst>
                </a:gridCol>
              </a:tblGrid>
              <a:tr h="68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3533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9816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112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3225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57341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02098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93529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048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22423A9B-7D92-404C-ABB8-0D7A7EFB7BEE}"/>
              </a:ext>
            </a:extLst>
          </p:cNvPr>
          <p:cNvSpPr/>
          <p:nvPr/>
        </p:nvSpPr>
        <p:spPr>
          <a:xfrm>
            <a:off x="2053881" y="262732"/>
            <a:ext cx="556393" cy="53971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05BC9B-3A4C-1741-B321-ABA764C3A16E}"/>
              </a:ext>
            </a:extLst>
          </p:cNvPr>
          <p:cNvSpPr/>
          <p:nvPr/>
        </p:nvSpPr>
        <p:spPr>
          <a:xfrm rot="16200000">
            <a:off x="5402764" y="3324095"/>
            <a:ext cx="573977" cy="523178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74AD2-42FA-984E-96DF-9EBB55033571}"/>
              </a:ext>
            </a:extLst>
          </p:cNvPr>
          <p:cNvSpPr txBox="1"/>
          <p:nvPr/>
        </p:nvSpPr>
        <p:spPr>
          <a:xfrm>
            <a:off x="766349" y="2699686"/>
            <a:ext cx="1678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i-direction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56D91-E9FF-7242-AE47-50725E8E2AC5}"/>
              </a:ext>
            </a:extLst>
          </p:cNvPr>
          <p:cNvSpPr txBox="1"/>
          <p:nvPr/>
        </p:nvSpPr>
        <p:spPr>
          <a:xfrm>
            <a:off x="4979959" y="6031383"/>
            <a:ext cx="168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j-direction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A101A-BF7B-3743-A029-148317D6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696898" y="1586064"/>
            <a:ext cx="190881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84B561-FD2F-1040-B37B-ED3869A253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2667" y="154742"/>
          <a:ext cx="5297272" cy="5467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3083333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56977189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72588028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030226164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62871324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706796002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07901695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917296424"/>
                    </a:ext>
                  </a:extLst>
                </a:gridCol>
              </a:tblGrid>
              <a:tr h="68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3533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9816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112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3225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57341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02098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93529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048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22423A9B-7D92-404C-ABB8-0D7A7EFB7BEE}"/>
              </a:ext>
            </a:extLst>
          </p:cNvPr>
          <p:cNvSpPr/>
          <p:nvPr/>
        </p:nvSpPr>
        <p:spPr>
          <a:xfrm>
            <a:off x="2053881" y="262732"/>
            <a:ext cx="556393" cy="53971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05BC9B-3A4C-1741-B321-ABA764C3A16E}"/>
              </a:ext>
            </a:extLst>
          </p:cNvPr>
          <p:cNvSpPr/>
          <p:nvPr/>
        </p:nvSpPr>
        <p:spPr>
          <a:xfrm rot="16200000">
            <a:off x="5402764" y="3324095"/>
            <a:ext cx="573977" cy="523178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74AD2-42FA-984E-96DF-9EBB55033571}"/>
              </a:ext>
            </a:extLst>
          </p:cNvPr>
          <p:cNvSpPr txBox="1"/>
          <p:nvPr/>
        </p:nvSpPr>
        <p:spPr>
          <a:xfrm>
            <a:off x="766349" y="2699686"/>
            <a:ext cx="1678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i-direction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56D91-E9FF-7242-AE47-50725E8E2AC5}"/>
              </a:ext>
            </a:extLst>
          </p:cNvPr>
          <p:cNvSpPr txBox="1"/>
          <p:nvPr/>
        </p:nvSpPr>
        <p:spPr>
          <a:xfrm>
            <a:off x="4979959" y="6031383"/>
            <a:ext cx="168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j-direction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767C1A-617C-A549-8CF0-63942769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31" y="1233786"/>
            <a:ext cx="2331544" cy="38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20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Vargas Ahumada</dc:creator>
  <cp:lastModifiedBy>Juan Sebastian Vargas Ahumada</cp:lastModifiedBy>
  <cp:revision>8</cp:revision>
  <cp:lastPrinted>2018-05-17T01:44:54Z</cp:lastPrinted>
  <dcterms:created xsi:type="dcterms:W3CDTF">2018-05-14T02:45:01Z</dcterms:created>
  <dcterms:modified xsi:type="dcterms:W3CDTF">2018-05-29T14:47:44Z</dcterms:modified>
</cp:coreProperties>
</file>