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>
        <p:scale>
          <a:sx n="61" d="100"/>
          <a:sy n="61" d="100"/>
        </p:scale>
        <p:origin x="20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1CB8-8643-7047-94BF-716008BAD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3208D-57BA-A341-8E1E-C4596D590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65C6-ACE8-E545-A4E7-09AE3ECA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0F77-04AC-044D-8613-7806A2539DB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D9FF-8AF0-6246-9914-0801ACC2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622D-1BF3-7D4C-99A0-1B20B64E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AD4-E96F-3B46-A7F7-CF32251AA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4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AEB7-2CB7-3E41-B064-D4079FC3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88EBD-6E35-0E47-B7C8-D47CFB47B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6CE7-26EC-5F40-8C3C-D498D18C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0F77-04AC-044D-8613-7806A2539DB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D41B-9AE6-1743-9D60-F988648B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B6C8-CF59-B640-822E-8A60D696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AD4-E96F-3B46-A7F7-CF32251AA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4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D9A67-68B2-214E-9E96-1063F50BB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50E49-12D0-514C-9137-BB67E8E17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16BF-711C-2540-9A0E-817D3BCF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0F77-04AC-044D-8613-7806A2539DB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81E4-7A5E-8C46-8BB9-57151696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235B-AF3B-864F-A482-D282D277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AD4-E96F-3B46-A7F7-CF32251AA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19F4-B83B-8247-AF50-98135071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5617-D7D0-484A-A1F4-590ADD4EB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1BF6-9B55-DC4C-8CA9-F8BF76CD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0F77-04AC-044D-8613-7806A2539DB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3B78-33EA-EB49-B252-0C6027A4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CE476-BC87-194E-8EE7-FBCC03A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AD4-E96F-3B46-A7F7-CF32251AA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E7EF-D80A-994E-ACE4-541011B0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13D8-FC35-4445-B697-7B5517D7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2652-89C5-CF42-A8B3-2E3C58B9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0F77-04AC-044D-8613-7806A2539DB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F6681-C704-4F46-B666-F477A43D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1759-23AA-CB40-824E-20C14139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AD4-E96F-3B46-A7F7-CF32251AA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5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E168-58C2-1748-A2DA-DBF5D7BC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C422-8680-674B-BB51-7181795ED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C0ED0-2520-E542-8D40-C659DAA3D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EE8A8-764F-FA40-B08B-A5BA2828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0F77-04AC-044D-8613-7806A2539DB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9842C-DF21-924B-B7B1-90010225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92DEC-A220-674F-B6AB-771E3442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AD4-E96F-3B46-A7F7-CF32251AA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9F76-9CF4-3B46-8E7A-72B49308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7EA04-ECB0-BA42-AB77-89FA2C12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6C0B-59A8-1D47-A21D-E8677E1B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EE416-5670-4D4A-B52D-9653FB02C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EC25E-3F04-9D40-AD3F-B7BA2AF2F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2D2E-0B11-6C4E-A14E-429E0CB1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0F77-04AC-044D-8613-7806A2539DB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75AF7-03B4-B949-8649-34F055AE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DC4BC-80DB-0240-B512-31ED377F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AD4-E96F-3B46-A7F7-CF32251AA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7C74-9E36-2B43-96AC-E383693C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73D32-1BDC-AE43-8F8C-5847F8A8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0F77-04AC-044D-8613-7806A2539DB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755A1-3954-7946-99D0-0CCD3A47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373B6-62D3-5947-900F-F099B0EF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AD4-E96F-3B46-A7F7-CF32251AA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1CF39-81FB-304E-8B5F-16B1D837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0F77-04AC-044D-8613-7806A2539DB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39E79-35E0-F34F-90C8-D546DC36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17E4B-8CFF-D645-B205-99C47E22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AD4-E96F-3B46-A7F7-CF32251AA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0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BACB-0793-274A-BBFA-624C9E7E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0F4C-847B-034A-A0B4-D884875F4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0C780-687B-F243-BFA4-59E4F7031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11D21-7581-6546-AF03-B88DF41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0F77-04AC-044D-8613-7806A2539DB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4BA55-1555-344E-B7EF-F85C2332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44312-AD5A-AE43-B1C5-34B023A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AD4-E96F-3B46-A7F7-CF32251AA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7EE3-3249-0648-A405-84CA1EE7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81E93-C4C0-FE42-A4BB-922E9ECCD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E7B5F-C563-1D46-B4B5-24B4A4E67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21552-00BB-8746-9259-99A4B378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0F77-04AC-044D-8613-7806A2539DB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FE9C0-5D72-064D-BE6C-4E1D82BD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A4859-263B-574C-8164-AE0DE7DA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1AD4-E96F-3B46-A7F7-CF32251AA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02083-769C-A642-97A2-FBB80701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FD70C-8FAB-E240-96E3-77919FC90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2573-D249-3F42-9FE4-E54919787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0F77-04AC-044D-8613-7806A2539DB4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06A25-ABBA-634F-9B52-6B114DF94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3BDB-5C9C-174C-A0B1-533D33B92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1AD4-E96F-3B46-A7F7-CF32251AA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9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119C2A-A77C-2A45-9956-DFE09A6BCA45}"/>
              </a:ext>
            </a:extLst>
          </p:cNvPr>
          <p:cNvSpPr/>
          <p:nvPr/>
        </p:nvSpPr>
        <p:spPr>
          <a:xfrm>
            <a:off x="4684734" y="1578279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11DB9-AEA8-2349-8CAF-7BE3D9B63DEA}"/>
              </a:ext>
            </a:extLst>
          </p:cNvPr>
          <p:cNvSpPr/>
          <p:nvPr/>
        </p:nvSpPr>
        <p:spPr>
          <a:xfrm>
            <a:off x="6112701" y="3323147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8797BA-C0EE-C049-BBCC-D866A6D44B0A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24734" y="1578279"/>
            <a:ext cx="0" cy="28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5352BC-E442-B64B-BB00-F8000A266E18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684734" y="3018279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E02E283E-1B4D-654E-8821-17EAB1DC8AF4}"/>
              </a:ext>
            </a:extLst>
          </p:cNvPr>
          <p:cNvSpPr/>
          <p:nvPr/>
        </p:nvSpPr>
        <p:spPr>
          <a:xfrm>
            <a:off x="4133589" y="3323147"/>
            <a:ext cx="551145" cy="36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B6DC46A-BB6D-564D-B22E-58180CB40CC7}"/>
              </a:ext>
            </a:extLst>
          </p:cNvPr>
          <p:cNvSpPr/>
          <p:nvPr/>
        </p:nvSpPr>
        <p:spPr>
          <a:xfrm rot="16200000">
            <a:off x="6068595" y="4501648"/>
            <a:ext cx="448217" cy="36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F6EA8D0-DB1E-5946-9976-F819DD9064D3}"/>
              </a:ext>
            </a:extLst>
          </p:cNvPr>
          <p:cNvSpPr/>
          <p:nvPr/>
        </p:nvSpPr>
        <p:spPr>
          <a:xfrm rot="16200000">
            <a:off x="5907394" y="3716087"/>
            <a:ext cx="448217" cy="2866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EB6124F-278C-3348-8DC3-D9AE67320DCF}"/>
              </a:ext>
            </a:extLst>
          </p:cNvPr>
          <p:cNvSpPr/>
          <p:nvPr/>
        </p:nvSpPr>
        <p:spPr>
          <a:xfrm rot="10800000">
            <a:off x="7612407" y="3018279"/>
            <a:ext cx="448217" cy="304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4E64A183-16BD-E84B-9698-8267FD43A22E}"/>
              </a:ext>
            </a:extLst>
          </p:cNvPr>
          <p:cNvSpPr/>
          <p:nvPr/>
        </p:nvSpPr>
        <p:spPr>
          <a:xfrm rot="5400000">
            <a:off x="6614608" y="608701"/>
            <a:ext cx="448217" cy="14520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F8CC11-37CD-8B48-AEC4-EE0B67BB6557}"/>
              </a:ext>
            </a:extLst>
          </p:cNvPr>
          <p:cNvSpPr txBox="1"/>
          <p:nvPr/>
        </p:nvSpPr>
        <p:spPr>
          <a:xfrm>
            <a:off x="3363068" y="331381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0.5mm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C0DB9-0296-F047-8B07-B7865EC87215}"/>
              </a:ext>
            </a:extLst>
          </p:cNvPr>
          <p:cNvSpPr txBox="1"/>
          <p:nvPr/>
        </p:nvSpPr>
        <p:spPr>
          <a:xfrm>
            <a:off x="5993613" y="480857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0.5mm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439CE-92DA-DE4D-9DDA-5FDD076CC486}"/>
              </a:ext>
            </a:extLst>
          </p:cNvPr>
          <p:cNvSpPr txBox="1"/>
          <p:nvPr/>
        </p:nvSpPr>
        <p:spPr>
          <a:xfrm>
            <a:off x="5690148" y="527550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4mm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AE65AC-E8F0-AC44-8BE7-53CC6C7EF9A3}"/>
              </a:ext>
            </a:extLst>
          </p:cNvPr>
          <p:cNvSpPr txBox="1"/>
          <p:nvPr/>
        </p:nvSpPr>
        <p:spPr>
          <a:xfrm>
            <a:off x="8008914" y="298604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0.4mm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9BFBBF-3A1C-9843-A99F-98C7BE4CADAB}"/>
              </a:ext>
            </a:extLst>
          </p:cNvPr>
          <p:cNvSpPr txBox="1"/>
          <p:nvPr/>
        </p:nvSpPr>
        <p:spPr>
          <a:xfrm>
            <a:off x="6416164" y="78108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2mm</a:t>
            </a:r>
          </a:p>
        </p:txBody>
      </p:sp>
    </p:spTree>
    <p:extLst>
      <p:ext uri="{BB962C8B-B14F-4D97-AF65-F5344CB8AC3E}">
        <p14:creationId xmlns:p14="http://schemas.microsoft.com/office/powerpoint/2010/main" val="38601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Vargas Ahumada</dc:creator>
  <cp:lastModifiedBy>Juan Sebastian Vargas Ahumada</cp:lastModifiedBy>
  <cp:revision>2</cp:revision>
  <cp:lastPrinted>2018-05-14T03:47:45Z</cp:lastPrinted>
  <dcterms:created xsi:type="dcterms:W3CDTF">2018-05-14T03:37:06Z</dcterms:created>
  <dcterms:modified xsi:type="dcterms:W3CDTF">2018-05-14T03:47:54Z</dcterms:modified>
</cp:coreProperties>
</file>