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/>
  </p:normalViewPr>
  <p:slideViewPr>
    <p:cSldViewPr snapToGrid="0" snapToObjects="1">
      <p:cViewPr>
        <p:scale>
          <a:sx n="65" d="100"/>
          <a:sy n="65" d="100"/>
        </p:scale>
        <p:origin x="64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49D4-E3EA-5943-B187-858AEE9F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672F3-5B41-6041-830A-0494CB08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A8C8-37D6-AC44-987F-00023D79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D6012-89F1-9A45-B95C-86B628DA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A3EA-86A7-1948-A256-B2DB3F30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A477-805A-7147-8776-3D87852B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5F8B6-43BA-264E-9A57-1F1B0D736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D6211-2C04-5E4A-A63A-4CD60AB0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39441-D1A9-DB44-B008-42054CB5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91E4A-3C7B-B44F-B8FA-86AEA56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62A2A-4644-2141-BCDB-80C42E0BB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31D73-4C48-6040-BB6E-94AFFC34E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23D2-247C-434E-A9F4-10C2E0B6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9829F-2F8B-FF4E-8018-13800A1A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250E-60AE-064C-BE9B-ECB15BFE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37D1-39BD-FC40-96E4-2075B325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966B-A137-1642-8143-91D19644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4C7D-17FB-8C48-B995-3851510B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2243-3CEB-8A42-85CB-DFC6B257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D268-6316-AE4D-9B20-6F59F6CE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0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8F32-1A13-EC4F-9D15-4D88029F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2AFA9-AF5B-6F42-A64C-3EFB3B79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2D6E5-4818-364E-938F-51C94647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A300-248B-C440-8348-A24804DD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01960-2C9C-8D4D-99C1-6EEA83C2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6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50F4-944B-E64A-BB5D-59CB4B13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1BFA-8AC7-D349-92DB-71DB173A8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2ACF6-E46D-FE44-9BDB-74E72BDF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5C0F4-98A9-5649-BB1E-099B4E4B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ACB2B-F54F-E648-A756-F11370EA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85AF1-D7C1-B549-A6B1-F34703FC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6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59C8-8015-2846-A257-72121E4B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961FA-3213-2D42-A85F-9894813A5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16C50-7145-7F42-95BB-25355A5A7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BDB60-76A7-234A-B5E2-0F605AE22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D7926-D83A-BB4B-81CD-AE9D6D57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86B50-0EE0-8344-9610-EDE3AA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2BDFF-5476-8C42-AB55-B196D05A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774A7-794D-F54C-8CFB-7E26958C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5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CDFA-BFD8-F044-B6E3-1163F89F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2234-C0D5-E742-A1F9-4DC9C416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DA56A-397E-8345-A6A4-32D104C5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A11BE-0019-ED43-A06F-2FE46599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7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22448-DB6B-F847-B041-1EFB7174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FB998-F294-0448-9B6B-141B3277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4631B-CF0C-E046-A12F-649D9DEE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ADC5-8C97-FB4E-94A2-5D94BBB4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8615-7921-5842-9CA0-16BD4CE8E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87823-E996-C348-8978-39C73AE32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45FE6-7BD1-D546-BD9B-D6799958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ED62D-E01E-A842-A1D1-717D8850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B9A7B-3056-0147-9D05-BAF7E3E0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50A2-D539-AB4D-95B8-70D24084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D5E89-C4C2-0942-98E0-7756929D2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0AA82-0477-9841-A1AF-452EC5883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5529B-AEC7-CC41-8DB8-F0DFE976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FFEFE-4F6C-D84A-9B57-8288FF5A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A4032-6654-2941-914C-4EC6A833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0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AC935-B985-4D4F-9CC7-BB6898E7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CD436-66FC-ED44-AF51-B2A9193C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364E-B374-B84C-9868-B8B6BDFD9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D88F-E1B6-B141-86BF-A50BA304BBBF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70BDD-9A1F-E743-A3AF-787564333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F76D6-9010-0646-B7B2-1EC51B94F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8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84B561-FD2F-1040-B37B-ED3869A25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11677"/>
              </p:ext>
            </p:extLst>
          </p:nvPr>
        </p:nvGraphicFramePr>
        <p:xfrm>
          <a:off x="3002667" y="154742"/>
          <a:ext cx="5297272" cy="5467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2159">
                  <a:extLst>
                    <a:ext uri="{9D8B030D-6E8A-4147-A177-3AD203B41FA5}">
                      <a16:colId xmlns:a16="http://schemas.microsoft.com/office/drawing/2014/main" val="3230833338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1569771898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1725880285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4030226164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3628713241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3706796002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2079016951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2917296424"/>
                    </a:ext>
                  </a:extLst>
                </a:gridCol>
              </a:tblGrid>
              <a:tr h="683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935333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39816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41125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032253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357341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020985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593529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4304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33083F4-1D3B-9C4E-85D8-FBE344E1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38" y="2214824"/>
            <a:ext cx="454165" cy="652863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22423A9B-7D92-404C-ABB8-0D7A7EFB7BEE}"/>
              </a:ext>
            </a:extLst>
          </p:cNvPr>
          <p:cNvSpPr/>
          <p:nvPr/>
        </p:nvSpPr>
        <p:spPr>
          <a:xfrm>
            <a:off x="2053881" y="262732"/>
            <a:ext cx="556393" cy="539712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505BC9B-3A4C-1741-B321-ABA764C3A16E}"/>
              </a:ext>
            </a:extLst>
          </p:cNvPr>
          <p:cNvSpPr/>
          <p:nvPr/>
        </p:nvSpPr>
        <p:spPr>
          <a:xfrm rot="16200000">
            <a:off x="5402764" y="3324095"/>
            <a:ext cx="573977" cy="523178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74AD2-42FA-984E-96DF-9EBB55033571}"/>
              </a:ext>
            </a:extLst>
          </p:cNvPr>
          <p:cNvSpPr txBox="1"/>
          <p:nvPr/>
        </p:nvSpPr>
        <p:spPr>
          <a:xfrm>
            <a:off x="766349" y="2699686"/>
            <a:ext cx="17509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N-steps</a:t>
            </a:r>
          </a:p>
          <a:p>
            <a:r>
              <a:rPr lang="en-US" sz="2800" dirty="0"/>
              <a:t>y-direction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56D91-E9FF-7242-AE47-50725E8E2AC5}"/>
              </a:ext>
            </a:extLst>
          </p:cNvPr>
          <p:cNvSpPr txBox="1"/>
          <p:nvPr/>
        </p:nvSpPr>
        <p:spPr>
          <a:xfrm>
            <a:off x="4979959" y="6031383"/>
            <a:ext cx="1741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N-steps</a:t>
            </a:r>
          </a:p>
          <a:p>
            <a:r>
              <a:rPr lang="en-US" sz="2800" dirty="0"/>
              <a:t>x-direction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8DDA99-F7FE-D647-8285-6BEFFDA9F492}"/>
              </a:ext>
            </a:extLst>
          </p:cNvPr>
          <p:cNvCxnSpPr/>
          <p:nvPr/>
        </p:nvCxnSpPr>
        <p:spPr>
          <a:xfrm>
            <a:off x="5347720" y="2888402"/>
            <a:ext cx="0" cy="1078687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317123-D6A5-904D-B223-3A342372FF83}"/>
              </a:ext>
            </a:extLst>
          </p:cNvPr>
          <p:cNvCxnSpPr>
            <a:cxnSpLocks/>
          </p:cNvCxnSpPr>
          <p:nvPr/>
        </p:nvCxnSpPr>
        <p:spPr>
          <a:xfrm>
            <a:off x="5666456" y="2541255"/>
            <a:ext cx="1031774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16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Sebastian Vargas Ahumada</dc:creator>
  <cp:lastModifiedBy>Juan Sebastian Vargas Ahumada</cp:lastModifiedBy>
  <cp:revision>2</cp:revision>
  <cp:lastPrinted>2018-05-14T02:56:12Z</cp:lastPrinted>
  <dcterms:created xsi:type="dcterms:W3CDTF">2018-05-14T02:45:01Z</dcterms:created>
  <dcterms:modified xsi:type="dcterms:W3CDTF">2018-05-14T02:58:04Z</dcterms:modified>
</cp:coreProperties>
</file>