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44E4D4-9065-4556-9C91-6D756537733A}">
          <p14:sldIdLst>
            <p14:sldId id="256"/>
            <p14:sldId id="258"/>
            <p14:sldId id="259"/>
            <p14:sldId id="260"/>
            <p14:sldId id="264"/>
            <p14:sldId id="262"/>
            <p14:sldId id="263"/>
            <p14:sldId id="261"/>
          </p14:sldIdLst>
        </p14:section>
        <p14:section name="Untitled Section" id="{04404E9B-7820-4AB7-91C6-42308905A78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3D6ED-BC1F-4A74-9498-366CCA5AB271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A494-46D4-4F06-B66E-A29FAEEF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44" y="260648"/>
            <a:ext cx="5291311" cy="29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01" y="3717032"/>
            <a:ext cx="5263092" cy="296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2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44" y="260648"/>
            <a:ext cx="5291311" cy="29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10" y="3645024"/>
            <a:ext cx="5286966" cy="296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5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43000"/>
            <a:ext cx="8115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0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147763"/>
            <a:ext cx="81057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9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147763"/>
            <a:ext cx="81057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02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138238"/>
            <a:ext cx="81248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19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157288"/>
            <a:ext cx="81057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2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138238"/>
            <a:ext cx="81343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UNIVERSITE DE GENEVE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Diego</dc:creator>
  <cp:lastModifiedBy>Juan Diego</cp:lastModifiedBy>
  <cp:revision>3</cp:revision>
  <dcterms:created xsi:type="dcterms:W3CDTF">2013-09-10T15:29:41Z</dcterms:created>
  <dcterms:modified xsi:type="dcterms:W3CDTF">2013-09-11T07:23:37Z</dcterms:modified>
</cp:coreProperties>
</file>