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90D8-709F-B8DA-E434-2B1DD3446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426E3-9321-9379-6B7A-EAA2CD81E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9CAF4-3E4C-B8A2-33B4-E006E845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67B2A-A36C-F861-A62F-85A0041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11DC1-8F33-F2DF-1FB6-60A7EDFD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09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87661-B1B6-4F7E-047F-236B8C52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4C4CCC-AA88-6035-F3C4-9DCE31FC0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14032-9388-42A5-3949-1DA52450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9F400-BB6E-8C7F-A72F-D6ED9B4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9DB40-8242-1EE3-721D-297F63C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7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134291-A8EF-456F-7E9C-EA076F61C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03E81-DCAB-0A96-29D5-5E7EEC56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A0A39-359B-89D9-0CC7-D72A598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D7818-C69B-EC70-79B6-9EB02C9F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D6A3E-D557-B515-C77B-5418207C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42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F6D65-4D0E-1E81-5E82-2F954369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F21DF-54CF-757F-A238-38213878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92217-EF3B-0F97-2D95-C0B8510F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20097-F4B5-73A2-151E-7CEB5042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2B6E3-E6A4-A4F1-24FE-0E576ECF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043A-83AD-A81B-B436-42A3CC76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21A759-ED0E-0D19-9AA2-81E0DD7C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422B9-EB05-F99D-9622-00FB9BE0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5A11D-968C-1118-5DEA-1BA18C4A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2FA0F-5F89-1183-3B5E-822AF8F8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60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07843-7709-D69E-8BA0-D74DA987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747C6-C443-29AA-5348-59B6BBE70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83E1DD-CD6F-E340-7AB6-7523026D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451429-9A1D-996C-54FE-24883CAD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51888F-47B0-BDA4-7DDC-305A65B9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C77D6-6A15-A0C7-0AFD-526F10C6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12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41A3C-FF4A-41DE-F083-ED296863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DEFB47-44BF-7E92-09FB-5245E9FF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6AA5E5-0D28-A3BF-3C50-AFB647CDA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F157EB-1755-3EBC-2082-53DA69B2A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51FC4A-4EAD-9153-DDEF-1CCCC7D58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5C345E-43E6-1B8A-662C-ED087E3B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0DA45A-E351-B80E-D9ED-9FDCFBE4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1FB59A-1A5B-2D21-423F-202515C3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3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A7A32-6642-08F1-9D85-63AA4076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73BFC2-611D-C6ED-65EB-ADE8F860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941908-1E50-7DFC-B8E1-F197D2C2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43E755-6911-EB72-DB0C-24108D05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97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8AE213-AB03-6FC2-A41A-D1903258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660016-1394-1490-509D-95590B42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B55EC6-EDEA-1E44-8C02-91EAF0AF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31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3B102-6344-A63D-30AC-8E42CC68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86678-7F4D-B783-0ED2-BED631E1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123B86-8184-1E64-B207-D97AC42C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D99107-D9E9-3DED-51C0-0D845337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F3FCBE-ADAE-FEC0-C7A3-1CB415C0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DE1F53-7953-496C-BE0B-A7484DA9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16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D4856-77A2-0C0B-A5F3-5F997DCC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DC2F77-96D3-3954-8ADC-454AE3CD6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6F60F-A84F-4108-2B5A-EBE43398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3588A-A9B2-AAE1-67A9-A7809739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18102F-18E2-4670-C9B0-774A558B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B0A7B-3F7D-1EBF-6B8B-37720D6C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6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3DA0DC-6642-1D3E-59E8-4E29B232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1915F7-1939-17D0-D3A2-11B00B15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5D9D8-64F0-49DD-D466-856CF14B2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0DC3-2D7E-411B-907C-FD3A7F7A3C2C}" type="datetimeFigureOut">
              <a:rPr lang="es-MX" smtClean="0"/>
              <a:t>10/10/2023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AD994-6CEF-E035-1325-B53174EC0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808EC-D1E4-866A-0AEA-65D92AB9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DE4E-20E2-4C83-BBB7-3DDF7980D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87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Simple_diagram_of_animal_cell_(blank).sv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upo 142">
            <a:extLst>
              <a:ext uri="{FF2B5EF4-FFF2-40B4-BE49-F238E27FC236}">
                <a16:creationId xmlns:a16="http://schemas.microsoft.com/office/drawing/2014/main" id="{955B5B2B-FF9B-0BB6-ED51-A04A3A8FEF23}"/>
              </a:ext>
            </a:extLst>
          </p:cNvPr>
          <p:cNvGrpSpPr/>
          <p:nvPr/>
        </p:nvGrpSpPr>
        <p:grpSpPr>
          <a:xfrm>
            <a:off x="1796363" y="84881"/>
            <a:ext cx="7779746" cy="6688237"/>
            <a:chOff x="305766" y="62516"/>
            <a:chExt cx="7779746" cy="6688237"/>
          </a:xfrm>
        </p:grpSpPr>
        <p:grpSp>
          <p:nvGrpSpPr>
            <p:cNvPr id="141" name="Grupo 140">
              <a:extLst>
                <a:ext uri="{FF2B5EF4-FFF2-40B4-BE49-F238E27FC236}">
                  <a16:creationId xmlns:a16="http://schemas.microsoft.com/office/drawing/2014/main" id="{5D2ABED3-8E99-3D72-6DC4-2D2E8A653125}"/>
                </a:ext>
              </a:extLst>
            </p:cNvPr>
            <p:cNvGrpSpPr/>
            <p:nvPr/>
          </p:nvGrpSpPr>
          <p:grpSpPr>
            <a:xfrm>
              <a:off x="305766" y="1088750"/>
              <a:ext cx="2158171" cy="1388730"/>
              <a:chOff x="662510" y="755741"/>
              <a:chExt cx="2158171" cy="1388730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08729F5A-3585-0FDD-AF26-A4173A782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62510" y="992227"/>
                <a:ext cx="2158171" cy="1152244"/>
              </a:xfrm>
              <a:prstGeom prst="rect">
                <a:avLst/>
              </a:prstGeom>
            </p:spPr>
          </p:pic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D41B5A-484A-F2E0-B827-1860D79932CB}"/>
                  </a:ext>
                </a:extLst>
              </p:cNvPr>
              <p:cNvSpPr txBox="1"/>
              <p:nvPr/>
            </p:nvSpPr>
            <p:spPr>
              <a:xfrm>
                <a:off x="1066799" y="755741"/>
                <a:ext cx="1440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29D94B12-2DC5-53CE-20C5-C5DC7CAD4DFF}"/>
                </a:ext>
              </a:extLst>
            </p:cNvPr>
            <p:cNvGrpSpPr/>
            <p:nvPr/>
          </p:nvGrpSpPr>
          <p:grpSpPr>
            <a:xfrm>
              <a:off x="351215" y="4502483"/>
              <a:ext cx="2158171" cy="1351497"/>
              <a:chOff x="494104" y="4168141"/>
              <a:chExt cx="2158171" cy="1351497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2864DA7E-CEDA-2DC7-D367-18286E30C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94104" y="4361298"/>
                <a:ext cx="2158171" cy="1158340"/>
              </a:xfrm>
              <a:prstGeom prst="rect">
                <a:avLst/>
              </a:prstGeom>
            </p:spPr>
          </p:pic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079859B-E378-D9AB-036F-488D1225E31C}"/>
                  </a:ext>
                </a:extLst>
              </p:cNvPr>
              <p:cNvSpPr txBox="1"/>
              <p:nvPr/>
            </p:nvSpPr>
            <p:spPr>
              <a:xfrm>
                <a:off x="807493" y="4168141"/>
                <a:ext cx="1440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</p:grp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AFCB4D1A-2159-52D6-D0A8-8BD19F9C9413}"/>
                </a:ext>
              </a:extLst>
            </p:cNvPr>
            <p:cNvGrpSpPr/>
            <p:nvPr/>
          </p:nvGrpSpPr>
          <p:grpSpPr>
            <a:xfrm>
              <a:off x="2403798" y="62516"/>
              <a:ext cx="5645046" cy="1572521"/>
              <a:chOff x="2358349" y="425935"/>
              <a:chExt cx="5645046" cy="1572521"/>
            </a:xfrm>
          </p:grpSpPr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B1E76E57-B1A3-CB97-5FDF-DFA3CBA23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459192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56101B94-E89A-557E-9C11-336DEC0D2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950101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143E00EB-7475-F3F8-9263-3B2BADCA0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14386" y="1512309"/>
                <a:ext cx="360000" cy="405545"/>
              </a:xfrm>
              <a:prstGeom prst="rect">
                <a:avLst/>
              </a:prstGeom>
            </p:spPr>
          </p:pic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AB52CACC-5700-E2F5-EED4-0133B891D1FE}"/>
                  </a:ext>
                </a:extLst>
              </p:cNvPr>
              <p:cNvCxnSpPr>
                <a:cxnSpLocks/>
                <a:stCxn id="27" idx="1"/>
                <a:endCxn id="19" idx="1"/>
              </p:cNvCxnSpPr>
              <p:nvPr/>
            </p:nvCxnSpPr>
            <p:spPr>
              <a:xfrm flipV="1">
                <a:off x="4156825" y="661965"/>
                <a:ext cx="452238" cy="552273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81F859C0-6216-C518-66F7-7DAA6B78C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2358349" y="723467"/>
                <a:ext cx="1798476" cy="981541"/>
              </a:xfrm>
              <a:prstGeom prst="rect">
                <a:avLst/>
              </a:prstGeom>
            </p:spPr>
          </p:pic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D3AFA001-C8C3-93AE-0BB5-793DFA6CE2CB}"/>
                  </a:ext>
                </a:extLst>
              </p:cNvPr>
              <p:cNvCxnSpPr>
                <a:cxnSpLocks/>
                <a:stCxn id="27" idx="1"/>
                <a:endCxn id="24" idx="1"/>
              </p:cNvCxnSpPr>
              <p:nvPr/>
            </p:nvCxnSpPr>
            <p:spPr>
              <a:xfrm>
                <a:off x="4156825" y="1214238"/>
                <a:ext cx="457561" cy="50084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FF58E587-C120-0122-0B96-BDD534AA6D95}"/>
                  </a:ext>
                </a:extLst>
              </p:cNvPr>
              <p:cNvCxnSpPr>
                <a:cxnSpLocks/>
                <a:stCxn id="27" idx="1"/>
                <a:endCxn id="23" idx="1"/>
              </p:cNvCxnSpPr>
              <p:nvPr/>
            </p:nvCxnSpPr>
            <p:spPr>
              <a:xfrm flipV="1">
                <a:off x="4156825" y="1152874"/>
                <a:ext cx="452238" cy="6136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E14F3F88-F986-1BBC-D9DC-EA642013B249}"/>
                  </a:ext>
                </a:extLst>
              </p:cNvPr>
              <p:cNvGrpSpPr/>
              <p:nvPr/>
            </p:nvGrpSpPr>
            <p:grpSpPr>
              <a:xfrm>
                <a:off x="5687539" y="425935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42" name="Imagen 41">
                  <a:extLst>
                    <a:ext uri="{FF2B5EF4-FFF2-40B4-BE49-F238E27FC236}">
                      <a16:creationId xmlns:a16="http://schemas.microsoft.com/office/drawing/2014/main" id="{0504A135-E578-B045-1F84-D86997F74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44" name="Gráfico 43">
                  <a:extLst>
                    <a:ext uri="{FF2B5EF4-FFF2-40B4-BE49-F238E27FC236}">
                      <a16:creationId xmlns:a16="http://schemas.microsoft.com/office/drawing/2014/main" id="{3D89823F-EB39-931D-465E-AF49D3D27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13D9E7FB-9AA7-AB13-5851-84DD267A3959}"/>
                  </a:ext>
                </a:extLst>
              </p:cNvPr>
              <p:cNvGrpSpPr/>
              <p:nvPr/>
            </p:nvGrpSpPr>
            <p:grpSpPr>
              <a:xfrm>
                <a:off x="5673713" y="95010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52" name="Imagen 51">
                  <a:extLst>
                    <a:ext uri="{FF2B5EF4-FFF2-40B4-BE49-F238E27FC236}">
                      <a16:creationId xmlns:a16="http://schemas.microsoft.com/office/drawing/2014/main" id="{28B2298C-144F-BB3F-FA9B-0CE40D5160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53" name="Gráfico 52">
                  <a:extLst>
                    <a:ext uri="{FF2B5EF4-FFF2-40B4-BE49-F238E27FC236}">
                      <a16:creationId xmlns:a16="http://schemas.microsoft.com/office/drawing/2014/main" id="{2ECD8DF0-528D-B046-9840-CD8EC4EAF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F7B9153C-6653-C2F7-74B8-D2AA80E3FD07}"/>
                  </a:ext>
                </a:extLst>
              </p:cNvPr>
              <p:cNvGrpSpPr/>
              <p:nvPr/>
            </p:nvGrpSpPr>
            <p:grpSpPr>
              <a:xfrm>
                <a:off x="5659887" y="150304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55" name="Imagen 54">
                  <a:extLst>
                    <a:ext uri="{FF2B5EF4-FFF2-40B4-BE49-F238E27FC236}">
                      <a16:creationId xmlns:a16="http://schemas.microsoft.com/office/drawing/2014/main" id="{14225E18-D1A5-97F6-47D0-B022642D6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56" name="Gráfico 55">
                  <a:extLst>
                    <a:ext uri="{FF2B5EF4-FFF2-40B4-BE49-F238E27FC236}">
                      <a16:creationId xmlns:a16="http://schemas.microsoft.com/office/drawing/2014/main" id="{2E27A3B2-06B9-18F1-1AE7-057CDF53B3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271B08B2-70AF-F500-3F15-A9080B023993}"/>
                  </a:ext>
                </a:extLst>
              </p:cNvPr>
              <p:cNvCxnSpPr>
                <a:cxnSpLocks/>
                <a:stCxn id="19" idx="3"/>
                <a:endCxn id="42" idx="1"/>
              </p:cNvCxnSpPr>
              <p:nvPr/>
            </p:nvCxnSpPr>
            <p:spPr>
              <a:xfrm flipV="1">
                <a:off x="4969063" y="645336"/>
                <a:ext cx="718476" cy="16629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39E76092-DEE2-A1CD-9E1D-833E08B8850F}"/>
                  </a:ext>
                </a:extLst>
              </p:cNvPr>
              <p:cNvCxnSpPr>
                <a:cxnSpLocks/>
                <a:stCxn id="23" idx="3"/>
                <a:endCxn id="52" idx="1"/>
              </p:cNvCxnSpPr>
              <p:nvPr/>
            </p:nvCxnSpPr>
            <p:spPr>
              <a:xfrm>
                <a:off x="4969063" y="1152874"/>
                <a:ext cx="704650" cy="16628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28958F4A-8C84-542A-6D88-D520AE058BA3}"/>
                  </a:ext>
                </a:extLst>
              </p:cNvPr>
              <p:cNvCxnSpPr>
                <a:cxnSpLocks/>
                <a:stCxn id="24" idx="3"/>
                <a:endCxn id="55" idx="1"/>
              </p:cNvCxnSpPr>
              <p:nvPr/>
            </p:nvCxnSpPr>
            <p:spPr>
              <a:xfrm>
                <a:off x="4974386" y="1715082"/>
                <a:ext cx="685501" cy="7360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3EA93E1C-83ED-6C32-A57E-1414E1742C41}"/>
                  </a:ext>
                </a:extLst>
              </p:cNvPr>
              <p:cNvSpPr txBox="1"/>
              <p:nvPr/>
            </p:nvSpPr>
            <p:spPr>
              <a:xfrm>
                <a:off x="7459888" y="425935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C7089113-63CB-E57B-EA43-46FD777E51F7}"/>
                  </a:ext>
                </a:extLst>
              </p:cNvPr>
              <p:cNvSpPr txBox="1"/>
              <p:nvPr/>
            </p:nvSpPr>
            <p:spPr>
              <a:xfrm>
                <a:off x="7459887" y="100136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2617A3F3-903A-60B4-D3F8-913EEFE08FED}"/>
                  </a:ext>
                </a:extLst>
              </p:cNvPr>
              <p:cNvSpPr txBox="1"/>
              <p:nvPr/>
            </p:nvSpPr>
            <p:spPr>
              <a:xfrm>
                <a:off x="7448764" y="153033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3FF5BD71-2602-F779-744B-931E94302984}"/>
                </a:ext>
              </a:extLst>
            </p:cNvPr>
            <p:cNvGrpSpPr/>
            <p:nvPr/>
          </p:nvGrpSpPr>
          <p:grpSpPr>
            <a:xfrm>
              <a:off x="2437201" y="1846521"/>
              <a:ext cx="5645046" cy="1572521"/>
              <a:chOff x="2358349" y="425935"/>
              <a:chExt cx="5645046" cy="1572521"/>
            </a:xfrm>
          </p:grpSpPr>
          <p:pic>
            <p:nvPicPr>
              <p:cNvPr id="73" name="Imagen 72">
                <a:extLst>
                  <a:ext uri="{FF2B5EF4-FFF2-40B4-BE49-F238E27FC236}">
                    <a16:creationId xmlns:a16="http://schemas.microsoft.com/office/drawing/2014/main" id="{DD395A00-E8FE-3DE6-E6A5-59F48514B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459192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74" name="Imagen 73">
                <a:extLst>
                  <a:ext uri="{FF2B5EF4-FFF2-40B4-BE49-F238E27FC236}">
                    <a16:creationId xmlns:a16="http://schemas.microsoft.com/office/drawing/2014/main" id="{B7047307-DB92-6CF9-927B-68A64FFA0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950101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75" name="Imagen 74">
                <a:extLst>
                  <a:ext uri="{FF2B5EF4-FFF2-40B4-BE49-F238E27FC236}">
                    <a16:creationId xmlns:a16="http://schemas.microsoft.com/office/drawing/2014/main" id="{1D1D4B69-FEC2-FC0C-32AE-D084AC0DD9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14386" y="1512309"/>
                <a:ext cx="360000" cy="405545"/>
              </a:xfrm>
              <a:prstGeom prst="rect">
                <a:avLst/>
              </a:prstGeom>
            </p:spPr>
          </p:pic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F8FF937F-2EF6-141F-4238-4189A0A1D071}"/>
                  </a:ext>
                </a:extLst>
              </p:cNvPr>
              <p:cNvCxnSpPr>
                <a:cxnSpLocks/>
                <a:stCxn id="77" idx="1"/>
                <a:endCxn id="73" idx="1"/>
              </p:cNvCxnSpPr>
              <p:nvPr/>
            </p:nvCxnSpPr>
            <p:spPr>
              <a:xfrm flipV="1">
                <a:off x="4156825" y="661965"/>
                <a:ext cx="452238" cy="552273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7" name="Imagen 76">
                <a:extLst>
                  <a:ext uri="{FF2B5EF4-FFF2-40B4-BE49-F238E27FC236}">
                    <a16:creationId xmlns:a16="http://schemas.microsoft.com/office/drawing/2014/main" id="{C7E31D30-9E38-0B9A-CF45-EBD8CF723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2358349" y="723467"/>
                <a:ext cx="1798476" cy="981541"/>
              </a:xfrm>
              <a:prstGeom prst="rect">
                <a:avLst/>
              </a:prstGeom>
            </p:spPr>
          </p:pic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C7D18E4F-1734-9EE8-8012-B141E62BD84E}"/>
                  </a:ext>
                </a:extLst>
              </p:cNvPr>
              <p:cNvCxnSpPr>
                <a:cxnSpLocks/>
                <a:stCxn id="77" idx="1"/>
                <a:endCxn id="75" idx="1"/>
              </p:cNvCxnSpPr>
              <p:nvPr/>
            </p:nvCxnSpPr>
            <p:spPr>
              <a:xfrm>
                <a:off x="4156825" y="1214238"/>
                <a:ext cx="457561" cy="50084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25A603F4-7B07-884B-629A-2D26AA6EE780}"/>
                  </a:ext>
                </a:extLst>
              </p:cNvPr>
              <p:cNvCxnSpPr>
                <a:cxnSpLocks/>
                <a:stCxn id="77" idx="1"/>
                <a:endCxn id="74" idx="1"/>
              </p:cNvCxnSpPr>
              <p:nvPr/>
            </p:nvCxnSpPr>
            <p:spPr>
              <a:xfrm flipV="1">
                <a:off x="4156825" y="1152874"/>
                <a:ext cx="452238" cy="6136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" name="Grupo 79">
                <a:extLst>
                  <a:ext uri="{FF2B5EF4-FFF2-40B4-BE49-F238E27FC236}">
                    <a16:creationId xmlns:a16="http://schemas.microsoft.com/office/drawing/2014/main" id="{91AA19FD-D25F-7766-26D4-CB5F8D074C14}"/>
                  </a:ext>
                </a:extLst>
              </p:cNvPr>
              <p:cNvGrpSpPr/>
              <p:nvPr/>
            </p:nvGrpSpPr>
            <p:grpSpPr>
              <a:xfrm>
                <a:off x="5687539" y="425935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93" name="Imagen 92">
                  <a:extLst>
                    <a:ext uri="{FF2B5EF4-FFF2-40B4-BE49-F238E27FC236}">
                      <a16:creationId xmlns:a16="http://schemas.microsoft.com/office/drawing/2014/main" id="{42FD55A6-B4BF-DC9E-B680-64FA27697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94" name="Gráfico 93">
                  <a:extLst>
                    <a:ext uri="{FF2B5EF4-FFF2-40B4-BE49-F238E27FC236}">
                      <a16:creationId xmlns:a16="http://schemas.microsoft.com/office/drawing/2014/main" id="{02E42866-4467-9C45-167D-2AD604E52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3AE8FF37-FA8F-642D-C54C-E007251660BC}"/>
                  </a:ext>
                </a:extLst>
              </p:cNvPr>
              <p:cNvGrpSpPr/>
              <p:nvPr/>
            </p:nvGrpSpPr>
            <p:grpSpPr>
              <a:xfrm>
                <a:off x="5673713" y="95010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91" name="Imagen 90">
                  <a:extLst>
                    <a:ext uri="{FF2B5EF4-FFF2-40B4-BE49-F238E27FC236}">
                      <a16:creationId xmlns:a16="http://schemas.microsoft.com/office/drawing/2014/main" id="{19E32CFF-BF0E-7980-2FED-F994AD968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92" name="Gráfico 91">
                  <a:extLst>
                    <a:ext uri="{FF2B5EF4-FFF2-40B4-BE49-F238E27FC236}">
                      <a16:creationId xmlns:a16="http://schemas.microsoft.com/office/drawing/2014/main" id="{9CAA14D8-02F4-7E44-0F01-CB30D8D6F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F712917B-B1E2-A2F2-874B-EDE80F97DAFF}"/>
                  </a:ext>
                </a:extLst>
              </p:cNvPr>
              <p:cNvGrpSpPr/>
              <p:nvPr/>
            </p:nvGrpSpPr>
            <p:grpSpPr>
              <a:xfrm>
                <a:off x="5659887" y="150304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89" name="Imagen 88">
                  <a:extLst>
                    <a:ext uri="{FF2B5EF4-FFF2-40B4-BE49-F238E27FC236}">
                      <a16:creationId xmlns:a16="http://schemas.microsoft.com/office/drawing/2014/main" id="{3AB0A1CC-A932-7035-8F21-898EDBF88A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DDA4C4B7-AAEC-AE2B-31E5-E1F3BC406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0539D91A-3F79-DF27-E49F-E581F1426FAC}"/>
                  </a:ext>
                </a:extLst>
              </p:cNvPr>
              <p:cNvCxnSpPr>
                <a:cxnSpLocks/>
                <a:stCxn id="73" idx="3"/>
                <a:endCxn id="93" idx="1"/>
              </p:cNvCxnSpPr>
              <p:nvPr/>
            </p:nvCxnSpPr>
            <p:spPr>
              <a:xfrm flipV="1">
                <a:off x="4969063" y="645336"/>
                <a:ext cx="718476" cy="16629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4553E384-8BD7-D11D-4E77-C3EE431E39FB}"/>
                  </a:ext>
                </a:extLst>
              </p:cNvPr>
              <p:cNvCxnSpPr>
                <a:cxnSpLocks/>
                <a:stCxn id="74" idx="3"/>
                <a:endCxn id="91" idx="1"/>
              </p:cNvCxnSpPr>
              <p:nvPr/>
            </p:nvCxnSpPr>
            <p:spPr>
              <a:xfrm>
                <a:off x="4969063" y="1152874"/>
                <a:ext cx="704650" cy="16628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3F783617-56C6-0830-FB56-FB05295C4B36}"/>
                  </a:ext>
                </a:extLst>
              </p:cNvPr>
              <p:cNvCxnSpPr>
                <a:cxnSpLocks/>
                <a:stCxn id="75" idx="3"/>
                <a:endCxn id="89" idx="1"/>
              </p:cNvCxnSpPr>
              <p:nvPr/>
            </p:nvCxnSpPr>
            <p:spPr>
              <a:xfrm>
                <a:off x="4974386" y="1715082"/>
                <a:ext cx="685501" cy="7360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13D0D7D-7B4C-2E13-E080-E545E7C3FF42}"/>
                  </a:ext>
                </a:extLst>
              </p:cNvPr>
              <p:cNvSpPr txBox="1"/>
              <p:nvPr/>
            </p:nvSpPr>
            <p:spPr>
              <a:xfrm>
                <a:off x="7459888" y="425935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95017984-EB76-203A-104F-436628DACBE1}"/>
                  </a:ext>
                </a:extLst>
              </p:cNvPr>
              <p:cNvSpPr txBox="1"/>
              <p:nvPr/>
            </p:nvSpPr>
            <p:spPr>
              <a:xfrm>
                <a:off x="7459887" y="100136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43B6738A-EEE7-516B-F044-4F82EEB900FA}"/>
                  </a:ext>
                </a:extLst>
              </p:cNvPr>
              <p:cNvSpPr txBox="1"/>
              <p:nvPr/>
            </p:nvSpPr>
            <p:spPr>
              <a:xfrm>
                <a:off x="7448764" y="153033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BB8C4E3-ED9C-367A-9617-9C7CED302BCC}"/>
                </a:ext>
              </a:extLst>
            </p:cNvPr>
            <p:cNvGrpSpPr/>
            <p:nvPr/>
          </p:nvGrpSpPr>
          <p:grpSpPr>
            <a:xfrm>
              <a:off x="2437201" y="5178232"/>
              <a:ext cx="5645046" cy="1572521"/>
              <a:chOff x="2358349" y="425935"/>
              <a:chExt cx="5645046" cy="1572521"/>
            </a:xfrm>
          </p:grpSpPr>
          <p:pic>
            <p:nvPicPr>
              <p:cNvPr id="96" name="Imagen 95">
                <a:extLst>
                  <a:ext uri="{FF2B5EF4-FFF2-40B4-BE49-F238E27FC236}">
                    <a16:creationId xmlns:a16="http://schemas.microsoft.com/office/drawing/2014/main" id="{CCE453EA-E67B-C53C-C088-0EF1EE0EC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459192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97" name="Imagen 96">
                <a:extLst>
                  <a:ext uri="{FF2B5EF4-FFF2-40B4-BE49-F238E27FC236}">
                    <a16:creationId xmlns:a16="http://schemas.microsoft.com/office/drawing/2014/main" id="{CC7BB195-A7D4-2454-D9F0-C87D6FAEA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950101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98" name="Imagen 97">
                <a:extLst>
                  <a:ext uri="{FF2B5EF4-FFF2-40B4-BE49-F238E27FC236}">
                    <a16:creationId xmlns:a16="http://schemas.microsoft.com/office/drawing/2014/main" id="{32FC8BC4-B49B-5F3E-D3CE-2F06BB97F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14386" y="1512309"/>
                <a:ext cx="360000" cy="405545"/>
              </a:xfrm>
              <a:prstGeom prst="rect">
                <a:avLst/>
              </a:prstGeom>
            </p:spPr>
          </p:pic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E966313E-01B0-B8B1-DD6E-8134A73A1507}"/>
                  </a:ext>
                </a:extLst>
              </p:cNvPr>
              <p:cNvCxnSpPr>
                <a:cxnSpLocks/>
                <a:stCxn id="100" idx="1"/>
                <a:endCxn id="96" idx="1"/>
              </p:cNvCxnSpPr>
              <p:nvPr/>
            </p:nvCxnSpPr>
            <p:spPr>
              <a:xfrm flipV="1">
                <a:off x="4156825" y="661965"/>
                <a:ext cx="452238" cy="552273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0" name="Imagen 99">
                <a:extLst>
                  <a:ext uri="{FF2B5EF4-FFF2-40B4-BE49-F238E27FC236}">
                    <a16:creationId xmlns:a16="http://schemas.microsoft.com/office/drawing/2014/main" id="{AD5CCEEC-682D-24C4-6588-5365A1CCA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2358349" y="723467"/>
                <a:ext cx="1798476" cy="981541"/>
              </a:xfrm>
              <a:prstGeom prst="rect">
                <a:avLst/>
              </a:prstGeom>
            </p:spPr>
          </p:pic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654D8C3E-913C-11A2-AD9C-AF19714D0922}"/>
                  </a:ext>
                </a:extLst>
              </p:cNvPr>
              <p:cNvCxnSpPr>
                <a:cxnSpLocks/>
                <a:stCxn id="100" idx="1"/>
                <a:endCxn id="98" idx="1"/>
              </p:cNvCxnSpPr>
              <p:nvPr/>
            </p:nvCxnSpPr>
            <p:spPr>
              <a:xfrm>
                <a:off x="4156825" y="1214238"/>
                <a:ext cx="457561" cy="50084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4E86373D-6E19-EBDD-C516-F9B8D49F9728}"/>
                  </a:ext>
                </a:extLst>
              </p:cNvPr>
              <p:cNvCxnSpPr>
                <a:cxnSpLocks/>
                <a:stCxn id="100" idx="1"/>
                <a:endCxn id="97" idx="1"/>
              </p:cNvCxnSpPr>
              <p:nvPr/>
            </p:nvCxnSpPr>
            <p:spPr>
              <a:xfrm flipV="1">
                <a:off x="4156825" y="1152874"/>
                <a:ext cx="452238" cy="6136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6CE2E563-73B0-C9CA-2C11-FCBEA47E84E3}"/>
                  </a:ext>
                </a:extLst>
              </p:cNvPr>
              <p:cNvGrpSpPr/>
              <p:nvPr/>
            </p:nvGrpSpPr>
            <p:grpSpPr>
              <a:xfrm>
                <a:off x="5687539" y="425935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116" name="Imagen 115">
                  <a:extLst>
                    <a:ext uri="{FF2B5EF4-FFF2-40B4-BE49-F238E27FC236}">
                      <a16:creationId xmlns:a16="http://schemas.microsoft.com/office/drawing/2014/main" id="{1EDE5A39-4D4C-1200-82FF-2CD048F4F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117" name="Gráfico 116">
                  <a:extLst>
                    <a:ext uri="{FF2B5EF4-FFF2-40B4-BE49-F238E27FC236}">
                      <a16:creationId xmlns:a16="http://schemas.microsoft.com/office/drawing/2014/main" id="{77E03923-4167-B96C-D78D-0CF2F15EB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Grupo 103">
                <a:extLst>
                  <a:ext uri="{FF2B5EF4-FFF2-40B4-BE49-F238E27FC236}">
                    <a16:creationId xmlns:a16="http://schemas.microsoft.com/office/drawing/2014/main" id="{A6C22D61-8106-254A-BF83-E7BC5ECBBAC5}"/>
                  </a:ext>
                </a:extLst>
              </p:cNvPr>
              <p:cNvGrpSpPr/>
              <p:nvPr/>
            </p:nvGrpSpPr>
            <p:grpSpPr>
              <a:xfrm>
                <a:off x="5673713" y="95010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114" name="Imagen 113">
                  <a:extLst>
                    <a:ext uri="{FF2B5EF4-FFF2-40B4-BE49-F238E27FC236}">
                      <a16:creationId xmlns:a16="http://schemas.microsoft.com/office/drawing/2014/main" id="{28D79DD7-FAC3-5991-68B6-614A27373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115" name="Gráfico 114">
                  <a:extLst>
                    <a:ext uri="{FF2B5EF4-FFF2-40B4-BE49-F238E27FC236}">
                      <a16:creationId xmlns:a16="http://schemas.microsoft.com/office/drawing/2014/main" id="{624070F8-C01F-FA0D-25E8-FB30F699B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upo 104">
                <a:extLst>
                  <a:ext uri="{FF2B5EF4-FFF2-40B4-BE49-F238E27FC236}">
                    <a16:creationId xmlns:a16="http://schemas.microsoft.com/office/drawing/2014/main" id="{15718681-6487-718F-1C91-8AE4767CBD43}"/>
                  </a:ext>
                </a:extLst>
              </p:cNvPr>
              <p:cNvGrpSpPr/>
              <p:nvPr/>
            </p:nvGrpSpPr>
            <p:grpSpPr>
              <a:xfrm>
                <a:off x="5659887" y="150304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112" name="Imagen 111">
                  <a:extLst>
                    <a:ext uri="{FF2B5EF4-FFF2-40B4-BE49-F238E27FC236}">
                      <a16:creationId xmlns:a16="http://schemas.microsoft.com/office/drawing/2014/main" id="{A1C8A7FB-DE3F-7268-0DF6-15E58ED68D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113" name="Gráfico 112">
                  <a:extLst>
                    <a:ext uri="{FF2B5EF4-FFF2-40B4-BE49-F238E27FC236}">
                      <a16:creationId xmlns:a16="http://schemas.microsoft.com/office/drawing/2014/main" id="{2DFD66A2-50DC-352F-8505-1C0C99F265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BCCC11FF-4E93-C0DD-C532-000E4DA01C36}"/>
                  </a:ext>
                </a:extLst>
              </p:cNvPr>
              <p:cNvCxnSpPr>
                <a:cxnSpLocks/>
                <a:stCxn id="96" idx="3"/>
                <a:endCxn id="116" idx="1"/>
              </p:cNvCxnSpPr>
              <p:nvPr/>
            </p:nvCxnSpPr>
            <p:spPr>
              <a:xfrm flipV="1">
                <a:off x="4969063" y="645336"/>
                <a:ext cx="718476" cy="16629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0A95E64B-2DD0-496D-ED40-8006491B11AA}"/>
                  </a:ext>
                </a:extLst>
              </p:cNvPr>
              <p:cNvCxnSpPr>
                <a:cxnSpLocks/>
                <a:stCxn id="97" idx="3"/>
                <a:endCxn id="114" idx="1"/>
              </p:cNvCxnSpPr>
              <p:nvPr/>
            </p:nvCxnSpPr>
            <p:spPr>
              <a:xfrm>
                <a:off x="4969063" y="1152874"/>
                <a:ext cx="704650" cy="16628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D42FA45C-1346-09F3-F083-4AF48568EDAB}"/>
                  </a:ext>
                </a:extLst>
              </p:cNvPr>
              <p:cNvCxnSpPr>
                <a:cxnSpLocks/>
                <a:stCxn id="98" idx="3"/>
                <a:endCxn id="112" idx="1"/>
              </p:cNvCxnSpPr>
              <p:nvPr/>
            </p:nvCxnSpPr>
            <p:spPr>
              <a:xfrm>
                <a:off x="4974386" y="1715082"/>
                <a:ext cx="685501" cy="7360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926F949D-E810-F023-B8FA-C46E656FA2DF}"/>
                  </a:ext>
                </a:extLst>
              </p:cNvPr>
              <p:cNvSpPr txBox="1"/>
              <p:nvPr/>
            </p:nvSpPr>
            <p:spPr>
              <a:xfrm>
                <a:off x="7459888" y="425935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AA59EEDD-6B6C-7AF0-F460-C0AB4A9F8F1E}"/>
                  </a:ext>
                </a:extLst>
              </p:cNvPr>
              <p:cNvSpPr txBox="1"/>
              <p:nvPr/>
            </p:nvSpPr>
            <p:spPr>
              <a:xfrm>
                <a:off x="7459887" y="100136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74656A39-7711-1BFA-26B1-F14231035E92}"/>
                  </a:ext>
                </a:extLst>
              </p:cNvPr>
              <p:cNvSpPr txBox="1"/>
              <p:nvPr/>
            </p:nvSpPr>
            <p:spPr>
              <a:xfrm>
                <a:off x="7448764" y="153033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</p:grp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BA3F9E77-370B-C44B-32AE-6DB0292B045A}"/>
                </a:ext>
              </a:extLst>
            </p:cNvPr>
            <p:cNvGrpSpPr/>
            <p:nvPr/>
          </p:nvGrpSpPr>
          <p:grpSpPr>
            <a:xfrm>
              <a:off x="2440466" y="3505661"/>
              <a:ext cx="5645046" cy="1572521"/>
              <a:chOff x="2358349" y="425935"/>
              <a:chExt cx="5645046" cy="1572521"/>
            </a:xfrm>
          </p:grpSpPr>
          <p:pic>
            <p:nvPicPr>
              <p:cNvPr id="119" name="Imagen 118">
                <a:extLst>
                  <a:ext uri="{FF2B5EF4-FFF2-40B4-BE49-F238E27FC236}">
                    <a16:creationId xmlns:a16="http://schemas.microsoft.com/office/drawing/2014/main" id="{A176B053-2B0A-1B47-DDA7-1662BEC45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459192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120" name="Imagen 119">
                <a:extLst>
                  <a:ext uri="{FF2B5EF4-FFF2-40B4-BE49-F238E27FC236}">
                    <a16:creationId xmlns:a16="http://schemas.microsoft.com/office/drawing/2014/main" id="{83104E2E-F5B2-BFAE-CB0C-44CAA35B0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09063" y="950101"/>
                <a:ext cx="360000" cy="405545"/>
              </a:xfrm>
              <a:prstGeom prst="rect">
                <a:avLst/>
              </a:prstGeom>
            </p:spPr>
          </p:pic>
          <p:pic>
            <p:nvPicPr>
              <p:cNvPr id="121" name="Imagen 120">
                <a:extLst>
                  <a:ext uri="{FF2B5EF4-FFF2-40B4-BE49-F238E27FC236}">
                    <a16:creationId xmlns:a16="http://schemas.microsoft.com/office/drawing/2014/main" id="{64841ACB-F11F-FB9E-441D-FF8B0C7BB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614386" y="1512309"/>
                <a:ext cx="360000" cy="405545"/>
              </a:xfrm>
              <a:prstGeom prst="rect">
                <a:avLst/>
              </a:prstGeom>
            </p:spPr>
          </p:pic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376745A2-B8E0-05A6-AD3E-FE60FFE53C81}"/>
                  </a:ext>
                </a:extLst>
              </p:cNvPr>
              <p:cNvCxnSpPr>
                <a:cxnSpLocks/>
                <a:stCxn id="123" idx="1"/>
                <a:endCxn id="119" idx="1"/>
              </p:cNvCxnSpPr>
              <p:nvPr/>
            </p:nvCxnSpPr>
            <p:spPr>
              <a:xfrm flipV="1">
                <a:off x="4156825" y="661965"/>
                <a:ext cx="452238" cy="552273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" name="Imagen 122">
                <a:extLst>
                  <a:ext uri="{FF2B5EF4-FFF2-40B4-BE49-F238E27FC236}">
                    <a16:creationId xmlns:a16="http://schemas.microsoft.com/office/drawing/2014/main" id="{58F4EB4F-BB36-B0AC-EC7A-DC48D995B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2358349" y="723467"/>
                <a:ext cx="1798476" cy="981541"/>
              </a:xfrm>
              <a:prstGeom prst="rect">
                <a:avLst/>
              </a:prstGeom>
            </p:spPr>
          </p:pic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8BC906CC-FC99-5D58-03EB-F19E290FE54E}"/>
                  </a:ext>
                </a:extLst>
              </p:cNvPr>
              <p:cNvCxnSpPr>
                <a:cxnSpLocks/>
                <a:stCxn id="123" idx="1"/>
                <a:endCxn id="121" idx="1"/>
              </p:cNvCxnSpPr>
              <p:nvPr/>
            </p:nvCxnSpPr>
            <p:spPr>
              <a:xfrm>
                <a:off x="4156825" y="1214238"/>
                <a:ext cx="457561" cy="50084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B4EB451A-CB42-F0DE-4593-9AF989A5A68A}"/>
                  </a:ext>
                </a:extLst>
              </p:cNvPr>
              <p:cNvCxnSpPr>
                <a:cxnSpLocks/>
                <a:stCxn id="123" idx="1"/>
                <a:endCxn id="120" idx="1"/>
              </p:cNvCxnSpPr>
              <p:nvPr/>
            </p:nvCxnSpPr>
            <p:spPr>
              <a:xfrm flipV="1">
                <a:off x="4156825" y="1152874"/>
                <a:ext cx="452238" cy="61364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upo 125">
                <a:extLst>
                  <a:ext uri="{FF2B5EF4-FFF2-40B4-BE49-F238E27FC236}">
                    <a16:creationId xmlns:a16="http://schemas.microsoft.com/office/drawing/2014/main" id="{F1236F4A-E9BA-4084-6725-5D301D98523F}"/>
                  </a:ext>
                </a:extLst>
              </p:cNvPr>
              <p:cNvGrpSpPr/>
              <p:nvPr/>
            </p:nvGrpSpPr>
            <p:grpSpPr>
              <a:xfrm>
                <a:off x="5687539" y="425935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139" name="Imagen 138">
                  <a:extLst>
                    <a:ext uri="{FF2B5EF4-FFF2-40B4-BE49-F238E27FC236}">
                      <a16:creationId xmlns:a16="http://schemas.microsoft.com/office/drawing/2014/main" id="{B7A82264-E0FD-648C-E05D-92FFBDC03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140" name="Gráfico 139">
                  <a:extLst>
                    <a:ext uri="{FF2B5EF4-FFF2-40B4-BE49-F238E27FC236}">
                      <a16:creationId xmlns:a16="http://schemas.microsoft.com/office/drawing/2014/main" id="{E05F4F8B-DEDF-1631-A6FB-875348FA16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127" name="Grupo 126">
                <a:extLst>
                  <a:ext uri="{FF2B5EF4-FFF2-40B4-BE49-F238E27FC236}">
                    <a16:creationId xmlns:a16="http://schemas.microsoft.com/office/drawing/2014/main" id="{1030C8F1-DDE6-589B-391D-69C85DD5E7EB}"/>
                  </a:ext>
                </a:extLst>
              </p:cNvPr>
              <p:cNvGrpSpPr/>
              <p:nvPr/>
            </p:nvGrpSpPr>
            <p:grpSpPr>
              <a:xfrm>
                <a:off x="5673713" y="95010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137" name="Imagen 136">
                  <a:extLst>
                    <a:ext uri="{FF2B5EF4-FFF2-40B4-BE49-F238E27FC236}">
                      <a16:creationId xmlns:a16="http://schemas.microsoft.com/office/drawing/2014/main" id="{12A2E416-16BD-C3E4-6C4F-B9B8121AD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138" name="Gráfico 137">
                  <a:extLst>
                    <a:ext uri="{FF2B5EF4-FFF2-40B4-BE49-F238E27FC236}">
                      <a16:creationId xmlns:a16="http://schemas.microsoft.com/office/drawing/2014/main" id="{93212CCA-5307-4DF6-7663-5045E0461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Grupo 127">
                <a:extLst>
                  <a:ext uri="{FF2B5EF4-FFF2-40B4-BE49-F238E27FC236}">
                    <a16:creationId xmlns:a16="http://schemas.microsoft.com/office/drawing/2014/main" id="{1B4AEBB4-74B6-66D5-809E-A96FEB6836C8}"/>
                  </a:ext>
                </a:extLst>
              </p:cNvPr>
              <p:cNvGrpSpPr/>
              <p:nvPr/>
            </p:nvGrpSpPr>
            <p:grpSpPr>
              <a:xfrm>
                <a:off x="5659887" y="1503041"/>
                <a:ext cx="1772349" cy="495415"/>
                <a:chOff x="5687539" y="425935"/>
                <a:chExt cx="1772349" cy="495415"/>
              </a:xfrm>
            </p:grpSpPr>
            <p:pic>
              <p:nvPicPr>
                <p:cNvPr id="135" name="Imagen 134">
                  <a:extLst>
                    <a:ext uri="{FF2B5EF4-FFF2-40B4-BE49-F238E27FC236}">
                      <a16:creationId xmlns:a16="http://schemas.microsoft.com/office/drawing/2014/main" id="{37C226C1-EF04-50EB-CDD7-857C0A368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5687539" y="425935"/>
                  <a:ext cx="720000" cy="438802"/>
                </a:xfrm>
                <a:prstGeom prst="rect">
                  <a:avLst/>
                </a:prstGeom>
              </p:spPr>
            </p:pic>
            <p:pic>
              <p:nvPicPr>
                <p:cNvPr id="136" name="Gráfico 135">
                  <a:extLst>
                    <a:ext uri="{FF2B5EF4-FFF2-40B4-BE49-F238E27FC236}">
                      <a16:creationId xmlns:a16="http://schemas.microsoft.com/office/drawing/2014/main" id="{E926AB33-C95D-9107-4C68-CC3FF1E0D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26758" t="13854" r="17364" b="65662"/>
                <a:stretch/>
              </p:blipFill>
              <p:spPr>
                <a:xfrm>
                  <a:off x="6559888" y="454709"/>
                  <a:ext cx="900000" cy="466641"/>
                </a:xfrm>
                <a:prstGeom prst="rect">
                  <a:avLst/>
                </a:prstGeom>
              </p:spPr>
            </p:pic>
          </p:grpSp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D7DC5F4C-21AA-CCBA-3D65-B0C3813DB08B}"/>
                  </a:ext>
                </a:extLst>
              </p:cNvPr>
              <p:cNvCxnSpPr>
                <a:cxnSpLocks/>
                <a:stCxn id="119" idx="3"/>
                <a:endCxn id="139" idx="1"/>
              </p:cNvCxnSpPr>
              <p:nvPr/>
            </p:nvCxnSpPr>
            <p:spPr>
              <a:xfrm flipV="1">
                <a:off x="4969063" y="645336"/>
                <a:ext cx="718476" cy="16629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>
                <a:extLst>
                  <a:ext uri="{FF2B5EF4-FFF2-40B4-BE49-F238E27FC236}">
                    <a16:creationId xmlns:a16="http://schemas.microsoft.com/office/drawing/2014/main" id="{64D3DEB8-3ADE-E516-4ACC-906F2BD87B5A}"/>
                  </a:ext>
                </a:extLst>
              </p:cNvPr>
              <p:cNvCxnSpPr>
                <a:cxnSpLocks/>
                <a:stCxn id="120" idx="3"/>
                <a:endCxn id="137" idx="1"/>
              </p:cNvCxnSpPr>
              <p:nvPr/>
            </p:nvCxnSpPr>
            <p:spPr>
              <a:xfrm>
                <a:off x="4969063" y="1152874"/>
                <a:ext cx="704650" cy="16628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>
                <a:extLst>
                  <a:ext uri="{FF2B5EF4-FFF2-40B4-BE49-F238E27FC236}">
                    <a16:creationId xmlns:a16="http://schemas.microsoft.com/office/drawing/2014/main" id="{4EF1AD80-EC52-E31D-3FFC-F4B7EA3E3627}"/>
                  </a:ext>
                </a:extLst>
              </p:cNvPr>
              <p:cNvCxnSpPr>
                <a:cxnSpLocks/>
                <a:stCxn id="121" idx="3"/>
                <a:endCxn id="135" idx="1"/>
              </p:cNvCxnSpPr>
              <p:nvPr/>
            </p:nvCxnSpPr>
            <p:spPr>
              <a:xfrm>
                <a:off x="4974386" y="1715082"/>
                <a:ext cx="685501" cy="7360"/>
              </a:xfrm>
              <a:prstGeom prst="line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ED37D715-A91D-A6E3-CE43-590F3F0D4B97}"/>
                  </a:ext>
                </a:extLst>
              </p:cNvPr>
              <p:cNvSpPr txBox="1"/>
              <p:nvPr/>
            </p:nvSpPr>
            <p:spPr>
              <a:xfrm>
                <a:off x="7459888" y="425935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B750DFA0-B96E-712B-8357-BE51ABA4791F}"/>
                  </a:ext>
                </a:extLst>
              </p:cNvPr>
              <p:cNvSpPr txBox="1"/>
              <p:nvPr/>
            </p:nvSpPr>
            <p:spPr>
              <a:xfrm>
                <a:off x="7459887" y="100136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9C9B2E70-B46E-55AD-8D6B-1256D1CBE723}"/>
                  </a:ext>
                </a:extLst>
              </p:cNvPr>
              <p:cNvSpPr txBox="1"/>
              <p:nvPr/>
            </p:nvSpPr>
            <p:spPr>
              <a:xfrm>
                <a:off x="7448764" y="1530339"/>
                <a:ext cx="54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x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3859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Biotech</dc:creator>
  <cp:lastModifiedBy>Juan Pablo Biotech</cp:lastModifiedBy>
  <cp:revision>1</cp:revision>
  <dcterms:created xsi:type="dcterms:W3CDTF">2023-10-11T02:57:26Z</dcterms:created>
  <dcterms:modified xsi:type="dcterms:W3CDTF">2023-10-11T03:27:44Z</dcterms:modified>
</cp:coreProperties>
</file>