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475-F16B-475D-B998-B3D82799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7D297-0160-4134-A9C7-73373CAFB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813A-9A5D-4335-8A53-9767A84C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CB60-F445-4BF8-8BAE-600DF5B9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BDE6-BD6C-4D98-80C5-DD8FEA4D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575C-CB44-46C2-97CF-2EEF208D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1112D-A7B6-4122-AC9A-A3DA4BB7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4B1B-1B3B-472A-8A8C-B572FDF6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8789-DB58-4E1B-A439-A7C42437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558B-0D87-4956-831E-1FE71CDF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5D4B5-3F4A-4AC7-89D9-3C5C09AE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1FA7F-8F7D-420A-9D0F-F5BF49DD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0D1B-2733-4D91-BDC7-B1E3C36D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362-2205-4E31-9D56-92119ADB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986-E48F-463F-8008-27284FB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E1C2-63D5-4D04-9B47-3917B4B7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4C2E-12DC-4DBF-88D2-B852B38E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4676-5FAD-4965-9E40-F59AD2CF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672F-1281-45F5-9B45-AD16FD7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F50D-7F96-429F-8318-32528092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3FF7-EA19-4E47-B7C0-5F635A20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FB4A-4E81-4469-82FB-FFD10269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5C64-A614-44A5-87B2-8952EB69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F901-227E-41E3-BFA5-E38F7432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ABA6-CBE4-42C9-A13E-169939E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8CE0-5551-4C6E-A919-423E8A6D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CB95-B29B-472B-A01C-3C6CDF78C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D398-03F6-4F8C-B396-586086E0E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5C98-76E9-472A-8AD3-56B76339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62EE-97B7-415B-8C99-215E5E2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1FEF-0600-4243-A51A-71D1031B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829B-37E5-48EF-A4B1-D516E076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A7AD-6614-4F99-AC8F-49339F54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7FDAF-059A-4EE9-8118-4A8C6B3B0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953F7-B615-42EA-B4E2-AA754317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8415B-BB42-4F32-B7E2-58183210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15AC9-65EE-4406-A55F-4FE26655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3928-B10F-4755-BC2C-7723D795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9E93E-9396-4B13-A447-6BF9308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DFE2-38BC-4E95-998E-9D1158C0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3FD25-768C-4597-95D5-FEB23CCB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52325-C321-4C27-8053-474D87B2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CE955-B329-4F9B-9387-E731A70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0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EA9FE-BF90-490A-9E87-358771BB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DB820-9BB0-4C02-80EA-DE305F6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BFAC6-CA94-43BB-875D-AEDACD3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1F7A-BAE4-46DF-874D-AB2A694F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DA3A-504F-4649-8614-ED3158F3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3FFC-40D4-4DAA-9745-90CA10CF5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147E-2A9E-43B5-AC44-075DD85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971DD-A253-4A4B-8D48-4A3A7FA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EF926-0031-4612-8A58-FBEFCF1D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576D-5D7F-4C30-96B1-5A2D74D4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5EEA3-57F6-4E84-BE36-1801FD75D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58123-E3BF-45EF-BD31-AD359101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765B-7B82-4497-B830-3EDC760A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B9BA-C85C-4B5A-BE04-C2CF1F18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14C9-DFE7-4C1F-AB8A-B4D80C7D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39B4A-3E04-4A43-B9F9-C282890D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F53E-7E09-45D0-9B6D-0337B239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77B1-F9DB-40B0-864F-B47BB8537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2F29-A370-4A19-8DC0-7937BACFB9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C43E-F2F6-4325-9A4A-16FC6383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6F5F-6EAC-45AC-B547-0AEFE825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DB5C-B9D0-43DD-9B5A-52A013EE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842367-09AD-43D8-9A56-4EA03C3A1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01" b="89875" l="21181" r="82500">
                        <a14:foregroundMark x1="47917" y1="18372" x2="47917" y2="18372"/>
                        <a14:foregroundMark x1="47222" y1="19415" x2="47222" y2="19415"/>
                        <a14:foregroundMark x1="48611" y1="15553" x2="48611" y2="15553"/>
                        <a14:foregroundMark x1="50972" y1="14509" x2="50972" y2="14509"/>
                        <a14:foregroundMark x1="50625" y1="17850" x2="50625" y2="17850"/>
                        <a14:foregroundMark x1="55694" y1="80376" x2="62500" y2="89875"/>
                        <a14:foregroundMark x1="62500" y1="89875" x2="56111" y2="79332"/>
                        <a14:foregroundMark x1="56111" y1="79332" x2="55903" y2="79332"/>
                        <a14:foregroundMark x1="79375" y1="70459" x2="79861" y2="70981"/>
                        <a14:foregroundMark x1="81389" y1="70981" x2="82569" y2="70981"/>
                        <a14:foregroundMark x1="24236" y1="80376" x2="23889" y2="81942"/>
                        <a14:foregroundMark x1="21736" y1="83403" x2="21181" y2="85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18" t="11700" r="13692" b="7495"/>
          <a:stretch/>
        </p:blipFill>
        <p:spPr bwMode="auto">
          <a:xfrm>
            <a:off x="668007" y="622789"/>
            <a:ext cx="3027876" cy="23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58B8B-DECD-4AB3-8C5E-3EDAFAC6C2F5}"/>
              </a:ext>
            </a:extLst>
          </p:cNvPr>
          <p:cNvSpPr txBox="1"/>
          <p:nvPr/>
        </p:nvSpPr>
        <p:spPr>
          <a:xfrm>
            <a:off x="1209548" y="206670"/>
            <a:ext cx="19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Century Gothic" panose="020B0502020202020204" pitchFamily="34" charset="0"/>
              </a:rPr>
              <a:t>A. thaliana</a:t>
            </a:r>
          </a:p>
        </p:txBody>
      </p:sp>
      <p:pic>
        <p:nvPicPr>
          <p:cNvPr id="1028" name="Picture 4" descr="Resultado de imagen para arabidopsis thaliana cell culture">
            <a:extLst>
              <a:ext uri="{FF2B5EF4-FFF2-40B4-BE49-F238E27FC236}">
                <a16:creationId xmlns:a16="http://schemas.microsoft.com/office/drawing/2014/main" id="{B7812245-05DC-4EEE-8F66-490418A40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3185" r="48374" b="38309"/>
          <a:stretch/>
        </p:blipFill>
        <p:spPr bwMode="auto">
          <a:xfrm>
            <a:off x="4682494" y="703043"/>
            <a:ext cx="2581351" cy="2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D47C2-6F4C-47E7-AA21-1CC4695D2F3A}"/>
              </a:ext>
            </a:extLst>
          </p:cNvPr>
          <p:cNvSpPr txBox="1"/>
          <p:nvPr/>
        </p:nvSpPr>
        <p:spPr>
          <a:xfrm>
            <a:off x="5000772" y="269726"/>
            <a:ext cx="19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Cell culture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079B61-F542-4921-B670-C733116CEAE4}"/>
              </a:ext>
            </a:extLst>
          </p:cNvPr>
          <p:cNvSpPr/>
          <p:nvPr/>
        </p:nvSpPr>
        <p:spPr>
          <a:xfrm>
            <a:off x="3695883" y="1583140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7FDD77-1BA6-497E-8544-D9DFDE021EE5}"/>
              </a:ext>
            </a:extLst>
          </p:cNvPr>
          <p:cNvSpPr/>
          <p:nvPr/>
        </p:nvSpPr>
        <p:spPr>
          <a:xfrm>
            <a:off x="7631332" y="1583140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DA0D-E553-47A0-A1B3-FA81A07D6A1C}"/>
              </a:ext>
            </a:extLst>
          </p:cNvPr>
          <p:cNvSpPr txBox="1"/>
          <p:nvPr/>
        </p:nvSpPr>
        <p:spPr>
          <a:xfrm>
            <a:off x="8612969" y="1255594"/>
            <a:ext cx="289209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High salinity conditions for 0.5, 1, 2, 4, 12, 24, 48 and 72 h (n = 3).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C439C2-9753-4AE3-A7A7-6B33ECC1551C}"/>
              </a:ext>
            </a:extLst>
          </p:cNvPr>
          <p:cNvSpPr/>
          <p:nvPr/>
        </p:nvSpPr>
        <p:spPr>
          <a:xfrm rot="5400000">
            <a:off x="9683702" y="3159271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Resultado de imagen para hplc ms">
            <a:extLst>
              <a:ext uri="{FF2B5EF4-FFF2-40B4-BE49-F238E27FC236}">
                <a16:creationId xmlns:a16="http://schemas.microsoft.com/office/drawing/2014/main" id="{E0F064DC-3DF0-40E6-A24F-BED51872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56" y="3916125"/>
            <a:ext cx="3824587" cy="27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FAB623-9C4B-4024-BC9E-98DEC4909E91}"/>
              </a:ext>
            </a:extLst>
          </p:cNvPr>
          <p:cNvSpPr txBox="1"/>
          <p:nvPr/>
        </p:nvSpPr>
        <p:spPr>
          <a:xfrm>
            <a:off x="5550048" y="4720862"/>
            <a:ext cx="2456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Metabolites quantification </a:t>
            </a:r>
            <a:r>
              <a:rPr lang="en-US" sz="2200">
                <a:latin typeface="Century Gothic" panose="020B0502020202020204" pitchFamily="34" charset="0"/>
              </a:rPr>
              <a:t>trough </a:t>
            </a:r>
            <a:r>
              <a:rPr lang="en-US" sz="2200" dirty="0">
                <a:latin typeface="Century Gothic" panose="020B0502020202020204" pitchFamily="34" charset="0"/>
              </a:rPr>
              <a:t>L</a:t>
            </a:r>
            <a:r>
              <a:rPr lang="en-US" sz="2200">
                <a:latin typeface="Century Gothic" panose="020B0502020202020204" pitchFamily="34" charset="0"/>
              </a:rPr>
              <a:t>C</a:t>
            </a:r>
            <a:r>
              <a:rPr lang="en-US" sz="2200" dirty="0">
                <a:latin typeface="Century Gothic" panose="020B0502020202020204" pitchFamily="34" charset="0"/>
              </a:rPr>
              <a:t>/MS </a:t>
            </a:r>
            <a:r>
              <a:rPr lang="en-US" sz="2200">
                <a:latin typeface="Century Gothic" panose="020B0502020202020204" pitchFamily="34" charset="0"/>
              </a:rPr>
              <a:t>and </a:t>
            </a:r>
            <a:r>
              <a:rPr lang="en-US" sz="2200" dirty="0">
                <a:latin typeface="Century Gothic" panose="020B0502020202020204" pitchFamily="34" charset="0"/>
              </a:rPr>
              <a:t>G</a:t>
            </a:r>
            <a:r>
              <a:rPr lang="en-US" sz="2200">
                <a:latin typeface="Century Gothic" panose="020B0502020202020204" pitchFamily="34" charset="0"/>
              </a:rPr>
              <a:t>C</a:t>
            </a:r>
            <a:r>
              <a:rPr lang="en-US" sz="2200" dirty="0">
                <a:latin typeface="Century Gothic" panose="020B0502020202020204" pitchFamily="34" charset="0"/>
              </a:rPr>
              <a:t>/MS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EFB16B-1750-4886-9AFB-964890BD436F}"/>
              </a:ext>
            </a:extLst>
          </p:cNvPr>
          <p:cNvSpPr/>
          <p:nvPr/>
        </p:nvSpPr>
        <p:spPr>
          <a:xfrm rot="10800000">
            <a:off x="4586237" y="4954137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9F23FDC-400F-447D-BF15-1FB8E2ED4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2537"/>
              </p:ext>
            </p:extLst>
          </p:nvPr>
        </p:nvGraphicFramePr>
        <p:xfrm>
          <a:off x="548466" y="4273146"/>
          <a:ext cx="3824586" cy="230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74862">
                  <a:extLst>
                    <a:ext uri="{9D8B030D-6E8A-4147-A177-3AD203B41FA5}">
                      <a16:colId xmlns:a16="http://schemas.microsoft.com/office/drawing/2014/main" val="1681152923"/>
                    </a:ext>
                  </a:extLst>
                </a:gridCol>
                <a:gridCol w="1274862">
                  <a:extLst>
                    <a:ext uri="{9D8B030D-6E8A-4147-A177-3AD203B41FA5}">
                      <a16:colId xmlns:a16="http://schemas.microsoft.com/office/drawing/2014/main" val="899190871"/>
                    </a:ext>
                  </a:extLst>
                </a:gridCol>
                <a:gridCol w="1274862">
                  <a:extLst>
                    <a:ext uri="{9D8B030D-6E8A-4147-A177-3AD203B41FA5}">
                      <a16:colId xmlns:a16="http://schemas.microsoft.com/office/drawing/2014/main" val="203930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Metabolite (MET)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Time in hours (TIME)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Relative quantity (QT)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9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803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CE7F291-8684-46A0-BB4D-6E574DF51C67}"/>
              </a:ext>
            </a:extLst>
          </p:cNvPr>
          <p:cNvSpPr txBox="1"/>
          <p:nvPr/>
        </p:nvSpPr>
        <p:spPr>
          <a:xfrm>
            <a:off x="1488362" y="3739205"/>
            <a:ext cx="19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8E6CC-44F9-442A-8B42-C50C91BB1056}"/>
              </a:ext>
            </a:extLst>
          </p:cNvPr>
          <p:cNvSpPr txBox="1"/>
          <p:nvPr/>
        </p:nvSpPr>
        <p:spPr>
          <a:xfrm>
            <a:off x="9043452" y="763889"/>
            <a:ext cx="19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150928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7</cp:revision>
  <dcterms:created xsi:type="dcterms:W3CDTF">2021-02-16T18:17:09Z</dcterms:created>
  <dcterms:modified xsi:type="dcterms:W3CDTF">2021-02-17T03:57:20Z</dcterms:modified>
</cp:coreProperties>
</file>