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52048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01553"/>
            <a:ext cx="8640366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14319"/>
            <a:ext cx="8640366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5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25823"/>
            <a:ext cx="248410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25823"/>
            <a:ext cx="7308310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525704"/>
            <a:ext cx="9936421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095459"/>
            <a:ext cx="9936421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629117"/>
            <a:ext cx="4896207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629117"/>
            <a:ext cx="4896207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25824"/>
            <a:ext cx="9936421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00205"/>
            <a:ext cx="487370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235432"/>
            <a:ext cx="487370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00205"/>
            <a:ext cx="489770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235432"/>
            <a:ext cx="4897708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1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07988"/>
            <a:ext cx="371565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881140"/>
            <a:ext cx="5832247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835944"/>
            <a:ext cx="371565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07988"/>
            <a:ext cx="371565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881140"/>
            <a:ext cx="5832247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835944"/>
            <a:ext cx="371565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25824"/>
            <a:ext cx="993642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629117"/>
            <a:ext cx="9936421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5672161"/>
            <a:ext cx="259211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83AA-35B8-4865-8353-9E249B3F5A94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5672161"/>
            <a:ext cx="388816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5672161"/>
            <a:ext cx="259211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8E36-C1F7-4C1C-A41F-63394E000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9D670E-BD76-4918-B216-E40225FF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0" y="715423"/>
            <a:ext cx="4985359" cy="373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to Chocolate Chip Cookie (One Bowl - 5 Ingredients ...">
            <a:extLst>
              <a:ext uri="{FF2B5EF4-FFF2-40B4-BE49-F238E27FC236}">
                <a16:creationId xmlns:a16="http://schemas.microsoft.com/office/drawing/2014/main" id="{9A0E3030-D63F-46F1-B788-84BC80E8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10" y="1538590"/>
            <a:ext cx="2788166" cy="276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ACD660B-236D-494D-880D-692A0F31E21A}"/>
              </a:ext>
            </a:extLst>
          </p:cNvPr>
          <p:cNvSpPr/>
          <p:nvPr/>
        </p:nvSpPr>
        <p:spPr>
          <a:xfrm>
            <a:off x="5654242" y="2179400"/>
            <a:ext cx="1929008" cy="8110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F0A9B-9725-474B-A4AC-AE1AEB91FEA0}"/>
              </a:ext>
            </a:extLst>
          </p:cNvPr>
          <p:cNvSpPr txBox="1"/>
          <p:nvPr/>
        </p:nvSpPr>
        <p:spPr>
          <a:xfrm>
            <a:off x="2109559" y="185407"/>
            <a:ext cx="20116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</a:rPr>
              <a:t>Population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B6BE1-311B-45AC-98C6-F72C7A0B3805}"/>
              </a:ext>
            </a:extLst>
          </p:cNvPr>
          <p:cNvSpPr txBox="1"/>
          <p:nvPr/>
        </p:nvSpPr>
        <p:spPr>
          <a:xfrm>
            <a:off x="8642623" y="984340"/>
            <a:ext cx="1354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entury Gothic" panose="020B0502020202020204" pitchFamily="34" charset="0"/>
              </a:rPr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56CCB2-763D-4B71-821A-3094D71C8368}"/>
              </a:ext>
            </a:extLst>
          </p:cNvPr>
          <p:cNvSpPr txBox="1"/>
          <p:nvPr/>
        </p:nvSpPr>
        <p:spPr>
          <a:xfrm>
            <a:off x="5842792" y="1763902"/>
            <a:ext cx="1465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>
                <a:latin typeface="Century Gothic" panose="020B0502020202020204" pitchFamily="34" charset="0"/>
              </a:rPr>
              <a:t>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CB5CF-2849-4B46-8C5D-A86DDB6A2AA2}"/>
              </a:ext>
            </a:extLst>
          </p:cNvPr>
          <p:cNvSpPr txBox="1"/>
          <p:nvPr/>
        </p:nvSpPr>
        <p:spPr>
          <a:xfrm>
            <a:off x="1499957" y="4507399"/>
            <a:ext cx="3230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 Gothic" panose="020B0502020202020204" pitchFamily="34" charset="0"/>
                <a:ea typeface="Calibri" panose="020F0502020204030204" pitchFamily="34" charset="0"/>
              </a:rPr>
              <a:t>Size: N</a:t>
            </a:r>
            <a:endParaRPr lang="en-US" sz="2500" dirty="0">
              <a:latin typeface="Century Gothic" panose="020B0502020202020204" pitchFamily="34" charset="0"/>
            </a:endParaRPr>
          </a:p>
          <a:p>
            <a:pPr algn="ctr"/>
            <a:r>
              <a:rPr lang="en-US" sz="2500" dirty="0">
                <a:latin typeface="Century Gothic" panose="020B0502020202020204" pitchFamily="34" charset="0"/>
              </a:rPr>
              <a:t>Parameters: </a:t>
            </a:r>
            <a:r>
              <a:rPr lang="en-US" sz="2500" dirty="0">
                <a:latin typeface="Century Gothic" panose="020B0502020202020204" pitchFamily="34" charset="0"/>
                <a:ea typeface="Calibri" panose="020F0502020204030204" pitchFamily="34" charset="0"/>
              </a:rPr>
              <a:t>µ, σ</a:t>
            </a:r>
            <a:r>
              <a:rPr lang="en-US" sz="2500" baseline="30000" dirty="0">
                <a:latin typeface="Century Gothic" panose="020B0502020202020204" pitchFamily="34" charset="0"/>
                <a:ea typeface="Calibri" panose="020F0502020204030204" pitchFamily="34" charset="0"/>
              </a:rPr>
              <a:t>2</a:t>
            </a:r>
            <a:r>
              <a:rPr lang="en-US" sz="2500" dirty="0">
                <a:latin typeface="Century Gothic" panose="020B0502020202020204" pitchFamily="34" charset="0"/>
                <a:ea typeface="Calibri" panose="020F0502020204030204" pitchFamily="34" charset="0"/>
              </a:rPr>
              <a:t>, σ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ED9BC7-A1AA-423C-9236-FBF2E15CECDE}"/>
              </a:ext>
            </a:extLst>
          </p:cNvPr>
          <p:cNvSpPr txBox="1"/>
          <p:nvPr/>
        </p:nvSpPr>
        <p:spPr>
          <a:xfrm>
            <a:off x="7704272" y="4461234"/>
            <a:ext cx="323088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Century Gothic" panose="020B0502020202020204" pitchFamily="34" charset="0"/>
              </a:rPr>
              <a:t>Size: n</a:t>
            </a:r>
          </a:p>
          <a:p>
            <a:pPr algn="ctr"/>
            <a:r>
              <a:rPr lang="en-US" sz="2500" dirty="0">
                <a:latin typeface="Century Gothic" panose="020B0502020202020204" pitchFamily="34" charset="0"/>
              </a:rPr>
              <a:t>Statistics: </a:t>
            </a:r>
            <a:r>
              <a:rPr lang="en-US" sz="2800" dirty="0">
                <a:solidFill>
                  <a:srgbClr val="2E2E30"/>
                </a:solidFill>
                <a:latin typeface="ProximaNovaRegular"/>
              </a:rPr>
              <a:t>x̄, </a:t>
            </a:r>
            <a:r>
              <a:rPr lang="en-US" sz="2800" dirty="0">
                <a:solidFill>
                  <a:srgbClr val="2E2E30"/>
                </a:solidFill>
                <a:latin typeface="Century Gothic" panose="020B0502020202020204" pitchFamily="34" charset="0"/>
              </a:rPr>
              <a:t>s</a:t>
            </a:r>
            <a:r>
              <a:rPr lang="en-US" sz="2800" baseline="30000" dirty="0">
                <a:solidFill>
                  <a:srgbClr val="2E2E30"/>
                </a:solidFill>
                <a:latin typeface="Century Gothic" panose="020B0502020202020204" pitchFamily="34" charset="0"/>
              </a:rPr>
              <a:t>2</a:t>
            </a:r>
            <a:r>
              <a:rPr lang="en-US" sz="2800" dirty="0">
                <a:solidFill>
                  <a:srgbClr val="2E2E30"/>
                </a:solidFill>
                <a:latin typeface="Century Gothic" panose="020B0502020202020204" pitchFamily="34" charset="0"/>
              </a:rPr>
              <a:t>, s</a:t>
            </a:r>
            <a:endParaRPr lang="en-US" sz="2500" dirty="0"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8F08B59-892C-4B27-9BBE-C481F398A583}"/>
              </a:ext>
            </a:extLst>
          </p:cNvPr>
          <p:cNvSpPr/>
          <p:nvPr/>
        </p:nvSpPr>
        <p:spPr>
          <a:xfrm rot="10800000">
            <a:off x="5537628" y="4676675"/>
            <a:ext cx="1929008" cy="8110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F79D9-B77C-4564-BFE7-30BF51EF8616}"/>
              </a:ext>
            </a:extLst>
          </p:cNvPr>
          <p:cNvSpPr txBox="1"/>
          <p:nvPr/>
        </p:nvSpPr>
        <p:spPr>
          <a:xfrm>
            <a:off x="5935063" y="4261177"/>
            <a:ext cx="14655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i="1" dirty="0">
                <a:latin typeface="Century Gothic" panose="020B0502020202020204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417047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ProximaNovaRegular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Carreón Hidalgo</dc:creator>
  <cp:lastModifiedBy>Juan Pablo Carreón Hidalgo</cp:lastModifiedBy>
  <cp:revision>7</cp:revision>
  <dcterms:created xsi:type="dcterms:W3CDTF">2021-02-23T01:46:14Z</dcterms:created>
  <dcterms:modified xsi:type="dcterms:W3CDTF">2021-02-23T02:41:12Z</dcterms:modified>
</cp:coreProperties>
</file>