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90FD-1B23-49B6-B3C5-6B06A96ED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C658BA-1810-400D-8ADF-5053D88F4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10B43-1601-4BB5-8D9E-62FD2DC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14328-945A-41BA-881F-84360596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B0C7E-E5CB-4227-AD1E-52F6152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5378-6368-4B3B-86ED-7FBF6E05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81B510-B4D9-42A2-BBE9-EE370104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01297-0619-4183-8F67-9C0BA41A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6A0188-30FA-4672-B7C5-A250452F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9333B-15D1-43D8-9859-886657F3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DFBCB-D7A5-4438-990A-DAF6992F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27ED74-C15A-4FDA-9CB5-CDCB0796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6D069-E65D-4C4E-8414-A6CBB533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C8FCF8-FD27-4F71-8B7E-63755B4E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8EF17-0120-4E7C-901B-47AC4E25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AC1BF-765C-447C-BA7A-7A27F5A5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036A7-1020-4A4F-BFD9-8D3A4DF5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ED699-F66C-4D83-9A27-FF72B24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01A47-93D0-481E-B7C1-2FB1F0F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64440-4DB0-4283-92A4-A49BE53D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B0538-D3E7-4DBD-9126-F799B4BD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8DE81-CECB-47D1-9716-88546126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A8EDC-C4BF-4D23-B28C-2D113383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F861A-7420-436D-A8F7-80BC5BAE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AC742-5C05-4E57-B2B6-E3CDBF8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903F-8DB1-4F77-9C22-21B41CD1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B1BEB-66A3-4E85-9ABF-9C6024428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A5E994-3650-40AC-8E72-9E197DE54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0FC6A7-7513-4B12-92AA-D55DA76D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2A253-82A9-44D6-AFEF-DBE3459B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B7EBF3-40A4-41BB-89A6-2F765CAC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99652-F642-49F0-9474-3BF2FEE6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3BFB0-05BA-4150-9CA3-4B21FBDB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8CA655-BF6C-495D-978D-56B1DB21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77A8C2-DBE4-47E2-8FF0-242C90798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7D0245-8E3E-409C-A4EB-987DFE0D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FB28D-F659-46C1-96B0-D3BC67F5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28D186-4ED9-4FA9-AD5E-F575DBBD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617A56-7927-4C0A-AD8B-7A1C137B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4C1DF-541D-4364-BD08-ED9A77D7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F992EA-3B7A-4D5E-BABE-1F5B0CD4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FAC649-0033-4F93-9A23-45036ED8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A2EB1B-9AC3-4B0F-851C-DAD58A09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FF7B43-EBCE-4253-87C9-26D1A784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7FE164-2389-4C23-B715-16901C9B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FE080D-D59A-42B0-883F-CC0DB466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27CD-26E5-4F5B-943D-12B567B0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EEF91-2A3B-441A-BF77-F908BFE4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3BBE11-F360-4EEC-8AD7-B05B8949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1A54A-C0F3-4C1E-9F42-4076EA36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FBF4B1-890D-4411-B998-5863879D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0CA131-5530-4823-9D20-ED2E53FE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4BE0A-AA8C-44E4-9756-3CC2C585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D57F95-F1A6-47F1-8E04-26A965A7B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D4BED-B579-4943-9434-A3E527932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921EE-41A2-458B-8E38-1467C1D0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3F4E0-2FD2-4FAF-9CD4-1D3D3CA0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084B13-14C7-457B-A0EB-AEE1855E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796970-DA1A-41BA-B115-0284D2C6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847D9-B3D8-4DA1-94C1-A02966BA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1CC88-4E36-43CC-9173-971552C6F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D69B-7990-4D44-9272-66AD665303D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35F02-D759-4255-85DA-2EFB09226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7FAD3-0A9E-40DF-A7F4-602C42CC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A105-CEDD-4559-8D89-6F92FC5735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9B8EBC-1711-4FF9-A803-7B077448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69" y="2311219"/>
            <a:ext cx="3640653" cy="133194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2CB95F2-AF1B-4143-936B-4B9A350BBA60}"/>
              </a:ext>
            </a:extLst>
          </p:cNvPr>
          <p:cNvSpPr/>
          <p:nvPr/>
        </p:nvSpPr>
        <p:spPr>
          <a:xfrm>
            <a:off x="4922730" y="2793304"/>
            <a:ext cx="1052186" cy="38830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9208AF0-73B1-44B7-A96D-3493A311F7DE}"/>
              </a:ext>
            </a:extLst>
          </p:cNvPr>
          <p:cNvSpPr/>
          <p:nvPr/>
        </p:nvSpPr>
        <p:spPr>
          <a:xfrm>
            <a:off x="6225436" y="3254858"/>
            <a:ext cx="1052186" cy="38830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3BC107B-A6EE-4F4A-A662-E4AE950F3270}"/>
              </a:ext>
            </a:extLst>
          </p:cNvPr>
          <p:cNvSpPr/>
          <p:nvPr/>
        </p:nvSpPr>
        <p:spPr>
          <a:xfrm>
            <a:off x="4931202" y="3234846"/>
            <a:ext cx="1052186" cy="38830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B3B3B3-A7FB-4CE0-8917-64DD7259DEB6}"/>
              </a:ext>
            </a:extLst>
          </p:cNvPr>
          <p:cNvSpPr/>
          <p:nvPr/>
        </p:nvSpPr>
        <p:spPr>
          <a:xfrm>
            <a:off x="6208491" y="2783038"/>
            <a:ext cx="1052186" cy="388307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6D47174-DD55-47B4-9D70-F6DA23C9949E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260677" y="2977192"/>
            <a:ext cx="605668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B8C8B2-A9E2-4C31-8E5B-6982B85FF200}"/>
              </a:ext>
            </a:extLst>
          </p:cNvPr>
          <p:cNvSpPr txBox="1"/>
          <p:nvPr/>
        </p:nvSpPr>
        <p:spPr>
          <a:xfrm>
            <a:off x="7866345" y="2664290"/>
            <a:ext cx="2242159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>
                <a:latin typeface="Century Gothic" panose="020B0502020202020204" pitchFamily="34" charset="0"/>
              </a:rPr>
              <a:t>Covariance between both variables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A7B29EE-8FE8-4523-A775-6BCDCACAB678}"/>
              </a:ext>
            </a:extLst>
          </p:cNvPr>
          <p:cNvCxnSpPr>
            <a:cxnSpLocks/>
          </p:cNvCxnSpPr>
          <p:nvPr/>
        </p:nvCxnSpPr>
        <p:spPr>
          <a:xfrm>
            <a:off x="5473510" y="3623153"/>
            <a:ext cx="0" cy="489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48F879E-74FB-41C1-8CD5-F9B980285850}"/>
              </a:ext>
            </a:extLst>
          </p:cNvPr>
          <p:cNvSpPr txBox="1"/>
          <p:nvPr/>
        </p:nvSpPr>
        <p:spPr>
          <a:xfrm>
            <a:off x="4325352" y="4125250"/>
            <a:ext cx="2296316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>
                <a:latin typeface="Century Gothic" panose="020B0502020202020204" pitchFamily="34" charset="0"/>
              </a:rPr>
              <a:t>Covariance between both variables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3C5048A-8F72-4BDF-AABC-A13A5E417672}"/>
              </a:ext>
            </a:extLst>
          </p:cNvPr>
          <p:cNvCxnSpPr>
            <a:cxnSpLocks/>
          </p:cNvCxnSpPr>
          <p:nvPr/>
        </p:nvCxnSpPr>
        <p:spPr>
          <a:xfrm>
            <a:off x="7124916" y="3571743"/>
            <a:ext cx="407644" cy="343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C17276C-EA48-4D5A-9A40-422C9478F575}"/>
              </a:ext>
            </a:extLst>
          </p:cNvPr>
          <p:cNvSpPr txBox="1"/>
          <p:nvPr/>
        </p:nvSpPr>
        <p:spPr>
          <a:xfrm>
            <a:off x="7563512" y="3816132"/>
            <a:ext cx="20189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>
                <a:latin typeface="Century Gothic" panose="020B0502020202020204" pitchFamily="34" charset="0"/>
              </a:rPr>
              <a:t>Variance of varc_2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3DC2E17-23D0-407F-9BA7-76E4EADBB28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448823" y="2039463"/>
            <a:ext cx="0" cy="75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63E46FA-FB0A-45F9-B672-D2E8B8397A32}"/>
              </a:ext>
            </a:extLst>
          </p:cNvPr>
          <p:cNvSpPr txBox="1"/>
          <p:nvPr/>
        </p:nvSpPr>
        <p:spPr>
          <a:xfrm>
            <a:off x="4464060" y="1674541"/>
            <a:ext cx="20189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>
                <a:latin typeface="Century Gothic" panose="020B0502020202020204" pitchFamily="34" charset="0"/>
              </a:rPr>
              <a:t>Variance of varc_1</a:t>
            </a:r>
          </a:p>
        </p:txBody>
      </p:sp>
    </p:spTree>
    <p:extLst>
      <p:ext uri="{BB962C8B-B14F-4D97-AF65-F5344CB8AC3E}">
        <p14:creationId xmlns:p14="http://schemas.microsoft.com/office/powerpoint/2010/main" val="426553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Carreón Hidalgo</dc:creator>
  <cp:lastModifiedBy>Juan Pablo Carreón Hidalgo</cp:lastModifiedBy>
  <cp:revision>1</cp:revision>
  <dcterms:created xsi:type="dcterms:W3CDTF">2021-10-12T22:52:26Z</dcterms:created>
  <dcterms:modified xsi:type="dcterms:W3CDTF">2021-10-12T22:59:47Z</dcterms:modified>
</cp:coreProperties>
</file>