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8" r:id="rId3"/>
    <p:sldId id="270" r:id="rId4"/>
    <p:sldId id="25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67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2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2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9F110-F3B2-4F4E-B872-D426D1629FD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2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31/07/2021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naprofealbeiro.github.io/Proyecto_Adsi/index.html" TargetMode="External"/><Relationship Id="rId13" Type="http://schemas.openxmlformats.org/officeDocument/2006/relationships/hyperlink" Target="https://github.com/SenaProfeAlbeiro/Proyecto_Adsi/tree/main/app/docs/Proyecto_Formativo/app/Vistas/docs/7mo_Trim" TargetMode="External"/><Relationship Id="rId3" Type="http://schemas.openxmlformats.org/officeDocument/2006/relationships/hyperlink" Target="https://github.com/SenaProfeAlbeiro/Proyecto_Adsi/tree/main/app/docs/Proyecto_Formativo/app/Vistas/docs/1er_Trim" TargetMode="External"/><Relationship Id="rId7" Type="http://schemas.openxmlformats.org/officeDocument/2006/relationships/hyperlink" Target="https://github.com/SenaProfeAlbeiro/Proyecto_Adsi/tree/main/app/docs/Proyecto_Formativo/app/Vistas/docs/4to_Trim" TargetMode="External"/><Relationship Id="rId12" Type="http://schemas.openxmlformats.org/officeDocument/2006/relationships/hyperlink" Target="https://github.com/SenaProfeAlbeiro/Proyecto_Adsi/tree/main/app/docs/Proyecto_Formativo/app/Vistas/docs/6to_Tri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hyperlink" Target="https://github.com/SenaProfeAlbeiro/Proyecto_Adsi/tree/main/app/docs/Proyecto_Formativo/app/Vistas/docs/5to_Trim" TargetMode="External"/><Relationship Id="rId5" Type="http://schemas.openxmlformats.org/officeDocument/2006/relationships/hyperlink" Target="https://github.com/SenaProfeAlbeiro/Proyecto_Adsi/tree/main/app/docs/Proyecto_Formativo/app/Vistas/docs/3er_Trim" TargetMode="External"/><Relationship Id="rId10" Type="http://schemas.openxmlformats.org/officeDocument/2006/relationships/hyperlink" Target="https://github.com/SenaProfeAlbeiro/Proyecto_Adsi/tree/main/app/docs/Proyecto_Formativo" TargetMode="External"/><Relationship Id="rId4" Type="http://schemas.openxmlformats.org/officeDocument/2006/relationships/hyperlink" Target="https://github.com/SenaProfeAlbeiro/Proyecto_Adsi/tree/main/app/docs/Proyecto_Formativo/app/Vistas/docs/2do_Trim" TargetMode="External"/><Relationship Id="rId9" Type="http://schemas.openxmlformats.org/officeDocument/2006/relationships/hyperlink" Target="https://github.com/SenaProfeAlbeiro/Proyecto_Adsi" TargetMode="External"/><Relationship Id="rId14" Type="http://schemas.openxmlformats.org/officeDocument/2006/relationships/hyperlink" Target="https://github.com/SenaProfeAlbeiro/Proyecto_Adsi/tree/main/app/docs/Proyecto_Formativo/app/Vistas/docs/8vo_Tri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Listbalance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Nacional de Aprendizaje – SENA, Centro de Electricidad Electrónica y Telecomunicaciones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Información, Cuarto Trimestre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18 de marzo de 2021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6111" y="2529766"/>
            <a:ext cx="732471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Cuscue Muñoz Jose Damian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Acosta Orozco Juan Pablo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Gutiérrez Choachí Karen Yulieth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5F0D9C-E729-45E1-B5EF-09F28F35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15" y="437986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alcance del proyecto es el desarrollo de un sistema de información de control que brinde un cómodo y rápido análisis de un inventario.</a:t>
            </a:r>
          </a:p>
          <a:p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plataforma será de tipo web. El sistema tendrá modulo de productos, usuarios, ventas y reportes para la agregación, eliminación y creación de productos, generación de reportes, consultar usuarios y consultar ventas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plataforma tendrá informacion necesaria en el cual los clientes estén informados de todas las ventajas y novedades al utilizar nuestro software.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lenguaje de programación a utilizar es PHP con conectividad a base de datos SQL.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7405" y="1028701"/>
            <a:ext cx="2681079" cy="390260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Levantamiento de Información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Procesos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Preeliminar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Formulación del Proyecto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IEEE-830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Entregables 1er </a:t>
            </a:r>
            <a:r>
              <a:rPr lang="es-ES" sz="1000" u="sng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Trim</a:t>
            </a:r>
            <a:endParaRPr lang="es-ES_tradnl" sz="8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Segundo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Casos de Uso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 Extendido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Presupuesto y Personal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Entregables 2do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Tercer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Relacional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Entregables 3er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Trim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9443" y="303360"/>
            <a:ext cx="4557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Proyecto Formativo </a:t>
            </a:r>
          </a:p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 Trimestre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7405" y="957918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6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3344711" y="1028701"/>
            <a:ext cx="2681079" cy="4025717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Cuarto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Inventario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Costos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 -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Entregables 4to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Quinto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Prototipo No Funciona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l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Técnico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Planeación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Local App - S.I.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Entregables 5to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_tradnl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Sexto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Instalación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Respaldo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Migración Datos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Pruebas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1er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Entregables 6to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2018" y="1028701"/>
            <a:ext cx="2681079" cy="2868478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Séptimo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Distribución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Proveedores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de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2do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Entregables 7mo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3"/>
              </a:rPr>
              <a:t>Trim</a:t>
            </a:r>
            <a:endParaRPr lang="es-E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58750"/>
            <a:endParaRPr lang="es-E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Octavo Trimestre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 de Actividades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Operación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Calidad Software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Despliegue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S.I. Final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Entregables 8vo </a:t>
            </a:r>
            <a:r>
              <a:rPr lang="es-ES" sz="1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Trim</a:t>
            </a:r>
            <a:endParaRPr lang="es-ES_tradnl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3239" hangingPunc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realizar un software para las microempresas del barrio la florida en la localidad de Engativá y el barrio nueva Zelandia de la localidad de Suba, que les permita gestionar sus inventarios</a:t>
            </a:r>
          </a:p>
          <a:p>
            <a:pPr algn="just" defTabSz="943239" hangingPunct="0"/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943239" hangingPunct="0"/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rgbClr val="FFFFFF"/>
                </a:solidFill>
              </a:rPr>
              <a:t>Marca externa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endParaRPr lang="es-ES" b="1" dirty="0">
              <a:solidFill>
                <a:srgbClr val="FFFFFF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FF24B9-4A16-4F7B-A5D5-D4E3BE9CB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5647" y="1565255"/>
            <a:ext cx="2320214" cy="20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</a:t>
            </a:r>
            <a:r>
              <a:rPr lang="es-E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istema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8" y="1381810"/>
            <a:ext cx="83081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con que el comercio ha llevado su información de una manera clásica y poco segura se vuelve muy obsoleta en la forma de gestionar su inventario. Además, esto afecta su productividad y rendimiento.</a:t>
            </a:r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58886"/>
            <a:ext cx="834747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 lvl="1"/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Diseñar un sistema de información (Inventario) fácil de manejar, cómodo y sencillo para tiendas y micronegocios con el uso de técnicas de programación y para la gestión de sus negocios y organización de sus productos.</a:t>
            </a:r>
          </a:p>
          <a:p>
            <a:pPr lvl="1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Elaborar  encuestas y recopilar informacion necesaria en los barrios que cuentas con negocios (tiendas, microempresas) para identificar las necesidades del cliente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Diseñar y elaborar mapa de procesos, documentación, manuales, diagramas, casos de uso, para elaborar con técnicas de programación el inventario web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Diseñar y estructurar el inventario web con técnicas de programación con php y css para estilos y diseño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_tradnl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Sistema</a:t>
            </a:r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Hacer uso de un programa web es importante por que los usuarios tendrán la ventaja de almacenar mejor su información a la hora de hacer un inventario, el  software ayudara a las tiendas a tener un mejor manejo de la información permitiéndoles una buena organización.</a:t>
            </a:r>
          </a:p>
          <a:p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el desarrollo de un programa que le ayude a organizar su inventario es útil ya que le brinda una manera fácil de manejar la información de su comercio y al momento de ingresar será sencillo y sin complicación alguna de gestionar su inventario.</a:t>
            </a:r>
          </a:p>
          <a:p>
            <a:pPr algn="just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652</Words>
  <Application>Microsoft Office PowerPoint</Application>
  <PresentationFormat>Presentación en pantalla (16:9)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Calibir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JD Cousc</cp:lastModifiedBy>
  <cp:revision>123</cp:revision>
  <dcterms:created xsi:type="dcterms:W3CDTF">2019-11-27T03:16:21Z</dcterms:created>
  <dcterms:modified xsi:type="dcterms:W3CDTF">2021-07-31T19:40:40Z</dcterms:modified>
</cp:coreProperties>
</file>