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0" r:id="rId29"/>
    <p:sldId id="314" r:id="rId30"/>
    <p:sldId id="300" r:id="rId31"/>
    <p:sldId id="298" r:id="rId32"/>
    <p:sldId id="299" r:id="rId33"/>
    <p:sldId id="312" r:id="rId34"/>
    <p:sldId id="301" r:id="rId35"/>
    <p:sldId id="302" r:id="rId36"/>
    <p:sldId id="305" r:id="rId37"/>
    <p:sldId id="307" r:id="rId38"/>
    <p:sldId id="308" r:id="rId39"/>
    <p:sldId id="309" r:id="rId40"/>
    <p:sldId id="315" r:id="rId41"/>
    <p:sldId id="320" r:id="rId42"/>
    <p:sldId id="321" r:id="rId43"/>
    <p:sldId id="303" r:id="rId44"/>
    <p:sldId id="304" r:id="rId45"/>
    <p:sldId id="310" r:id="rId46"/>
    <p:sldId id="311" r:id="rId47"/>
    <p:sldId id="316" r:id="rId48"/>
    <p:sldId id="317" r:id="rId49"/>
    <p:sldId id="318" r:id="rId50"/>
    <p:sldId id="319" r:id="rId51"/>
    <p:sldId id="263" r:id="rId52"/>
  </p:sldIdLst>
  <p:sldSz cx="24384000" cy="1574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Helvetica Neue" panose="020B0604020202020204" charset="0"/>
      <p:regular r:id="rId58"/>
      <p:bold r:id="rId59"/>
      <p:italic r:id="rId60"/>
      <p:boldItalic r:id="rId61"/>
    </p:embeddedFont>
    <p:embeddedFont>
      <p:font typeface="Helvetica Neue Light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25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91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9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1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15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96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5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1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430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7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375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50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071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2091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8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09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72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Documents/GitHub/INVENTARIO/INVENTARIO/Diagrama%20Gant/Plantilla%20Gesti&#243;n%20del%20Proyecto.xlsx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proyecto_SW/HTML/login.html" TargetMode="External"/><Relationship Id="rId5" Type="http://schemas.openxmlformats.org/officeDocument/2006/relationships/image" Target="../media/image27.png"/><Relationship Id="rId4" Type="http://schemas.openxmlformats.org/officeDocument/2006/relationships/hyperlink" Target="../proyecto_SW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proyecto_SW/HTML/Registro.html" TargetMode="Externa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proyecto_SW/HTML/Index.html" TargetMode="Externa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github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Proyectos ADSI </a:t>
            </a:r>
          </a:p>
          <a:p>
            <a:pPr algn="l" defTabSz="288000"/>
            <a:r>
              <a:rPr lang="es-CO" sz="5400" b="1" dirty="0"/>
              <a:t>   II Trimestre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B1FF5-A0FD-4F04-A763-6D68BE22D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37"/>
          <a:stretch/>
        </p:blipFill>
        <p:spPr>
          <a:xfrm>
            <a:off x="232441" y="3200399"/>
            <a:ext cx="23835873" cy="12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6519D6-8653-4D93-9705-8DA77D716B1C}"/>
              </a:ext>
            </a:extLst>
          </p:cNvPr>
          <p:cNvSpPr txBox="1">
            <a:spLocks/>
          </p:cNvSpPr>
          <p:nvPr/>
        </p:nvSpPr>
        <p:spPr>
          <a:xfrm>
            <a:off x="17079686" y="3135476"/>
            <a:ext cx="4765898" cy="25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5400" b="1" dirty="0">
                <a:solidFill>
                  <a:schemeClr val="tx1"/>
                </a:solidFill>
              </a:rPr>
              <a:t> FORMACIÓN   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II Trimestre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      ADSI 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FAD43D-8631-485F-98B2-12BE93BA41FD}"/>
              </a:ext>
            </a:extLst>
          </p:cNvPr>
          <p:cNvSpPr txBox="1"/>
          <p:nvPr/>
        </p:nvSpPr>
        <p:spPr>
          <a:xfrm>
            <a:off x="1394919" y="4000387"/>
            <a:ext cx="21594161" cy="101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29621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312F5B-A0CE-4890-B918-AE13C51B4E0D}"/>
              </a:ext>
            </a:extLst>
          </p:cNvPr>
          <p:cNvSpPr txBox="1"/>
          <p:nvPr/>
        </p:nvSpPr>
        <p:spPr>
          <a:xfrm>
            <a:off x="879769" y="3514057"/>
            <a:ext cx="22108886" cy="1151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El sistema permitirá al usuario actualizar, eliminar y agregar productos y cosas necesarias a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permitirá hacer envíos de productos a través de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tendrá un inicio de sesión el cual  el usuario deberá registrarse con usuario y contraseña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debe poder emitir ciertas cosas en su inventario tales como: Ver productos, envío de productos, valor de cada producto, sección de cada producto y descuentos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administrador contara con la ayuda del programador web para que le indique los pasos necesarios para gestionar su inventario y no tenga ningún inconveniente</a:t>
            </a:r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NO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C48BE-35DB-40B6-8CE8-26017D4A3130}"/>
              </a:ext>
            </a:extLst>
          </p:cNvPr>
          <p:cNvSpPr txBox="1"/>
          <p:nvPr/>
        </p:nvSpPr>
        <p:spPr>
          <a:xfrm>
            <a:off x="1035691" y="4012860"/>
            <a:ext cx="22312618" cy="920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Toda funcionalidad del sistema debe al menos responder en 5 segundos o menos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debe ser capaz de operar adecuadamente hasta con varios usuarios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tiempo de aprendizaje del sistema por el usuario debe ser al menos 4 horas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sistema debe proporcionar mensajes de error en caso de que el sistema no se ejecute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programa web debe ser compatible con las versiones Windows 7 en adelante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75595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8B3C8D-A20F-470D-B36F-E506D9F9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6" y="3200400"/>
            <a:ext cx="1421130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EBBAEB-B474-47CD-9A4A-B58C3538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0" y="3233058"/>
            <a:ext cx="14951529" cy="12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D29E3-7B9E-404F-BAB5-EE11EB11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167743"/>
            <a:ext cx="13356772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DB55A-028A-4AD5-8160-E431294D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43" y="3167743"/>
            <a:ext cx="14924314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360023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062445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17CE4-0229-4273-A8EF-B18AA960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3233057"/>
            <a:ext cx="13258800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940DB-64CC-481E-94F9-177503A9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200400"/>
            <a:ext cx="14205857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FF0F3-4A56-4976-8FE5-E64B0ACD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1" y="3265714"/>
            <a:ext cx="18451285" cy="12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Sebastián Jose Lagares</a:t>
            </a:r>
            <a:endParaRPr lang="es-CO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DD1451-67DC-4506-9703-BB0536D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396343"/>
            <a:ext cx="23153914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9C326C-718B-4162-836B-31F7277F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0" y="3494314"/>
            <a:ext cx="1881051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93E637-F8F8-4858-9455-488B432D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1624"/>
            <a:ext cx="24384000" cy="123794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15F0F54-E71E-48F7-8992-B2AE54A317F9}"/>
              </a:ext>
            </a:extLst>
          </p:cNvPr>
          <p:cNvSpPr txBox="1"/>
          <p:nvPr/>
        </p:nvSpPr>
        <p:spPr>
          <a:xfrm>
            <a:off x="9272656" y="3283897"/>
            <a:ext cx="8362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5" action="ppaction://hlinkfile"/>
              </a:rPr>
              <a:t>Plantilla gestión de proyecto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31E6D-F686-4C61-B183-54BCB236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3331029"/>
            <a:ext cx="23770558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2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1BBE29-C205-4C34-B3D9-663DBEA8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3" y="3526970"/>
            <a:ext cx="14303828" cy="1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92001-7F60-45FB-8DF6-35107E81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78" y="3233057"/>
            <a:ext cx="15014122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809EA-CA98-43BD-94E5-35B0ABFC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3200400"/>
            <a:ext cx="16236043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7941F-A0A0-48C8-B4F7-CAB4089B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9" y="3331029"/>
            <a:ext cx="18130157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0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694A89-D3A8-4812-8BC3-59666F61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8" y="3331029"/>
            <a:ext cx="18745200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223933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53652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644368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75206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859829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9675218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075290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3" y="13983673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3146247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5213439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6237945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73776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844999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9522313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062322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182982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290675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170090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2192000" y="415325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127759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hlinkClick r:id="rId4" action="ppaction://hlinkfile"/>
            <a:extLst>
              <a:ext uri="{FF2B5EF4-FFF2-40B4-BE49-F238E27FC236}">
                <a16:creationId xmlns:a16="http://schemas.microsoft.com/office/drawing/2014/main" id="{5F280086-B86B-4FED-9731-E557661B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008" y="4702629"/>
            <a:ext cx="20232506" cy="1071154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0040DE-D737-4102-A5D8-A2F4A357B2C1}"/>
              </a:ext>
            </a:extLst>
          </p:cNvPr>
          <p:cNvSpPr txBox="1"/>
          <p:nvPr/>
        </p:nvSpPr>
        <p:spPr>
          <a:xfrm>
            <a:off x="10516080" y="3597273"/>
            <a:ext cx="33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6" action="ppaction://hlinkfile"/>
              </a:rPr>
              <a:t>List balance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432955-F8F9-445D-B534-7925796F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09" y="4637314"/>
            <a:ext cx="20330478" cy="1084217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FF67B8-F042-4C2C-AB33-6AC80F8FDF9B}"/>
              </a:ext>
            </a:extLst>
          </p:cNvPr>
          <p:cNvSpPr txBox="1"/>
          <p:nvPr/>
        </p:nvSpPr>
        <p:spPr>
          <a:xfrm>
            <a:off x="11065328" y="3657601"/>
            <a:ext cx="274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5" action="ppaction://hlinkfile"/>
              </a:rPr>
              <a:t>Registro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621109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C735DE-8856-441F-B660-CAB4BA57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4367069"/>
            <a:ext cx="23872371" cy="108830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2C220F-B994-4CFB-99BE-D33640A21B75}"/>
              </a:ext>
            </a:extLst>
          </p:cNvPr>
          <p:cNvSpPr txBox="1"/>
          <p:nvPr/>
        </p:nvSpPr>
        <p:spPr>
          <a:xfrm>
            <a:off x="10608129" y="3396343"/>
            <a:ext cx="4131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5" action="ppaction://hlinkfile"/>
              </a:rPr>
              <a:t>Pagina principal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29203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8509106" y="3430318"/>
            <a:ext cx="780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hlinkClick r:id="rId4"/>
              </a:rPr>
              <a:t>Sistema control de versiones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12BE3-86B5-4B05-B734-3B4E3BFF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69" y="4366804"/>
            <a:ext cx="23672587" cy="110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5FA2FA-4F29-4526-8D5F-D9C91B57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00400"/>
            <a:ext cx="2402093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BE2B6-66EF-423A-BC65-987454C8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396343"/>
            <a:ext cx="23672587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3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C636D-860E-46E7-88A9-39C14DFE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65714"/>
            <a:ext cx="23639930" cy="8968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19C9D-53EA-4758-B0E2-A7AA2FBF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1" y="12246429"/>
            <a:ext cx="23639929" cy="3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7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54980C-145B-44E8-9796-94E183FB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3615139"/>
            <a:ext cx="23643771" cy="117337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CD16A-EB12-4216-B0DC-3DC3E9D2518C}"/>
              </a:ext>
            </a:extLst>
          </p:cNvPr>
          <p:cNvSpPr txBox="1"/>
          <p:nvPr/>
        </p:nvSpPr>
        <p:spPr>
          <a:xfrm>
            <a:off x="363070" y="885354"/>
            <a:ext cx="12736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4780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D8F64-AD6E-463F-B55A-BBFE46F0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9" y="3664520"/>
            <a:ext cx="23153914" cy="117169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2004C8-78B9-44AB-9080-6C013E473C7E}"/>
              </a:ext>
            </a:extLst>
          </p:cNvPr>
          <p:cNvSpPr txBox="1"/>
          <p:nvPr/>
        </p:nvSpPr>
        <p:spPr>
          <a:xfrm>
            <a:off x="359229" y="777985"/>
            <a:ext cx="121974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195455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02A2DE-16B4-4208-A06F-96351F0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3664520"/>
            <a:ext cx="23284543" cy="118149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C016C-AD1F-4ED2-AC3A-1E06780F4C68}"/>
              </a:ext>
            </a:extLst>
          </p:cNvPr>
          <p:cNvSpPr txBox="1"/>
          <p:nvPr/>
        </p:nvSpPr>
        <p:spPr>
          <a:xfrm>
            <a:off x="363070" y="839541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0059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Engativá, que les permita gestionar sus inventarios y stock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0AA8F0-DA48-4041-9959-233DB643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664520"/>
            <a:ext cx="23480485" cy="11446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250855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 y sencillo para el barrio la florida, localidad de Engativá, con el uso de técnicas de programación para la gestión de inventario y stock</a:t>
            </a: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1036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Desarrollar una interfaz cómoda para que se le permita al cliente el manejo de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Recopilar información entre los diferentes negocios del barrio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Gestionar la información de manera correcta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Certificar que se cumpla de manera eficiente el uso de la plataforma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Incentivar al cliente a hacer uso de las TIC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Identificar las necesidades del usuario para el desarrollo de programas web que se ajusten a su actividad económica                                                      7. Minimizar riesgos o perdida de información en el uso del programa web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estadísticas e informes.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plataforma se realizara la captura de información a través de máquina lectora de barras.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1516</Words>
  <Application>Microsoft Office PowerPoint</Application>
  <PresentationFormat>Personalizado</PresentationFormat>
  <Paragraphs>294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Wingdings</vt:lpstr>
      <vt:lpstr>Arial</vt:lpstr>
      <vt:lpstr>Helvetica Neue Light</vt:lpstr>
      <vt:lpstr>Helvetica Neue</vt:lpstr>
      <vt:lpstr>Calibri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66</cp:revision>
  <dcterms:modified xsi:type="dcterms:W3CDTF">2020-11-15T04:14:45Z</dcterms:modified>
</cp:coreProperties>
</file>