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31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9" r:id="rId21"/>
    <p:sldId id="314" r:id="rId22"/>
    <p:sldId id="300" r:id="rId23"/>
    <p:sldId id="298" r:id="rId24"/>
    <p:sldId id="299" r:id="rId25"/>
    <p:sldId id="312" r:id="rId26"/>
    <p:sldId id="315" r:id="rId27"/>
    <p:sldId id="303" r:id="rId28"/>
    <p:sldId id="304" r:id="rId29"/>
    <p:sldId id="320" r:id="rId30"/>
    <p:sldId id="322" r:id="rId31"/>
    <p:sldId id="321" r:id="rId32"/>
    <p:sldId id="263" r:id="rId33"/>
  </p:sldIdLst>
  <p:sldSz cx="24384000" cy="1574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Helvetica Neue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8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083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098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apa%20de%20proceso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Requerimiento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Casos%20de%20uso/casos%20de%20uso.pdf" TargetMode="External"/><Relationship Id="rId4" Type="http://schemas.openxmlformats.org/officeDocument/2006/relationships/hyperlink" Target="Documentos%20del%20proyecto/Casos%20de%20uso/casos%20de%20uso%20extendido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Diagrama%20de%20clases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odelo%20entidad%20relacion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odelo%20relacional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Informe%20de%20costos/Gantt.pdf" TargetMode="External"/><Relationship Id="rId4" Type="http://schemas.openxmlformats.org/officeDocument/2006/relationships/hyperlink" Target="Documentos%20del%20proyecto/Informe%20de%20costos/Planificacion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/inventario/login/registro.php" TargetMode="External"/><Relationship Id="rId4" Type="http://schemas.openxmlformats.org/officeDocument/2006/relationships/hyperlink" Target="http://localhost/inventario/informacion/pagina_principal.ph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uanpa2723/INVENTARIO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Documentos%20del%20proyecto/Informe%20de%20costos/informe2.pdf" TargetMode="External"/><Relationship Id="rId3" Type="http://schemas.openxmlformats.org/officeDocument/2006/relationships/image" Target="../media/image4.png"/><Relationship Id="rId7" Type="http://schemas.openxmlformats.org/officeDocument/2006/relationships/hyperlink" Target="Documentos%20del%20proyecto/Informe%20de%20costos/informe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Documentos%20del%20proyecto/Informe%20de%20costos/Recursos/Hoja%20de%20recursos%202.pdf" TargetMode="External"/><Relationship Id="rId5" Type="http://schemas.openxmlformats.org/officeDocument/2006/relationships/hyperlink" Target="Documentos%20del%20proyecto/Informe%20de%20costos/Recursos/Hoja%20de%20recursos.pdf" TargetMode="External"/><Relationship Id="rId4" Type="http://schemas.openxmlformats.org/officeDocument/2006/relationships/hyperlink" Target="Documentos%20del%20proyecto/Informe%20de%20costos/Presupuesto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Documentacion/Plan%20de%20trabajo.docx" TargetMode="External"/><Relationship Id="rId4" Type="http://schemas.openxmlformats.org/officeDocument/2006/relationships/hyperlink" Target="Documentos%20del%20proyecto/Documentacion/Informe-T&#233;cnico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Proyecto%20Inventario.ppt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Diccionario%20de%20datos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5400" b="1" dirty="0"/>
              <a:t> ADSI </a:t>
            </a:r>
          </a:p>
          <a:p>
            <a:pPr algn="l" defTabSz="288000"/>
            <a:r>
              <a:rPr lang="es-CO" sz="5400" b="1" dirty="0"/>
              <a:t>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476D9A-3DB4-4002-B103-DD691C4A0461}"/>
              </a:ext>
            </a:extLst>
          </p:cNvPr>
          <p:cNvSpPr txBox="1"/>
          <p:nvPr/>
        </p:nvSpPr>
        <p:spPr>
          <a:xfrm>
            <a:off x="1134836" y="4116270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procesos 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62ACCAF2-487A-4915-B703-2795573B1E85}"/>
              </a:ext>
            </a:extLst>
          </p:cNvPr>
          <p:cNvSpPr/>
          <p:nvPr/>
        </p:nvSpPr>
        <p:spPr>
          <a:xfrm>
            <a:off x="1134836" y="4066889"/>
            <a:ext cx="5788478" cy="96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4959C5-9D1A-4AF0-92C6-28B6A7F47434}"/>
              </a:ext>
            </a:extLst>
          </p:cNvPr>
          <p:cNvSpPr txBox="1"/>
          <p:nvPr/>
        </p:nvSpPr>
        <p:spPr>
          <a:xfrm>
            <a:off x="879769" y="4000387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Req. funcionales y no funcionales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7653431D-7FFE-41A1-A834-4555DAD11466}"/>
              </a:ext>
            </a:extLst>
          </p:cNvPr>
          <p:cNvSpPr/>
          <p:nvPr/>
        </p:nvSpPr>
        <p:spPr>
          <a:xfrm>
            <a:off x="879769" y="3709764"/>
            <a:ext cx="13030200" cy="1306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Yulieth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B1FFE8-F4EC-41D4-8B6B-D09A6DDAE386}"/>
              </a:ext>
            </a:extLst>
          </p:cNvPr>
          <p:cNvSpPr txBox="1"/>
          <p:nvPr/>
        </p:nvSpPr>
        <p:spPr>
          <a:xfrm>
            <a:off x="879769" y="6561732"/>
            <a:ext cx="9243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casos de uso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B6820E-2F25-4BAB-A25F-46187AA33D5C}"/>
              </a:ext>
            </a:extLst>
          </p:cNvPr>
          <p:cNvSpPr txBox="1"/>
          <p:nvPr/>
        </p:nvSpPr>
        <p:spPr>
          <a:xfrm>
            <a:off x="879769" y="4642696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extendido</a:t>
            </a:r>
          </a:p>
        </p:txBody>
      </p:sp>
      <p:sp>
        <p:nvSpPr>
          <p:cNvPr id="5" name="Rectángulo 4">
            <a:hlinkClick r:id="rId4" action="ppaction://hlinkfile"/>
            <a:extLst>
              <a:ext uri="{FF2B5EF4-FFF2-40B4-BE49-F238E27FC236}">
                <a16:creationId xmlns:a16="http://schemas.microsoft.com/office/drawing/2014/main" id="{3FD28D05-D3CB-4B30-9386-F6A029586349}"/>
              </a:ext>
            </a:extLst>
          </p:cNvPr>
          <p:cNvSpPr/>
          <p:nvPr/>
        </p:nvSpPr>
        <p:spPr>
          <a:xfrm>
            <a:off x="879769" y="4494393"/>
            <a:ext cx="7774374" cy="131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hlinkClick r:id="rId5" action="ppaction://hlinkfile"/>
            <a:extLst>
              <a:ext uri="{FF2B5EF4-FFF2-40B4-BE49-F238E27FC236}">
                <a16:creationId xmlns:a16="http://schemas.microsoft.com/office/drawing/2014/main" id="{94931737-3E86-463F-84FE-EC38A6D54F2C}"/>
              </a:ext>
            </a:extLst>
          </p:cNvPr>
          <p:cNvSpPr/>
          <p:nvPr/>
        </p:nvSpPr>
        <p:spPr>
          <a:xfrm>
            <a:off x="879769" y="6475125"/>
            <a:ext cx="8656117" cy="131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FBB77A-B8B0-485E-AC75-38CB0D0AA419}"/>
              </a:ext>
            </a:extLst>
          </p:cNvPr>
          <p:cNvSpPr txBox="1"/>
          <p:nvPr/>
        </p:nvSpPr>
        <p:spPr>
          <a:xfrm>
            <a:off x="636815" y="4012860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Diagrama de clases 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4CB8E6E8-030D-4AB2-8634-A9D9CF8F152B}"/>
              </a:ext>
            </a:extLst>
          </p:cNvPr>
          <p:cNvSpPr/>
          <p:nvPr/>
        </p:nvSpPr>
        <p:spPr>
          <a:xfrm>
            <a:off x="620486" y="4000387"/>
            <a:ext cx="7053943" cy="83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477D6E-6C41-415E-8F24-5EDBE5C3A822}"/>
              </a:ext>
            </a:extLst>
          </p:cNvPr>
          <p:cNvSpPr txBox="1"/>
          <p:nvPr/>
        </p:nvSpPr>
        <p:spPr>
          <a:xfrm>
            <a:off x="879769" y="4012860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Modelo entidad relación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0C94CA60-0083-4D3D-8F36-3C9437C8AAFC}"/>
              </a:ext>
            </a:extLst>
          </p:cNvPr>
          <p:cNvSpPr/>
          <p:nvPr/>
        </p:nvSpPr>
        <p:spPr>
          <a:xfrm>
            <a:off x="879769" y="4061733"/>
            <a:ext cx="836220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3AFC7C-E570-41E5-BF68-098D3859D735}"/>
              </a:ext>
            </a:extLst>
          </p:cNvPr>
          <p:cNvSpPr txBox="1"/>
          <p:nvPr/>
        </p:nvSpPr>
        <p:spPr>
          <a:xfrm>
            <a:off x="604157" y="4012860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Modelo entidad relación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645FD1C1-5603-46E9-BD4F-B5329CB28DC8}"/>
              </a:ext>
            </a:extLst>
          </p:cNvPr>
          <p:cNvSpPr/>
          <p:nvPr/>
        </p:nvSpPr>
        <p:spPr>
          <a:xfrm>
            <a:off x="653143" y="4012860"/>
            <a:ext cx="8425543" cy="983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5F0F54-E71E-48F7-8992-B2AE54A317F9}"/>
              </a:ext>
            </a:extLst>
          </p:cNvPr>
          <p:cNvSpPr txBox="1"/>
          <p:nvPr/>
        </p:nvSpPr>
        <p:spPr>
          <a:xfrm>
            <a:off x="1396468" y="4000387"/>
            <a:ext cx="8362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Planificación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D8CD1-2F1F-4C59-8C01-95616C5B126C}"/>
              </a:ext>
            </a:extLst>
          </p:cNvPr>
          <p:cNvSpPr txBox="1"/>
          <p:nvPr/>
        </p:nvSpPr>
        <p:spPr>
          <a:xfrm>
            <a:off x="1396468" y="6086931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tx2">
                    <a:lumMod val="50000"/>
                  </a:schemeClr>
                </a:solidFill>
              </a:rPr>
              <a:t>Diagrama de Gantt</a:t>
            </a:r>
            <a:endParaRPr lang="es-CO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ángulo 3">
            <a:hlinkClick r:id="rId4" action="ppaction://hlinkfile"/>
            <a:extLst>
              <a:ext uri="{FF2B5EF4-FFF2-40B4-BE49-F238E27FC236}">
                <a16:creationId xmlns:a16="http://schemas.microsoft.com/office/drawing/2014/main" id="{708C46E7-57D1-42CA-9F8D-1C5DC98F42DD}"/>
              </a:ext>
            </a:extLst>
          </p:cNvPr>
          <p:cNvSpPr/>
          <p:nvPr/>
        </p:nvSpPr>
        <p:spPr>
          <a:xfrm>
            <a:off x="1396468" y="4046705"/>
            <a:ext cx="4549052" cy="100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5" action="ppaction://hlinkfile"/>
            <a:extLst>
              <a:ext uri="{FF2B5EF4-FFF2-40B4-BE49-F238E27FC236}">
                <a16:creationId xmlns:a16="http://schemas.microsoft.com/office/drawing/2014/main" id="{0F99B5E6-EE6C-4027-AF9D-D41B7126806C}"/>
              </a:ext>
            </a:extLst>
          </p:cNvPr>
          <p:cNvSpPr/>
          <p:nvPr/>
        </p:nvSpPr>
        <p:spPr>
          <a:xfrm>
            <a:off x="1396468" y="6086931"/>
            <a:ext cx="68004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E314E3-42F9-4AF5-81C6-6ABC91FE5873}"/>
              </a:ext>
            </a:extLst>
          </p:cNvPr>
          <p:cNvSpPr txBox="1"/>
          <p:nvPr/>
        </p:nvSpPr>
        <p:spPr>
          <a:xfrm>
            <a:off x="1396468" y="4716950"/>
            <a:ext cx="8172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pagina login - Inicio</a:t>
            </a:r>
            <a:r>
              <a:rPr lang="es-CO" dirty="0"/>
              <a:t>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7C0CF6-6730-41A2-A8D1-9607C9EA0622}"/>
              </a:ext>
            </a:extLst>
          </p:cNvPr>
          <p:cNvSpPr txBox="1"/>
          <p:nvPr/>
        </p:nvSpPr>
        <p:spPr>
          <a:xfrm>
            <a:off x="1396468" y="6632940"/>
            <a:ext cx="4220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Registro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2527EA-33BC-4500-863E-452E777CB03F}"/>
              </a:ext>
            </a:extLst>
          </p:cNvPr>
          <p:cNvSpPr txBox="1"/>
          <p:nvPr/>
        </p:nvSpPr>
        <p:spPr>
          <a:xfrm>
            <a:off x="1396468" y="8493528"/>
            <a:ext cx="16148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Menú principal</a:t>
            </a:r>
          </a:p>
        </p:txBody>
      </p:sp>
      <p:sp>
        <p:nvSpPr>
          <p:cNvPr id="2" name="Rectángulo 1">
            <a:hlinkClick r:id="rId4"/>
            <a:extLst>
              <a:ext uri="{FF2B5EF4-FFF2-40B4-BE49-F238E27FC236}">
                <a16:creationId xmlns:a16="http://schemas.microsoft.com/office/drawing/2014/main" id="{7DBA31D8-98BB-4186-A6A8-15BAB89A1FB6}"/>
              </a:ext>
            </a:extLst>
          </p:cNvPr>
          <p:cNvSpPr/>
          <p:nvPr/>
        </p:nvSpPr>
        <p:spPr>
          <a:xfrm>
            <a:off x="1396468" y="4772350"/>
            <a:ext cx="6637189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hlinkClick r:id="rId5"/>
            <a:extLst>
              <a:ext uri="{FF2B5EF4-FFF2-40B4-BE49-F238E27FC236}">
                <a16:creationId xmlns:a16="http://schemas.microsoft.com/office/drawing/2014/main" id="{F6FCDC1C-D98A-4DB5-97FC-E079630E0A09}"/>
              </a:ext>
            </a:extLst>
          </p:cNvPr>
          <p:cNvSpPr/>
          <p:nvPr/>
        </p:nvSpPr>
        <p:spPr>
          <a:xfrm>
            <a:off x="1343587" y="6632939"/>
            <a:ext cx="33714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hlinkClick r:id="rId4"/>
            <a:extLst>
              <a:ext uri="{FF2B5EF4-FFF2-40B4-BE49-F238E27FC236}">
                <a16:creationId xmlns:a16="http://schemas.microsoft.com/office/drawing/2014/main" id="{4F53EAA1-BC47-47E7-AA95-D8F1D8A2BAAE}"/>
              </a:ext>
            </a:extLst>
          </p:cNvPr>
          <p:cNvSpPr/>
          <p:nvPr/>
        </p:nvSpPr>
        <p:spPr>
          <a:xfrm>
            <a:off x="1396468" y="8521227"/>
            <a:ext cx="5200275" cy="96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8522527" y="3483097"/>
            <a:ext cx="6793674" cy="72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tx2">
                    <a:lumMod val="50000"/>
                  </a:schemeClr>
                </a:solidFill>
              </a:rPr>
              <a:t>Sistema control de versiones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E7C6C-CA34-448B-85A0-5562DAE6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4236967"/>
            <a:ext cx="24020930" cy="11144547"/>
          </a:xfrm>
          <a:prstGeom prst="rect">
            <a:avLst/>
          </a:prstGeom>
        </p:spPr>
      </p:pic>
      <p:sp>
        <p:nvSpPr>
          <p:cNvPr id="3" name="Rectángulo 2">
            <a:hlinkClick r:id="rId5"/>
            <a:extLst>
              <a:ext uri="{FF2B5EF4-FFF2-40B4-BE49-F238E27FC236}">
                <a16:creationId xmlns:a16="http://schemas.microsoft.com/office/drawing/2014/main" id="{CB056B09-F9C6-4B11-B67C-9787FF86FA42}"/>
              </a:ext>
            </a:extLst>
          </p:cNvPr>
          <p:cNvSpPr/>
          <p:nvPr/>
        </p:nvSpPr>
        <p:spPr>
          <a:xfrm>
            <a:off x="8310750" y="3406635"/>
            <a:ext cx="7217228" cy="87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05D35-6735-4D50-BFE7-2ACEFD313F4A}"/>
              </a:ext>
            </a:extLst>
          </p:cNvPr>
          <p:cNvSpPr txBox="1"/>
          <p:nvPr/>
        </p:nvSpPr>
        <p:spPr>
          <a:xfrm>
            <a:off x="879769" y="4000387"/>
            <a:ext cx="8082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Presupuesto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55225A-2A6D-4021-ACB5-72B72C6B102F}"/>
              </a:ext>
            </a:extLst>
          </p:cNvPr>
          <p:cNvSpPr txBox="1"/>
          <p:nvPr/>
        </p:nvSpPr>
        <p:spPr>
          <a:xfrm>
            <a:off x="879769" y="5708928"/>
            <a:ext cx="4606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Recursos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5ED7EF-9347-475C-846D-20EA427AC0C1}"/>
              </a:ext>
            </a:extLst>
          </p:cNvPr>
          <p:cNvSpPr txBox="1"/>
          <p:nvPr/>
        </p:nvSpPr>
        <p:spPr>
          <a:xfrm>
            <a:off x="912425" y="7384209"/>
            <a:ext cx="4541317" cy="100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Recursos 2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58AE23A1-7B0A-4359-A129-3044A050D615}"/>
              </a:ext>
            </a:extLst>
          </p:cNvPr>
          <p:cNvSpPr/>
          <p:nvPr/>
        </p:nvSpPr>
        <p:spPr>
          <a:xfrm>
            <a:off x="879769" y="4074472"/>
            <a:ext cx="4606631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74C395-91E4-4674-BE2A-114C5632E28A}"/>
              </a:ext>
            </a:extLst>
          </p:cNvPr>
          <p:cNvSpPr txBox="1"/>
          <p:nvPr/>
        </p:nvSpPr>
        <p:spPr>
          <a:xfrm>
            <a:off x="9723663" y="4074471"/>
            <a:ext cx="36086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Informe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15B895-92CD-4E81-A753-B062A5CD0131}"/>
              </a:ext>
            </a:extLst>
          </p:cNvPr>
          <p:cNvSpPr txBox="1"/>
          <p:nvPr/>
        </p:nvSpPr>
        <p:spPr>
          <a:xfrm>
            <a:off x="9723663" y="5663361"/>
            <a:ext cx="4229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Informe 2</a:t>
            </a:r>
          </a:p>
        </p:txBody>
      </p:sp>
      <p:sp>
        <p:nvSpPr>
          <p:cNvPr id="5" name="Rectángulo 4">
            <a:hlinkClick r:id="rId5" action="ppaction://hlinkfile"/>
            <a:extLst>
              <a:ext uri="{FF2B5EF4-FFF2-40B4-BE49-F238E27FC236}">
                <a16:creationId xmlns:a16="http://schemas.microsoft.com/office/drawing/2014/main" id="{0F1CD147-BA7D-4735-9BE9-1B959653EC45}"/>
              </a:ext>
            </a:extLst>
          </p:cNvPr>
          <p:cNvSpPr/>
          <p:nvPr/>
        </p:nvSpPr>
        <p:spPr>
          <a:xfrm>
            <a:off x="879769" y="5663361"/>
            <a:ext cx="5065751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hlinkClick r:id="rId6" action="ppaction://hlinkfile"/>
            <a:extLst>
              <a:ext uri="{FF2B5EF4-FFF2-40B4-BE49-F238E27FC236}">
                <a16:creationId xmlns:a16="http://schemas.microsoft.com/office/drawing/2014/main" id="{C418347A-5DBF-4A52-8424-B32DFCC4B349}"/>
              </a:ext>
            </a:extLst>
          </p:cNvPr>
          <p:cNvSpPr/>
          <p:nvPr/>
        </p:nvSpPr>
        <p:spPr>
          <a:xfrm>
            <a:off x="650207" y="7332100"/>
            <a:ext cx="5065751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7" action="ppaction://hlinkfile"/>
            <a:extLst>
              <a:ext uri="{FF2B5EF4-FFF2-40B4-BE49-F238E27FC236}">
                <a16:creationId xmlns:a16="http://schemas.microsoft.com/office/drawing/2014/main" id="{E251D593-C87B-4CCF-A5F8-AB03C34B14B4}"/>
              </a:ext>
            </a:extLst>
          </p:cNvPr>
          <p:cNvSpPr/>
          <p:nvPr/>
        </p:nvSpPr>
        <p:spPr>
          <a:xfrm>
            <a:off x="9723663" y="4074471"/>
            <a:ext cx="317590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hlinkClick r:id="rId8" action="ppaction://hlinkfile"/>
            <a:extLst>
              <a:ext uri="{FF2B5EF4-FFF2-40B4-BE49-F238E27FC236}">
                <a16:creationId xmlns:a16="http://schemas.microsoft.com/office/drawing/2014/main" id="{E7C4EBF9-58AB-41FA-A29B-A5B8800429AB}"/>
              </a:ext>
            </a:extLst>
          </p:cNvPr>
          <p:cNvSpPr/>
          <p:nvPr/>
        </p:nvSpPr>
        <p:spPr>
          <a:xfrm>
            <a:off x="9723663" y="5709693"/>
            <a:ext cx="3608615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84D86-BC87-46AE-8456-AA5122934497}"/>
              </a:ext>
            </a:extLst>
          </p:cNvPr>
          <p:cNvSpPr txBox="1"/>
          <p:nvPr/>
        </p:nvSpPr>
        <p:spPr>
          <a:xfrm>
            <a:off x="1396468" y="3929480"/>
            <a:ext cx="1234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Informe técnico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3D972-F008-4FC8-BA1A-167C0A779969}"/>
              </a:ext>
            </a:extLst>
          </p:cNvPr>
          <p:cNvSpPr txBox="1"/>
          <p:nvPr/>
        </p:nvSpPr>
        <p:spPr>
          <a:xfrm>
            <a:off x="1396468" y="5957590"/>
            <a:ext cx="1234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Plan de trabajo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FB573DFA-EC5E-4D1C-BA07-DEF404463E6A}"/>
              </a:ext>
            </a:extLst>
          </p:cNvPr>
          <p:cNvSpPr/>
          <p:nvPr/>
        </p:nvSpPr>
        <p:spPr>
          <a:xfrm>
            <a:off x="1396468" y="3978862"/>
            <a:ext cx="5722789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hlinkClick r:id="rId5" action="ppaction://hlinkfile"/>
            <a:extLst>
              <a:ext uri="{FF2B5EF4-FFF2-40B4-BE49-F238E27FC236}">
                <a16:creationId xmlns:a16="http://schemas.microsoft.com/office/drawing/2014/main" id="{96D0C66D-4E6E-45AD-A0E5-2FE275A500A3}"/>
              </a:ext>
            </a:extLst>
          </p:cNvPr>
          <p:cNvSpPr/>
          <p:nvPr/>
        </p:nvSpPr>
        <p:spPr>
          <a:xfrm>
            <a:off x="1396468" y="5957590"/>
            <a:ext cx="546153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8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223933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pres?slideindex=1&amp;slidetitle="/>
              </a:rPr>
              <a:t>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53652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644368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75206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859829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9675218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075290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2" y="13984436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3146247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5213439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6237945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73776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844999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9522313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062322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182982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290675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170090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2192000" y="415325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127759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Documentación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C32F32E-5301-483E-815C-2BE5402C41C5}"/>
              </a:ext>
            </a:extLst>
          </p:cNvPr>
          <p:cNvSpPr/>
          <p:nvPr/>
        </p:nvSpPr>
        <p:spPr>
          <a:xfrm>
            <a:off x="2253343" y="11961432"/>
            <a:ext cx="4678898" cy="814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DBEAC19-D1F7-47D8-AF35-E514155304A6}"/>
              </a:ext>
            </a:extLst>
          </p:cNvPr>
          <p:cNvSpPr txBox="1"/>
          <p:nvPr/>
        </p:nvSpPr>
        <p:spPr>
          <a:xfrm>
            <a:off x="12192000" y="13850912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84D86-BC87-46AE-8456-AA5122934497}"/>
              </a:ext>
            </a:extLst>
          </p:cNvPr>
          <p:cNvSpPr txBox="1"/>
          <p:nvPr/>
        </p:nvSpPr>
        <p:spPr>
          <a:xfrm>
            <a:off x="879769" y="3929480"/>
            <a:ext cx="1234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</a:rPr>
              <a:t>Diccionario de datos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BC848A8E-7AB6-4E12-BF18-27B85F0F7349}"/>
              </a:ext>
            </a:extLst>
          </p:cNvPr>
          <p:cNvSpPr/>
          <p:nvPr/>
        </p:nvSpPr>
        <p:spPr>
          <a:xfrm>
            <a:off x="879769" y="3904788"/>
            <a:ext cx="7088574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4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829205"/>
            <a:ext cx="15867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Delimitacion del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3D972-F008-4FC8-BA1A-167C0A779969}"/>
              </a:ext>
            </a:extLst>
          </p:cNvPr>
          <p:cNvSpPr txBox="1"/>
          <p:nvPr/>
        </p:nvSpPr>
        <p:spPr>
          <a:xfrm>
            <a:off x="1396468" y="3880098"/>
            <a:ext cx="1855704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inventario web, va dirigido al barrio Florida Blanca, Localidad Engativá y el barrio Nueva Zelandia, Localidad de Suba en donde se realizaron las encuestas y se emitieron cierto tipo de preguntas y se obtuvo un porcentaje.</a:t>
            </a:r>
          </a:p>
          <a:p>
            <a:endParaRPr lang="es-CO" sz="6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sz="6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encuesta se realizo en 1 mes y va dirigido a las personas que administran sus negocios tales como : tiendas y/o micronegocios</a:t>
            </a:r>
          </a:p>
          <a:p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430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 y el barrio nueva Zelandia de la localidad de Suba, que les permita gestionar sus inventarios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rendimiento.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productos.</a:t>
            </a:r>
          </a:p>
          <a:p>
            <a:endParaRPr lang="es-ES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805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una interfaz cómoda para que se le permita al cliente el manejo de su inventario.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Recopilar información entre los diferentes negocios del barrio y gestionarlo de manera correcta.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Identificar las necesidades del usuario para el desarrollo de programas web que se ajusten a su actividad económica.             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Minimizar riesgos o perdida de información en el uso del programa web.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reportes y actualización de inventario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1222</Words>
  <Application>Microsoft Office PowerPoint</Application>
  <PresentationFormat>Personalizado</PresentationFormat>
  <Paragraphs>274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Helvetica Neue Light</vt:lpstr>
      <vt:lpstr>Helvetica Neue</vt:lpstr>
      <vt:lpstr>Wingdings</vt:lpstr>
      <vt:lpstr>Calibri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135</cp:revision>
  <dcterms:modified xsi:type="dcterms:W3CDTF">2021-03-13T20:57:31Z</dcterms:modified>
</cp:coreProperties>
</file>