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9" r:id="rId5"/>
    <p:sldId id="258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E869-6CAA-E3C6-D281-3D5DFB468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681E4-6E2C-C344-22E7-08C6FCE72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4519-F34F-E7D4-AF86-9CC947CE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6CDD1-9D8F-6131-626F-CCC851EF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4C81-54D6-EBAF-9C46-8CA3EE2E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38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FAEA-9412-B447-B367-E9025B7A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D3B68-046C-847A-16DE-247AA8127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4E15-C5A8-1976-110B-B907B468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A2F9-6E09-C01D-D4A8-5D6A454B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599B-0035-1729-F30A-683FB189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096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D3414-AA23-BE1B-B553-E28537AE7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9408-C16B-6253-EC63-4375D0F7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479B-B287-FF90-1391-6A81F42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30A3-CF59-E35A-E4E4-BE21F90D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FB33-894E-5D7A-8815-F20901F5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56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2663-CBA6-AF39-7669-B87F4724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1592-E396-ADA4-6381-51331033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0F44-8DF4-0485-26BF-3CC9D888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89AC5-C54D-5426-27B4-8539B7CF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EF9C-C886-0B98-629E-A5E042C3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527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AE19-8988-39F7-CCF1-625FE489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84133-33BD-A22A-304E-FC7D4BE1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EB8D-9BA0-C796-FC57-4F3DF90F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9A2D-BEE1-59D0-250C-8B6B907E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A4D7-7FB6-4690-CCE9-3B48C117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979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6758-A862-5346-9321-AF687E73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C323-67D5-71BC-7B96-5A82B224C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5E2B-F6AA-CF24-0EA8-049EEE35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7999C-E4A6-5C69-A808-A250B47E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3A058-6ED7-FF08-B31D-95BC9F09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BADD-80B8-B923-FA53-30ECA6F8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555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43E9-FEC0-2E40-8981-CF3CDDA3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45ED-C198-4815-CF6D-3B75DFFBA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DBB3-D658-1CD7-9CB3-64483B479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7639B-041F-9EAC-9AAA-1B85CCDCE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3175E-1477-C428-93C1-D2A17F845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ED437-C14E-D5BC-049D-C0645096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8F64A-1C3A-92A2-79C5-3D92A89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7058F-A05D-EC83-698C-37D54C02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761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D526-8DB2-E4A4-0FC0-BBAC3BB9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C1658-78E0-4600-395B-8A4B5A37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B18DC-7AD9-A76C-43EA-7D7826F0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01453-DF2E-B383-C430-D41AE699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42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92BAE-A352-2E64-93FB-D101C55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B64A7-FF9B-8D62-8086-4EF66104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2BA46-4E60-00DF-D5F0-19723120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1106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7DEC-8D7F-D30A-C25C-06E2B19C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AAEE-E37F-0047-CBFA-B09B657C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1BC4-0B9F-A2D7-D638-C1B94CC1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A810A-671B-29BC-D436-DBEBC399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333B7-05DD-3C71-1A62-35ACCD42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68B86-1433-1621-6289-806FE2C1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584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10C2-9743-25B5-46ED-46D1482A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D2BB7-15AB-CF9B-A9F7-8002414E4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9CC21-3251-5CEB-FA40-90C1F240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A043-000A-2249-8E93-0C2C89D4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37329-04CA-7BF1-CC12-60A66D9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9283-F17E-CC89-2541-D888CA18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531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CFB90-146E-7B9F-237F-BDAFCD77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34BA-1107-77A2-AB0D-2CBFEBE3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EE8E-AF9C-E460-8DE1-7C0A5541D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29B44-1D3A-420C-A081-BEE0B0A679AE}" type="datetimeFigureOut">
              <a:rPr lang="en-DK" smtClean="0"/>
              <a:t>20/09/2024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1F64-020F-34E2-5C25-543E9AD93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2C88-4DED-EF88-2A30-0EF3DC425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511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129835-0424-268C-FE02-C87B823D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0" y="556736"/>
            <a:ext cx="1790700" cy="180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E61156-C397-942E-5454-C80908E8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0" y="2481953"/>
            <a:ext cx="1790700" cy="1800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642E5A-CC45-38B0-53B8-781FE0BD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0" y="4506695"/>
            <a:ext cx="1790700" cy="18002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1774EE-1EAF-7B7A-E617-C63F59BE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11" y="556736"/>
            <a:ext cx="1790700" cy="18002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91A569-6E9B-540E-292B-A81794A2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11" y="2481953"/>
            <a:ext cx="1790700" cy="18002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C93F8E-3B94-5D8D-03AC-6B24FF8E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11" y="4506695"/>
            <a:ext cx="1790700" cy="18002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12CD1D-A510-4428-8F16-06D50FA9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197" y="556736"/>
            <a:ext cx="1790700" cy="1800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F7AEF6-56ED-2349-6310-9B31FE8C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197" y="2481953"/>
            <a:ext cx="1790700" cy="18002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D3886F-8506-BE86-9996-054F335F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197" y="4506695"/>
            <a:ext cx="1790700" cy="1800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ACBA29-0290-9C86-3720-1160FFD7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3" y="556736"/>
            <a:ext cx="1790700" cy="18002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C29B7A-B0EF-CE48-A93C-2242D410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3" y="2481953"/>
            <a:ext cx="1790700" cy="18002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BD2961-0572-F93B-68D4-32BA0E9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3" y="4506695"/>
            <a:ext cx="1790700" cy="18002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FBA9F6-94BC-062A-9970-DCE6EC9A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769" y="556736"/>
            <a:ext cx="1790700" cy="1800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04BF57-F5FF-7FBA-5CC4-6BB88137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769" y="2481953"/>
            <a:ext cx="1790700" cy="18002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70C81F7-6D3F-1C24-013B-FE40A774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769" y="4506695"/>
            <a:ext cx="17907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8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2" y="5913046"/>
            <a:ext cx="8001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2" y="5071153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2" y="4229260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2" y="3413026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2" y="2609621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2" y="1819046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2" y="1002812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2" y="199407"/>
            <a:ext cx="800100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38376-2695-79C3-D9E7-FBE87E2E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1" y="5913046"/>
            <a:ext cx="800100" cy="79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2C7173-D9B9-B5FE-59A7-D47928FE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1" y="5071153"/>
            <a:ext cx="8001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26DC7D-53BE-C2D4-9944-E27E41D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1" y="4229260"/>
            <a:ext cx="800100" cy="790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CA048D-126C-DC73-C94F-01943990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1" y="3413026"/>
            <a:ext cx="800100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585F6D-8F30-8CE0-6140-FFB90012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1" y="2609621"/>
            <a:ext cx="800100" cy="790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C670E0-16AB-DA52-301A-EBA73B20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1" y="1819046"/>
            <a:ext cx="800100" cy="79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6F0C6-6CD6-FC8E-FCA8-D2C924C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1" y="1002812"/>
            <a:ext cx="800100" cy="790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FEE402-907A-958C-2016-307D26F5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1" y="199407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40" y="5913046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40" y="5071153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40" y="4229260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40" y="3413026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40" y="2609621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40" y="1819046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40" y="1002812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40" y="199407"/>
            <a:ext cx="800100" cy="79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513B6A-353C-2003-EB14-3BBD38C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9" y="5913046"/>
            <a:ext cx="800100" cy="7905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201F96-52DD-0222-60F5-2BD8D6FA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9" y="5071153"/>
            <a:ext cx="800100" cy="790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829F8-045B-7EA4-0ED7-00E67D4F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9" y="4229260"/>
            <a:ext cx="800100" cy="7905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782F92D-C367-1AA2-7118-CC923041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9" y="3413026"/>
            <a:ext cx="800100" cy="7905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15322C-BEA9-CA3A-9EF8-ED03D4AA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9" y="2609621"/>
            <a:ext cx="800100" cy="7905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A9A6AA-02D9-FE69-8A35-25AE6CB1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9" y="1819046"/>
            <a:ext cx="800100" cy="790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0864AD-8777-252C-2627-D6AE479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9" y="1002812"/>
            <a:ext cx="800100" cy="7905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A334FF0-4BFF-10C8-36EE-A431A316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9" y="199407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46" y="5913046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46" y="5071153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46" y="4229260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46" y="3413026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46" y="2609621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46" y="1819046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46" y="1002812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46" y="199407"/>
            <a:ext cx="800100" cy="7905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BCB366-A8D9-74A1-5F95-9F98F59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95" y="5913046"/>
            <a:ext cx="800100" cy="7905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C15392D-7D98-2112-2024-60795F98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95" y="5071153"/>
            <a:ext cx="800100" cy="790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0141DF3-47C9-39B8-133F-C4926EBD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95" y="4229260"/>
            <a:ext cx="800100" cy="7905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81F0663-58A5-2D29-2F80-067F9C0F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95" y="3413026"/>
            <a:ext cx="800100" cy="7905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74DE7A-3D8C-DCFE-387B-382DFEB2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95" y="2609621"/>
            <a:ext cx="800100" cy="7905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3DF093-8A36-9886-08AA-80D9071D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95" y="1819046"/>
            <a:ext cx="800100" cy="790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FAF87C-2900-A7D9-DBED-21730C07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95" y="1002812"/>
            <a:ext cx="800100" cy="790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9190CA-F362-2C9B-5D10-530C24CC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95" y="199407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44" y="5913046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44" y="5071153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44" y="4229260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44" y="3413026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44" y="2609621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44" y="1819046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44" y="1002812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44" y="199407"/>
            <a:ext cx="800100" cy="79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177F4E8-8B04-6A0E-D3CF-0322FAA4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93" y="5913046"/>
            <a:ext cx="800100" cy="7905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1E67651-AFDC-FAE8-BDC4-31E3AAF2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93" y="5071153"/>
            <a:ext cx="800100" cy="7905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0B2618-F9FD-7380-664C-ED2BA0F7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93" y="4229260"/>
            <a:ext cx="800100" cy="7905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2D42069-3471-63C3-3070-9A54A9DE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93" y="3413026"/>
            <a:ext cx="800100" cy="7905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26B2762-3695-0C1B-8C00-28019FC3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93" y="2609621"/>
            <a:ext cx="800100" cy="790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56E058A-DF89-0D3A-29B5-3E71AEF1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93" y="1819046"/>
            <a:ext cx="800100" cy="7905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BBC6DE-18B2-E93C-3C4C-1ACE8DAC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93" y="1002812"/>
            <a:ext cx="800100" cy="7905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9194D5-91BB-C878-66C2-2DE7B5CC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93" y="199407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2" y="5938705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2" y="5096812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2" y="4254919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2" y="3438685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2" y="2635280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2" y="1844705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2" y="1028471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2" y="225066"/>
            <a:ext cx="800100" cy="7905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64A657D-6810-A8FB-FFED-B1CD2810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91" y="5938705"/>
            <a:ext cx="800100" cy="7905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3CFA739-16AF-0AC3-D0C4-A68C714E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91" y="5096812"/>
            <a:ext cx="800100" cy="7905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D15D190-DAA5-DE97-322E-599ED1D3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91" y="4254919"/>
            <a:ext cx="800100" cy="79057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479CB4C-2C39-AD77-7167-70242871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91" y="3438685"/>
            <a:ext cx="800100" cy="7905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D69FF80-584A-E749-4BCF-B33C388E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91" y="2635280"/>
            <a:ext cx="800100" cy="7905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D9DB1E0-A131-07FD-8954-4B45E8C4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91" y="1844705"/>
            <a:ext cx="800100" cy="7905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D6B2C55-2694-4BF5-C846-76876C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91" y="1028471"/>
            <a:ext cx="800100" cy="79057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ABE91E7-B689-8F28-88D4-EB3405E0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91" y="225066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40" y="5938705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40" y="5096812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40" y="4254919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40" y="3438685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40" y="2635280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40" y="1844705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40" y="1028471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40" y="225066"/>
            <a:ext cx="800100" cy="7905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B568B16-DC07-5B18-572F-78776FB2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589" y="5938705"/>
            <a:ext cx="800100" cy="79057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39C6486-3369-C7B2-8AAA-7D288F99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589" y="5096812"/>
            <a:ext cx="800100" cy="79057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2B65651-5045-23C6-0898-7FE5ED2A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589" y="4254919"/>
            <a:ext cx="800100" cy="7905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0EF5A70-0D82-5CE3-F8CF-103ACAFC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589" y="3438685"/>
            <a:ext cx="800100" cy="7905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830FB9-617E-FCA0-BD41-C8D916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589" y="2635280"/>
            <a:ext cx="800100" cy="79057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CD7AE95-5072-A6CE-6107-A5E1B8F1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589" y="1844705"/>
            <a:ext cx="800100" cy="7905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E06DB4F-F590-7866-E8E9-ACDCEE04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589" y="1028471"/>
            <a:ext cx="800100" cy="7905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0D3DB71-DDA2-FB08-1777-090CFB5D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589" y="225066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644" y="5938705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644" y="5096812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644" y="4254919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644" y="3438685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644" y="2635280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644" y="1844705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644" y="1028471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644" y="225066"/>
            <a:ext cx="800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3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22" y="4159476"/>
            <a:ext cx="2351312" cy="2323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09DF81-9B1C-DC24-74BA-3A3BDCCF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006" y="4159476"/>
            <a:ext cx="2351312" cy="2323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415C70-168E-C448-901A-46E111F1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19" y="4159476"/>
            <a:ext cx="2351312" cy="2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1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9D2C-C916-3925-38E5-B557649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C9894-8C0C-C937-31F0-861E9A823454}"/>
              </a:ext>
            </a:extLst>
          </p:cNvPr>
          <p:cNvSpPr/>
          <p:nvPr/>
        </p:nvSpPr>
        <p:spPr>
          <a:xfrm>
            <a:off x="329050" y="564061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530E9-39ED-704D-78CB-7CFC7ACDA53A}"/>
              </a:ext>
            </a:extLst>
          </p:cNvPr>
          <p:cNvSpPr/>
          <p:nvPr/>
        </p:nvSpPr>
        <p:spPr>
          <a:xfrm>
            <a:off x="1367737" y="5640618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DFD63-E85B-D425-2103-A8DC75B5B6D6}"/>
              </a:ext>
            </a:extLst>
          </p:cNvPr>
          <p:cNvSpPr/>
          <p:nvPr/>
        </p:nvSpPr>
        <p:spPr>
          <a:xfrm>
            <a:off x="2406424" y="564061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41F95-7832-5B03-C98C-339529356059}"/>
              </a:ext>
            </a:extLst>
          </p:cNvPr>
          <p:cNvSpPr/>
          <p:nvPr/>
        </p:nvSpPr>
        <p:spPr>
          <a:xfrm>
            <a:off x="3445111" y="5640618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3FE28-1FED-3DDE-7ACE-B3214AE1FDCC}"/>
              </a:ext>
            </a:extLst>
          </p:cNvPr>
          <p:cNvSpPr/>
          <p:nvPr/>
        </p:nvSpPr>
        <p:spPr>
          <a:xfrm>
            <a:off x="4483798" y="564061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366BA-6F10-533B-7558-6F33B46D7C3C}"/>
              </a:ext>
            </a:extLst>
          </p:cNvPr>
          <p:cNvSpPr/>
          <p:nvPr/>
        </p:nvSpPr>
        <p:spPr>
          <a:xfrm>
            <a:off x="5522485" y="5640618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A91F3-3F4B-9779-C5FC-7DBC51E6E3E7}"/>
              </a:ext>
            </a:extLst>
          </p:cNvPr>
          <p:cNvSpPr/>
          <p:nvPr/>
        </p:nvSpPr>
        <p:spPr>
          <a:xfrm>
            <a:off x="6561172" y="564061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E742C-3213-082D-326D-BDE922C306E1}"/>
              </a:ext>
            </a:extLst>
          </p:cNvPr>
          <p:cNvSpPr/>
          <p:nvPr/>
        </p:nvSpPr>
        <p:spPr>
          <a:xfrm>
            <a:off x="7599859" y="5640618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D0B46-48AF-E86B-FDA0-31B24E40BCB6}"/>
              </a:ext>
            </a:extLst>
          </p:cNvPr>
          <p:cNvSpPr/>
          <p:nvPr/>
        </p:nvSpPr>
        <p:spPr>
          <a:xfrm>
            <a:off x="8638546" y="564061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AE6CE-AC56-FB05-CB1E-970E06BA5B5A}"/>
              </a:ext>
            </a:extLst>
          </p:cNvPr>
          <p:cNvSpPr/>
          <p:nvPr/>
        </p:nvSpPr>
        <p:spPr>
          <a:xfrm>
            <a:off x="9677233" y="5640618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049D7-2771-E764-AED7-212401EC55FA}"/>
              </a:ext>
            </a:extLst>
          </p:cNvPr>
          <p:cNvSpPr/>
          <p:nvPr/>
        </p:nvSpPr>
        <p:spPr>
          <a:xfrm>
            <a:off x="10715920" y="564061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8F956C-41BC-0362-B6E7-5983C3E9EC9D}"/>
              </a:ext>
            </a:extLst>
          </p:cNvPr>
          <p:cNvSpPr/>
          <p:nvPr/>
        </p:nvSpPr>
        <p:spPr>
          <a:xfrm>
            <a:off x="329050" y="4788361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F1E50D-EF78-7F48-529F-328BD7AC87DA}"/>
              </a:ext>
            </a:extLst>
          </p:cNvPr>
          <p:cNvSpPr/>
          <p:nvPr/>
        </p:nvSpPr>
        <p:spPr>
          <a:xfrm>
            <a:off x="1367737" y="4788361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77A835-8C82-4708-4276-DD74DFAD8FFE}"/>
              </a:ext>
            </a:extLst>
          </p:cNvPr>
          <p:cNvSpPr/>
          <p:nvPr/>
        </p:nvSpPr>
        <p:spPr>
          <a:xfrm>
            <a:off x="2406424" y="4788361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7E890C-84AE-E0BB-9C6E-86FDB8455BE4}"/>
              </a:ext>
            </a:extLst>
          </p:cNvPr>
          <p:cNvSpPr/>
          <p:nvPr/>
        </p:nvSpPr>
        <p:spPr>
          <a:xfrm>
            <a:off x="3445111" y="4788361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A04AF8-7E22-28B0-1050-875EE9BC06D8}"/>
              </a:ext>
            </a:extLst>
          </p:cNvPr>
          <p:cNvSpPr/>
          <p:nvPr/>
        </p:nvSpPr>
        <p:spPr>
          <a:xfrm>
            <a:off x="4483798" y="4788361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7C4A18-4874-AACB-E961-B8DF5C45F7D7}"/>
              </a:ext>
            </a:extLst>
          </p:cNvPr>
          <p:cNvSpPr/>
          <p:nvPr/>
        </p:nvSpPr>
        <p:spPr>
          <a:xfrm>
            <a:off x="5522485" y="4788361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47FB9C-C460-28BD-E63A-2F571BB5F389}"/>
              </a:ext>
            </a:extLst>
          </p:cNvPr>
          <p:cNvSpPr/>
          <p:nvPr/>
        </p:nvSpPr>
        <p:spPr>
          <a:xfrm>
            <a:off x="6561172" y="4788361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8B8B45-D78E-E020-D32E-C74C49D45021}"/>
              </a:ext>
            </a:extLst>
          </p:cNvPr>
          <p:cNvSpPr/>
          <p:nvPr/>
        </p:nvSpPr>
        <p:spPr>
          <a:xfrm>
            <a:off x="7599859" y="4788361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66C730-BDCA-A695-E727-AEA650173400}"/>
              </a:ext>
            </a:extLst>
          </p:cNvPr>
          <p:cNvSpPr/>
          <p:nvPr/>
        </p:nvSpPr>
        <p:spPr>
          <a:xfrm>
            <a:off x="8638546" y="4788361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9449C8-7D62-BE39-EF10-F3A40AF018B3}"/>
              </a:ext>
            </a:extLst>
          </p:cNvPr>
          <p:cNvSpPr/>
          <p:nvPr/>
        </p:nvSpPr>
        <p:spPr>
          <a:xfrm>
            <a:off x="9677233" y="4788361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D23FCB-6965-6EE0-A388-3784BBCFF415}"/>
              </a:ext>
            </a:extLst>
          </p:cNvPr>
          <p:cNvSpPr/>
          <p:nvPr/>
        </p:nvSpPr>
        <p:spPr>
          <a:xfrm>
            <a:off x="10715920" y="4788361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B212F8-2AA5-A643-7D93-18482044F01A}"/>
              </a:ext>
            </a:extLst>
          </p:cNvPr>
          <p:cNvSpPr/>
          <p:nvPr/>
        </p:nvSpPr>
        <p:spPr>
          <a:xfrm>
            <a:off x="329050" y="3936104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62EB06-9B86-28E4-1144-D63C228278C4}"/>
              </a:ext>
            </a:extLst>
          </p:cNvPr>
          <p:cNvSpPr/>
          <p:nvPr/>
        </p:nvSpPr>
        <p:spPr>
          <a:xfrm>
            <a:off x="1367737" y="3936104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DB3FFE-D12B-8E1C-F2EB-EDC7974DB7C4}"/>
              </a:ext>
            </a:extLst>
          </p:cNvPr>
          <p:cNvSpPr/>
          <p:nvPr/>
        </p:nvSpPr>
        <p:spPr>
          <a:xfrm>
            <a:off x="2406424" y="3936104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572295-87A5-0934-ADC6-35308A84EC0F}"/>
              </a:ext>
            </a:extLst>
          </p:cNvPr>
          <p:cNvSpPr/>
          <p:nvPr/>
        </p:nvSpPr>
        <p:spPr>
          <a:xfrm>
            <a:off x="3445111" y="3936104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D5A6EC-B3F4-818B-0253-F3C979DDF62D}"/>
              </a:ext>
            </a:extLst>
          </p:cNvPr>
          <p:cNvSpPr/>
          <p:nvPr/>
        </p:nvSpPr>
        <p:spPr>
          <a:xfrm>
            <a:off x="4483798" y="3936104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57934F-DF2E-A3F6-1495-C67CC54646CC}"/>
              </a:ext>
            </a:extLst>
          </p:cNvPr>
          <p:cNvSpPr/>
          <p:nvPr/>
        </p:nvSpPr>
        <p:spPr>
          <a:xfrm>
            <a:off x="5522485" y="3936104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226F3B-9076-6813-EC16-10FBF1C63F57}"/>
              </a:ext>
            </a:extLst>
          </p:cNvPr>
          <p:cNvSpPr/>
          <p:nvPr/>
        </p:nvSpPr>
        <p:spPr>
          <a:xfrm>
            <a:off x="6561172" y="3936104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49DF4D-262E-6860-D242-C250BDB992B5}"/>
              </a:ext>
            </a:extLst>
          </p:cNvPr>
          <p:cNvSpPr/>
          <p:nvPr/>
        </p:nvSpPr>
        <p:spPr>
          <a:xfrm>
            <a:off x="7599859" y="3936104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BC9550-4CFE-6F67-6281-0E1B6C076E36}"/>
              </a:ext>
            </a:extLst>
          </p:cNvPr>
          <p:cNvSpPr/>
          <p:nvPr/>
        </p:nvSpPr>
        <p:spPr>
          <a:xfrm>
            <a:off x="8638546" y="3936104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46F178-33C1-9F1C-A475-96681ECDA079}"/>
              </a:ext>
            </a:extLst>
          </p:cNvPr>
          <p:cNvSpPr/>
          <p:nvPr/>
        </p:nvSpPr>
        <p:spPr>
          <a:xfrm>
            <a:off x="9677233" y="3936104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80BC35-B3FB-C25D-6341-178D6F5B3A69}"/>
              </a:ext>
            </a:extLst>
          </p:cNvPr>
          <p:cNvSpPr/>
          <p:nvPr/>
        </p:nvSpPr>
        <p:spPr>
          <a:xfrm>
            <a:off x="10715920" y="3936104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7777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93C2F-DDFB-3170-7556-D0D56D0D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9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C64780-08A8-DC53-8932-7B300D78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20" y="655478"/>
            <a:ext cx="5537084" cy="554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5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Lopez</dc:creator>
  <cp:lastModifiedBy>Juan Pablo Lopez</cp:lastModifiedBy>
  <cp:revision>7</cp:revision>
  <dcterms:created xsi:type="dcterms:W3CDTF">2024-05-08T10:00:52Z</dcterms:created>
  <dcterms:modified xsi:type="dcterms:W3CDTF">2024-09-20T07:04:33Z</dcterms:modified>
</cp:coreProperties>
</file>