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-3657600"/>
            <a:ext cx="10972800" cy="10972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-3657600"/>
            <a:ext cx="10972800" cy="1097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-3657600"/>
            <a:ext cx="10972800" cy="1097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