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4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5E869-6CAA-E3C6-D281-3D5DFB468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681E4-6E2C-C344-22E7-08C6FCE72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74519-F34F-E7D4-AF86-9CC947CE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9B44-1D3A-420C-A081-BEE0B0A679AE}" type="datetimeFigureOut">
              <a:rPr lang="en-DK" smtClean="0"/>
              <a:t>08/05/2024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6CDD1-9D8F-6131-626F-CCC851EF5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74C81-54D6-EBAF-9C46-8CA3EE2E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4918-2592-45FF-AF6B-FCC4B4921E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938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0FAEA-9412-B447-B367-E9025B7AD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D3B68-046C-847A-16DE-247AA8127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14E15-C5A8-1976-110B-B907B4684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9B44-1D3A-420C-A081-BEE0B0A679AE}" type="datetimeFigureOut">
              <a:rPr lang="en-DK" smtClean="0"/>
              <a:t>08/05/2024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CA2F9-6E09-C01D-D4A8-5D6A454B0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D599B-0035-1729-F30A-683FB189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4918-2592-45FF-AF6B-FCC4B4921E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4096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0D3414-AA23-BE1B-B553-E28537AE7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C9408-C16B-6253-EC63-4375D0F74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9479B-B287-FF90-1391-6A81F4297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9B44-1D3A-420C-A081-BEE0B0A679AE}" type="datetimeFigureOut">
              <a:rPr lang="en-DK" smtClean="0"/>
              <a:t>08/05/2024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030A3-CF59-E35A-E4E4-BE21F90D8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AFB33-894E-5D7A-8815-F20901F5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4918-2592-45FF-AF6B-FCC4B4921E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2569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02663-CBA6-AF39-7669-B87F4724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51592-E396-ADA4-6381-513310332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70F44-8DF4-0485-26BF-3CC9D888A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9B44-1D3A-420C-A081-BEE0B0A679AE}" type="datetimeFigureOut">
              <a:rPr lang="en-DK" smtClean="0"/>
              <a:t>08/05/2024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89AC5-C54D-5426-27B4-8539B7CF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8EF9C-C886-0B98-629E-A5E042C3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4918-2592-45FF-AF6B-FCC4B4921E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95278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CAE19-8988-39F7-CCF1-625FE489E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84133-33BD-A22A-304E-FC7D4BE1F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EEB8D-9BA0-C796-FC57-4F3DF90F5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9B44-1D3A-420C-A081-BEE0B0A679AE}" type="datetimeFigureOut">
              <a:rPr lang="en-DK" smtClean="0"/>
              <a:t>08/05/2024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59A2D-BEE1-59D0-250C-8B6B907E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EA4D7-7FB6-4690-CCE9-3B48C117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4918-2592-45FF-AF6B-FCC4B4921E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29795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6758-A862-5346-9321-AF687E73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AC323-67D5-71BC-7B96-5A82B224C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15E2B-F6AA-CF24-0EA8-049EEE352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7999C-E4A6-5C69-A808-A250B47E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9B44-1D3A-420C-A081-BEE0B0A679AE}" type="datetimeFigureOut">
              <a:rPr lang="en-DK" smtClean="0"/>
              <a:t>08/05/2024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3A058-6ED7-FF08-B31D-95BC9F09D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DBADD-80B8-B923-FA53-30ECA6F8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4918-2592-45FF-AF6B-FCC4B4921E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7555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43E9-FEC0-2E40-8981-CF3CDDA33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445ED-C198-4815-CF6D-3B75DFFBA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0DBB3-D658-1CD7-9CB3-64483B479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7639B-041F-9EAC-9AAA-1B85CCDCE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03175E-1477-C428-93C1-D2A17F845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ED437-C14E-D5BC-049D-C0645096F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9B44-1D3A-420C-A081-BEE0B0A679AE}" type="datetimeFigureOut">
              <a:rPr lang="en-DK" smtClean="0"/>
              <a:t>08/05/2024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8F64A-1C3A-92A2-79C5-3D92A899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7058F-A05D-EC83-698C-37D54C02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4918-2592-45FF-AF6B-FCC4B4921E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5761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D526-8DB2-E4A4-0FC0-BBAC3BB9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C1658-78E0-4600-395B-8A4B5A37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9B44-1D3A-420C-A081-BEE0B0A679AE}" type="datetimeFigureOut">
              <a:rPr lang="en-DK" smtClean="0"/>
              <a:t>08/05/2024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2B18DC-7AD9-A76C-43EA-7D7826F0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01453-DF2E-B383-C430-D41AE6996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4918-2592-45FF-AF6B-FCC4B4921E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8422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992BAE-A352-2E64-93FB-D101C55C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9B44-1D3A-420C-A081-BEE0B0A679AE}" type="datetimeFigureOut">
              <a:rPr lang="en-DK" smtClean="0"/>
              <a:t>08/05/2024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5B64A7-FF9B-8D62-8086-4EF66104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2BA46-4E60-00DF-D5F0-19723120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4918-2592-45FF-AF6B-FCC4B4921E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1106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7DEC-8D7F-D30A-C25C-06E2B19C0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4AAEE-E37F-0047-CBFA-B09B657C2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01BC4-0B9F-A2D7-D638-C1B94CC13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A810A-671B-29BC-D436-DBEBC3997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9B44-1D3A-420C-A081-BEE0B0A679AE}" type="datetimeFigureOut">
              <a:rPr lang="en-DK" smtClean="0"/>
              <a:t>08/05/2024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333B7-05DD-3C71-1A62-35ACCD427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68B86-1433-1621-6289-806FE2C17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4918-2592-45FF-AF6B-FCC4B4921E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5584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410C2-9743-25B5-46ED-46D1482A7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AD2BB7-15AB-CF9B-A9F7-8002414E4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9CC21-3251-5CEB-FA40-90C1F2403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6A043-000A-2249-8E93-0C2C89D49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9B44-1D3A-420C-A081-BEE0B0A679AE}" type="datetimeFigureOut">
              <a:rPr lang="en-DK" smtClean="0"/>
              <a:t>08/05/2024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37329-04CA-7BF1-CC12-60A66D95A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A9283-F17E-CC89-2541-D888CA18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4918-2592-45FF-AF6B-FCC4B4921E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9531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ECFB90-146E-7B9F-237F-BDAFCD772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334BA-1107-77A2-AB0D-2CBFEBE3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FEE8E-AF9C-E460-8DE1-7C0A5541D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F29B44-1D3A-420C-A081-BEE0B0A679AE}" type="datetimeFigureOut">
              <a:rPr lang="en-DK" smtClean="0"/>
              <a:t>08/05/2024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61F64-020F-34E2-5C25-543E9AD93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D2C88-4DED-EF88-2A30-0EF3DC425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154918-2592-45FF-AF6B-FCC4B4921E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511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129835-0424-268C-FE02-C87B823DE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74" y="1007998"/>
            <a:ext cx="1790700" cy="18002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E61156-C397-942E-5454-C80908E8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74" y="2933215"/>
            <a:ext cx="1790700" cy="18002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642E5A-CC45-38B0-53B8-781FE0BD1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74" y="4957957"/>
            <a:ext cx="1790700" cy="18002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91774EE-1EAF-7B7A-E617-C63F59BE4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535" y="1007998"/>
            <a:ext cx="1790700" cy="18002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291A569-6E9B-540E-292B-A81794A25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535" y="2933215"/>
            <a:ext cx="1790700" cy="18002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9C93F8E-3B94-5D8D-03AC-6B24FF8EE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535" y="4957957"/>
            <a:ext cx="1790700" cy="18002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312CD1D-A510-4428-8F16-06D50FA96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321" y="1007998"/>
            <a:ext cx="1790700" cy="18002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1F7AEF6-56ED-2349-6310-9B31FE8CA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321" y="2933215"/>
            <a:ext cx="1790700" cy="18002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CD3886F-8506-BE86-9996-054F335F4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321" y="4957957"/>
            <a:ext cx="1790700" cy="18002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1ACBA29-0290-9C86-3720-1160FFD70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107" y="1007998"/>
            <a:ext cx="1790700" cy="180022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4C29B7A-B0EF-CE48-A93C-2242D4106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107" y="2933215"/>
            <a:ext cx="1790700" cy="18002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CBD2961-0572-F93B-68D4-32BA0E908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107" y="4957957"/>
            <a:ext cx="1790700" cy="180022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6FBA9F6-94BC-062A-9970-DCE6EC9A5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0893" y="1007998"/>
            <a:ext cx="1790700" cy="180022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A04BF57-F5FF-7FBA-5CC4-6BB881373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0893" y="2933215"/>
            <a:ext cx="1790700" cy="180022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70C81F7-6D3F-1C24-013B-FE40A7741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0893" y="4957957"/>
            <a:ext cx="17907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8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B93C2F-DDFB-3170-7556-D0D56D0DA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716" y="1331650"/>
            <a:ext cx="12139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8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FFCF3E-A514-B04A-CBB7-60470AFC4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6067425"/>
            <a:ext cx="800100" cy="790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519738-5A76-1F71-9ECD-AFC150FD3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5225532"/>
            <a:ext cx="800100" cy="790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22369E-601C-E291-5D89-3102EAB3E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4383639"/>
            <a:ext cx="800100" cy="790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9BD0B3-DEA3-92BE-5B15-0F2EFA158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3567405"/>
            <a:ext cx="800100" cy="7905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3FC1D7-2510-82CA-644B-033138730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2764000"/>
            <a:ext cx="800100" cy="7905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193F58-CAE9-02BE-FC3A-BA11791B7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1973425"/>
            <a:ext cx="800100" cy="7905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DDF476-ABF4-E54E-5506-59C858E0B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1157191"/>
            <a:ext cx="800100" cy="7905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D5178B8-F4DF-460E-201B-5BEAEE7BF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353786"/>
            <a:ext cx="800100" cy="7905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7538376-2695-79C3-D9E7-FBE87E2E0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6067425"/>
            <a:ext cx="800100" cy="7905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B2C7173-D9B9-B5FE-59A7-D47928FEB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5225532"/>
            <a:ext cx="800100" cy="7905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826DC7D-53BE-C2D4-9944-E27E41D59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4383639"/>
            <a:ext cx="800100" cy="7905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FCA048D-126C-DC73-C94F-01943990A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3567405"/>
            <a:ext cx="800100" cy="7905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7585F6D-8F30-8CE0-6140-FFB90012A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2764000"/>
            <a:ext cx="800100" cy="7905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C670E0-16AB-DA52-301A-EBA73B200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1973425"/>
            <a:ext cx="800100" cy="7905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176F0C6-6CD6-FC8E-FCA8-D2C924C3C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1157191"/>
            <a:ext cx="800100" cy="7905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1FEE402-907A-958C-2016-307D26F53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353786"/>
            <a:ext cx="800100" cy="7905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7E08580-53AA-53E5-67D8-4D8355552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6067425"/>
            <a:ext cx="800100" cy="7905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ED8DFD9-5FFA-9D0A-3786-0036AE9BC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5225532"/>
            <a:ext cx="800100" cy="7905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62CCF4F-4A32-6A0B-7889-6F7732E27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4383639"/>
            <a:ext cx="800100" cy="79057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D84E553-C446-B103-9BFF-0BF309411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3567405"/>
            <a:ext cx="800100" cy="79057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C1415BA-CA5C-9099-6A9F-EE345AA61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2764000"/>
            <a:ext cx="800100" cy="7905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92AFD39-85F1-41D2-DD1B-07404A0D2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1973425"/>
            <a:ext cx="800100" cy="79057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2FF21FA-0AFF-79E2-1FF7-5B189285E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1157191"/>
            <a:ext cx="800100" cy="79057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7EC8831-6173-BE0D-720E-C3AA0D3AC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353786"/>
            <a:ext cx="800100" cy="7905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6513B6A-353C-2003-EB14-3BBD38C28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6067425"/>
            <a:ext cx="800100" cy="79057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6201F96-52DD-0222-60F5-2BD8D6FA4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5225532"/>
            <a:ext cx="800100" cy="79057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EC829F8-045B-7EA4-0ED7-00E67D4FD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4383639"/>
            <a:ext cx="800100" cy="79057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782F92D-C367-1AA2-7118-CC923041A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3567405"/>
            <a:ext cx="800100" cy="7905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C15322C-BEA9-CA3A-9EF8-ED03D4AAC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2764000"/>
            <a:ext cx="800100" cy="79057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FA9A6AA-02D9-FE69-8A35-25AE6CB10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1973425"/>
            <a:ext cx="800100" cy="79057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80864AD-8777-252C-2627-D6AE47902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1157191"/>
            <a:ext cx="800100" cy="79057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A334FF0-4BFF-10C8-36EE-A431A3164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353786"/>
            <a:ext cx="800100" cy="79057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D0D47A7-B830-F47B-EF18-422181922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6067425"/>
            <a:ext cx="800100" cy="7905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8751447-0F17-E01E-E56A-B64105129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5225532"/>
            <a:ext cx="800100" cy="79057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D227857-DBA9-9576-AAFF-2C4A7E339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4383639"/>
            <a:ext cx="800100" cy="79057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B78E509-5EA2-4FD6-AAC9-FD40AC101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3567405"/>
            <a:ext cx="800100" cy="7905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5546E3C-AFD3-797C-49BA-5F8EAE68B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2764000"/>
            <a:ext cx="800100" cy="79057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65B6208-356C-8A91-9909-89A86D714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1973425"/>
            <a:ext cx="800100" cy="79057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D67CCAB-4B5A-F03F-C144-0E0604BDA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1157191"/>
            <a:ext cx="800100" cy="79057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EF846AA-DF21-6B46-980B-22658E63D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353786"/>
            <a:ext cx="800100" cy="79057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9BCB366-A8D9-74A1-5F95-9F98F594C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6067425"/>
            <a:ext cx="800100" cy="79057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C15392D-7D98-2112-2024-60795F98B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5225532"/>
            <a:ext cx="800100" cy="79057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0141DF3-47C9-39B8-133F-C4926EBDB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4383639"/>
            <a:ext cx="800100" cy="79057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81F0663-58A5-2D29-2F80-067F9C0FE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3567405"/>
            <a:ext cx="800100" cy="79057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174DE7A-3D8C-DCFE-387B-382DFEB28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2764000"/>
            <a:ext cx="800100" cy="79057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A3DF093-8A36-9886-08AA-80D9071D2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1973425"/>
            <a:ext cx="800100" cy="7905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8FAF87C-2900-A7D9-DBED-21730C07B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1157191"/>
            <a:ext cx="800100" cy="79057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69190CA-F362-2C9B-5D10-530C24CC4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353786"/>
            <a:ext cx="800100" cy="79057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0BD481A-F6D7-2D0E-CB83-EE31303E9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6067425"/>
            <a:ext cx="800100" cy="79057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8DB35A8-4B89-582A-C917-3D0F66C3B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5225532"/>
            <a:ext cx="800100" cy="79057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8E0C7BA0-E94E-F924-5FC7-D013460EC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4383639"/>
            <a:ext cx="800100" cy="79057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E0542277-F1B9-E3F4-0A12-953F5123B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3567405"/>
            <a:ext cx="800100" cy="79057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587FEB15-426D-7A16-4A5C-A7FDA5894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2764000"/>
            <a:ext cx="800100" cy="79057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E93106DB-9AC8-8959-5E6F-223B09D97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1973425"/>
            <a:ext cx="800100" cy="79057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906F524C-8405-03E4-BA60-4257BB1A8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1157191"/>
            <a:ext cx="800100" cy="79057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942C0D6-F857-1714-3E5D-F3B0001F9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353786"/>
            <a:ext cx="800100" cy="79057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6177F4E8-8B04-6A0E-D3CF-0322FAA4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6067425"/>
            <a:ext cx="800100" cy="79057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1E67651-AFDC-FAE8-BDC4-31E3AAF25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5225532"/>
            <a:ext cx="800100" cy="790575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730B2618-F9FD-7380-664C-ED2BA0F75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4383639"/>
            <a:ext cx="800100" cy="79057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02D42069-3471-63C3-3070-9A54A9DE9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3567405"/>
            <a:ext cx="800100" cy="79057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B26B2762-3695-0C1B-8C00-28019FC38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2764000"/>
            <a:ext cx="800100" cy="79057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A56E058A-DF89-0D3A-29B5-3E71AEF13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1973425"/>
            <a:ext cx="800100" cy="79057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19BBC6DE-18B2-E93C-3C4C-1ACE8DAC0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1157191"/>
            <a:ext cx="800100" cy="79057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859194D5-91BB-C878-66C2-2DE7B5CCC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353786"/>
            <a:ext cx="800100" cy="79057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957385C-4043-2BF3-DE13-664E7ED5B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6093084"/>
            <a:ext cx="800100" cy="79057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BA0C030-6588-493F-3047-1612644AE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5251191"/>
            <a:ext cx="800100" cy="790575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546CFC0-C35F-15D1-6EEC-9DF8CC295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4409298"/>
            <a:ext cx="800100" cy="79057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BA32733D-8A5C-021B-1F2A-D04D2189A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3593064"/>
            <a:ext cx="800100" cy="79057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A7B2D44C-1B55-4576-60C3-126A19CC6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2789659"/>
            <a:ext cx="800100" cy="79057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5FF5640E-F252-0368-7609-B44D58AF9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1999084"/>
            <a:ext cx="800100" cy="790575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7C00350B-7887-9049-3E6B-D6A26DBA6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1182850"/>
            <a:ext cx="800100" cy="790575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3E43341-89C0-6736-DC5E-68007B1A6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379445"/>
            <a:ext cx="800100" cy="79057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164A657D-6810-A8FB-FFED-B1CD28102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6093084"/>
            <a:ext cx="800100" cy="790575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63CFA739-16AF-0AC3-D0C4-A68C714EB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5251191"/>
            <a:ext cx="800100" cy="790575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AD15D190-DAA5-DE97-322E-599ED1D3C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4409298"/>
            <a:ext cx="800100" cy="790575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3479CB4C-2C39-AD77-7167-702428717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3593064"/>
            <a:ext cx="800100" cy="790575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1D69FF80-584A-E749-4BCF-B33C388E0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2789659"/>
            <a:ext cx="800100" cy="790575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3D9DB1E0-A131-07FD-8954-4B45E8C40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1999084"/>
            <a:ext cx="800100" cy="790575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4D6B2C55-2694-4BF5-C846-76876C22C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1182850"/>
            <a:ext cx="800100" cy="79057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0ABE91E7-B689-8F28-88D4-EB3405E06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379445"/>
            <a:ext cx="800100" cy="790575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4B2F52CC-BB2E-2F08-5569-5400B4C06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6093084"/>
            <a:ext cx="800100" cy="790575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CC07A91B-4C6A-C662-F1BD-7BDFC53B8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5251191"/>
            <a:ext cx="800100" cy="790575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F5DF469D-34CF-B692-3BE1-ACAA3CDE4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4409298"/>
            <a:ext cx="800100" cy="790575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10B15166-160B-4228-9A7E-0DC1BFB5E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3593064"/>
            <a:ext cx="800100" cy="790575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63259234-4B49-E4DA-B154-C94E4ADB8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2789659"/>
            <a:ext cx="800100" cy="790575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3CDA7F96-6529-FD35-76BD-ADBF99E0F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1999084"/>
            <a:ext cx="800100" cy="790575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7CC2361F-9645-46FB-C42A-D10F749F1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1182850"/>
            <a:ext cx="800100" cy="790575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A68C2C5A-E014-2883-D5B8-8A7B444D4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379445"/>
            <a:ext cx="800100" cy="790575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AB568B16-DC07-5B18-572F-78776FB22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6093084"/>
            <a:ext cx="800100" cy="79057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A39C6486-3369-C7B2-8AAA-7D288F99E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5251191"/>
            <a:ext cx="800100" cy="790575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2B65651-5045-23C6-0898-7FE5ED2AE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4409298"/>
            <a:ext cx="800100" cy="790575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30EF5A70-0D82-5CE3-F8CF-103ACAFC5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3593064"/>
            <a:ext cx="800100" cy="790575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80830FB9-617E-FCA0-BD41-C8D916823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2789659"/>
            <a:ext cx="800100" cy="790575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ACD7AE95-5072-A6CE-6107-A5E1B8F10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1999084"/>
            <a:ext cx="800100" cy="790575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E06DB4F-F590-7866-E8E9-ACDCEE041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1182850"/>
            <a:ext cx="800100" cy="790575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0D3DB71-DDA2-FB08-1777-090CFB5DD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379445"/>
            <a:ext cx="800100" cy="790575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C398ADAA-16FE-2416-F656-3E0E14BAA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6093084"/>
            <a:ext cx="800100" cy="790575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A004336E-A0DB-9610-AA43-374FEE663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5251191"/>
            <a:ext cx="800100" cy="790575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D161FB92-FD68-09B8-E0F3-E85D555D0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4409298"/>
            <a:ext cx="800100" cy="790575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D2B09C2C-4F07-4FCA-5F6C-811446F77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3593064"/>
            <a:ext cx="800100" cy="790575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B82AE7B1-BC6B-6655-F5E9-5370B93DE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2789659"/>
            <a:ext cx="800100" cy="790575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8C56663B-2B5F-E266-9BAC-C4DD6D2B9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1999084"/>
            <a:ext cx="800100" cy="790575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01600637-B1F6-59DA-AAB1-B0E2F95D2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1182850"/>
            <a:ext cx="800100" cy="790575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78B7ADAB-6B13-A3AF-4950-6BB1E535A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379445"/>
            <a:ext cx="8001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3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C64780-08A8-DC53-8932-7B300D781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620" y="-40377"/>
            <a:ext cx="6885992" cy="689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55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FFCF3E-A514-B04A-CBB7-60470AFC4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6067425"/>
            <a:ext cx="800100" cy="790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519738-5A76-1F71-9ECD-AFC150FD3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5225532"/>
            <a:ext cx="800100" cy="790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22369E-601C-E291-5D89-3102EAB3E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4383639"/>
            <a:ext cx="800100" cy="790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9BD0B3-DEA3-92BE-5B15-0F2EFA158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3567405"/>
            <a:ext cx="800100" cy="7905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3FC1D7-2510-82CA-644B-033138730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2764000"/>
            <a:ext cx="800100" cy="7905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193F58-CAE9-02BE-FC3A-BA11791B7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1973425"/>
            <a:ext cx="800100" cy="7905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DDF476-ABF4-E54E-5506-59C858E0B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1157191"/>
            <a:ext cx="800100" cy="7905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D5178B8-F4DF-460E-201B-5BEAEE7BF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353786"/>
            <a:ext cx="800100" cy="7905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7E08580-53AA-53E5-67D8-4D8355552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6067425"/>
            <a:ext cx="800100" cy="7905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ED8DFD9-5FFA-9D0A-3786-0036AE9BC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5225532"/>
            <a:ext cx="800100" cy="7905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62CCF4F-4A32-6A0B-7889-6F7732E27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4383639"/>
            <a:ext cx="800100" cy="79057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D84E553-C446-B103-9BFF-0BF309411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3567405"/>
            <a:ext cx="800100" cy="79057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C1415BA-CA5C-9099-6A9F-EE345AA61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2764000"/>
            <a:ext cx="800100" cy="7905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92AFD39-85F1-41D2-DD1B-07404A0D2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1973425"/>
            <a:ext cx="800100" cy="79057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2FF21FA-0AFF-79E2-1FF7-5B189285E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1157191"/>
            <a:ext cx="800100" cy="79057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7EC8831-6173-BE0D-720E-C3AA0D3AC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353786"/>
            <a:ext cx="800100" cy="79057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D0D47A7-B830-F47B-EF18-422181922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6067425"/>
            <a:ext cx="800100" cy="7905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8751447-0F17-E01E-E56A-B64105129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5225532"/>
            <a:ext cx="800100" cy="79057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D227857-DBA9-9576-AAFF-2C4A7E339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4383639"/>
            <a:ext cx="800100" cy="79057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B78E509-5EA2-4FD6-AAC9-FD40AC101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3567405"/>
            <a:ext cx="800100" cy="7905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5546E3C-AFD3-797C-49BA-5F8EAE68B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2764000"/>
            <a:ext cx="800100" cy="79057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65B6208-356C-8A91-9909-89A86D714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1973425"/>
            <a:ext cx="800100" cy="79057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D67CCAB-4B5A-F03F-C144-0E0604BDA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1157191"/>
            <a:ext cx="800100" cy="79057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EF846AA-DF21-6B46-980B-22658E63D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353786"/>
            <a:ext cx="800100" cy="79057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0BD481A-F6D7-2D0E-CB83-EE31303E9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6067425"/>
            <a:ext cx="800100" cy="79057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8DB35A8-4B89-582A-C917-3D0F66C3B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5225532"/>
            <a:ext cx="800100" cy="79057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8E0C7BA0-E94E-F924-5FC7-D013460EC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4383639"/>
            <a:ext cx="800100" cy="79057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E0542277-F1B9-E3F4-0A12-953F5123B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3567405"/>
            <a:ext cx="800100" cy="79057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587FEB15-426D-7A16-4A5C-A7FDA5894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2764000"/>
            <a:ext cx="800100" cy="79057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E93106DB-9AC8-8959-5E6F-223B09D97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1973425"/>
            <a:ext cx="800100" cy="79057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906F524C-8405-03E4-BA60-4257BB1A8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1157191"/>
            <a:ext cx="800100" cy="79057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942C0D6-F857-1714-3E5D-F3B0001F9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353786"/>
            <a:ext cx="800100" cy="79057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957385C-4043-2BF3-DE13-664E7ED5B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6093084"/>
            <a:ext cx="800100" cy="79057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BA0C030-6588-493F-3047-1612644AE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5251191"/>
            <a:ext cx="800100" cy="790575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546CFC0-C35F-15D1-6EEC-9DF8CC295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4409298"/>
            <a:ext cx="800100" cy="79057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BA32733D-8A5C-021B-1F2A-D04D2189A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3593064"/>
            <a:ext cx="800100" cy="79057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A7B2D44C-1B55-4576-60C3-126A19CC6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2789659"/>
            <a:ext cx="800100" cy="79057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5FF5640E-F252-0368-7609-B44D58AF9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1999084"/>
            <a:ext cx="800100" cy="790575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7C00350B-7887-9049-3E6B-D6A26DBA6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1182850"/>
            <a:ext cx="800100" cy="790575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3E43341-89C0-6736-DC5E-68007B1A6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379445"/>
            <a:ext cx="800100" cy="790575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4B2F52CC-BB2E-2F08-5569-5400B4C06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6093084"/>
            <a:ext cx="800100" cy="790575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CC07A91B-4C6A-C662-F1BD-7BDFC53B8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5251191"/>
            <a:ext cx="800100" cy="790575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F5DF469D-34CF-B692-3BE1-ACAA3CDE4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4409298"/>
            <a:ext cx="800100" cy="790575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10B15166-160B-4228-9A7E-0DC1BFB5E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3593064"/>
            <a:ext cx="800100" cy="790575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63259234-4B49-E4DA-B154-C94E4ADB8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2789659"/>
            <a:ext cx="800100" cy="790575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3CDA7F96-6529-FD35-76BD-ADBF99E0F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1999084"/>
            <a:ext cx="800100" cy="790575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7CC2361F-9645-46FB-C42A-D10F749F1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1182850"/>
            <a:ext cx="800100" cy="790575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A68C2C5A-E014-2883-D5B8-8A7B444D4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379445"/>
            <a:ext cx="800100" cy="790575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C398ADAA-16FE-2416-F656-3E0E14BAA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6093084"/>
            <a:ext cx="800100" cy="790575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A004336E-A0DB-9610-AA43-374FEE663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5251191"/>
            <a:ext cx="800100" cy="790575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D161FB92-FD68-09B8-E0F3-E85D555D0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4409298"/>
            <a:ext cx="800100" cy="790575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D2B09C2C-4F07-4FCA-5F6C-811446F77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3593064"/>
            <a:ext cx="800100" cy="790575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B82AE7B1-BC6B-6655-F5E9-5370B93DE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2789659"/>
            <a:ext cx="800100" cy="790575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8C56663B-2B5F-E266-9BAC-C4DD6D2B9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1999084"/>
            <a:ext cx="800100" cy="790575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01600637-B1F6-59DA-AAB1-B0E2F95D2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1182850"/>
            <a:ext cx="800100" cy="790575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78B7ADAB-6B13-A3AF-4950-6BB1E535A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379445"/>
            <a:ext cx="8001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96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FFCF3E-A514-B04A-CBB7-60470AFC4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6067425"/>
            <a:ext cx="800100" cy="790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22369E-601C-E291-5D89-3102EAB3E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4383639"/>
            <a:ext cx="800100" cy="7905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3FC1D7-2510-82CA-644B-033138730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2764000"/>
            <a:ext cx="800100" cy="7905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DDF476-ABF4-E54E-5506-59C858E0B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1157191"/>
            <a:ext cx="800100" cy="7905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7538376-2695-79C3-D9E7-FBE87E2E0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6067425"/>
            <a:ext cx="800100" cy="7905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826DC7D-53BE-C2D4-9944-E27E41D59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4383639"/>
            <a:ext cx="800100" cy="7905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7585F6D-8F30-8CE0-6140-FFB90012A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2764000"/>
            <a:ext cx="800100" cy="7905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176F0C6-6CD6-FC8E-FCA8-D2C924C3C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1157191"/>
            <a:ext cx="800100" cy="7905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7E08580-53AA-53E5-67D8-4D8355552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6067425"/>
            <a:ext cx="800100" cy="7905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62CCF4F-4A32-6A0B-7889-6F7732E27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4383639"/>
            <a:ext cx="800100" cy="79057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C1415BA-CA5C-9099-6A9F-EE345AA61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2764000"/>
            <a:ext cx="800100" cy="79057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2FF21FA-0AFF-79E2-1FF7-5B189285E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1157191"/>
            <a:ext cx="800100" cy="7905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6513B6A-353C-2003-EB14-3BBD38C28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6067425"/>
            <a:ext cx="800100" cy="79057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EC829F8-045B-7EA4-0ED7-00E67D4FD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4383639"/>
            <a:ext cx="800100" cy="7905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C15322C-BEA9-CA3A-9EF8-ED03D4AAC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2764000"/>
            <a:ext cx="800100" cy="79057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80864AD-8777-252C-2627-D6AE47902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1157191"/>
            <a:ext cx="800100" cy="79057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D0D47A7-B830-F47B-EF18-422181922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6067425"/>
            <a:ext cx="800100" cy="79057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D227857-DBA9-9576-AAFF-2C4A7E339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4383639"/>
            <a:ext cx="800100" cy="7905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5546E3C-AFD3-797C-49BA-5F8EAE68B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2764000"/>
            <a:ext cx="800100" cy="79057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D67CCAB-4B5A-F03F-C144-0E0604BDA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1157191"/>
            <a:ext cx="800100" cy="79057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9BCB366-A8D9-74A1-5F95-9F98F594C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6067425"/>
            <a:ext cx="800100" cy="79057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0141DF3-47C9-39B8-133F-C4926EBDB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4383639"/>
            <a:ext cx="800100" cy="79057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174DE7A-3D8C-DCFE-387B-382DFEB28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2764000"/>
            <a:ext cx="800100" cy="7905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8FAF87C-2900-A7D9-DBED-21730C07B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1157191"/>
            <a:ext cx="800100" cy="79057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0BD481A-F6D7-2D0E-CB83-EE31303E9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6067425"/>
            <a:ext cx="800100" cy="79057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8E0C7BA0-E94E-F924-5FC7-D013460EC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4383639"/>
            <a:ext cx="800100" cy="79057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587FEB15-426D-7A16-4A5C-A7FDA5894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2764000"/>
            <a:ext cx="800100" cy="79057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906F524C-8405-03E4-BA60-4257BB1A8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1157191"/>
            <a:ext cx="800100" cy="79057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6177F4E8-8B04-6A0E-D3CF-0322FAA4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6067425"/>
            <a:ext cx="800100" cy="790575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730B2618-F9FD-7380-664C-ED2BA0F75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4383639"/>
            <a:ext cx="800100" cy="79057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B26B2762-3695-0C1B-8C00-28019FC38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2764000"/>
            <a:ext cx="800100" cy="79057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19BBC6DE-18B2-E93C-3C4C-1ACE8DAC0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1157191"/>
            <a:ext cx="800100" cy="79057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957385C-4043-2BF3-DE13-664E7ED5B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6093084"/>
            <a:ext cx="800100" cy="790575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546CFC0-C35F-15D1-6EEC-9DF8CC295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4409298"/>
            <a:ext cx="800100" cy="79057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A7B2D44C-1B55-4576-60C3-126A19CC6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2789659"/>
            <a:ext cx="800100" cy="790575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7C00350B-7887-9049-3E6B-D6A26DBA6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1182850"/>
            <a:ext cx="800100" cy="79057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164A657D-6810-A8FB-FFED-B1CD28102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6093084"/>
            <a:ext cx="800100" cy="790575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AD15D190-DAA5-DE97-322E-599ED1D3C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4409298"/>
            <a:ext cx="800100" cy="790575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1D69FF80-584A-E749-4BCF-B33C388E0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2789659"/>
            <a:ext cx="800100" cy="790575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4D6B2C55-2694-4BF5-C846-76876C22C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1182850"/>
            <a:ext cx="800100" cy="790575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4B2F52CC-BB2E-2F08-5569-5400B4C06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6093084"/>
            <a:ext cx="800100" cy="790575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F5DF469D-34CF-B692-3BE1-ACAA3CDE4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4409298"/>
            <a:ext cx="800100" cy="790575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63259234-4B49-E4DA-B154-C94E4ADB8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2789659"/>
            <a:ext cx="800100" cy="790575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7CC2361F-9645-46FB-C42A-D10F749F1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1182850"/>
            <a:ext cx="800100" cy="790575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AB568B16-DC07-5B18-572F-78776FB22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6093084"/>
            <a:ext cx="800100" cy="790575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2B65651-5045-23C6-0898-7FE5ED2AE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4409298"/>
            <a:ext cx="800100" cy="790575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80830FB9-617E-FCA0-BD41-C8D916823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2789659"/>
            <a:ext cx="800100" cy="790575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E06DB4F-F590-7866-E8E9-ACDCEE041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1182850"/>
            <a:ext cx="800100" cy="790575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C398ADAA-16FE-2416-F656-3E0E14BAA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6093084"/>
            <a:ext cx="800100" cy="790575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D161FB92-FD68-09B8-E0F3-E85D555D0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4409298"/>
            <a:ext cx="800100" cy="790575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B82AE7B1-BC6B-6655-F5E9-5370B93DE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2789659"/>
            <a:ext cx="800100" cy="790575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01600637-B1F6-59DA-AAB1-B0E2F95D2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1182850"/>
            <a:ext cx="8001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01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B519738-5A76-1F71-9ECD-AFC150FD3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5225532"/>
            <a:ext cx="800100" cy="790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9BD0B3-DEA3-92BE-5B15-0F2EFA158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3567405"/>
            <a:ext cx="800100" cy="7905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193F58-CAE9-02BE-FC3A-BA11791B7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1973425"/>
            <a:ext cx="800100" cy="7905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D5178B8-F4DF-460E-201B-5BEAEE7BF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353786"/>
            <a:ext cx="800100" cy="7905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ED8DFD9-5FFA-9D0A-3786-0036AE9BC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5225532"/>
            <a:ext cx="800100" cy="79057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D84E553-C446-B103-9BFF-0BF309411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3567405"/>
            <a:ext cx="800100" cy="7905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92AFD39-85F1-41D2-DD1B-07404A0D2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1973425"/>
            <a:ext cx="800100" cy="79057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7EC8831-6173-BE0D-720E-C3AA0D3AC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353786"/>
            <a:ext cx="800100" cy="7905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8751447-0F17-E01E-E56A-B64105129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5225532"/>
            <a:ext cx="800100" cy="79057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B78E509-5EA2-4FD6-AAC9-FD40AC101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3567405"/>
            <a:ext cx="800100" cy="79057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65B6208-356C-8A91-9909-89A86D714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1973425"/>
            <a:ext cx="800100" cy="79057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EF846AA-DF21-6B46-980B-22658E63D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353786"/>
            <a:ext cx="800100" cy="79057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8DB35A8-4B89-582A-C917-3D0F66C3B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5225532"/>
            <a:ext cx="800100" cy="79057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E0542277-F1B9-E3F4-0A12-953F5123B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3567405"/>
            <a:ext cx="800100" cy="79057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E93106DB-9AC8-8959-5E6F-223B09D97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1973425"/>
            <a:ext cx="800100" cy="79057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942C0D6-F857-1714-3E5D-F3B0001F9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353786"/>
            <a:ext cx="800100" cy="79057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BA0C030-6588-493F-3047-1612644AE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5251191"/>
            <a:ext cx="800100" cy="79057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BA32733D-8A5C-021B-1F2A-D04D2189A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3593064"/>
            <a:ext cx="800100" cy="79057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5FF5640E-F252-0368-7609-B44D58AF9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1999084"/>
            <a:ext cx="800100" cy="790575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3E43341-89C0-6736-DC5E-68007B1A6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379445"/>
            <a:ext cx="800100" cy="790575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CC07A91B-4C6A-C662-F1BD-7BDFC53B8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5251191"/>
            <a:ext cx="800100" cy="790575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10B15166-160B-4228-9A7E-0DC1BFB5E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3593064"/>
            <a:ext cx="800100" cy="790575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3CDA7F96-6529-FD35-76BD-ADBF99E0F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1999084"/>
            <a:ext cx="800100" cy="790575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A68C2C5A-E014-2883-D5B8-8A7B444D4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379445"/>
            <a:ext cx="800100" cy="790575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A004336E-A0DB-9610-AA43-374FEE663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5251191"/>
            <a:ext cx="800100" cy="790575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D2B09C2C-4F07-4FCA-5F6C-811446F77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3593064"/>
            <a:ext cx="800100" cy="790575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8C56663B-2B5F-E266-9BAC-C4DD6D2B9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1999084"/>
            <a:ext cx="800100" cy="790575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78B7ADAB-6B13-A3AF-4950-6BB1E535A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379445"/>
            <a:ext cx="8001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2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440B-3578-A7DB-D1D8-14CB7A4B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7F0B7-33E3-FD94-3FB6-9765F7060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F613BE-AA93-FA7E-A761-CF2FD6F32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0936"/>
            <a:ext cx="4538900" cy="45470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2E67B9-051B-889D-1EFE-C40D31195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00" y="2310936"/>
            <a:ext cx="4538900" cy="454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34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FFCF3E-A514-B04A-CBB7-60470AFC4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6067425"/>
            <a:ext cx="800100" cy="790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519738-5A76-1F71-9ECD-AFC150FD3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5225532"/>
            <a:ext cx="800100" cy="790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22369E-601C-E291-5D89-3102EAB3E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4383639"/>
            <a:ext cx="800100" cy="790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9BD0B3-DEA3-92BE-5B15-0F2EFA158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3567405"/>
            <a:ext cx="800100" cy="7905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3FC1D7-2510-82CA-644B-033138730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2764000"/>
            <a:ext cx="800100" cy="7905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193F58-CAE9-02BE-FC3A-BA11791B7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1973425"/>
            <a:ext cx="800100" cy="7905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DDF476-ABF4-E54E-5506-59C858E0B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1157191"/>
            <a:ext cx="800100" cy="7905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D5178B8-F4DF-460E-201B-5BEAEE7BF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353786"/>
            <a:ext cx="800100" cy="7905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7538376-2695-79C3-D9E7-FBE87E2E0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6067425"/>
            <a:ext cx="800100" cy="7905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B2C7173-D9B9-B5FE-59A7-D47928FEB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5225532"/>
            <a:ext cx="800100" cy="7905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826DC7D-53BE-C2D4-9944-E27E41D59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4383639"/>
            <a:ext cx="800100" cy="7905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FCA048D-126C-DC73-C94F-01943990A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3567405"/>
            <a:ext cx="800100" cy="7905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7585F6D-8F30-8CE0-6140-FFB90012A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2764000"/>
            <a:ext cx="800100" cy="7905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C670E0-16AB-DA52-301A-EBA73B200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1973425"/>
            <a:ext cx="800100" cy="7905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176F0C6-6CD6-FC8E-FCA8-D2C924C3C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1157191"/>
            <a:ext cx="800100" cy="7905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1FEE402-907A-958C-2016-307D26F53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353786"/>
            <a:ext cx="800100" cy="7905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7E08580-53AA-53E5-67D8-4D8355552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6067425"/>
            <a:ext cx="800100" cy="7905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ED8DFD9-5FFA-9D0A-3786-0036AE9BC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5225532"/>
            <a:ext cx="800100" cy="7905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62CCF4F-4A32-6A0B-7889-6F7732E27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4383639"/>
            <a:ext cx="800100" cy="79057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D84E553-C446-B103-9BFF-0BF309411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3567405"/>
            <a:ext cx="800100" cy="79057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C1415BA-CA5C-9099-6A9F-EE345AA61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2764000"/>
            <a:ext cx="800100" cy="7905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92AFD39-85F1-41D2-DD1B-07404A0D2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1973425"/>
            <a:ext cx="800100" cy="79057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2FF21FA-0AFF-79E2-1FF7-5B189285E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1157191"/>
            <a:ext cx="800100" cy="79057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7EC8831-6173-BE0D-720E-C3AA0D3AC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353786"/>
            <a:ext cx="800100" cy="7905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6513B6A-353C-2003-EB14-3BBD38C28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6067425"/>
            <a:ext cx="800100" cy="79057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6201F96-52DD-0222-60F5-2BD8D6FA4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5225532"/>
            <a:ext cx="800100" cy="79057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EC829F8-045B-7EA4-0ED7-00E67D4FD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4383639"/>
            <a:ext cx="800100" cy="79057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782F92D-C367-1AA2-7118-CC923041A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3567405"/>
            <a:ext cx="800100" cy="7905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C15322C-BEA9-CA3A-9EF8-ED03D4AAC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2764000"/>
            <a:ext cx="800100" cy="79057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FA9A6AA-02D9-FE69-8A35-25AE6CB10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1973425"/>
            <a:ext cx="800100" cy="79057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80864AD-8777-252C-2627-D6AE47902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1157191"/>
            <a:ext cx="800100" cy="79057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A334FF0-4BFF-10C8-36EE-A431A3164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353786"/>
            <a:ext cx="800100" cy="79057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D0D47A7-B830-F47B-EF18-422181922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6067425"/>
            <a:ext cx="800100" cy="7905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8751447-0F17-E01E-E56A-B64105129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5225532"/>
            <a:ext cx="800100" cy="79057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D227857-DBA9-9576-AAFF-2C4A7E339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4383639"/>
            <a:ext cx="800100" cy="79057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B78E509-5EA2-4FD6-AAC9-FD40AC101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3567405"/>
            <a:ext cx="800100" cy="7905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5546E3C-AFD3-797C-49BA-5F8EAE68B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2764000"/>
            <a:ext cx="800100" cy="79057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65B6208-356C-8A91-9909-89A86D714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1973425"/>
            <a:ext cx="800100" cy="79057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D67CCAB-4B5A-F03F-C144-0E0604BDA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1157191"/>
            <a:ext cx="800100" cy="79057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EF846AA-DF21-6B46-980B-22658E63D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353786"/>
            <a:ext cx="800100" cy="79057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9BCB366-A8D9-74A1-5F95-9F98F594C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6067425"/>
            <a:ext cx="800100" cy="79057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C15392D-7D98-2112-2024-60795F98B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5225532"/>
            <a:ext cx="800100" cy="79057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0141DF3-47C9-39B8-133F-C4926EBDB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4383639"/>
            <a:ext cx="800100" cy="79057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81F0663-58A5-2D29-2F80-067F9C0FE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3567405"/>
            <a:ext cx="800100" cy="79057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174DE7A-3D8C-DCFE-387B-382DFEB28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2764000"/>
            <a:ext cx="800100" cy="79057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A3DF093-8A36-9886-08AA-80D9071D2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1973425"/>
            <a:ext cx="800100" cy="7905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8FAF87C-2900-A7D9-DBED-21730C07B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1157191"/>
            <a:ext cx="800100" cy="79057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69190CA-F362-2C9B-5D10-530C24CC4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353786"/>
            <a:ext cx="800100" cy="79057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0BD481A-F6D7-2D0E-CB83-EE31303E9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6067425"/>
            <a:ext cx="800100" cy="79057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8DB35A8-4B89-582A-C917-3D0F66C3B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5225532"/>
            <a:ext cx="800100" cy="79057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8E0C7BA0-E94E-F924-5FC7-D013460EC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4383639"/>
            <a:ext cx="800100" cy="79057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E0542277-F1B9-E3F4-0A12-953F5123B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3567405"/>
            <a:ext cx="800100" cy="79057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587FEB15-426D-7A16-4A5C-A7FDA5894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2764000"/>
            <a:ext cx="800100" cy="79057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E93106DB-9AC8-8959-5E6F-223B09D97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1973425"/>
            <a:ext cx="800100" cy="79057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906F524C-8405-03E4-BA60-4257BB1A8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1157191"/>
            <a:ext cx="800100" cy="79057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942C0D6-F857-1714-3E5D-F3B0001F9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353786"/>
            <a:ext cx="800100" cy="79057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6177F4E8-8B04-6A0E-D3CF-0322FAA4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6067425"/>
            <a:ext cx="800100" cy="79057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1E67651-AFDC-FAE8-BDC4-31E3AAF25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5225532"/>
            <a:ext cx="800100" cy="790575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730B2618-F9FD-7380-664C-ED2BA0F75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4383639"/>
            <a:ext cx="800100" cy="79057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02D42069-3471-63C3-3070-9A54A9DE9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3567405"/>
            <a:ext cx="800100" cy="79057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B26B2762-3695-0C1B-8C00-28019FC38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2764000"/>
            <a:ext cx="800100" cy="79057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A56E058A-DF89-0D3A-29B5-3E71AEF13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1973425"/>
            <a:ext cx="800100" cy="79057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19BBC6DE-18B2-E93C-3C4C-1ACE8DAC0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1157191"/>
            <a:ext cx="800100" cy="79057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859194D5-91BB-C878-66C2-2DE7B5CCC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353786"/>
            <a:ext cx="800100" cy="79057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957385C-4043-2BF3-DE13-664E7ED5B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6093084"/>
            <a:ext cx="800100" cy="79057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BA0C030-6588-493F-3047-1612644AE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5251191"/>
            <a:ext cx="800100" cy="790575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546CFC0-C35F-15D1-6EEC-9DF8CC295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4409298"/>
            <a:ext cx="800100" cy="79057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BA32733D-8A5C-021B-1F2A-D04D2189A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3593064"/>
            <a:ext cx="800100" cy="79057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A7B2D44C-1B55-4576-60C3-126A19CC6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2789659"/>
            <a:ext cx="800100" cy="79057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5FF5640E-F252-0368-7609-B44D58AF9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1999084"/>
            <a:ext cx="800100" cy="790575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7C00350B-7887-9049-3E6B-D6A26DBA6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1182850"/>
            <a:ext cx="800100" cy="790575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3E43341-89C0-6736-DC5E-68007B1A6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379445"/>
            <a:ext cx="800100" cy="79057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164A657D-6810-A8FB-FFED-B1CD28102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6093084"/>
            <a:ext cx="800100" cy="790575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63CFA739-16AF-0AC3-D0C4-A68C714EB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5251191"/>
            <a:ext cx="800100" cy="790575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AD15D190-DAA5-DE97-322E-599ED1D3C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4409298"/>
            <a:ext cx="800100" cy="790575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3479CB4C-2C39-AD77-7167-702428717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3593064"/>
            <a:ext cx="800100" cy="790575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1D69FF80-584A-E749-4BCF-B33C388E0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2789659"/>
            <a:ext cx="800100" cy="790575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3D9DB1E0-A131-07FD-8954-4B45E8C40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1999084"/>
            <a:ext cx="800100" cy="790575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4D6B2C55-2694-4BF5-C846-76876C22C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1182850"/>
            <a:ext cx="800100" cy="79057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0ABE91E7-B689-8F28-88D4-EB3405E06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379445"/>
            <a:ext cx="800100" cy="790575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4B2F52CC-BB2E-2F08-5569-5400B4C06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6093084"/>
            <a:ext cx="800100" cy="790575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CC07A91B-4C6A-C662-F1BD-7BDFC53B8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5251191"/>
            <a:ext cx="800100" cy="790575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F5DF469D-34CF-B692-3BE1-ACAA3CDE4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4409298"/>
            <a:ext cx="800100" cy="790575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10B15166-160B-4228-9A7E-0DC1BFB5E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3593064"/>
            <a:ext cx="800100" cy="790575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63259234-4B49-E4DA-B154-C94E4ADB8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2789659"/>
            <a:ext cx="800100" cy="790575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3CDA7F96-6529-FD35-76BD-ADBF99E0F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1999084"/>
            <a:ext cx="800100" cy="790575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7CC2361F-9645-46FB-C42A-D10F749F1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1182850"/>
            <a:ext cx="800100" cy="790575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A68C2C5A-E014-2883-D5B8-8A7B444D4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379445"/>
            <a:ext cx="800100" cy="790575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AB568B16-DC07-5B18-572F-78776FB22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6093084"/>
            <a:ext cx="800100" cy="79057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A39C6486-3369-C7B2-8AAA-7D288F99E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5251191"/>
            <a:ext cx="800100" cy="790575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2B65651-5045-23C6-0898-7FE5ED2AE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4409298"/>
            <a:ext cx="800100" cy="790575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30EF5A70-0D82-5CE3-F8CF-103ACAFC5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3593064"/>
            <a:ext cx="800100" cy="790575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80830FB9-617E-FCA0-BD41-C8D916823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2789659"/>
            <a:ext cx="800100" cy="790575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ACD7AE95-5072-A6CE-6107-A5E1B8F10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1999084"/>
            <a:ext cx="800100" cy="790575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E06DB4F-F590-7866-E8E9-ACDCEE041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1182850"/>
            <a:ext cx="800100" cy="790575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0D3DB71-DDA2-FB08-1777-090CFB5DD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379445"/>
            <a:ext cx="800100" cy="790575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C398ADAA-16FE-2416-F656-3E0E14BAA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6093084"/>
            <a:ext cx="800100" cy="790575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A004336E-A0DB-9610-AA43-374FEE663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5251191"/>
            <a:ext cx="800100" cy="790575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D161FB92-FD68-09B8-E0F3-E85D555D0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4409298"/>
            <a:ext cx="800100" cy="790575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D2B09C2C-4F07-4FCA-5F6C-811446F77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3593064"/>
            <a:ext cx="800100" cy="790575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B82AE7B1-BC6B-6655-F5E9-5370B93DE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2789659"/>
            <a:ext cx="800100" cy="790575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8C56663B-2B5F-E266-9BAC-C4DD6D2B9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1999084"/>
            <a:ext cx="800100" cy="790575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01600637-B1F6-59DA-AAB1-B0E2F95D2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1182850"/>
            <a:ext cx="800100" cy="790575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78B7ADAB-6B13-A3AF-4950-6BB1E535A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379445"/>
            <a:ext cx="800100" cy="7905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681D59B-910C-7B2B-ADFB-DC464058C502}"/>
              </a:ext>
            </a:extLst>
          </p:cNvPr>
          <p:cNvSpPr/>
          <p:nvPr/>
        </p:nvSpPr>
        <p:spPr>
          <a:xfrm>
            <a:off x="49762" y="0"/>
            <a:ext cx="12142237" cy="373749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20988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Pablo Lopez</dc:creator>
  <cp:lastModifiedBy>Juan Pablo Lopez</cp:lastModifiedBy>
  <cp:revision>3</cp:revision>
  <dcterms:created xsi:type="dcterms:W3CDTF">2024-05-08T10:00:52Z</dcterms:created>
  <dcterms:modified xsi:type="dcterms:W3CDTF">2024-05-08T14:40:05Z</dcterms:modified>
</cp:coreProperties>
</file>