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2358" y="1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C59271-3203-A0B6-04B0-D7E29B547DF7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BEFAF0-37E5-8099-A571-851727797B1D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839A9D-221B-6742-352F-D3BB5447CC05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2D45F7-2576-0287-F38D-6B2DBC2DFC16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EA6FE7-4307-9424-1D33-0CB1DB5E2F3B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978B44-0F54-8E9A-1D35-EF0812E90081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49057A-57F1-BF6A-DA8F-B2F8D235CAFD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ECFF5F-4ED5-F1CA-75B2-C46124244CFC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F47436-0E32-F05C-924D-A29F93CF2DEF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5B4D33-00CE-3F93-5FCC-EBE62D649B92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Juan Pablo Lopez</cp:lastModifiedBy>
  <cp:revision>2</cp:revision>
  <dcterms:created xsi:type="dcterms:W3CDTF">2013-01-27T09:14:16Z</dcterms:created>
  <dcterms:modified xsi:type="dcterms:W3CDTF">2024-05-15T11:29:47Z</dcterms:modified>
  <cp:category/>
</cp:coreProperties>
</file>