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872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16E574-FA1E-6460-EDEE-6A934F5AA250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68B6A9-6844-FCE7-A454-187F74C9F2FC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666828-B41E-1159-42CC-B209A8D7308A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64BC57-C674-5966-0DC8-86EAF221CB1E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E5CBA1-6ECC-3E61-905E-B4E3CE8890F9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B5F3BC-BF93-BA24-60E7-50FDE1E5F6A9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7E0EFA-50D5-41CE-EF94-EB240AE02F2E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B710A3-DCA0-4A88-3340-D4F0772C9CDA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EBC61C-795F-2C8F-3942-F13EBA8230F6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A78B13-E95B-34A5-CE5E-348A4A509616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Juan Pablo Lopez</cp:lastModifiedBy>
  <cp:revision>2</cp:revision>
  <dcterms:created xsi:type="dcterms:W3CDTF">2013-01-27T09:14:16Z</dcterms:created>
  <dcterms:modified xsi:type="dcterms:W3CDTF">2024-05-15T13:15:36Z</dcterms:modified>
  <cp:category/>
</cp:coreProperties>
</file>