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4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C1E647-EF45-1554-96FC-232A43B43AED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E674A3-4A62-5F02-D9E1-9D57C669D5EC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763E1E-F3AC-C85B-1CDA-E3D3B783113B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CC5F6A-026B-BCAC-D6FF-6C8246D60A89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048C2D-9590-5CD5-488C-7391CF781C2F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776DE8-7FD0-FC87-44E1-F67F28D08B18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DD98F7-C594-383E-7F66-215C47F92E95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9446AC-2B46-BC2E-13BE-74D510BCE87B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DB9BDF-5118-26A8-68E2-3467917A08B7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B5127A-4DE2-BA63-BF83-BA60C480E8DC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B0B6A6-DFFE-CFFB-E24D-E7B9D3796B01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BD2578-7B47-EA93-C340-085617325BE2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25AAEB-6610-EA6D-8DDF-211CF247ABB0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C6F6B2-AD1D-DDBB-4F9F-24819FA4DF5D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AB1603-8F1C-6ADE-1112-82170321B2C1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FA9737-42E7-40D6-BAD4-DF9B41B3F3F5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99584E-5001-259A-1A76-1125DDC4D1AD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8964D4-46E6-90B9-5D87-FB0FDF1C93DB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67EA20-2FB4-E081-FA08-D6FE81CADAEE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86FF4A-A1A5-0AD5-3F8A-AD663B692ADC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7E426D-855D-A866-DF9D-6647DB87AA3C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E426AA-84D0-EAD4-4345-8407F3A72B6A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8BE20C-9C79-2D8D-9979-EC629C2C1DDD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851D22-E2D2-C362-5A77-14348BC78C71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C3C1C7-40E8-62E5-24C1-E06E5EFC787C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C560841-8B8D-6BED-7206-4B3817C2E737}"/>
              </a:ext>
            </a:extLst>
          </p:cNvPr>
          <p:cNvSpPr/>
          <p:nvPr/>
        </p:nvSpPr>
        <p:spPr>
          <a:xfrm>
            <a:off x="-532660" y="-248575"/>
            <a:ext cx="10342485" cy="329361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Juan Pablo Lopez</cp:lastModifiedBy>
  <cp:revision>2</cp:revision>
  <dcterms:created xsi:type="dcterms:W3CDTF">2013-01-27T09:14:16Z</dcterms:created>
  <dcterms:modified xsi:type="dcterms:W3CDTF">2024-05-23T15:53:44Z</dcterms:modified>
  <cp:category/>
</cp:coreProperties>
</file>