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0" y="-3108960"/>
            <a:ext cx="10972800" cy="10972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0" y="-3108960"/>
            <a:ext cx="10972800" cy="10972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0" y="-3108960"/>
            <a:ext cx="10972800" cy="10972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