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6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657600"/>
            <a:ext cx="10972800" cy="1097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71516B-BF4F-37E1-7CBF-08B8A3226DF5}"/>
              </a:ext>
            </a:extLst>
          </p:cNvPr>
          <p:cNvSpPr/>
          <p:nvPr/>
        </p:nvSpPr>
        <p:spPr>
          <a:xfrm>
            <a:off x="49762" y="-2794000"/>
            <a:ext cx="12142237" cy="4622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657600"/>
            <a:ext cx="10972800" cy="1097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AA0DAD-CBA3-2A38-8949-C13C8B01E25F}"/>
              </a:ext>
            </a:extLst>
          </p:cNvPr>
          <p:cNvSpPr/>
          <p:nvPr/>
        </p:nvSpPr>
        <p:spPr>
          <a:xfrm>
            <a:off x="0" y="-2783840"/>
            <a:ext cx="12142237" cy="45803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-3657600"/>
            <a:ext cx="10972800" cy="1097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F0442A-7341-2574-AC7D-1B2AE4A77C06}"/>
              </a:ext>
            </a:extLst>
          </p:cNvPr>
          <p:cNvSpPr/>
          <p:nvPr/>
        </p:nvSpPr>
        <p:spPr>
          <a:xfrm>
            <a:off x="0" y="-2804160"/>
            <a:ext cx="12142237" cy="46006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4</cp:revision>
  <dcterms:created xsi:type="dcterms:W3CDTF">2013-01-27T09:14:16Z</dcterms:created>
  <dcterms:modified xsi:type="dcterms:W3CDTF">2024-05-09T13:51:34Z</dcterms:modified>
  <cp:category/>
</cp:coreProperties>
</file>