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869-6CAA-E3C6-D281-3D5DFB4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81E4-6E2C-C344-22E7-08C6FCE7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519-F34F-E7D4-AF86-9CC947CE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CDD1-9D8F-6131-626F-CCC851EF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81-54D6-EBAF-9C46-8CA3EE2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AEA-9412-B447-B367-E9025B7A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3B68-046C-847A-16DE-247AA812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4E15-C5A8-1976-110B-B907B46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A2F9-6E09-C01D-D4A8-5D6A454B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99B-0035-1729-F30A-683FB18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9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D3414-AA23-BE1B-B553-E28537AE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9408-C16B-6253-EC63-4375D0F7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79B-B287-FF90-1391-6A81F42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30A3-CF59-E35A-E4E4-BE21F90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FB33-894E-5D7A-8815-F20901F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5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2663-CBA6-AF39-7669-B87F4724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1592-E396-ADA4-6381-51331033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0F44-8DF4-0485-26BF-3CC9D88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9AC5-C54D-5426-27B4-8539B7C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F9C-C886-0B98-629E-A5E042C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52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AE19-8988-39F7-CCF1-625FE48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4133-33BD-A22A-304E-FC7D4BE1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EB8D-9BA0-C796-FC57-4F3DF90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9A2D-BEE1-59D0-250C-8B6B907E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A4D7-7FB6-4690-CCE9-3B48C11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758-A862-5346-9321-AF687E7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323-67D5-71BC-7B96-5A82B224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5E2B-F6AA-CF24-0EA8-049EEE35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999C-E4A6-5C69-A808-A250B47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A058-6ED7-FF08-B31D-95BC9F0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BADD-80B8-B923-FA53-30ECA6F8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55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3E9-FEC0-2E40-8981-CF3CDDA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5ED-C198-4815-CF6D-3B75DFFB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DBB3-D658-1CD7-9CB3-64483B47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7639B-041F-9EAC-9AAA-1B85CCDC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175E-1477-C428-93C1-D2A17F84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ED437-C14E-D5BC-049D-C064509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8F64A-1C3A-92A2-79C5-3D92A89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058F-A05D-EC83-698C-37D54C0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76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526-8DB2-E4A4-0FC0-BBAC3BB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C1658-78E0-4600-395B-8A4B5A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18DC-7AD9-A76C-43EA-7D7826F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1453-DF2E-B383-C430-D41AE69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42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2BAE-A352-2E64-93FB-D101C55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B64A7-FF9B-8D62-8086-4EF6610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BA46-4E60-00DF-D5F0-19723120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10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DEC-8D7F-D30A-C25C-06E2B19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AAEE-E37F-0047-CBFA-B09B657C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1BC4-0B9F-A2D7-D638-C1B94CC1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810A-671B-29BC-D436-DBEBC39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33B7-05DD-3C71-1A62-35ACCD42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8B86-1433-1621-6289-806FE2C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58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0C2-9743-25B5-46ED-46D1482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D2BB7-15AB-CF9B-A9F7-8002414E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CC21-3251-5CEB-FA40-90C1F240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A043-000A-2249-8E93-0C2C89D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7329-04CA-7BF1-CC12-60A66D9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9283-F17E-CC89-2541-D888CA1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3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CFB90-146E-7B9F-237F-BDAFCD7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34BA-1107-77A2-AB0D-2CBFEBE3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E8E-AF9C-E460-8DE1-7C0A5541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29B44-1D3A-420C-A081-BEE0B0A679AE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F64-020F-34E2-5C25-543E9AD9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C88-4DED-EF88-2A30-0EF3DC42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11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29835-0424-268C-FE02-C87B823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1007998"/>
            <a:ext cx="179070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61156-C397-942E-5454-C80908E8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2933215"/>
            <a:ext cx="1790700" cy="1800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642E5A-CC45-38B0-53B8-781FE0BD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4957957"/>
            <a:ext cx="1790700" cy="1800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774EE-1EAF-7B7A-E617-C63F59B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1007998"/>
            <a:ext cx="1790700" cy="1800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91A569-6E9B-540E-292B-A81794A2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2933215"/>
            <a:ext cx="1790700" cy="1800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C93F8E-3B94-5D8D-03AC-6B24FF8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4957957"/>
            <a:ext cx="1790700" cy="18002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2CD1D-A510-4428-8F16-06D50FA9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1007998"/>
            <a:ext cx="1790700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F7AEF6-56ED-2349-6310-9B31FE8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2933215"/>
            <a:ext cx="1790700" cy="1800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D3886F-8506-BE86-9996-054F335F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4957957"/>
            <a:ext cx="1790700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CBA29-0290-9C86-3720-1160FFD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1007998"/>
            <a:ext cx="1790700" cy="1800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C29B7A-B0EF-CE48-A93C-2242D410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2933215"/>
            <a:ext cx="1790700" cy="1800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D2961-0572-F93B-68D4-32BA0E9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4957957"/>
            <a:ext cx="1790700" cy="1800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FBA9F6-94BC-062A-9970-DCE6EC9A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1007998"/>
            <a:ext cx="1790700" cy="1800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04BF57-F5FF-7FBA-5CC4-6BB8813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2933215"/>
            <a:ext cx="1790700" cy="1800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0C81F7-6D3F-1C24-013B-FE40A774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4957957"/>
            <a:ext cx="1790700" cy="1800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80FCB3-3F09-C55E-A307-9A17A134230B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8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93C2F-DDFB-3170-7556-D0D56D0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" y="1879661"/>
            <a:ext cx="1213988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068448-3674-5961-E9D3-9A7A79897706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58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7B2D4A-E258-50CE-3B65-8CA81EC1AB62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3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64780-08A8-DC53-8932-7B300D78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10" y="655814"/>
            <a:ext cx="6885992" cy="68983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D5F3FB-9D6B-5EFD-3A01-89F8C9FA3628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28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43D3E-BF83-FBD5-FDFA-25577E812C1E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449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E5F507-13EC-AF43-7A95-6870F5FE009F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6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8119C-290C-D0AA-C64A-4AF40EAE92CE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292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440B-3578-A7DB-D1D8-14CB7A4B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F0B7-33E3-FD94-3FB6-9765F706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613BE-AA93-FA7E-A761-CF2FD6F3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936"/>
            <a:ext cx="4538900" cy="4547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E67B9-051B-889D-1EFE-C40D3119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00" y="2310936"/>
            <a:ext cx="4538900" cy="4547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B15424-AE15-B14B-3AB2-97EA7002F9F1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073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81D59B-910C-7B2B-ADFB-DC464058C502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09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Lopez</dc:creator>
  <cp:lastModifiedBy>Juan Pablo Lopez</cp:lastModifiedBy>
  <cp:revision>4</cp:revision>
  <dcterms:created xsi:type="dcterms:W3CDTF">2024-05-08T10:00:52Z</dcterms:created>
  <dcterms:modified xsi:type="dcterms:W3CDTF">2024-05-09T12:32:51Z</dcterms:modified>
</cp:coreProperties>
</file>