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872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DE17C3-B7DF-0AC0-64E6-50212356ED18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4F3440-DEEF-2F88-FF4B-C41698880E68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CFE9EA-79A4-30D2-4918-717E0F52ADFD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72D82D-B978-6552-78FA-D49F311AF749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C9979C-EEE9-C6AC-9E4C-85D404DF313A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19BFC7-5152-E9D3-1558-7C4F3943AB8A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7E973F-C956-BE53-475F-45A05B918EC9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D9582A-045F-1CDD-8B3E-7E516551FB5F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3C74B6-2F98-FFDC-459A-35EB6F35B0F4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C36D02-BF7E-8BDB-C96D-7D2CB080CABC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Juan Pablo Lopez</cp:lastModifiedBy>
  <cp:revision>2</cp:revision>
  <dcterms:created xsi:type="dcterms:W3CDTF">2013-01-27T09:14:16Z</dcterms:created>
  <dcterms:modified xsi:type="dcterms:W3CDTF">2024-05-15T13:34:45Z</dcterms:modified>
  <cp:category/>
</cp:coreProperties>
</file>