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0" y="-3593592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0" y="-3593592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0" y="-3593592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0" y="-3593592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0" y="-3593592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600" y="-3593592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