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E869-6CAA-E3C6-D281-3D5DFB468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681E4-6E2C-C344-22E7-08C6FCE7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519-F34F-E7D4-AF86-9CC947CE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6CDD1-9D8F-6131-626F-CCC851EF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81-54D6-EBAF-9C46-8CA3EE2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AEA-9412-B447-B367-E9025B7A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D3B68-046C-847A-16DE-247AA812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4E15-C5A8-1976-110B-B907B468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A2F9-6E09-C01D-D4A8-5D6A454B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599B-0035-1729-F30A-683FB189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96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D3414-AA23-BE1B-B553-E28537AE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9408-C16B-6253-EC63-4375D0F7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79B-B287-FF90-1391-6A81F42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30A3-CF59-E35A-E4E4-BE21F90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FB33-894E-5D7A-8815-F20901F5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5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2663-CBA6-AF39-7669-B87F4724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1592-E396-ADA4-6381-51331033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0F44-8DF4-0485-26BF-3CC9D88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9AC5-C54D-5426-27B4-8539B7CF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F9C-C886-0B98-629E-A5E042C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52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AE19-8988-39F7-CCF1-625FE48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4133-33BD-A22A-304E-FC7D4BE1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EB8D-9BA0-C796-FC57-4F3DF90F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9A2D-BEE1-59D0-250C-8B6B907E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A4D7-7FB6-4690-CCE9-3B48C117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9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6758-A862-5346-9321-AF687E73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323-67D5-71BC-7B96-5A82B224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5E2B-F6AA-CF24-0EA8-049EEE35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999C-E4A6-5C69-A808-A250B47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A058-6ED7-FF08-B31D-95BC9F0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BADD-80B8-B923-FA53-30ECA6F8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55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43E9-FEC0-2E40-8981-CF3CDDA3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45ED-C198-4815-CF6D-3B75DFFB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DBB3-D658-1CD7-9CB3-64483B479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7639B-041F-9EAC-9AAA-1B85CCDC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3175E-1477-C428-93C1-D2A17F84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ED437-C14E-D5BC-049D-C064509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8F64A-1C3A-92A2-79C5-3D92A89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7058F-A05D-EC83-698C-37D54C02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761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526-8DB2-E4A4-0FC0-BBAC3BB9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C1658-78E0-4600-395B-8A4B5A37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18DC-7AD9-A76C-43EA-7D7826F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01453-DF2E-B383-C430-D41AE69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42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2BAE-A352-2E64-93FB-D101C55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B64A7-FF9B-8D62-8086-4EF6610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BA46-4E60-00DF-D5F0-19723120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1106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7DEC-8D7F-D30A-C25C-06E2B19C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AAEE-E37F-0047-CBFA-B09B657C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01BC4-0B9F-A2D7-D638-C1B94CC1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810A-671B-29BC-D436-DBEBC39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33B7-05DD-3C71-1A62-35ACCD42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8B86-1433-1621-6289-806FE2C1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58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0C2-9743-25B5-46ED-46D1482A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D2BB7-15AB-CF9B-A9F7-8002414E4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CC21-3251-5CEB-FA40-90C1F240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A043-000A-2249-8E93-0C2C89D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7329-04CA-7BF1-CC12-60A66D9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9283-F17E-CC89-2541-D888CA18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3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CFB90-146E-7B9F-237F-BDAFCD77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34BA-1107-77A2-AB0D-2CBFEBE3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EE8E-AF9C-E460-8DE1-7C0A5541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29B44-1D3A-420C-A081-BEE0B0A679AE}" type="datetimeFigureOut">
              <a:rPr lang="en-DK" smtClean="0"/>
              <a:t>10/05/2024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1F64-020F-34E2-5C25-543E9AD93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2C88-4DED-EF88-2A30-0EF3DC425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54918-2592-45FF-AF6B-FCC4B4921E8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11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129835-0424-268C-FE02-C87B823D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1007998"/>
            <a:ext cx="179070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E61156-C397-942E-5454-C80908E8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2933215"/>
            <a:ext cx="1790700" cy="1800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642E5A-CC45-38B0-53B8-781FE0BD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4" y="4957957"/>
            <a:ext cx="1790700" cy="1800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774EE-1EAF-7B7A-E617-C63F59BE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1007998"/>
            <a:ext cx="1790700" cy="18002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91A569-6E9B-540E-292B-A81794A2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2933215"/>
            <a:ext cx="1790700" cy="1800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C93F8E-3B94-5D8D-03AC-6B24FF8E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35" y="4957957"/>
            <a:ext cx="1790700" cy="18002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2CD1D-A510-4428-8F16-06D50FA9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1007998"/>
            <a:ext cx="1790700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F7AEF6-56ED-2349-6310-9B31FE8C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2933215"/>
            <a:ext cx="1790700" cy="1800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D3886F-8506-BE86-9996-054F335F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21" y="4957957"/>
            <a:ext cx="1790700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ACBA29-0290-9C86-3720-1160FFD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1007998"/>
            <a:ext cx="1790700" cy="1800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C29B7A-B0EF-CE48-A93C-2242D410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2933215"/>
            <a:ext cx="1790700" cy="1800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D2961-0572-F93B-68D4-32BA0E9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107" y="4957957"/>
            <a:ext cx="1790700" cy="1800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FBA9F6-94BC-062A-9970-DCE6EC9A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1007998"/>
            <a:ext cx="1790700" cy="1800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04BF57-F5FF-7FBA-5CC4-6BB88137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2933215"/>
            <a:ext cx="1790700" cy="1800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70C81F7-6D3F-1C24-013B-FE40A774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93" y="4957957"/>
            <a:ext cx="1790700" cy="18002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80FCB3-3F09-C55E-A307-9A17A134230B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8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9D2C-C916-3925-38E5-B557649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B6F908-CD33-3706-07A8-C541B8B96F3F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C9894-8C0C-C937-31F0-861E9A823454}"/>
              </a:ext>
            </a:extLst>
          </p:cNvPr>
          <p:cNvSpPr/>
          <p:nvPr/>
        </p:nvSpPr>
        <p:spPr>
          <a:xfrm>
            <a:off x="150921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30E9-39ED-704D-78CB-7CFC7ACDA53A}"/>
              </a:ext>
            </a:extLst>
          </p:cNvPr>
          <p:cNvSpPr/>
          <p:nvPr/>
        </p:nvSpPr>
        <p:spPr>
          <a:xfrm>
            <a:off x="1189608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DFD63-E85B-D425-2103-A8DC75B5B6D6}"/>
              </a:ext>
            </a:extLst>
          </p:cNvPr>
          <p:cNvSpPr/>
          <p:nvPr/>
        </p:nvSpPr>
        <p:spPr>
          <a:xfrm>
            <a:off x="2228295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41F95-7832-5B03-C98C-339529356059}"/>
              </a:ext>
            </a:extLst>
          </p:cNvPr>
          <p:cNvSpPr/>
          <p:nvPr/>
        </p:nvSpPr>
        <p:spPr>
          <a:xfrm>
            <a:off x="3266982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3FE28-1FED-3DDE-7ACE-B3214AE1FDCC}"/>
              </a:ext>
            </a:extLst>
          </p:cNvPr>
          <p:cNvSpPr/>
          <p:nvPr/>
        </p:nvSpPr>
        <p:spPr>
          <a:xfrm>
            <a:off x="4305669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366BA-6F10-533B-7558-6F33B46D7C3C}"/>
              </a:ext>
            </a:extLst>
          </p:cNvPr>
          <p:cNvSpPr/>
          <p:nvPr/>
        </p:nvSpPr>
        <p:spPr>
          <a:xfrm>
            <a:off x="5344356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A91F3-3F4B-9779-C5FC-7DBC51E6E3E7}"/>
              </a:ext>
            </a:extLst>
          </p:cNvPr>
          <p:cNvSpPr/>
          <p:nvPr/>
        </p:nvSpPr>
        <p:spPr>
          <a:xfrm>
            <a:off x="6383043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E742C-3213-082D-326D-BDE922C306E1}"/>
              </a:ext>
            </a:extLst>
          </p:cNvPr>
          <p:cNvSpPr/>
          <p:nvPr/>
        </p:nvSpPr>
        <p:spPr>
          <a:xfrm>
            <a:off x="7421730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D0B46-48AF-E86B-FDA0-31B24E40BCB6}"/>
              </a:ext>
            </a:extLst>
          </p:cNvPr>
          <p:cNvSpPr/>
          <p:nvPr/>
        </p:nvSpPr>
        <p:spPr>
          <a:xfrm>
            <a:off x="8460417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E6CE-AC56-FB05-CB1E-970E06BA5B5A}"/>
              </a:ext>
            </a:extLst>
          </p:cNvPr>
          <p:cNvSpPr/>
          <p:nvPr/>
        </p:nvSpPr>
        <p:spPr>
          <a:xfrm>
            <a:off x="9499104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049D7-2771-E764-AED7-212401EC55FA}"/>
              </a:ext>
            </a:extLst>
          </p:cNvPr>
          <p:cNvSpPr/>
          <p:nvPr/>
        </p:nvSpPr>
        <p:spPr>
          <a:xfrm>
            <a:off x="10537791" y="5424256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B2C4A-91DF-D8DD-6292-50EA54F1DFFB}"/>
              </a:ext>
            </a:extLst>
          </p:cNvPr>
          <p:cNvSpPr/>
          <p:nvPr/>
        </p:nvSpPr>
        <p:spPr>
          <a:xfrm>
            <a:off x="11576478" y="5424256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F956C-41BC-0362-B6E7-5983C3E9EC9D}"/>
              </a:ext>
            </a:extLst>
          </p:cNvPr>
          <p:cNvSpPr/>
          <p:nvPr/>
        </p:nvSpPr>
        <p:spPr>
          <a:xfrm>
            <a:off x="150921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1E50D-EF78-7F48-529F-328BD7AC87DA}"/>
              </a:ext>
            </a:extLst>
          </p:cNvPr>
          <p:cNvSpPr/>
          <p:nvPr/>
        </p:nvSpPr>
        <p:spPr>
          <a:xfrm>
            <a:off x="1189608" y="4571999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7A835-8C82-4708-4276-DD74DFAD8FFE}"/>
              </a:ext>
            </a:extLst>
          </p:cNvPr>
          <p:cNvSpPr/>
          <p:nvPr/>
        </p:nvSpPr>
        <p:spPr>
          <a:xfrm>
            <a:off x="2228295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E890C-84AE-E0BB-9C6E-86FDB8455BE4}"/>
              </a:ext>
            </a:extLst>
          </p:cNvPr>
          <p:cNvSpPr/>
          <p:nvPr/>
        </p:nvSpPr>
        <p:spPr>
          <a:xfrm>
            <a:off x="3266982" y="4571999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04AF8-7E22-28B0-1050-875EE9BC06D8}"/>
              </a:ext>
            </a:extLst>
          </p:cNvPr>
          <p:cNvSpPr/>
          <p:nvPr/>
        </p:nvSpPr>
        <p:spPr>
          <a:xfrm>
            <a:off x="4305669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C4A18-4874-AACB-E961-B8DF5C45F7D7}"/>
              </a:ext>
            </a:extLst>
          </p:cNvPr>
          <p:cNvSpPr/>
          <p:nvPr/>
        </p:nvSpPr>
        <p:spPr>
          <a:xfrm>
            <a:off x="5344356" y="4571999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47FB9C-C460-28BD-E63A-2F571BB5F389}"/>
              </a:ext>
            </a:extLst>
          </p:cNvPr>
          <p:cNvSpPr/>
          <p:nvPr/>
        </p:nvSpPr>
        <p:spPr>
          <a:xfrm>
            <a:off x="6383043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8B8B45-D78E-E020-D32E-C74C49D45021}"/>
              </a:ext>
            </a:extLst>
          </p:cNvPr>
          <p:cNvSpPr/>
          <p:nvPr/>
        </p:nvSpPr>
        <p:spPr>
          <a:xfrm>
            <a:off x="7421730" y="4571999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6C730-BDCA-A695-E727-AEA650173400}"/>
              </a:ext>
            </a:extLst>
          </p:cNvPr>
          <p:cNvSpPr/>
          <p:nvPr/>
        </p:nvSpPr>
        <p:spPr>
          <a:xfrm>
            <a:off x="8460417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449C8-7D62-BE39-EF10-F3A40AF018B3}"/>
              </a:ext>
            </a:extLst>
          </p:cNvPr>
          <p:cNvSpPr/>
          <p:nvPr/>
        </p:nvSpPr>
        <p:spPr>
          <a:xfrm>
            <a:off x="9499104" y="4571999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D23FCB-6965-6EE0-A388-3784BBCFF415}"/>
              </a:ext>
            </a:extLst>
          </p:cNvPr>
          <p:cNvSpPr/>
          <p:nvPr/>
        </p:nvSpPr>
        <p:spPr>
          <a:xfrm>
            <a:off x="10537791" y="4571999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212F8-2AA5-A643-7D93-18482044F01A}"/>
              </a:ext>
            </a:extLst>
          </p:cNvPr>
          <p:cNvSpPr/>
          <p:nvPr/>
        </p:nvSpPr>
        <p:spPr>
          <a:xfrm>
            <a:off x="150921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62EB06-9B86-28E4-1144-D63C228278C4}"/>
              </a:ext>
            </a:extLst>
          </p:cNvPr>
          <p:cNvSpPr/>
          <p:nvPr/>
        </p:nvSpPr>
        <p:spPr>
          <a:xfrm>
            <a:off x="1189608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DB3FFE-D12B-8E1C-F2EB-EDC7974DB7C4}"/>
              </a:ext>
            </a:extLst>
          </p:cNvPr>
          <p:cNvSpPr/>
          <p:nvPr/>
        </p:nvSpPr>
        <p:spPr>
          <a:xfrm>
            <a:off x="2228295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72295-87A5-0934-ADC6-35308A84EC0F}"/>
              </a:ext>
            </a:extLst>
          </p:cNvPr>
          <p:cNvSpPr/>
          <p:nvPr/>
        </p:nvSpPr>
        <p:spPr>
          <a:xfrm>
            <a:off x="3266982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D5A6EC-B3F4-818B-0253-F3C979DDF62D}"/>
              </a:ext>
            </a:extLst>
          </p:cNvPr>
          <p:cNvSpPr/>
          <p:nvPr/>
        </p:nvSpPr>
        <p:spPr>
          <a:xfrm>
            <a:off x="4305669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7934F-DF2E-A3F6-1495-C67CC54646CC}"/>
              </a:ext>
            </a:extLst>
          </p:cNvPr>
          <p:cNvSpPr/>
          <p:nvPr/>
        </p:nvSpPr>
        <p:spPr>
          <a:xfrm>
            <a:off x="5344356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26F3B-9076-6813-EC16-10FBF1C63F57}"/>
              </a:ext>
            </a:extLst>
          </p:cNvPr>
          <p:cNvSpPr/>
          <p:nvPr/>
        </p:nvSpPr>
        <p:spPr>
          <a:xfrm>
            <a:off x="6383043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49DF4D-262E-6860-D242-C250BDB992B5}"/>
              </a:ext>
            </a:extLst>
          </p:cNvPr>
          <p:cNvSpPr/>
          <p:nvPr/>
        </p:nvSpPr>
        <p:spPr>
          <a:xfrm>
            <a:off x="7421730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C9550-4CFE-6F67-6281-0E1B6C076E36}"/>
              </a:ext>
            </a:extLst>
          </p:cNvPr>
          <p:cNvSpPr/>
          <p:nvPr/>
        </p:nvSpPr>
        <p:spPr>
          <a:xfrm>
            <a:off x="8460417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46F178-33C1-9F1C-A475-96681ECDA079}"/>
              </a:ext>
            </a:extLst>
          </p:cNvPr>
          <p:cNvSpPr/>
          <p:nvPr/>
        </p:nvSpPr>
        <p:spPr>
          <a:xfrm>
            <a:off x="9499104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80BC35-B3FB-C25D-6341-178D6F5B3A69}"/>
              </a:ext>
            </a:extLst>
          </p:cNvPr>
          <p:cNvSpPr/>
          <p:nvPr/>
        </p:nvSpPr>
        <p:spPr>
          <a:xfrm>
            <a:off x="10537791" y="371974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02E444-B351-D766-6C70-E57B998B92D3}"/>
              </a:ext>
            </a:extLst>
          </p:cNvPr>
          <p:cNvSpPr/>
          <p:nvPr/>
        </p:nvSpPr>
        <p:spPr>
          <a:xfrm>
            <a:off x="11576478" y="371974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777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C9894-8C0C-C937-31F0-861E9A823454}"/>
              </a:ext>
            </a:extLst>
          </p:cNvPr>
          <p:cNvSpPr/>
          <p:nvPr/>
        </p:nvSpPr>
        <p:spPr>
          <a:xfrm>
            <a:off x="124287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30E9-39ED-704D-78CB-7CFC7ACDA53A}"/>
              </a:ext>
            </a:extLst>
          </p:cNvPr>
          <p:cNvSpPr/>
          <p:nvPr/>
        </p:nvSpPr>
        <p:spPr>
          <a:xfrm>
            <a:off x="1162974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DFD63-E85B-D425-2103-A8DC75B5B6D6}"/>
              </a:ext>
            </a:extLst>
          </p:cNvPr>
          <p:cNvSpPr/>
          <p:nvPr/>
        </p:nvSpPr>
        <p:spPr>
          <a:xfrm>
            <a:off x="2201661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41F95-7832-5B03-C98C-339529356059}"/>
              </a:ext>
            </a:extLst>
          </p:cNvPr>
          <p:cNvSpPr/>
          <p:nvPr/>
        </p:nvSpPr>
        <p:spPr>
          <a:xfrm>
            <a:off x="3240348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3FE28-1FED-3DDE-7ACE-B3214AE1FDCC}"/>
              </a:ext>
            </a:extLst>
          </p:cNvPr>
          <p:cNvSpPr/>
          <p:nvPr/>
        </p:nvSpPr>
        <p:spPr>
          <a:xfrm>
            <a:off x="4279035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366BA-6F10-533B-7558-6F33B46D7C3C}"/>
              </a:ext>
            </a:extLst>
          </p:cNvPr>
          <p:cNvSpPr/>
          <p:nvPr/>
        </p:nvSpPr>
        <p:spPr>
          <a:xfrm>
            <a:off x="5317722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A91F3-3F4B-9779-C5FC-7DBC51E6E3E7}"/>
              </a:ext>
            </a:extLst>
          </p:cNvPr>
          <p:cNvSpPr/>
          <p:nvPr/>
        </p:nvSpPr>
        <p:spPr>
          <a:xfrm>
            <a:off x="6356409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E742C-3213-082D-326D-BDE922C306E1}"/>
              </a:ext>
            </a:extLst>
          </p:cNvPr>
          <p:cNvSpPr/>
          <p:nvPr/>
        </p:nvSpPr>
        <p:spPr>
          <a:xfrm>
            <a:off x="7395096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D0B46-48AF-E86B-FDA0-31B24E40BCB6}"/>
              </a:ext>
            </a:extLst>
          </p:cNvPr>
          <p:cNvSpPr/>
          <p:nvPr/>
        </p:nvSpPr>
        <p:spPr>
          <a:xfrm>
            <a:off x="8433783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AE6CE-AC56-FB05-CB1E-970E06BA5B5A}"/>
              </a:ext>
            </a:extLst>
          </p:cNvPr>
          <p:cNvSpPr/>
          <p:nvPr/>
        </p:nvSpPr>
        <p:spPr>
          <a:xfrm>
            <a:off x="9472470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A049D7-2771-E764-AED7-212401EC55FA}"/>
              </a:ext>
            </a:extLst>
          </p:cNvPr>
          <p:cNvSpPr/>
          <p:nvPr/>
        </p:nvSpPr>
        <p:spPr>
          <a:xfrm>
            <a:off x="10511157" y="1819922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B2C4A-91DF-D8DD-6292-50EA54F1DFFB}"/>
              </a:ext>
            </a:extLst>
          </p:cNvPr>
          <p:cNvSpPr/>
          <p:nvPr/>
        </p:nvSpPr>
        <p:spPr>
          <a:xfrm>
            <a:off x="11549844" y="1819922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F956C-41BC-0362-B6E7-5983C3E9EC9D}"/>
              </a:ext>
            </a:extLst>
          </p:cNvPr>
          <p:cNvSpPr/>
          <p:nvPr/>
        </p:nvSpPr>
        <p:spPr>
          <a:xfrm>
            <a:off x="124287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1E50D-EF78-7F48-529F-328BD7AC87DA}"/>
              </a:ext>
            </a:extLst>
          </p:cNvPr>
          <p:cNvSpPr/>
          <p:nvPr/>
        </p:nvSpPr>
        <p:spPr>
          <a:xfrm>
            <a:off x="1162974" y="967665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7A835-8C82-4708-4276-DD74DFAD8FFE}"/>
              </a:ext>
            </a:extLst>
          </p:cNvPr>
          <p:cNvSpPr/>
          <p:nvPr/>
        </p:nvSpPr>
        <p:spPr>
          <a:xfrm>
            <a:off x="2201661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E890C-84AE-E0BB-9C6E-86FDB8455BE4}"/>
              </a:ext>
            </a:extLst>
          </p:cNvPr>
          <p:cNvSpPr/>
          <p:nvPr/>
        </p:nvSpPr>
        <p:spPr>
          <a:xfrm>
            <a:off x="3240348" y="967665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A04AF8-7E22-28B0-1050-875EE9BC06D8}"/>
              </a:ext>
            </a:extLst>
          </p:cNvPr>
          <p:cNvSpPr/>
          <p:nvPr/>
        </p:nvSpPr>
        <p:spPr>
          <a:xfrm>
            <a:off x="4279035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C4A18-4874-AACB-E961-B8DF5C45F7D7}"/>
              </a:ext>
            </a:extLst>
          </p:cNvPr>
          <p:cNvSpPr/>
          <p:nvPr/>
        </p:nvSpPr>
        <p:spPr>
          <a:xfrm>
            <a:off x="5317722" y="967665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47FB9C-C460-28BD-E63A-2F571BB5F389}"/>
              </a:ext>
            </a:extLst>
          </p:cNvPr>
          <p:cNvSpPr/>
          <p:nvPr/>
        </p:nvSpPr>
        <p:spPr>
          <a:xfrm>
            <a:off x="6356409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8B8B45-D78E-E020-D32E-C74C49D45021}"/>
              </a:ext>
            </a:extLst>
          </p:cNvPr>
          <p:cNvSpPr/>
          <p:nvPr/>
        </p:nvSpPr>
        <p:spPr>
          <a:xfrm>
            <a:off x="7395096" y="967665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6C730-BDCA-A695-E727-AEA650173400}"/>
              </a:ext>
            </a:extLst>
          </p:cNvPr>
          <p:cNvSpPr/>
          <p:nvPr/>
        </p:nvSpPr>
        <p:spPr>
          <a:xfrm>
            <a:off x="8433783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449C8-7D62-BE39-EF10-F3A40AF018B3}"/>
              </a:ext>
            </a:extLst>
          </p:cNvPr>
          <p:cNvSpPr/>
          <p:nvPr/>
        </p:nvSpPr>
        <p:spPr>
          <a:xfrm>
            <a:off x="9472470" y="967665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D23FCB-6965-6EE0-A388-3784BBCFF415}"/>
              </a:ext>
            </a:extLst>
          </p:cNvPr>
          <p:cNvSpPr/>
          <p:nvPr/>
        </p:nvSpPr>
        <p:spPr>
          <a:xfrm>
            <a:off x="10511157" y="967665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212F8-2AA5-A643-7D93-18482044F01A}"/>
              </a:ext>
            </a:extLst>
          </p:cNvPr>
          <p:cNvSpPr/>
          <p:nvPr/>
        </p:nvSpPr>
        <p:spPr>
          <a:xfrm>
            <a:off x="124287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62EB06-9B86-28E4-1144-D63C228278C4}"/>
              </a:ext>
            </a:extLst>
          </p:cNvPr>
          <p:cNvSpPr/>
          <p:nvPr/>
        </p:nvSpPr>
        <p:spPr>
          <a:xfrm>
            <a:off x="1162974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DB3FFE-D12B-8E1C-F2EB-EDC7974DB7C4}"/>
              </a:ext>
            </a:extLst>
          </p:cNvPr>
          <p:cNvSpPr/>
          <p:nvPr/>
        </p:nvSpPr>
        <p:spPr>
          <a:xfrm>
            <a:off x="2201661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572295-87A5-0934-ADC6-35308A84EC0F}"/>
              </a:ext>
            </a:extLst>
          </p:cNvPr>
          <p:cNvSpPr/>
          <p:nvPr/>
        </p:nvSpPr>
        <p:spPr>
          <a:xfrm>
            <a:off x="3240348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D5A6EC-B3F4-818B-0253-F3C979DDF62D}"/>
              </a:ext>
            </a:extLst>
          </p:cNvPr>
          <p:cNvSpPr/>
          <p:nvPr/>
        </p:nvSpPr>
        <p:spPr>
          <a:xfrm>
            <a:off x="4279035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7934F-DF2E-A3F6-1495-C67CC54646CC}"/>
              </a:ext>
            </a:extLst>
          </p:cNvPr>
          <p:cNvSpPr/>
          <p:nvPr/>
        </p:nvSpPr>
        <p:spPr>
          <a:xfrm>
            <a:off x="5317722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26F3B-9076-6813-EC16-10FBF1C63F57}"/>
              </a:ext>
            </a:extLst>
          </p:cNvPr>
          <p:cNvSpPr/>
          <p:nvPr/>
        </p:nvSpPr>
        <p:spPr>
          <a:xfrm>
            <a:off x="6356409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49DF4D-262E-6860-D242-C250BDB992B5}"/>
              </a:ext>
            </a:extLst>
          </p:cNvPr>
          <p:cNvSpPr/>
          <p:nvPr/>
        </p:nvSpPr>
        <p:spPr>
          <a:xfrm>
            <a:off x="7395096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BC9550-4CFE-6F67-6281-0E1B6C076E36}"/>
              </a:ext>
            </a:extLst>
          </p:cNvPr>
          <p:cNvSpPr/>
          <p:nvPr/>
        </p:nvSpPr>
        <p:spPr>
          <a:xfrm>
            <a:off x="8433783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46F178-33C1-9F1C-A475-96681ECDA079}"/>
              </a:ext>
            </a:extLst>
          </p:cNvPr>
          <p:cNvSpPr/>
          <p:nvPr/>
        </p:nvSpPr>
        <p:spPr>
          <a:xfrm>
            <a:off x="9472470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80BC35-B3FB-C25D-6341-178D6F5B3A69}"/>
              </a:ext>
            </a:extLst>
          </p:cNvPr>
          <p:cNvSpPr/>
          <p:nvPr/>
        </p:nvSpPr>
        <p:spPr>
          <a:xfrm>
            <a:off x="10511157" y="115408"/>
            <a:ext cx="1038687" cy="8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02E444-B351-D766-6C70-E57B998B92D3}"/>
              </a:ext>
            </a:extLst>
          </p:cNvPr>
          <p:cNvSpPr/>
          <p:nvPr/>
        </p:nvSpPr>
        <p:spPr>
          <a:xfrm>
            <a:off x="11549844" y="115408"/>
            <a:ext cx="1038687" cy="8522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43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93C2F-DDFB-3170-7556-D0D56D0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" y="1879661"/>
            <a:ext cx="1213988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068448-3674-5961-E9D3-9A7A79897706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58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7B2D4A-E258-50CE-3B65-8CA81EC1AB62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3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64780-08A8-DC53-8932-7B300D78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10" y="655814"/>
            <a:ext cx="6885992" cy="68983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D5F3FB-9D6B-5EFD-3A01-89F8C9FA3628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285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43D3E-BF83-FBD5-FDFA-25577E812C1E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449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E5F507-13EC-AF43-7A95-6870F5FE009F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6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8119C-290C-D0AA-C64A-4AF40EAE92CE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292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440B-3578-A7DB-D1D8-14CB7A4B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F0B7-33E3-FD94-3FB6-9765F706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613BE-AA93-FA7E-A761-CF2FD6F3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936"/>
            <a:ext cx="4538900" cy="4547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E67B9-051B-889D-1EFE-C40D3119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00" y="2310936"/>
            <a:ext cx="4538900" cy="4547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B15424-AE15-B14B-3AB2-97EA7002F9F1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073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FCF3E-A514-B04A-CBB7-60470AFC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6067425"/>
            <a:ext cx="8001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19738-5A76-1F71-9ECD-AFC150FD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5225532"/>
            <a:ext cx="80010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2369E-601C-E291-5D89-3102EAB3E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4383639"/>
            <a:ext cx="800100" cy="7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BD0B3-DEA3-92BE-5B15-0F2EFA1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67405"/>
            <a:ext cx="8001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FC1D7-2510-82CA-644B-03313873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2764000"/>
            <a:ext cx="800100" cy="790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193F58-CAE9-02BE-FC3A-BA11791B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973425"/>
            <a:ext cx="800100" cy="790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DDF476-ABF4-E54E-5506-59C858E0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1157191"/>
            <a:ext cx="800100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5178B8-F4DF-460E-201B-5BEAEE7B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" y="353786"/>
            <a:ext cx="800100" cy="790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538376-2695-79C3-D9E7-FBE87E2E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6067425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2C7173-D9B9-B5FE-59A7-D47928FE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5225532"/>
            <a:ext cx="800100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26DC7D-53BE-C2D4-9944-E27E41D5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4383639"/>
            <a:ext cx="800100" cy="790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CA048D-126C-DC73-C94F-0194399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67405"/>
            <a:ext cx="800100" cy="79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585F6D-8F30-8CE0-6140-FFB90012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2764000"/>
            <a:ext cx="800100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670E0-16AB-DA52-301A-EBA73B20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973425"/>
            <a:ext cx="800100" cy="790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6F0C6-6CD6-FC8E-FCA8-D2C924C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57191"/>
            <a:ext cx="800100" cy="790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FEE402-907A-958C-2016-307D26F5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353786"/>
            <a:ext cx="800100" cy="790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E08580-53AA-53E5-67D8-4D83555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6067425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D8DFD9-5FFA-9D0A-3786-0036AE9B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5225532"/>
            <a:ext cx="800100" cy="790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62CCF4F-4A32-6A0B-7889-6F7732E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4383639"/>
            <a:ext cx="800100" cy="790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84E553-C446-B103-9BFF-0BF3094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67405"/>
            <a:ext cx="800100" cy="7905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1415BA-CA5C-9099-6A9F-EE345AA6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2764000"/>
            <a:ext cx="800100" cy="7905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2AFD39-85F1-41D2-DD1B-07404A0D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973425"/>
            <a:ext cx="800100" cy="790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FF21FA-0AFF-79E2-1FF7-5B189285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1157191"/>
            <a:ext cx="800100" cy="7905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C8831-6173-BE0D-720E-C3AA0D3A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53786"/>
            <a:ext cx="800100" cy="7905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513B6A-353C-2003-EB14-3BBD38C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6067425"/>
            <a:ext cx="800100" cy="790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201F96-52DD-0222-60F5-2BD8D6FA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5225532"/>
            <a:ext cx="800100" cy="790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829F8-045B-7EA4-0ED7-00E67D4F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4383639"/>
            <a:ext cx="800100" cy="7905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82F92D-C367-1AA2-7118-CC923041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67405"/>
            <a:ext cx="800100" cy="7905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C15322C-BEA9-CA3A-9EF8-ED03D4AA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2764000"/>
            <a:ext cx="800100" cy="7905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A9A6AA-02D9-FE69-8A35-25AE6CB1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973425"/>
            <a:ext cx="800100" cy="7905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80864AD-8777-252C-2627-D6AE479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1157191"/>
            <a:ext cx="800100" cy="790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334FF0-4BFF-10C8-36EE-A431A316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10" y="353786"/>
            <a:ext cx="800100" cy="7905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0D47A7-B830-F47B-EF18-42218192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6067425"/>
            <a:ext cx="800100" cy="7905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751447-0F17-E01E-E56A-B641051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5225532"/>
            <a:ext cx="800100" cy="790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27857-DBA9-9576-AAFF-2C4A7E33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4383639"/>
            <a:ext cx="800100" cy="7905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B78E509-5EA2-4FD6-AAC9-FD40AC10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67405"/>
            <a:ext cx="800100" cy="7905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5546E3C-AFD3-797C-49BA-5F8EAE6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2764000"/>
            <a:ext cx="800100" cy="790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5B6208-356C-8A91-9909-89A86D71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973425"/>
            <a:ext cx="80010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67CCAB-4B5A-F03F-C144-0E0604BD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1157191"/>
            <a:ext cx="800100" cy="790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EF846AA-DF21-6B46-980B-22658E63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67" y="353786"/>
            <a:ext cx="800100" cy="7905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BCB366-A8D9-74A1-5F95-9F98F594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6067425"/>
            <a:ext cx="800100" cy="7905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15392D-7D98-2112-2024-60795F98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5225532"/>
            <a:ext cx="800100" cy="790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0141DF3-47C9-39B8-133F-C4926EBD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4383639"/>
            <a:ext cx="800100" cy="7905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1F0663-58A5-2D29-2F80-067F9C0F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67405"/>
            <a:ext cx="800100" cy="7905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74DE7A-3D8C-DCFE-387B-382DFEB2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2764000"/>
            <a:ext cx="800100" cy="7905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3DF093-8A36-9886-08AA-80D9071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973425"/>
            <a:ext cx="800100" cy="7905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8FAF87C-2900-A7D9-DBED-21730C07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1157191"/>
            <a:ext cx="800100" cy="790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9190CA-F362-2C9B-5D10-530C24CC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116" y="353786"/>
            <a:ext cx="800100" cy="79057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BD481A-F6D7-2D0E-CB83-EE31303E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6067425"/>
            <a:ext cx="800100" cy="7905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8DB35A8-4B89-582A-C917-3D0F66C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5225532"/>
            <a:ext cx="800100" cy="7905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E0C7BA0-E94E-F924-5FC7-D013460E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4383639"/>
            <a:ext cx="8001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542277-F1B9-E3F4-0A12-953F5123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67405"/>
            <a:ext cx="800100" cy="7905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7FEB15-426D-7A16-4A5C-A7FDA589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2764000"/>
            <a:ext cx="800100" cy="7905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93106DB-9AC8-8959-5E6F-223B09D9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973425"/>
            <a:ext cx="800100" cy="7905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06F524C-8405-03E4-BA60-4257BB1A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1157191"/>
            <a:ext cx="800100" cy="7905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942C0D6-F857-1714-3E5D-F3B0001F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5" y="353786"/>
            <a:ext cx="800100" cy="7905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177F4E8-8B04-6A0E-D3CF-0322FAA4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6067425"/>
            <a:ext cx="800100" cy="7905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1E67651-AFDC-FAE8-BDC4-31E3AAF2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5225532"/>
            <a:ext cx="800100" cy="7905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0B2618-F9FD-7380-664C-ED2BA0F7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4383639"/>
            <a:ext cx="800100" cy="7905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2D42069-3471-63C3-3070-9A54A9DE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67405"/>
            <a:ext cx="800100" cy="7905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26B2762-3695-0C1B-8C00-28019FC3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2764000"/>
            <a:ext cx="800100" cy="790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6E058A-DF89-0D3A-29B5-3E71AEF1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973425"/>
            <a:ext cx="800100" cy="7905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BBC6DE-18B2-E93C-3C4C-1ACE8DAC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1157191"/>
            <a:ext cx="800100" cy="7905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9194D5-91BB-C878-66C2-2DE7B5CC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14" y="353786"/>
            <a:ext cx="800100" cy="7905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957385C-4043-2BF3-DE13-664E7ED5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6093084"/>
            <a:ext cx="800100" cy="7905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BA0C030-6588-493F-3047-1612644A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5251191"/>
            <a:ext cx="800100" cy="7905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46CFC0-C35F-15D1-6EEC-9DF8CC29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4409298"/>
            <a:ext cx="800100" cy="7905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A32733D-8A5C-021B-1F2A-D04D2189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593064"/>
            <a:ext cx="800100" cy="7905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7B2D44C-1B55-4576-60C3-126A19CC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2789659"/>
            <a:ext cx="800100" cy="7905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FF5640E-F252-0368-7609-B44D58AF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999084"/>
            <a:ext cx="800100" cy="7905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C00350B-7887-9049-3E6B-D6A26DBA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1182850"/>
            <a:ext cx="800100" cy="7905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3E43341-89C0-6736-DC5E-68007B1A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63" y="379445"/>
            <a:ext cx="800100" cy="79057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64A657D-6810-A8FB-FFED-B1CD2810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6093084"/>
            <a:ext cx="800100" cy="7905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3CFA739-16AF-0AC3-D0C4-A68C714E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5251191"/>
            <a:ext cx="800100" cy="79057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15D190-DAA5-DE97-322E-599ED1D3C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4409298"/>
            <a:ext cx="800100" cy="7905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479CB4C-2C39-AD77-7167-70242871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593064"/>
            <a:ext cx="800100" cy="7905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D69FF80-584A-E749-4BCF-B33C388E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2789659"/>
            <a:ext cx="800100" cy="7905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3D9DB1E0-A131-07FD-8954-4B45E8C4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999084"/>
            <a:ext cx="800100" cy="7905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D6B2C55-2694-4BF5-C846-76876C22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1182850"/>
            <a:ext cx="800100" cy="79057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ABE91E7-B689-8F28-88D4-EB3405E0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12" y="379445"/>
            <a:ext cx="800100" cy="7905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B2F52CC-BB2E-2F08-5569-5400B4C0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6093084"/>
            <a:ext cx="800100" cy="7905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C07A91B-4C6A-C662-F1BD-7BDFC53B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5251191"/>
            <a:ext cx="800100" cy="79057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5DF469D-34CF-B692-3BE1-ACAA3CDE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4409298"/>
            <a:ext cx="800100" cy="7905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0B15166-160B-4228-9A7E-0DC1BFB5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593064"/>
            <a:ext cx="800100" cy="79057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3259234-4B49-E4DA-B154-C94E4ADB8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2789659"/>
            <a:ext cx="800100" cy="7905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CDA7F96-6529-FD35-76BD-ADBF99E0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999084"/>
            <a:ext cx="800100" cy="7905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CC2361F-9645-46FB-C42A-D10F749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1182850"/>
            <a:ext cx="800100" cy="7905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C2C5A-E014-2883-D5B8-8A7B444D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61" y="379445"/>
            <a:ext cx="800100" cy="7905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B568B16-DC07-5B18-572F-78776FB2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6093084"/>
            <a:ext cx="800100" cy="7905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39C6486-3369-C7B2-8AAA-7D288F99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5251191"/>
            <a:ext cx="800100" cy="79057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2B65651-5045-23C6-0898-7FE5ED2A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4409298"/>
            <a:ext cx="800100" cy="79057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0EF5A70-0D82-5CE3-F8CF-103ACAFC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593064"/>
            <a:ext cx="800100" cy="79057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80830FB9-617E-FCA0-BD41-C8D9168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2789659"/>
            <a:ext cx="800100" cy="7905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CD7AE95-5072-A6CE-6107-A5E1B8F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999084"/>
            <a:ext cx="800100" cy="790575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E06DB4F-F590-7866-E8E9-ACDCEE04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1182850"/>
            <a:ext cx="800100" cy="7905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0D3DB71-DDA2-FB08-1777-090CFB5D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10" y="379445"/>
            <a:ext cx="800100" cy="790575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398ADAA-16FE-2416-F656-3E0E14BA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6093084"/>
            <a:ext cx="800100" cy="790575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004336E-A0DB-9610-AA43-374FEE66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5251191"/>
            <a:ext cx="800100" cy="7905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D161FB92-FD68-09B8-E0F3-E85D555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4409298"/>
            <a:ext cx="800100" cy="7905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2B09C2C-4F07-4FCA-5F6C-811446F7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593064"/>
            <a:ext cx="800100" cy="7905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82AE7B1-BC6B-6655-F5E9-5370B93D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2789659"/>
            <a:ext cx="800100" cy="79057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C56663B-2B5F-E266-9BAC-C4DD6D2B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999084"/>
            <a:ext cx="800100" cy="790575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1600637-B1F6-59DA-AAB1-B0E2F95D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1182850"/>
            <a:ext cx="800100" cy="79057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78B7ADAB-6B13-A3AF-4950-6BB1E53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5" y="379445"/>
            <a:ext cx="800100" cy="790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81D59B-910C-7B2B-ADFB-DC464058C502}"/>
              </a:ext>
            </a:extLst>
          </p:cNvPr>
          <p:cNvSpPr/>
          <p:nvPr/>
        </p:nvSpPr>
        <p:spPr>
          <a:xfrm>
            <a:off x="49762" y="1"/>
            <a:ext cx="12142237" cy="3593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098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Lopez</dc:creator>
  <cp:lastModifiedBy>Juan Pablo Lopez</cp:lastModifiedBy>
  <cp:revision>6</cp:revision>
  <dcterms:created xsi:type="dcterms:W3CDTF">2024-05-08T10:00:52Z</dcterms:created>
  <dcterms:modified xsi:type="dcterms:W3CDTF">2024-05-10T14:06:35Z</dcterms:modified>
</cp:coreProperties>
</file>