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040" y="-3657600"/>
            <a:ext cx="11795760" cy="11795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