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2" r:id="rId8"/>
    <p:sldId id="303" r:id="rId9"/>
    <p:sldId id="307" r:id="rId10"/>
    <p:sldId id="304" r:id="rId11"/>
    <p:sldId id="306" r:id="rId12"/>
    <p:sldId id="301" r:id="rId13"/>
    <p:sldId id="3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Alfonzo" initials="JA" lastIdx="1" clrIdx="0">
    <p:extLst>
      <p:ext uri="{19B8F6BF-5375-455C-9EA6-DF929625EA0E}">
        <p15:presenceInfo xmlns:p15="http://schemas.microsoft.com/office/powerpoint/2012/main" userId="Juan Alfonz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03EDC6-DE86-4BC4-BED0-FB07436C6BE6}" v="55" dt="2021-02-12T00:06:14.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Alfonzo" userId="d55fecff-b583-4bc9-8f14-d9cafb3fda7d" providerId="ADAL" clId="{6F03EDC6-DE86-4BC4-BED0-FB07436C6BE6}"/>
    <pc:docChg chg="undo custSel addSld modSld">
      <pc:chgData name="Juan Alfonzo" userId="d55fecff-b583-4bc9-8f14-d9cafb3fda7d" providerId="ADAL" clId="{6F03EDC6-DE86-4BC4-BED0-FB07436C6BE6}" dt="2021-02-12T19:55:20.148" v="1925" actId="20577"/>
      <pc:docMkLst>
        <pc:docMk/>
      </pc:docMkLst>
      <pc:sldChg chg="addSp delSp modSp new mod setBg setClrOvrMap">
        <pc:chgData name="Juan Alfonzo" userId="d55fecff-b583-4bc9-8f14-d9cafb3fda7d" providerId="ADAL" clId="{6F03EDC6-DE86-4BC4-BED0-FB07436C6BE6}" dt="2021-02-04T01:05:48.303" v="1221" actId="20577"/>
        <pc:sldMkLst>
          <pc:docMk/>
          <pc:sldMk cId="43734755" sldId="299"/>
        </pc:sldMkLst>
        <pc:spChg chg="mod">
          <ac:chgData name="Juan Alfonzo" userId="d55fecff-b583-4bc9-8f14-d9cafb3fda7d" providerId="ADAL" clId="{6F03EDC6-DE86-4BC4-BED0-FB07436C6BE6}" dt="2021-02-04T00:22:02.811" v="490" actId="26606"/>
          <ac:spMkLst>
            <pc:docMk/>
            <pc:sldMk cId="43734755" sldId="299"/>
            <ac:spMk id="2" creationId="{B66942DB-5ABC-4A1E-A514-548CC5C02821}"/>
          </ac:spMkLst>
        </pc:spChg>
        <pc:spChg chg="mod ord">
          <ac:chgData name="Juan Alfonzo" userId="d55fecff-b583-4bc9-8f14-d9cafb3fda7d" providerId="ADAL" clId="{6F03EDC6-DE86-4BC4-BED0-FB07436C6BE6}" dt="2021-02-04T01:05:48.303" v="1221" actId="20577"/>
          <ac:spMkLst>
            <pc:docMk/>
            <pc:sldMk cId="43734755" sldId="299"/>
            <ac:spMk id="3" creationId="{22B1B6A0-077A-4FF0-BF00-37595E183AC3}"/>
          </ac:spMkLst>
        </pc:spChg>
        <pc:spChg chg="add del">
          <ac:chgData name="Juan Alfonzo" userId="d55fecff-b583-4bc9-8f14-d9cafb3fda7d" providerId="ADAL" clId="{6F03EDC6-DE86-4BC4-BED0-FB07436C6BE6}" dt="2021-02-04T00:19:38.190" v="460" actId="26606"/>
          <ac:spMkLst>
            <pc:docMk/>
            <pc:sldMk cId="43734755" sldId="299"/>
            <ac:spMk id="10" creationId="{E844E128-FF69-4E9F-8327-6B504B3C5AE1}"/>
          </ac:spMkLst>
        </pc:spChg>
        <pc:spChg chg="add del">
          <ac:chgData name="Juan Alfonzo" userId="d55fecff-b583-4bc9-8f14-d9cafb3fda7d" providerId="ADAL" clId="{6F03EDC6-DE86-4BC4-BED0-FB07436C6BE6}" dt="2021-02-04T00:22:02.813" v="491" actId="26606"/>
          <ac:spMkLst>
            <pc:docMk/>
            <pc:sldMk cId="43734755" sldId="299"/>
            <ac:spMk id="14" creationId="{E844E128-FF69-4E9F-8327-6B504B3C5AE1}"/>
          </ac:spMkLst>
        </pc:spChg>
        <pc:spChg chg="add del mod">
          <ac:chgData name="Juan Alfonzo" userId="d55fecff-b583-4bc9-8f14-d9cafb3fda7d" providerId="ADAL" clId="{6F03EDC6-DE86-4BC4-BED0-FB07436C6BE6}" dt="2021-02-04T00:33:06.552" v="715" actId="478"/>
          <ac:spMkLst>
            <pc:docMk/>
            <pc:sldMk cId="43734755" sldId="299"/>
            <ac:spMk id="15" creationId="{A45DE20E-4D33-4CE7-B2D2-081017DECE47}"/>
          </ac:spMkLst>
        </pc:spChg>
        <pc:spChg chg="add mod">
          <ac:chgData name="Juan Alfonzo" userId="d55fecff-b583-4bc9-8f14-d9cafb3fda7d" providerId="ADAL" clId="{6F03EDC6-DE86-4BC4-BED0-FB07436C6BE6}" dt="2021-02-04T00:34:10.487" v="741" actId="1076"/>
          <ac:spMkLst>
            <pc:docMk/>
            <pc:sldMk cId="43734755" sldId="299"/>
            <ac:spMk id="17" creationId="{DBAF561D-A0E2-4BBE-9AD3-8093AD6FB596}"/>
          </ac:spMkLst>
        </pc:spChg>
        <pc:spChg chg="add del">
          <ac:chgData name="Juan Alfonzo" userId="d55fecff-b583-4bc9-8f14-d9cafb3fda7d" providerId="ADAL" clId="{6F03EDC6-DE86-4BC4-BED0-FB07436C6BE6}" dt="2021-02-04T00:21:54.825" v="482" actId="26606"/>
          <ac:spMkLst>
            <pc:docMk/>
            <pc:sldMk cId="43734755" sldId="299"/>
            <ac:spMk id="18" creationId="{E844E128-FF69-4E9F-8327-6B504B3C5AE1}"/>
          </ac:spMkLst>
        </pc:spChg>
        <pc:spChg chg="add del">
          <ac:chgData name="Juan Alfonzo" userId="d55fecff-b583-4bc9-8f14-d9cafb3fda7d" providerId="ADAL" clId="{6F03EDC6-DE86-4BC4-BED0-FB07436C6BE6}" dt="2021-02-04T00:21:41.509" v="477" actId="26606"/>
          <ac:spMkLst>
            <pc:docMk/>
            <pc:sldMk cId="43734755" sldId="299"/>
            <ac:spMk id="21" creationId="{E844E128-FF69-4E9F-8327-6B504B3C5AE1}"/>
          </ac:spMkLst>
        </pc:spChg>
        <pc:spChg chg="add del">
          <ac:chgData name="Juan Alfonzo" userId="d55fecff-b583-4bc9-8f14-d9cafb3fda7d" providerId="ADAL" clId="{6F03EDC6-DE86-4BC4-BED0-FB07436C6BE6}" dt="2021-02-04T00:21:57.192" v="484" actId="26606"/>
          <ac:spMkLst>
            <pc:docMk/>
            <pc:sldMk cId="43734755" sldId="299"/>
            <ac:spMk id="22" creationId="{E844E128-FF69-4E9F-8327-6B504B3C5AE1}"/>
          </ac:spMkLst>
        </pc:spChg>
        <pc:spChg chg="add del">
          <ac:chgData name="Juan Alfonzo" userId="d55fecff-b583-4bc9-8f14-d9cafb3fda7d" providerId="ADAL" clId="{6F03EDC6-DE86-4BC4-BED0-FB07436C6BE6}" dt="2021-02-04T00:21:58.513" v="486" actId="26606"/>
          <ac:spMkLst>
            <pc:docMk/>
            <pc:sldMk cId="43734755" sldId="299"/>
            <ac:spMk id="26" creationId="{67B74F2B-9534-4540-96B0-5C8E958B940F}"/>
          </ac:spMkLst>
        </pc:spChg>
        <pc:spChg chg="add del">
          <ac:chgData name="Juan Alfonzo" userId="d55fecff-b583-4bc9-8f14-d9cafb3fda7d" providerId="ADAL" clId="{6F03EDC6-DE86-4BC4-BED0-FB07436C6BE6}" dt="2021-02-04T00:22:00.254" v="488" actId="26606"/>
          <ac:spMkLst>
            <pc:docMk/>
            <pc:sldMk cId="43734755" sldId="299"/>
            <ac:spMk id="29" creationId="{E844E128-FF69-4E9F-8327-6B504B3C5AE1}"/>
          </ac:spMkLst>
        </pc:spChg>
        <pc:spChg chg="add del">
          <ac:chgData name="Juan Alfonzo" userId="d55fecff-b583-4bc9-8f14-d9cafb3fda7d" providerId="ADAL" clId="{6F03EDC6-DE86-4BC4-BED0-FB07436C6BE6}" dt="2021-02-04T00:22:02.811" v="490" actId="26606"/>
          <ac:spMkLst>
            <pc:docMk/>
            <pc:sldMk cId="43734755" sldId="299"/>
            <ac:spMk id="32" creationId="{B0E58038-8ACE-4AD9-B404-25C603550D83}"/>
          </ac:spMkLst>
        </pc:spChg>
        <pc:spChg chg="add del">
          <ac:chgData name="Juan Alfonzo" userId="d55fecff-b583-4bc9-8f14-d9cafb3fda7d" providerId="ADAL" clId="{6F03EDC6-DE86-4BC4-BED0-FB07436C6BE6}" dt="2021-02-04T00:22:02.811" v="490" actId="26606"/>
          <ac:spMkLst>
            <pc:docMk/>
            <pc:sldMk cId="43734755" sldId="299"/>
            <ac:spMk id="33" creationId="{5B3FFBAC-AB0F-448D-A038-E132C4CF5333}"/>
          </ac:spMkLst>
        </pc:spChg>
        <pc:spChg chg="add del">
          <ac:chgData name="Juan Alfonzo" userId="d55fecff-b583-4bc9-8f14-d9cafb3fda7d" providerId="ADAL" clId="{6F03EDC6-DE86-4BC4-BED0-FB07436C6BE6}" dt="2021-02-04T00:22:02.811" v="490" actId="26606"/>
          <ac:spMkLst>
            <pc:docMk/>
            <pc:sldMk cId="43734755" sldId="299"/>
            <ac:spMk id="34" creationId="{82BCDE19-2810-4337-9C49-8589C421767D}"/>
          </ac:spMkLst>
        </pc:spChg>
        <pc:spChg chg="add">
          <ac:chgData name="Juan Alfonzo" userId="d55fecff-b583-4bc9-8f14-d9cafb3fda7d" providerId="ADAL" clId="{6F03EDC6-DE86-4BC4-BED0-FB07436C6BE6}" dt="2021-02-04T00:22:02.813" v="491" actId="26606"/>
          <ac:spMkLst>
            <pc:docMk/>
            <pc:sldMk cId="43734755" sldId="299"/>
            <ac:spMk id="36" creationId="{E844E128-FF69-4E9F-8327-6B504B3C5AE1}"/>
          </ac:spMkLst>
        </pc:spChg>
        <pc:picChg chg="add del mod">
          <ac:chgData name="Juan Alfonzo" userId="d55fecff-b583-4bc9-8f14-d9cafb3fda7d" providerId="ADAL" clId="{6F03EDC6-DE86-4BC4-BED0-FB07436C6BE6}" dt="2021-02-04T00:19:40.104" v="461" actId="478"/>
          <ac:picMkLst>
            <pc:docMk/>
            <pc:sldMk cId="43734755" sldId="299"/>
            <ac:picMk id="5" creationId="{AF967343-6063-4BC1-AB43-2CBD22D2AC78}"/>
          </ac:picMkLst>
        </pc:picChg>
        <pc:picChg chg="add mod ord">
          <ac:chgData name="Juan Alfonzo" userId="d55fecff-b583-4bc9-8f14-d9cafb3fda7d" providerId="ADAL" clId="{6F03EDC6-DE86-4BC4-BED0-FB07436C6BE6}" dt="2021-02-04T00:22:38.430" v="496" actId="1076"/>
          <ac:picMkLst>
            <pc:docMk/>
            <pc:sldMk cId="43734755" sldId="299"/>
            <ac:picMk id="7" creationId="{1F063D0D-8F1D-4B18-BCA0-EB20DA956C74}"/>
          </ac:picMkLst>
        </pc:picChg>
        <pc:picChg chg="add del mod">
          <ac:chgData name="Juan Alfonzo" userId="d55fecff-b583-4bc9-8f14-d9cafb3fda7d" providerId="ADAL" clId="{6F03EDC6-DE86-4BC4-BED0-FB07436C6BE6}" dt="2021-02-04T00:21:36.811" v="474" actId="478"/>
          <ac:picMkLst>
            <pc:docMk/>
            <pc:sldMk cId="43734755" sldId="299"/>
            <ac:picMk id="9" creationId="{51A8D03E-7B93-444C-8405-2D810308C319}"/>
          </ac:picMkLst>
        </pc:picChg>
        <pc:picChg chg="add mod ord modCrop">
          <ac:chgData name="Juan Alfonzo" userId="d55fecff-b583-4bc9-8f14-d9cafb3fda7d" providerId="ADAL" clId="{6F03EDC6-DE86-4BC4-BED0-FB07436C6BE6}" dt="2021-02-04T00:33:51.686" v="724" actId="1076"/>
          <ac:picMkLst>
            <pc:docMk/>
            <pc:sldMk cId="43734755" sldId="299"/>
            <ac:picMk id="13" creationId="{7A6EF6B6-445F-4D77-B766-436E4C447E7F}"/>
          </ac:picMkLst>
        </pc:picChg>
        <pc:cxnChg chg="add del">
          <ac:chgData name="Juan Alfonzo" userId="d55fecff-b583-4bc9-8f14-d9cafb3fda7d" providerId="ADAL" clId="{6F03EDC6-DE86-4BC4-BED0-FB07436C6BE6}" dt="2021-02-04T00:19:38.190" v="460" actId="26606"/>
          <ac:cxnSpMkLst>
            <pc:docMk/>
            <pc:sldMk cId="43734755" sldId="299"/>
            <ac:cxnSpMk id="12" creationId="{055CEADF-09EA-423C-8C45-F94AF44D5AF0}"/>
          </ac:cxnSpMkLst>
        </pc:cxnChg>
        <pc:cxnChg chg="add del">
          <ac:chgData name="Juan Alfonzo" userId="d55fecff-b583-4bc9-8f14-d9cafb3fda7d" providerId="ADAL" clId="{6F03EDC6-DE86-4BC4-BED0-FB07436C6BE6}" dt="2021-02-04T00:22:02.813" v="491" actId="26606"/>
          <ac:cxnSpMkLst>
            <pc:docMk/>
            <pc:sldMk cId="43734755" sldId="299"/>
            <ac:cxnSpMk id="16" creationId="{055CEADF-09EA-423C-8C45-F94AF44D5AF0}"/>
          </ac:cxnSpMkLst>
        </pc:cxnChg>
        <pc:cxnChg chg="add del">
          <ac:chgData name="Juan Alfonzo" userId="d55fecff-b583-4bc9-8f14-d9cafb3fda7d" providerId="ADAL" clId="{6F03EDC6-DE86-4BC4-BED0-FB07436C6BE6}" dt="2021-02-04T00:21:54.825" v="482" actId="26606"/>
          <ac:cxnSpMkLst>
            <pc:docMk/>
            <pc:sldMk cId="43734755" sldId="299"/>
            <ac:cxnSpMk id="19" creationId="{055CEADF-09EA-423C-8C45-F94AF44D5AF0}"/>
          </ac:cxnSpMkLst>
        </pc:cxnChg>
        <pc:cxnChg chg="add del">
          <ac:chgData name="Juan Alfonzo" userId="d55fecff-b583-4bc9-8f14-d9cafb3fda7d" providerId="ADAL" clId="{6F03EDC6-DE86-4BC4-BED0-FB07436C6BE6}" dt="2021-02-04T00:21:41.509" v="477" actId="26606"/>
          <ac:cxnSpMkLst>
            <pc:docMk/>
            <pc:sldMk cId="43734755" sldId="299"/>
            <ac:cxnSpMk id="23" creationId="{055CEADF-09EA-423C-8C45-F94AF44D5AF0}"/>
          </ac:cxnSpMkLst>
        </pc:cxnChg>
        <pc:cxnChg chg="add del">
          <ac:chgData name="Juan Alfonzo" userId="d55fecff-b583-4bc9-8f14-d9cafb3fda7d" providerId="ADAL" clId="{6F03EDC6-DE86-4BC4-BED0-FB07436C6BE6}" dt="2021-02-04T00:21:57.192" v="484" actId="26606"/>
          <ac:cxnSpMkLst>
            <pc:docMk/>
            <pc:sldMk cId="43734755" sldId="299"/>
            <ac:cxnSpMk id="24" creationId="{055CEADF-09EA-423C-8C45-F94AF44D5AF0}"/>
          </ac:cxnSpMkLst>
        </pc:cxnChg>
        <pc:cxnChg chg="add del">
          <ac:chgData name="Juan Alfonzo" userId="d55fecff-b583-4bc9-8f14-d9cafb3fda7d" providerId="ADAL" clId="{6F03EDC6-DE86-4BC4-BED0-FB07436C6BE6}" dt="2021-02-04T00:22:02.811" v="490" actId="26606"/>
          <ac:cxnSpMkLst>
            <pc:docMk/>
            <pc:sldMk cId="43734755" sldId="299"/>
            <ac:cxnSpMk id="25" creationId="{38A34772-9011-42B5-AA63-FD6DEC92EE72}"/>
          </ac:cxnSpMkLst>
        </pc:cxnChg>
        <pc:cxnChg chg="add del">
          <ac:chgData name="Juan Alfonzo" userId="d55fecff-b583-4bc9-8f14-d9cafb3fda7d" providerId="ADAL" clId="{6F03EDC6-DE86-4BC4-BED0-FB07436C6BE6}" dt="2021-02-04T00:21:58.513" v="486" actId="26606"/>
          <ac:cxnSpMkLst>
            <pc:docMk/>
            <pc:sldMk cId="43734755" sldId="299"/>
            <ac:cxnSpMk id="27" creationId="{33BECB2B-2CFA-412C-880F-C4B60974936F}"/>
          </ac:cxnSpMkLst>
        </pc:cxnChg>
        <pc:cxnChg chg="add del">
          <ac:chgData name="Juan Alfonzo" userId="d55fecff-b583-4bc9-8f14-d9cafb3fda7d" providerId="ADAL" clId="{6F03EDC6-DE86-4BC4-BED0-FB07436C6BE6}" dt="2021-02-04T00:22:00.254" v="488" actId="26606"/>
          <ac:cxnSpMkLst>
            <pc:docMk/>
            <pc:sldMk cId="43734755" sldId="299"/>
            <ac:cxnSpMk id="30" creationId="{055CEADF-09EA-423C-8C45-F94AF44D5AF0}"/>
          </ac:cxnSpMkLst>
        </pc:cxnChg>
        <pc:cxnChg chg="add">
          <ac:chgData name="Juan Alfonzo" userId="d55fecff-b583-4bc9-8f14-d9cafb3fda7d" providerId="ADAL" clId="{6F03EDC6-DE86-4BC4-BED0-FB07436C6BE6}" dt="2021-02-04T00:22:02.813" v="491" actId="26606"/>
          <ac:cxnSpMkLst>
            <pc:docMk/>
            <pc:sldMk cId="43734755" sldId="299"/>
            <ac:cxnSpMk id="37" creationId="{055CEADF-09EA-423C-8C45-F94AF44D5AF0}"/>
          </ac:cxnSpMkLst>
        </pc:cxnChg>
      </pc:sldChg>
      <pc:sldChg chg="addSp delSp modSp new mod setBg setClrOvrMap addCm delCm">
        <pc:chgData name="Juan Alfonzo" userId="d55fecff-b583-4bc9-8f14-d9cafb3fda7d" providerId="ADAL" clId="{6F03EDC6-DE86-4BC4-BED0-FB07436C6BE6}" dt="2021-02-12T19:54:56.993" v="1923" actId="1076"/>
        <pc:sldMkLst>
          <pc:docMk/>
          <pc:sldMk cId="2344181493" sldId="300"/>
        </pc:sldMkLst>
        <pc:spChg chg="mod">
          <ac:chgData name="Juan Alfonzo" userId="d55fecff-b583-4bc9-8f14-d9cafb3fda7d" providerId="ADAL" clId="{6F03EDC6-DE86-4BC4-BED0-FB07436C6BE6}" dt="2021-02-04T00:50:37.797" v="1012" actId="14100"/>
          <ac:spMkLst>
            <pc:docMk/>
            <pc:sldMk cId="2344181493" sldId="300"/>
            <ac:spMk id="2" creationId="{784F18C3-98D4-4BBA-A61A-A751E27B5859}"/>
          </ac:spMkLst>
        </pc:spChg>
        <pc:spChg chg="del">
          <ac:chgData name="Juan Alfonzo" userId="d55fecff-b583-4bc9-8f14-d9cafb3fda7d" providerId="ADAL" clId="{6F03EDC6-DE86-4BC4-BED0-FB07436C6BE6}" dt="2021-02-04T00:25:50.066" v="568"/>
          <ac:spMkLst>
            <pc:docMk/>
            <pc:sldMk cId="2344181493" sldId="300"/>
            <ac:spMk id="3" creationId="{1AF476AD-4701-48C1-AA1E-AE6115F261BD}"/>
          </ac:spMkLst>
        </pc:spChg>
        <pc:spChg chg="add del mod">
          <ac:chgData name="Juan Alfonzo" userId="d55fecff-b583-4bc9-8f14-d9cafb3fda7d" providerId="ADAL" clId="{6F03EDC6-DE86-4BC4-BED0-FB07436C6BE6}" dt="2021-02-04T00:25:56.131" v="569"/>
          <ac:spMkLst>
            <pc:docMk/>
            <pc:sldMk cId="2344181493" sldId="300"/>
            <ac:spMk id="4" creationId="{6D221BB2-0701-49DF-A897-FFA267BC3F63}"/>
          </ac:spMkLst>
        </pc:spChg>
        <pc:spChg chg="add del mod">
          <ac:chgData name="Juan Alfonzo" userId="d55fecff-b583-4bc9-8f14-d9cafb3fda7d" providerId="ADAL" clId="{6F03EDC6-DE86-4BC4-BED0-FB07436C6BE6}" dt="2021-02-04T00:26:00.176" v="570" actId="478"/>
          <ac:spMkLst>
            <pc:docMk/>
            <pc:sldMk cId="2344181493" sldId="300"/>
            <ac:spMk id="5" creationId="{39C27422-1E49-4158-A545-D9B81F8F81B7}"/>
          </ac:spMkLst>
        </pc:spChg>
        <pc:spChg chg="add del">
          <ac:chgData name="Juan Alfonzo" userId="d55fecff-b583-4bc9-8f14-d9cafb3fda7d" providerId="ADAL" clId="{6F03EDC6-DE86-4BC4-BED0-FB07436C6BE6}" dt="2021-02-04T00:26:04.833" v="572" actId="478"/>
          <ac:spMkLst>
            <pc:docMk/>
            <pc:sldMk cId="2344181493" sldId="300"/>
            <ac:spMk id="6" creationId="{B71D8C11-3C4B-4C25-918A-0D436531EAE3}"/>
          </ac:spMkLst>
        </pc:spChg>
        <pc:spChg chg="add del">
          <ac:chgData name="Juan Alfonzo" userId="d55fecff-b583-4bc9-8f14-d9cafb3fda7d" providerId="ADAL" clId="{6F03EDC6-DE86-4BC4-BED0-FB07436C6BE6}" dt="2021-02-04T00:26:09.387" v="574" actId="478"/>
          <ac:spMkLst>
            <pc:docMk/>
            <pc:sldMk cId="2344181493" sldId="300"/>
            <ac:spMk id="7" creationId="{7B6BF0CB-1D2D-4742-8235-2DC768A6DF93}"/>
          </ac:spMkLst>
        </pc:spChg>
        <pc:spChg chg="add del mod">
          <ac:chgData name="Juan Alfonzo" userId="d55fecff-b583-4bc9-8f14-d9cafb3fda7d" providerId="ADAL" clId="{6F03EDC6-DE86-4BC4-BED0-FB07436C6BE6}" dt="2021-02-04T00:28:38.373" v="611"/>
          <ac:spMkLst>
            <pc:docMk/>
            <pc:sldMk cId="2344181493" sldId="300"/>
            <ac:spMk id="12" creationId="{D58E61E9-C856-46B7-ABA0-0087B6211A79}"/>
          </ac:spMkLst>
        </pc:spChg>
        <pc:spChg chg="add del mod">
          <ac:chgData name="Juan Alfonzo" userId="d55fecff-b583-4bc9-8f14-d9cafb3fda7d" providerId="ADAL" clId="{6F03EDC6-DE86-4BC4-BED0-FB07436C6BE6}" dt="2021-02-04T00:28:38.373" v="613"/>
          <ac:spMkLst>
            <pc:docMk/>
            <pc:sldMk cId="2344181493" sldId="300"/>
            <ac:spMk id="13" creationId="{2298C7E2-E8DE-4AFD-B142-A723141EDBD0}"/>
          </ac:spMkLst>
        </pc:spChg>
        <pc:spChg chg="add del mod">
          <ac:chgData name="Juan Alfonzo" userId="d55fecff-b583-4bc9-8f14-d9cafb3fda7d" providerId="ADAL" clId="{6F03EDC6-DE86-4BC4-BED0-FB07436C6BE6}" dt="2021-02-04T00:34:23.155" v="743" actId="478"/>
          <ac:spMkLst>
            <pc:docMk/>
            <pc:sldMk cId="2344181493" sldId="300"/>
            <ac:spMk id="14" creationId="{2FC5BCD1-3B2B-40C5-8BC4-352BA8F8D0F2}"/>
          </ac:spMkLst>
        </pc:spChg>
        <pc:spChg chg="add del">
          <ac:chgData name="Juan Alfonzo" userId="d55fecff-b583-4bc9-8f14-d9cafb3fda7d" providerId="ADAL" clId="{6F03EDC6-DE86-4BC4-BED0-FB07436C6BE6}" dt="2021-02-04T00:49:23.581" v="965" actId="26606"/>
          <ac:spMkLst>
            <pc:docMk/>
            <pc:sldMk cId="2344181493" sldId="300"/>
            <ac:spMk id="16" creationId="{39E3965E-AC41-4711-9D10-E25ABB132D86}"/>
          </ac:spMkLst>
        </pc:spChg>
        <pc:spChg chg="add mod">
          <ac:chgData name="Juan Alfonzo" userId="d55fecff-b583-4bc9-8f14-d9cafb3fda7d" providerId="ADAL" clId="{6F03EDC6-DE86-4BC4-BED0-FB07436C6BE6}" dt="2021-02-04T00:50:22.329" v="1008" actId="1076"/>
          <ac:spMkLst>
            <pc:docMk/>
            <pc:sldMk cId="2344181493" sldId="300"/>
            <ac:spMk id="17" creationId="{A0719D37-3777-4B6A-9268-55CA0EC4A28B}"/>
          </ac:spMkLst>
        </pc:spChg>
        <pc:spChg chg="add del">
          <ac:chgData name="Juan Alfonzo" userId="d55fecff-b583-4bc9-8f14-d9cafb3fda7d" providerId="ADAL" clId="{6F03EDC6-DE86-4BC4-BED0-FB07436C6BE6}" dt="2021-02-04T00:49:23.581" v="965" actId="26606"/>
          <ac:spMkLst>
            <pc:docMk/>
            <pc:sldMk cId="2344181493" sldId="300"/>
            <ac:spMk id="20" creationId="{F452A527-3631-41ED-858D-3777A7D1496A}"/>
          </ac:spMkLst>
        </pc:spChg>
        <pc:spChg chg="add mod ord">
          <ac:chgData name="Juan Alfonzo" userId="d55fecff-b583-4bc9-8f14-d9cafb3fda7d" providerId="ADAL" clId="{6F03EDC6-DE86-4BC4-BED0-FB07436C6BE6}" dt="2021-02-04T00:50:28.795" v="1009" actId="20577"/>
          <ac:spMkLst>
            <pc:docMk/>
            <pc:sldMk cId="2344181493" sldId="300"/>
            <ac:spMk id="21" creationId="{9E4AFF8A-1B62-494D-A427-BF756A34BBFB}"/>
          </ac:spMkLst>
        </pc:spChg>
        <pc:spChg chg="add del">
          <ac:chgData name="Juan Alfonzo" userId="d55fecff-b583-4bc9-8f14-d9cafb3fda7d" providerId="ADAL" clId="{6F03EDC6-DE86-4BC4-BED0-FB07436C6BE6}" dt="2021-02-04T00:49:23.581" v="965" actId="26606"/>
          <ac:spMkLst>
            <pc:docMk/>
            <pc:sldMk cId="2344181493" sldId="300"/>
            <ac:spMk id="24" creationId="{1672A3B1-8EDA-4659-B988-1CE1EBCB0D15}"/>
          </ac:spMkLst>
        </pc:spChg>
        <pc:spChg chg="add del">
          <ac:chgData name="Juan Alfonzo" userId="d55fecff-b583-4bc9-8f14-d9cafb3fda7d" providerId="ADAL" clId="{6F03EDC6-DE86-4BC4-BED0-FB07436C6BE6}" dt="2021-02-04T00:49:17.012" v="962" actId="26606"/>
          <ac:spMkLst>
            <pc:docMk/>
            <pc:sldMk cId="2344181493" sldId="300"/>
            <ac:spMk id="29" creationId="{990D0034-F768-41E7-85D4-F38C4DE85770}"/>
          </ac:spMkLst>
        </pc:spChg>
        <pc:spChg chg="add del">
          <ac:chgData name="Juan Alfonzo" userId="d55fecff-b583-4bc9-8f14-d9cafb3fda7d" providerId="ADAL" clId="{6F03EDC6-DE86-4BC4-BED0-FB07436C6BE6}" dt="2021-02-04T00:49:17.012" v="962" actId="26606"/>
          <ac:spMkLst>
            <pc:docMk/>
            <pc:sldMk cId="2344181493" sldId="300"/>
            <ac:spMk id="31" creationId="{95B38FD6-641F-41BF-B466-C1C6366420F0}"/>
          </ac:spMkLst>
        </pc:spChg>
        <pc:spChg chg="add del">
          <ac:chgData name="Juan Alfonzo" userId="d55fecff-b583-4bc9-8f14-d9cafb3fda7d" providerId="ADAL" clId="{6F03EDC6-DE86-4BC4-BED0-FB07436C6BE6}" dt="2021-02-04T00:49:17.012" v="962" actId="26606"/>
          <ac:spMkLst>
            <pc:docMk/>
            <pc:sldMk cId="2344181493" sldId="300"/>
            <ac:spMk id="35" creationId="{7363FFA6-C551-4935-A474-8B2482E55BAC}"/>
          </ac:spMkLst>
        </pc:spChg>
        <pc:spChg chg="add del">
          <ac:chgData name="Juan Alfonzo" userId="d55fecff-b583-4bc9-8f14-d9cafb3fda7d" providerId="ADAL" clId="{6F03EDC6-DE86-4BC4-BED0-FB07436C6BE6}" dt="2021-02-04T00:49:23.575" v="964" actId="26606"/>
          <ac:spMkLst>
            <pc:docMk/>
            <pc:sldMk cId="2344181493" sldId="300"/>
            <ac:spMk id="37" creationId="{D40791F6-715D-481A-9C4A-3645AECFD5A0}"/>
          </ac:spMkLst>
        </pc:spChg>
        <pc:spChg chg="add del">
          <ac:chgData name="Juan Alfonzo" userId="d55fecff-b583-4bc9-8f14-d9cafb3fda7d" providerId="ADAL" clId="{6F03EDC6-DE86-4BC4-BED0-FB07436C6BE6}" dt="2021-02-04T00:49:23.575" v="964" actId="26606"/>
          <ac:spMkLst>
            <pc:docMk/>
            <pc:sldMk cId="2344181493" sldId="300"/>
            <ac:spMk id="39" creationId="{811CBAFA-D7E0-40A7-BB94-2C05304B407B}"/>
          </ac:spMkLst>
        </pc:spChg>
        <pc:spChg chg="add">
          <ac:chgData name="Juan Alfonzo" userId="d55fecff-b583-4bc9-8f14-d9cafb3fda7d" providerId="ADAL" clId="{6F03EDC6-DE86-4BC4-BED0-FB07436C6BE6}" dt="2021-02-04T00:49:23.581" v="965" actId="26606"/>
          <ac:spMkLst>
            <pc:docMk/>
            <pc:sldMk cId="2344181493" sldId="300"/>
            <ac:spMk id="41" creationId="{990D0034-F768-41E7-85D4-F38C4DE85770}"/>
          </ac:spMkLst>
        </pc:spChg>
        <pc:spChg chg="add">
          <ac:chgData name="Juan Alfonzo" userId="d55fecff-b583-4bc9-8f14-d9cafb3fda7d" providerId="ADAL" clId="{6F03EDC6-DE86-4BC4-BED0-FB07436C6BE6}" dt="2021-02-04T00:49:23.581" v="965" actId="26606"/>
          <ac:spMkLst>
            <pc:docMk/>
            <pc:sldMk cId="2344181493" sldId="300"/>
            <ac:spMk id="42" creationId="{95B38FD6-641F-41BF-B466-C1C6366420F0}"/>
          </ac:spMkLst>
        </pc:spChg>
        <pc:spChg chg="add">
          <ac:chgData name="Juan Alfonzo" userId="d55fecff-b583-4bc9-8f14-d9cafb3fda7d" providerId="ADAL" clId="{6F03EDC6-DE86-4BC4-BED0-FB07436C6BE6}" dt="2021-02-04T00:49:23.581" v="965" actId="26606"/>
          <ac:spMkLst>
            <pc:docMk/>
            <pc:sldMk cId="2344181493" sldId="300"/>
            <ac:spMk id="44" creationId="{7363FFA6-C551-4935-A474-8B2482E55BAC}"/>
          </ac:spMkLst>
        </pc:spChg>
        <pc:picChg chg="add mod ord">
          <ac:chgData name="Juan Alfonzo" userId="d55fecff-b583-4bc9-8f14-d9cafb3fda7d" providerId="ADAL" clId="{6F03EDC6-DE86-4BC4-BED0-FB07436C6BE6}" dt="2021-02-12T19:54:56.993" v="1923" actId="1076"/>
          <ac:picMkLst>
            <pc:docMk/>
            <pc:sldMk cId="2344181493" sldId="300"/>
            <ac:picMk id="9" creationId="{ED6D920D-4CDE-4324-9331-D826EA7829D7}"/>
          </ac:picMkLst>
        </pc:picChg>
        <pc:picChg chg="add mod ord">
          <ac:chgData name="Juan Alfonzo" userId="d55fecff-b583-4bc9-8f14-d9cafb3fda7d" providerId="ADAL" clId="{6F03EDC6-DE86-4BC4-BED0-FB07436C6BE6}" dt="2021-02-04T00:49:37.744" v="976" actId="1076"/>
          <ac:picMkLst>
            <pc:docMk/>
            <pc:sldMk cId="2344181493" sldId="300"/>
            <ac:picMk id="11" creationId="{256FF1F0-8FCB-412A-B230-03F8A04FAEC9}"/>
          </ac:picMkLst>
        </pc:picChg>
        <pc:cxnChg chg="add del">
          <ac:chgData name="Juan Alfonzo" userId="d55fecff-b583-4bc9-8f14-d9cafb3fda7d" providerId="ADAL" clId="{6F03EDC6-DE86-4BC4-BED0-FB07436C6BE6}" dt="2021-02-04T00:49:23.581" v="965" actId="26606"/>
          <ac:cxnSpMkLst>
            <pc:docMk/>
            <pc:sldMk cId="2344181493" sldId="300"/>
            <ac:cxnSpMk id="18" creationId="{1F5DC8C3-BA5F-4EED-BB9A-A14272BD82A1}"/>
          </ac:cxnSpMkLst>
        </pc:cxnChg>
        <pc:cxnChg chg="add del">
          <ac:chgData name="Juan Alfonzo" userId="d55fecff-b583-4bc9-8f14-d9cafb3fda7d" providerId="ADAL" clId="{6F03EDC6-DE86-4BC4-BED0-FB07436C6BE6}" dt="2021-02-04T00:49:23.581" v="965" actId="26606"/>
          <ac:cxnSpMkLst>
            <pc:docMk/>
            <pc:sldMk cId="2344181493" sldId="300"/>
            <ac:cxnSpMk id="22" creationId="{D28A9C89-B313-458F-9C85-515930A51A93}"/>
          </ac:cxnSpMkLst>
        </pc:cxnChg>
        <pc:cxnChg chg="add del">
          <ac:chgData name="Juan Alfonzo" userId="d55fecff-b583-4bc9-8f14-d9cafb3fda7d" providerId="ADAL" clId="{6F03EDC6-DE86-4BC4-BED0-FB07436C6BE6}" dt="2021-02-04T00:49:17.012" v="962" actId="26606"/>
          <ac:cxnSpMkLst>
            <pc:docMk/>
            <pc:sldMk cId="2344181493" sldId="300"/>
            <ac:cxnSpMk id="33" creationId="{6BF9119E-766E-4526-AAE5-639F577C0493}"/>
          </ac:cxnSpMkLst>
        </pc:cxnChg>
        <pc:cxnChg chg="add del">
          <ac:chgData name="Juan Alfonzo" userId="d55fecff-b583-4bc9-8f14-d9cafb3fda7d" providerId="ADAL" clId="{6F03EDC6-DE86-4BC4-BED0-FB07436C6BE6}" dt="2021-02-04T00:49:23.575" v="964" actId="26606"/>
          <ac:cxnSpMkLst>
            <pc:docMk/>
            <pc:sldMk cId="2344181493" sldId="300"/>
            <ac:cxnSpMk id="38" creationId="{740F83A4-FAC4-4867-95A5-BBFD280C7BF5}"/>
          </ac:cxnSpMkLst>
        </pc:cxnChg>
        <pc:cxnChg chg="add">
          <ac:chgData name="Juan Alfonzo" userId="d55fecff-b583-4bc9-8f14-d9cafb3fda7d" providerId="ADAL" clId="{6F03EDC6-DE86-4BC4-BED0-FB07436C6BE6}" dt="2021-02-04T00:49:23.581" v="965" actId="26606"/>
          <ac:cxnSpMkLst>
            <pc:docMk/>
            <pc:sldMk cId="2344181493" sldId="300"/>
            <ac:cxnSpMk id="43" creationId="{6BF9119E-766E-4526-AAE5-639F577C0493}"/>
          </ac:cxnSpMkLst>
        </pc:cxnChg>
      </pc:sldChg>
      <pc:sldChg chg="modSp new mod">
        <pc:chgData name="Juan Alfonzo" userId="d55fecff-b583-4bc9-8f14-d9cafb3fda7d" providerId="ADAL" clId="{6F03EDC6-DE86-4BC4-BED0-FB07436C6BE6}" dt="2021-02-04T00:48:01.133" v="952" actId="255"/>
        <pc:sldMkLst>
          <pc:docMk/>
          <pc:sldMk cId="2760977903" sldId="301"/>
        </pc:sldMkLst>
        <pc:spChg chg="mod">
          <ac:chgData name="Juan Alfonzo" userId="d55fecff-b583-4bc9-8f14-d9cafb3fda7d" providerId="ADAL" clId="{6F03EDC6-DE86-4BC4-BED0-FB07436C6BE6}" dt="2021-02-04T00:32:19.761" v="684" actId="20577"/>
          <ac:spMkLst>
            <pc:docMk/>
            <pc:sldMk cId="2760977903" sldId="301"/>
            <ac:spMk id="2" creationId="{F57445F9-E07D-4977-A639-2B790A0B803A}"/>
          </ac:spMkLst>
        </pc:spChg>
        <pc:spChg chg="mod">
          <ac:chgData name="Juan Alfonzo" userId="d55fecff-b583-4bc9-8f14-d9cafb3fda7d" providerId="ADAL" clId="{6F03EDC6-DE86-4BC4-BED0-FB07436C6BE6}" dt="2021-02-04T00:48:01.133" v="952" actId="255"/>
          <ac:spMkLst>
            <pc:docMk/>
            <pc:sldMk cId="2760977903" sldId="301"/>
            <ac:spMk id="3" creationId="{38C274B9-CCC1-4E8B-8A56-E3DF9E3D56FF}"/>
          </ac:spMkLst>
        </pc:spChg>
      </pc:sldChg>
      <pc:sldChg chg="addSp delSp modSp new mod setBg addAnim modAnim setClrOvrMap">
        <pc:chgData name="Juan Alfonzo" userId="d55fecff-b583-4bc9-8f14-d9cafb3fda7d" providerId="ADAL" clId="{6F03EDC6-DE86-4BC4-BED0-FB07436C6BE6}" dt="2021-02-05T20:43:15.158" v="1849" actId="26606"/>
        <pc:sldMkLst>
          <pc:docMk/>
          <pc:sldMk cId="1469609418" sldId="302"/>
        </pc:sldMkLst>
        <pc:spChg chg="mod ord">
          <ac:chgData name="Juan Alfonzo" userId="d55fecff-b583-4bc9-8f14-d9cafb3fda7d" providerId="ADAL" clId="{6F03EDC6-DE86-4BC4-BED0-FB07436C6BE6}" dt="2021-02-05T20:43:15.158" v="1849" actId="26606"/>
          <ac:spMkLst>
            <pc:docMk/>
            <pc:sldMk cId="1469609418" sldId="302"/>
            <ac:spMk id="2" creationId="{03E99CD8-3961-4436-8E34-B66F7FE60954}"/>
          </ac:spMkLst>
        </pc:spChg>
        <pc:spChg chg="del">
          <ac:chgData name="Juan Alfonzo" userId="d55fecff-b583-4bc9-8f14-d9cafb3fda7d" providerId="ADAL" clId="{6F03EDC6-DE86-4BC4-BED0-FB07436C6BE6}" dt="2021-02-04T00:35:36.779" v="779"/>
          <ac:spMkLst>
            <pc:docMk/>
            <pc:sldMk cId="1469609418" sldId="302"/>
            <ac:spMk id="3" creationId="{ECA7FEC6-C7D5-4CC7-BD65-BD9CF1FD0693}"/>
          </ac:spMkLst>
        </pc:spChg>
        <pc:spChg chg="add del mod">
          <ac:chgData name="Juan Alfonzo" userId="d55fecff-b583-4bc9-8f14-d9cafb3fda7d" providerId="ADAL" clId="{6F03EDC6-DE86-4BC4-BED0-FB07436C6BE6}" dt="2021-02-04T00:35:39.287" v="780" actId="478"/>
          <ac:spMkLst>
            <pc:docMk/>
            <pc:sldMk cId="1469609418" sldId="302"/>
            <ac:spMk id="4" creationId="{F7B85EE6-E92F-4475-8E0A-0F7E18AAE8F0}"/>
          </ac:spMkLst>
        </pc:spChg>
        <pc:spChg chg="add del">
          <ac:chgData name="Juan Alfonzo" userId="d55fecff-b583-4bc9-8f14-d9cafb3fda7d" providerId="ADAL" clId="{6F03EDC6-DE86-4BC4-BED0-FB07436C6BE6}" dt="2021-02-05T20:42:06.802" v="1837" actId="26606"/>
          <ac:spMkLst>
            <pc:docMk/>
            <pc:sldMk cId="1469609418" sldId="302"/>
            <ac:spMk id="11" creationId="{39E3965E-AC41-4711-9D10-E25ABB132D86}"/>
          </ac:spMkLst>
        </pc:spChg>
        <pc:spChg chg="add del">
          <ac:chgData name="Juan Alfonzo" userId="d55fecff-b583-4bc9-8f14-d9cafb3fda7d" providerId="ADAL" clId="{6F03EDC6-DE86-4BC4-BED0-FB07436C6BE6}" dt="2021-02-05T20:42:06.802" v="1837" actId="26606"/>
          <ac:spMkLst>
            <pc:docMk/>
            <pc:sldMk cId="1469609418" sldId="302"/>
            <ac:spMk id="15" creationId="{B4D0E555-16F6-44D0-BF56-AF5FF5BDE9D6}"/>
          </ac:spMkLst>
        </pc:spChg>
        <pc:spChg chg="add del">
          <ac:chgData name="Juan Alfonzo" userId="d55fecff-b583-4bc9-8f14-d9cafb3fda7d" providerId="ADAL" clId="{6F03EDC6-DE86-4BC4-BED0-FB07436C6BE6}" dt="2021-02-05T20:42:06.802" v="1837" actId="26606"/>
          <ac:spMkLst>
            <pc:docMk/>
            <pc:sldMk cId="1469609418" sldId="302"/>
            <ac:spMk id="17" creationId="{8117041D-1A7B-4ECA-AB68-3CFDB6726B8E}"/>
          </ac:spMkLst>
        </pc:spChg>
        <pc:spChg chg="add del">
          <ac:chgData name="Juan Alfonzo" userId="d55fecff-b583-4bc9-8f14-d9cafb3fda7d" providerId="ADAL" clId="{6F03EDC6-DE86-4BC4-BED0-FB07436C6BE6}" dt="2021-02-05T20:43:15.158" v="1849" actId="26606"/>
          <ac:spMkLst>
            <pc:docMk/>
            <pc:sldMk cId="1469609418" sldId="302"/>
            <ac:spMk id="24" creationId="{39E3965E-AC41-4711-9D10-E25ABB132D86}"/>
          </ac:spMkLst>
        </pc:spChg>
        <pc:spChg chg="add del">
          <ac:chgData name="Juan Alfonzo" userId="d55fecff-b583-4bc9-8f14-d9cafb3fda7d" providerId="ADAL" clId="{6F03EDC6-DE86-4BC4-BED0-FB07436C6BE6}" dt="2021-02-05T20:43:15.158" v="1849" actId="26606"/>
          <ac:spMkLst>
            <pc:docMk/>
            <pc:sldMk cId="1469609418" sldId="302"/>
            <ac:spMk id="28" creationId="{8638A98B-4B4B-4607-B11F-7DCA0D7CCE17}"/>
          </ac:spMkLst>
        </pc:spChg>
        <pc:spChg chg="add del">
          <ac:chgData name="Juan Alfonzo" userId="d55fecff-b583-4bc9-8f14-d9cafb3fda7d" providerId="ADAL" clId="{6F03EDC6-DE86-4BC4-BED0-FB07436C6BE6}" dt="2021-02-05T20:43:15.158" v="1849" actId="26606"/>
          <ac:spMkLst>
            <pc:docMk/>
            <pc:sldMk cId="1469609418" sldId="302"/>
            <ac:spMk id="30" creationId="{8E3B9B0E-204E-4BFD-B58A-E71D9CDC37F3}"/>
          </ac:spMkLst>
        </pc:spChg>
        <pc:spChg chg="add del">
          <ac:chgData name="Juan Alfonzo" userId="d55fecff-b583-4bc9-8f14-d9cafb3fda7d" providerId="ADAL" clId="{6F03EDC6-DE86-4BC4-BED0-FB07436C6BE6}" dt="2021-02-05T20:43:15.158" v="1849" actId="26606"/>
          <ac:spMkLst>
            <pc:docMk/>
            <pc:sldMk cId="1469609418" sldId="302"/>
            <ac:spMk id="37" creationId="{39E3965E-AC41-4711-9D10-E25ABB132D86}"/>
          </ac:spMkLst>
        </pc:spChg>
        <pc:spChg chg="add del">
          <ac:chgData name="Juan Alfonzo" userId="d55fecff-b583-4bc9-8f14-d9cafb3fda7d" providerId="ADAL" clId="{6F03EDC6-DE86-4BC4-BED0-FB07436C6BE6}" dt="2021-02-05T20:43:15.158" v="1849" actId="26606"/>
          <ac:spMkLst>
            <pc:docMk/>
            <pc:sldMk cId="1469609418" sldId="302"/>
            <ac:spMk id="41" creationId="{6482F060-A4AF-4E0B-B364-7C6BA4AE9C03}"/>
          </ac:spMkLst>
        </pc:spChg>
        <pc:picChg chg="add mod ord modCrop">
          <ac:chgData name="Juan Alfonzo" userId="d55fecff-b583-4bc9-8f14-d9cafb3fda7d" providerId="ADAL" clId="{6F03EDC6-DE86-4BC4-BED0-FB07436C6BE6}" dt="2021-02-05T20:43:15.158" v="1849" actId="26606"/>
          <ac:picMkLst>
            <pc:docMk/>
            <pc:sldMk cId="1469609418" sldId="302"/>
            <ac:picMk id="6" creationId="{C283AA60-4761-4BB9-88E2-CED182DD486D}"/>
          </ac:picMkLst>
        </pc:picChg>
        <pc:cxnChg chg="add del">
          <ac:chgData name="Juan Alfonzo" userId="d55fecff-b583-4bc9-8f14-d9cafb3fda7d" providerId="ADAL" clId="{6F03EDC6-DE86-4BC4-BED0-FB07436C6BE6}" dt="2021-02-05T20:42:06.802" v="1837" actId="26606"/>
          <ac:cxnSpMkLst>
            <pc:docMk/>
            <pc:sldMk cId="1469609418" sldId="302"/>
            <ac:cxnSpMk id="13" creationId="{1F5DC8C3-BA5F-4EED-BB9A-A14272BD82A1}"/>
          </ac:cxnSpMkLst>
        </pc:cxnChg>
        <pc:cxnChg chg="add del">
          <ac:chgData name="Juan Alfonzo" userId="d55fecff-b583-4bc9-8f14-d9cafb3fda7d" providerId="ADAL" clId="{6F03EDC6-DE86-4BC4-BED0-FB07436C6BE6}" dt="2021-02-05T20:42:06.802" v="1837" actId="26606"/>
          <ac:cxnSpMkLst>
            <pc:docMk/>
            <pc:sldMk cId="1469609418" sldId="302"/>
            <ac:cxnSpMk id="19" creationId="{ABCD2462-4C1E-401A-AC2D-F799A138B245}"/>
          </ac:cxnSpMkLst>
        </pc:cxnChg>
        <pc:cxnChg chg="add del">
          <ac:chgData name="Juan Alfonzo" userId="d55fecff-b583-4bc9-8f14-d9cafb3fda7d" providerId="ADAL" clId="{6F03EDC6-DE86-4BC4-BED0-FB07436C6BE6}" dt="2021-02-05T20:43:15.158" v="1849" actId="26606"/>
          <ac:cxnSpMkLst>
            <pc:docMk/>
            <pc:sldMk cId="1469609418" sldId="302"/>
            <ac:cxnSpMk id="26" creationId="{1F5DC8C3-BA5F-4EED-BB9A-A14272BD82A1}"/>
          </ac:cxnSpMkLst>
        </pc:cxnChg>
        <pc:cxnChg chg="add del">
          <ac:chgData name="Juan Alfonzo" userId="d55fecff-b583-4bc9-8f14-d9cafb3fda7d" providerId="ADAL" clId="{6F03EDC6-DE86-4BC4-BED0-FB07436C6BE6}" dt="2021-02-05T20:43:15.158" v="1849" actId="26606"/>
          <ac:cxnSpMkLst>
            <pc:docMk/>
            <pc:sldMk cId="1469609418" sldId="302"/>
            <ac:cxnSpMk id="32" creationId="{43F94007-F0C4-467F-8ED4-3E4844BFDA4B}"/>
          </ac:cxnSpMkLst>
        </pc:cxnChg>
        <pc:cxnChg chg="add del">
          <ac:chgData name="Juan Alfonzo" userId="d55fecff-b583-4bc9-8f14-d9cafb3fda7d" providerId="ADAL" clId="{6F03EDC6-DE86-4BC4-BED0-FB07436C6BE6}" dt="2021-02-05T20:43:15.158" v="1849" actId="26606"/>
          <ac:cxnSpMkLst>
            <pc:docMk/>
            <pc:sldMk cId="1469609418" sldId="302"/>
            <ac:cxnSpMk id="39" creationId="{1F5DC8C3-BA5F-4EED-BB9A-A14272BD82A1}"/>
          </ac:cxnSpMkLst>
        </pc:cxnChg>
        <pc:cxnChg chg="add del">
          <ac:chgData name="Juan Alfonzo" userId="d55fecff-b583-4bc9-8f14-d9cafb3fda7d" providerId="ADAL" clId="{6F03EDC6-DE86-4BC4-BED0-FB07436C6BE6}" dt="2021-02-05T20:43:15.158" v="1849" actId="26606"/>
          <ac:cxnSpMkLst>
            <pc:docMk/>
            <pc:sldMk cId="1469609418" sldId="302"/>
            <ac:cxnSpMk id="43" creationId="{B9EB6DAA-2F0C-43D5-A577-15D5D2C4E3F5}"/>
          </ac:cxnSpMkLst>
        </pc:cxnChg>
      </pc:sldChg>
      <pc:sldChg chg="addSp delSp modSp new mod setBg addAnim delAnim setClrOvrMap">
        <pc:chgData name="Juan Alfonzo" userId="d55fecff-b583-4bc9-8f14-d9cafb3fda7d" providerId="ADAL" clId="{6F03EDC6-DE86-4BC4-BED0-FB07436C6BE6}" dt="2021-02-12T19:55:20.148" v="1925" actId="20577"/>
        <pc:sldMkLst>
          <pc:docMk/>
          <pc:sldMk cId="514739713" sldId="303"/>
        </pc:sldMkLst>
        <pc:spChg chg="mod ord">
          <ac:chgData name="Juan Alfonzo" userId="d55fecff-b583-4bc9-8f14-d9cafb3fda7d" providerId="ADAL" clId="{6F03EDC6-DE86-4BC4-BED0-FB07436C6BE6}" dt="2021-02-04T01:04:02.858" v="1022" actId="1076"/>
          <ac:spMkLst>
            <pc:docMk/>
            <pc:sldMk cId="514739713" sldId="303"/>
            <ac:spMk id="2" creationId="{16C35F59-5E34-4D85-9F7E-3EC622775D30}"/>
          </ac:spMkLst>
        </pc:spChg>
        <pc:spChg chg="del">
          <ac:chgData name="Juan Alfonzo" userId="d55fecff-b583-4bc9-8f14-d9cafb3fda7d" providerId="ADAL" clId="{6F03EDC6-DE86-4BC4-BED0-FB07436C6BE6}" dt="2021-02-04T00:44:46.922" v="887"/>
          <ac:spMkLst>
            <pc:docMk/>
            <pc:sldMk cId="514739713" sldId="303"/>
            <ac:spMk id="3" creationId="{FD90B1F9-823F-4757-BA8D-98A9D36A0A72}"/>
          </ac:spMkLst>
        </pc:spChg>
        <pc:spChg chg="add mod">
          <ac:chgData name="Juan Alfonzo" userId="d55fecff-b583-4bc9-8f14-d9cafb3fda7d" providerId="ADAL" clId="{6F03EDC6-DE86-4BC4-BED0-FB07436C6BE6}" dt="2021-02-12T19:55:20.148" v="1925" actId="20577"/>
          <ac:spMkLst>
            <pc:docMk/>
            <pc:sldMk cId="514739713" sldId="303"/>
            <ac:spMk id="6" creationId="{FF1EED90-0288-4860-875D-7098717402E7}"/>
          </ac:spMkLst>
        </pc:spChg>
        <pc:spChg chg="add del">
          <ac:chgData name="Juan Alfonzo" userId="d55fecff-b583-4bc9-8f14-d9cafb3fda7d" providerId="ADAL" clId="{6F03EDC6-DE86-4BC4-BED0-FB07436C6BE6}" dt="2021-02-04T00:45:09.651" v="891" actId="478"/>
          <ac:spMkLst>
            <pc:docMk/>
            <pc:sldMk cId="514739713" sldId="303"/>
            <ac:spMk id="9" creationId="{7835BEBF-DFE7-432E-9BD6-76C25CF244F5}"/>
          </ac:spMkLst>
        </pc:spChg>
        <pc:spChg chg="add del">
          <ac:chgData name="Juan Alfonzo" userId="d55fecff-b583-4bc9-8f14-d9cafb3fda7d" providerId="ADAL" clId="{6F03EDC6-DE86-4BC4-BED0-FB07436C6BE6}" dt="2021-02-04T00:45:52.631" v="910" actId="26606"/>
          <ac:spMkLst>
            <pc:docMk/>
            <pc:sldMk cId="514739713" sldId="303"/>
            <ac:spMk id="12" creationId="{0AB6E427-3F73-4C06-A5D5-AE52C3883B50}"/>
          </ac:spMkLst>
        </pc:spChg>
        <pc:spChg chg="add del">
          <ac:chgData name="Juan Alfonzo" userId="d55fecff-b583-4bc9-8f14-d9cafb3fda7d" providerId="ADAL" clId="{6F03EDC6-DE86-4BC4-BED0-FB07436C6BE6}" dt="2021-02-04T00:45:52.631" v="910" actId="26606"/>
          <ac:spMkLst>
            <pc:docMk/>
            <pc:sldMk cId="514739713" sldId="303"/>
            <ac:spMk id="14" creationId="{D8C9BDAA-0390-4B39-9B5C-BC95E5120DA4}"/>
          </ac:spMkLst>
        </pc:spChg>
        <pc:spChg chg="add del">
          <ac:chgData name="Juan Alfonzo" userId="d55fecff-b583-4bc9-8f14-d9cafb3fda7d" providerId="ADAL" clId="{6F03EDC6-DE86-4BC4-BED0-FB07436C6BE6}" dt="2021-02-04T00:45:48.460" v="899" actId="26606"/>
          <ac:spMkLst>
            <pc:docMk/>
            <pc:sldMk cId="514739713" sldId="303"/>
            <ac:spMk id="21" creationId="{39E3965E-AC41-4711-9D10-E25ABB132D86}"/>
          </ac:spMkLst>
        </pc:spChg>
        <pc:spChg chg="add del">
          <ac:chgData name="Juan Alfonzo" userId="d55fecff-b583-4bc9-8f14-d9cafb3fda7d" providerId="ADAL" clId="{6F03EDC6-DE86-4BC4-BED0-FB07436C6BE6}" dt="2021-02-04T00:45:48.460" v="899" actId="26606"/>
          <ac:spMkLst>
            <pc:docMk/>
            <pc:sldMk cId="514739713" sldId="303"/>
            <ac:spMk id="25" creationId="{990BAFCD-EA0A-47F4-8B00-AAB1E67A90CC}"/>
          </ac:spMkLst>
        </pc:spChg>
        <pc:spChg chg="add del">
          <ac:chgData name="Juan Alfonzo" userId="d55fecff-b583-4bc9-8f14-d9cafb3fda7d" providerId="ADAL" clId="{6F03EDC6-DE86-4BC4-BED0-FB07436C6BE6}" dt="2021-02-04T00:45:48.460" v="899" actId="26606"/>
          <ac:spMkLst>
            <pc:docMk/>
            <pc:sldMk cId="514739713" sldId="303"/>
            <ac:spMk id="27" creationId="{2F9C61D6-37CC-4AD4-83C3-022D08874179}"/>
          </ac:spMkLst>
        </pc:spChg>
        <pc:spChg chg="add del">
          <ac:chgData name="Juan Alfonzo" userId="d55fecff-b583-4bc9-8f14-d9cafb3fda7d" providerId="ADAL" clId="{6F03EDC6-DE86-4BC4-BED0-FB07436C6BE6}" dt="2021-02-04T00:45:49.781" v="902" actId="26606"/>
          <ac:spMkLst>
            <pc:docMk/>
            <pc:sldMk cId="514739713" sldId="303"/>
            <ac:spMk id="31" creationId="{39E3965E-AC41-4711-9D10-E25ABB132D86}"/>
          </ac:spMkLst>
        </pc:spChg>
        <pc:spChg chg="add del">
          <ac:chgData name="Juan Alfonzo" userId="d55fecff-b583-4bc9-8f14-d9cafb3fda7d" providerId="ADAL" clId="{6F03EDC6-DE86-4BC4-BED0-FB07436C6BE6}" dt="2021-02-04T00:45:49.781" v="902" actId="26606"/>
          <ac:spMkLst>
            <pc:docMk/>
            <pc:sldMk cId="514739713" sldId="303"/>
            <ac:spMk id="33" creationId="{6482F060-A4AF-4E0B-B364-7C6BA4AE9C03}"/>
          </ac:spMkLst>
        </pc:spChg>
        <pc:spChg chg="add del">
          <ac:chgData name="Juan Alfonzo" userId="d55fecff-b583-4bc9-8f14-d9cafb3fda7d" providerId="ADAL" clId="{6F03EDC6-DE86-4BC4-BED0-FB07436C6BE6}" dt="2021-02-04T00:45:51.068" v="904" actId="26606"/>
          <ac:spMkLst>
            <pc:docMk/>
            <pc:sldMk cId="514739713" sldId="303"/>
            <ac:spMk id="36" creationId="{39E3965E-AC41-4711-9D10-E25ABB132D86}"/>
          </ac:spMkLst>
        </pc:spChg>
        <pc:spChg chg="add del">
          <ac:chgData name="Juan Alfonzo" userId="d55fecff-b583-4bc9-8f14-d9cafb3fda7d" providerId="ADAL" clId="{6F03EDC6-DE86-4BC4-BED0-FB07436C6BE6}" dt="2021-02-04T00:45:51.068" v="904" actId="26606"/>
          <ac:spMkLst>
            <pc:docMk/>
            <pc:sldMk cId="514739713" sldId="303"/>
            <ac:spMk id="38" creationId="{33428ACC-71EC-4171-9527-10983BA6B41D}"/>
          </ac:spMkLst>
        </pc:spChg>
        <pc:spChg chg="add del">
          <ac:chgData name="Juan Alfonzo" userId="d55fecff-b583-4bc9-8f14-d9cafb3fda7d" providerId="ADAL" clId="{6F03EDC6-DE86-4BC4-BED0-FB07436C6BE6}" dt="2021-02-04T00:45:51.068" v="904" actId="26606"/>
          <ac:spMkLst>
            <pc:docMk/>
            <pc:sldMk cId="514739713" sldId="303"/>
            <ac:spMk id="40" creationId="{8D4480B4-953D-41FA-9052-09AB3A026947}"/>
          </ac:spMkLst>
        </pc:spChg>
        <pc:spChg chg="add del">
          <ac:chgData name="Juan Alfonzo" userId="d55fecff-b583-4bc9-8f14-d9cafb3fda7d" providerId="ADAL" clId="{6F03EDC6-DE86-4BC4-BED0-FB07436C6BE6}" dt="2021-02-04T00:45:52.108" v="906" actId="26606"/>
          <ac:spMkLst>
            <pc:docMk/>
            <pc:sldMk cId="514739713" sldId="303"/>
            <ac:spMk id="42" creationId="{39E3965E-AC41-4711-9D10-E25ABB132D86}"/>
          </ac:spMkLst>
        </pc:spChg>
        <pc:spChg chg="add del">
          <ac:chgData name="Juan Alfonzo" userId="d55fecff-b583-4bc9-8f14-d9cafb3fda7d" providerId="ADAL" clId="{6F03EDC6-DE86-4BC4-BED0-FB07436C6BE6}" dt="2021-02-04T00:45:52.108" v="906" actId="26606"/>
          <ac:spMkLst>
            <pc:docMk/>
            <pc:sldMk cId="514739713" sldId="303"/>
            <ac:spMk id="44" creationId="{4C869C3B-5565-4AAC-86A8-9EB0AB1C653E}"/>
          </ac:spMkLst>
        </pc:spChg>
        <pc:spChg chg="add del">
          <ac:chgData name="Juan Alfonzo" userId="d55fecff-b583-4bc9-8f14-d9cafb3fda7d" providerId="ADAL" clId="{6F03EDC6-DE86-4BC4-BED0-FB07436C6BE6}" dt="2021-02-04T00:45:52.108" v="906" actId="26606"/>
          <ac:spMkLst>
            <pc:docMk/>
            <pc:sldMk cId="514739713" sldId="303"/>
            <ac:spMk id="46" creationId="{064CBAAB-7956-4763-9F69-A3FDBF1ACBAA}"/>
          </ac:spMkLst>
        </pc:spChg>
        <pc:spChg chg="add del">
          <ac:chgData name="Juan Alfonzo" userId="d55fecff-b583-4bc9-8f14-d9cafb3fda7d" providerId="ADAL" clId="{6F03EDC6-DE86-4BC4-BED0-FB07436C6BE6}" dt="2021-02-04T00:45:52.626" v="909" actId="26606"/>
          <ac:spMkLst>
            <pc:docMk/>
            <pc:sldMk cId="514739713" sldId="303"/>
            <ac:spMk id="48" creationId="{39E3965E-AC41-4711-9D10-E25ABB132D86}"/>
          </ac:spMkLst>
        </pc:spChg>
        <pc:spChg chg="add del">
          <ac:chgData name="Juan Alfonzo" userId="d55fecff-b583-4bc9-8f14-d9cafb3fda7d" providerId="ADAL" clId="{6F03EDC6-DE86-4BC4-BED0-FB07436C6BE6}" dt="2021-02-04T00:45:52.626" v="909" actId="26606"/>
          <ac:spMkLst>
            <pc:docMk/>
            <pc:sldMk cId="514739713" sldId="303"/>
            <ac:spMk id="50" creationId="{6482F060-A4AF-4E0B-B364-7C6BA4AE9C03}"/>
          </ac:spMkLst>
        </pc:spChg>
        <pc:spChg chg="add">
          <ac:chgData name="Juan Alfonzo" userId="d55fecff-b583-4bc9-8f14-d9cafb3fda7d" providerId="ADAL" clId="{6F03EDC6-DE86-4BC4-BED0-FB07436C6BE6}" dt="2021-02-04T00:45:52.631" v="910" actId="26606"/>
          <ac:spMkLst>
            <pc:docMk/>
            <pc:sldMk cId="514739713" sldId="303"/>
            <ac:spMk id="53" creationId="{39E3965E-AC41-4711-9D10-E25ABB132D86}"/>
          </ac:spMkLst>
        </pc:spChg>
        <pc:spChg chg="add">
          <ac:chgData name="Juan Alfonzo" userId="d55fecff-b583-4bc9-8f14-d9cafb3fda7d" providerId="ADAL" clId="{6F03EDC6-DE86-4BC4-BED0-FB07436C6BE6}" dt="2021-02-04T00:45:52.631" v="910" actId="26606"/>
          <ac:spMkLst>
            <pc:docMk/>
            <pc:sldMk cId="514739713" sldId="303"/>
            <ac:spMk id="55" creationId="{990BAFCD-EA0A-47F4-8B00-AAB1E67A90CC}"/>
          </ac:spMkLst>
        </pc:spChg>
        <pc:spChg chg="add">
          <ac:chgData name="Juan Alfonzo" userId="d55fecff-b583-4bc9-8f14-d9cafb3fda7d" providerId="ADAL" clId="{6F03EDC6-DE86-4BC4-BED0-FB07436C6BE6}" dt="2021-02-04T00:45:52.631" v="910" actId="26606"/>
          <ac:spMkLst>
            <pc:docMk/>
            <pc:sldMk cId="514739713" sldId="303"/>
            <ac:spMk id="56" creationId="{2F9C61D6-37CC-4AD4-83C3-022D08874179}"/>
          </ac:spMkLst>
        </pc:spChg>
        <pc:picChg chg="add mod">
          <ac:chgData name="Juan Alfonzo" userId="d55fecff-b583-4bc9-8f14-d9cafb3fda7d" providerId="ADAL" clId="{6F03EDC6-DE86-4BC4-BED0-FB07436C6BE6}" dt="2021-02-04T00:48:38.323" v="960" actId="1076"/>
          <ac:picMkLst>
            <pc:docMk/>
            <pc:sldMk cId="514739713" sldId="303"/>
            <ac:picMk id="5" creationId="{B7852B2C-B2E4-4973-9073-DDEAD55328FB}"/>
          </ac:picMkLst>
        </pc:picChg>
        <pc:cxnChg chg="add del">
          <ac:chgData name="Juan Alfonzo" userId="d55fecff-b583-4bc9-8f14-d9cafb3fda7d" providerId="ADAL" clId="{6F03EDC6-DE86-4BC4-BED0-FB07436C6BE6}" dt="2021-02-04T00:45:52.631" v="910" actId="26606"/>
          <ac:cxnSpMkLst>
            <pc:docMk/>
            <pc:sldMk cId="514739713" sldId="303"/>
            <ac:cxnSpMk id="16" creationId="{E04A321A-A039-4720-87B4-66A4210E0D57}"/>
          </ac:cxnSpMkLst>
        </pc:cxnChg>
        <pc:cxnChg chg="add del">
          <ac:chgData name="Juan Alfonzo" userId="d55fecff-b583-4bc9-8f14-d9cafb3fda7d" providerId="ADAL" clId="{6F03EDC6-DE86-4BC4-BED0-FB07436C6BE6}" dt="2021-02-04T00:45:48.460" v="899" actId="26606"/>
          <ac:cxnSpMkLst>
            <pc:docMk/>
            <pc:sldMk cId="514739713" sldId="303"/>
            <ac:cxnSpMk id="23" creationId="{1F5DC8C3-BA5F-4EED-BB9A-A14272BD82A1}"/>
          </ac:cxnSpMkLst>
        </pc:cxnChg>
        <pc:cxnChg chg="add del">
          <ac:chgData name="Juan Alfonzo" userId="d55fecff-b583-4bc9-8f14-d9cafb3fda7d" providerId="ADAL" clId="{6F03EDC6-DE86-4BC4-BED0-FB07436C6BE6}" dt="2021-02-04T00:45:48.460" v="899" actId="26606"/>
          <ac:cxnSpMkLst>
            <pc:docMk/>
            <pc:sldMk cId="514739713" sldId="303"/>
            <ac:cxnSpMk id="29" creationId="{2669285E-35F6-4010-B084-229A808458CD}"/>
          </ac:cxnSpMkLst>
        </pc:cxnChg>
        <pc:cxnChg chg="add del">
          <ac:chgData name="Juan Alfonzo" userId="d55fecff-b583-4bc9-8f14-d9cafb3fda7d" providerId="ADAL" clId="{6F03EDC6-DE86-4BC4-BED0-FB07436C6BE6}" dt="2021-02-04T00:45:49.781" v="902" actId="26606"/>
          <ac:cxnSpMkLst>
            <pc:docMk/>
            <pc:sldMk cId="514739713" sldId="303"/>
            <ac:cxnSpMk id="32" creationId="{1F5DC8C3-BA5F-4EED-BB9A-A14272BD82A1}"/>
          </ac:cxnSpMkLst>
        </pc:cxnChg>
        <pc:cxnChg chg="add del">
          <ac:chgData name="Juan Alfonzo" userId="d55fecff-b583-4bc9-8f14-d9cafb3fda7d" providerId="ADAL" clId="{6F03EDC6-DE86-4BC4-BED0-FB07436C6BE6}" dt="2021-02-04T00:45:49.781" v="902" actId="26606"/>
          <ac:cxnSpMkLst>
            <pc:docMk/>
            <pc:sldMk cId="514739713" sldId="303"/>
            <ac:cxnSpMk id="34" creationId="{B9EB6DAA-2F0C-43D5-A577-15D5D2C4E3F5}"/>
          </ac:cxnSpMkLst>
        </pc:cxnChg>
        <pc:cxnChg chg="add del">
          <ac:chgData name="Juan Alfonzo" userId="d55fecff-b583-4bc9-8f14-d9cafb3fda7d" providerId="ADAL" clId="{6F03EDC6-DE86-4BC4-BED0-FB07436C6BE6}" dt="2021-02-04T00:45:51.068" v="904" actId="26606"/>
          <ac:cxnSpMkLst>
            <pc:docMk/>
            <pc:sldMk cId="514739713" sldId="303"/>
            <ac:cxnSpMk id="37" creationId="{1F5DC8C3-BA5F-4EED-BB9A-A14272BD82A1}"/>
          </ac:cxnSpMkLst>
        </pc:cxnChg>
        <pc:cxnChg chg="add del">
          <ac:chgData name="Juan Alfonzo" userId="d55fecff-b583-4bc9-8f14-d9cafb3fda7d" providerId="ADAL" clId="{6F03EDC6-DE86-4BC4-BED0-FB07436C6BE6}" dt="2021-02-04T00:45:51.068" v="904" actId="26606"/>
          <ac:cxnSpMkLst>
            <pc:docMk/>
            <pc:sldMk cId="514739713" sldId="303"/>
            <ac:cxnSpMk id="39" creationId="{BA22713B-ABB6-4391-97F9-0449A2B9B664}"/>
          </ac:cxnSpMkLst>
        </pc:cxnChg>
        <pc:cxnChg chg="add del">
          <ac:chgData name="Juan Alfonzo" userId="d55fecff-b583-4bc9-8f14-d9cafb3fda7d" providerId="ADAL" clId="{6F03EDC6-DE86-4BC4-BED0-FB07436C6BE6}" dt="2021-02-04T00:45:52.108" v="906" actId="26606"/>
          <ac:cxnSpMkLst>
            <pc:docMk/>
            <pc:sldMk cId="514739713" sldId="303"/>
            <ac:cxnSpMk id="43" creationId="{1F5DC8C3-BA5F-4EED-BB9A-A14272BD82A1}"/>
          </ac:cxnSpMkLst>
        </pc:cxnChg>
        <pc:cxnChg chg="add del">
          <ac:chgData name="Juan Alfonzo" userId="d55fecff-b583-4bc9-8f14-d9cafb3fda7d" providerId="ADAL" clId="{6F03EDC6-DE86-4BC4-BED0-FB07436C6BE6}" dt="2021-02-04T00:45:52.108" v="906" actId="26606"/>
          <ac:cxnSpMkLst>
            <pc:docMk/>
            <pc:sldMk cId="514739713" sldId="303"/>
            <ac:cxnSpMk id="45" creationId="{F41136EC-EC34-4D08-B5AB-8CE5870B1C74}"/>
          </ac:cxnSpMkLst>
        </pc:cxnChg>
        <pc:cxnChg chg="add del">
          <ac:chgData name="Juan Alfonzo" userId="d55fecff-b583-4bc9-8f14-d9cafb3fda7d" providerId="ADAL" clId="{6F03EDC6-DE86-4BC4-BED0-FB07436C6BE6}" dt="2021-02-04T00:45:52.626" v="909" actId="26606"/>
          <ac:cxnSpMkLst>
            <pc:docMk/>
            <pc:sldMk cId="514739713" sldId="303"/>
            <ac:cxnSpMk id="49" creationId="{1F5DC8C3-BA5F-4EED-BB9A-A14272BD82A1}"/>
          </ac:cxnSpMkLst>
        </pc:cxnChg>
        <pc:cxnChg chg="add del">
          <ac:chgData name="Juan Alfonzo" userId="d55fecff-b583-4bc9-8f14-d9cafb3fda7d" providerId="ADAL" clId="{6F03EDC6-DE86-4BC4-BED0-FB07436C6BE6}" dt="2021-02-04T00:45:52.626" v="909" actId="26606"/>
          <ac:cxnSpMkLst>
            <pc:docMk/>
            <pc:sldMk cId="514739713" sldId="303"/>
            <ac:cxnSpMk id="51" creationId="{B9EB6DAA-2F0C-43D5-A577-15D5D2C4E3F5}"/>
          </ac:cxnSpMkLst>
        </pc:cxnChg>
        <pc:cxnChg chg="add">
          <ac:chgData name="Juan Alfonzo" userId="d55fecff-b583-4bc9-8f14-d9cafb3fda7d" providerId="ADAL" clId="{6F03EDC6-DE86-4BC4-BED0-FB07436C6BE6}" dt="2021-02-04T00:45:52.631" v="910" actId="26606"/>
          <ac:cxnSpMkLst>
            <pc:docMk/>
            <pc:sldMk cId="514739713" sldId="303"/>
            <ac:cxnSpMk id="54" creationId="{1F5DC8C3-BA5F-4EED-BB9A-A14272BD82A1}"/>
          </ac:cxnSpMkLst>
        </pc:cxnChg>
        <pc:cxnChg chg="add">
          <ac:chgData name="Juan Alfonzo" userId="d55fecff-b583-4bc9-8f14-d9cafb3fda7d" providerId="ADAL" clId="{6F03EDC6-DE86-4BC4-BED0-FB07436C6BE6}" dt="2021-02-04T00:45:52.631" v="910" actId="26606"/>
          <ac:cxnSpMkLst>
            <pc:docMk/>
            <pc:sldMk cId="514739713" sldId="303"/>
            <ac:cxnSpMk id="57" creationId="{2669285E-35F6-4010-B084-229A808458CD}"/>
          </ac:cxnSpMkLst>
        </pc:cxnChg>
      </pc:sldChg>
      <pc:sldChg chg="addSp delSp modSp new mod setBg addAnim delAnim setClrOvrMap">
        <pc:chgData name="Juan Alfonzo" userId="d55fecff-b583-4bc9-8f14-d9cafb3fda7d" providerId="ADAL" clId="{6F03EDC6-DE86-4BC4-BED0-FB07436C6BE6}" dt="2021-02-12T00:06:53.439" v="1919" actId="1076"/>
        <pc:sldMkLst>
          <pc:docMk/>
          <pc:sldMk cId="28540666" sldId="304"/>
        </pc:sldMkLst>
        <pc:spChg chg="mod ord">
          <ac:chgData name="Juan Alfonzo" userId="d55fecff-b583-4bc9-8f14-d9cafb3fda7d" providerId="ADAL" clId="{6F03EDC6-DE86-4BC4-BED0-FB07436C6BE6}" dt="2021-02-12T00:06:23.334" v="1901" actId="26606"/>
          <ac:spMkLst>
            <pc:docMk/>
            <pc:sldMk cId="28540666" sldId="304"/>
            <ac:spMk id="2" creationId="{E670B7F6-7EC7-4F89-887D-254DBB6CCEB6}"/>
          </ac:spMkLst>
        </pc:spChg>
        <pc:spChg chg="del">
          <ac:chgData name="Juan Alfonzo" userId="d55fecff-b583-4bc9-8f14-d9cafb3fda7d" providerId="ADAL" clId="{6F03EDC6-DE86-4BC4-BED0-FB07436C6BE6}" dt="2021-02-04T01:06:01.669" v="1222" actId="478"/>
          <ac:spMkLst>
            <pc:docMk/>
            <pc:sldMk cId="28540666" sldId="304"/>
            <ac:spMk id="3" creationId="{6674BB3C-45A6-4EA6-A7C3-BBF64636101C}"/>
          </ac:spMkLst>
        </pc:spChg>
        <pc:spChg chg="add del">
          <ac:chgData name="Juan Alfonzo" userId="d55fecff-b583-4bc9-8f14-d9cafb3fda7d" providerId="ADAL" clId="{6F03EDC6-DE86-4BC4-BED0-FB07436C6BE6}" dt="2021-02-04T01:06:31.983" v="1229" actId="26606"/>
          <ac:spMkLst>
            <pc:docMk/>
            <pc:sldMk cId="28540666" sldId="304"/>
            <ac:spMk id="10" creationId="{39E3965E-AC41-4711-9D10-E25ABB132D86}"/>
          </ac:spMkLst>
        </pc:spChg>
        <pc:spChg chg="add del">
          <ac:chgData name="Juan Alfonzo" userId="d55fecff-b583-4bc9-8f14-d9cafb3fda7d" providerId="ADAL" clId="{6F03EDC6-DE86-4BC4-BED0-FB07436C6BE6}" dt="2021-02-04T01:06:31.983" v="1229" actId="26606"/>
          <ac:spMkLst>
            <pc:docMk/>
            <pc:sldMk cId="28540666" sldId="304"/>
            <ac:spMk id="14" creationId="{33428ACC-71EC-4171-9527-10983BA6B41D}"/>
          </ac:spMkLst>
        </pc:spChg>
        <pc:spChg chg="add del">
          <ac:chgData name="Juan Alfonzo" userId="d55fecff-b583-4bc9-8f14-d9cafb3fda7d" providerId="ADAL" clId="{6F03EDC6-DE86-4BC4-BED0-FB07436C6BE6}" dt="2021-02-04T01:06:31.983" v="1229" actId="26606"/>
          <ac:spMkLst>
            <pc:docMk/>
            <pc:sldMk cId="28540666" sldId="304"/>
            <ac:spMk id="18" creationId="{8D4480B4-953D-41FA-9052-09AB3A026947}"/>
          </ac:spMkLst>
        </pc:spChg>
        <pc:spChg chg="add del">
          <ac:chgData name="Juan Alfonzo" userId="d55fecff-b583-4bc9-8f14-d9cafb3fda7d" providerId="ADAL" clId="{6F03EDC6-DE86-4BC4-BED0-FB07436C6BE6}" dt="2021-02-04T01:06:34.672" v="1231" actId="26606"/>
          <ac:spMkLst>
            <pc:docMk/>
            <pc:sldMk cId="28540666" sldId="304"/>
            <ac:spMk id="20" creationId="{39E3965E-AC41-4711-9D10-E25ABB132D86}"/>
          </ac:spMkLst>
        </pc:spChg>
        <pc:spChg chg="add del">
          <ac:chgData name="Juan Alfonzo" userId="d55fecff-b583-4bc9-8f14-d9cafb3fda7d" providerId="ADAL" clId="{6F03EDC6-DE86-4BC4-BED0-FB07436C6BE6}" dt="2021-02-04T01:06:34.672" v="1231" actId="26606"/>
          <ac:spMkLst>
            <pc:docMk/>
            <pc:sldMk cId="28540666" sldId="304"/>
            <ac:spMk id="22" creationId="{990BAFCD-EA0A-47F4-8B00-AAB1E67A90CC}"/>
          </ac:spMkLst>
        </pc:spChg>
        <pc:spChg chg="add del">
          <ac:chgData name="Juan Alfonzo" userId="d55fecff-b583-4bc9-8f14-d9cafb3fda7d" providerId="ADAL" clId="{6F03EDC6-DE86-4BC4-BED0-FB07436C6BE6}" dt="2021-02-04T01:06:34.672" v="1231" actId="26606"/>
          <ac:spMkLst>
            <pc:docMk/>
            <pc:sldMk cId="28540666" sldId="304"/>
            <ac:spMk id="23" creationId="{2F9C61D6-37CC-4AD4-83C3-022D08874179}"/>
          </ac:spMkLst>
        </pc:spChg>
        <pc:spChg chg="add del">
          <ac:chgData name="Juan Alfonzo" userId="d55fecff-b583-4bc9-8f14-d9cafb3fda7d" providerId="ADAL" clId="{6F03EDC6-DE86-4BC4-BED0-FB07436C6BE6}" dt="2021-02-04T01:06:35.912" v="1233" actId="26606"/>
          <ac:spMkLst>
            <pc:docMk/>
            <pc:sldMk cId="28540666" sldId="304"/>
            <ac:spMk id="26" creationId="{39E3965E-AC41-4711-9D10-E25ABB132D86}"/>
          </ac:spMkLst>
        </pc:spChg>
        <pc:spChg chg="add del">
          <ac:chgData name="Juan Alfonzo" userId="d55fecff-b583-4bc9-8f14-d9cafb3fda7d" providerId="ADAL" clId="{6F03EDC6-DE86-4BC4-BED0-FB07436C6BE6}" dt="2021-02-04T01:06:35.912" v="1233" actId="26606"/>
          <ac:spMkLst>
            <pc:docMk/>
            <pc:sldMk cId="28540666" sldId="304"/>
            <ac:spMk id="28" creationId="{B4D0E555-16F6-44D0-BF56-AF5FF5BDE9D6}"/>
          </ac:spMkLst>
        </pc:spChg>
        <pc:spChg chg="add del">
          <ac:chgData name="Juan Alfonzo" userId="d55fecff-b583-4bc9-8f14-d9cafb3fda7d" providerId="ADAL" clId="{6F03EDC6-DE86-4BC4-BED0-FB07436C6BE6}" dt="2021-02-04T01:06:35.912" v="1233" actId="26606"/>
          <ac:spMkLst>
            <pc:docMk/>
            <pc:sldMk cId="28540666" sldId="304"/>
            <ac:spMk id="29" creationId="{8117041D-1A7B-4ECA-AB68-3CFDB6726B8E}"/>
          </ac:spMkLst>
        </pc:spChg>
        <pc:spChg chg="add del">
          <ac:chgData name="Juan Alfonzo" userId="d55fecff-b583-4bc9-8f14-d9cafb3fda7d" providerId="ADAL" clId="{6F03EDC6-DE86-4BC4-BED0-FB07436C6BE6}" dt="2021-02-04T01:06:38.266" v="1235" actId="26606"/>
          <ac:spMkLst>
            <pc:docMk/>
            <pc:sldMk cId="28540666" sldId="304"/>
            <ac:spMk id="32" creationId="{39E3965E-AC41-4711-9D10-E25ABB132D86}"/>
          </ac:spMkLst>
        </pc:spChg>
        <pc:spChg chg="add del">
          <ac:chgData name="Juan Alfonzo" userId="d55fecff-b583-4bc9-8f14-d9cafb3fda7d" providerId="ADAL" clId="{6F03EDC6-DE86-4BC4-BED0-FB07436C6BE6}" dt="2021-02-04T01:06:38.266" v="1235" actId="26606"/>
          <ac:spMkLst>
            <pc:docMk/>
            <pc:sldMk cId="28540666" sldId="304"/>
            <ac:spMk id="34" creationId="{990BAFCD-EA0A-47F4-8B00-AAB1E67A90CC}"/>
          </ac:spMkLst>
        </pc:spChg>
        <pc:spChg chg="add del">
          <ac:chgData name="Juan Alfonzo" userId="d55fecff-b583-4bc9-8f14-d9cafb3fda7d" providerId="ADAL" clId="{6F03EDC6-DE86-4BC4-BED0-FB07436C6BE6}" dt="2021-02-04T01:06:38.266" v="1235" actId="26606"/>
          <ac:spMkLst>
            <pc:docMk/>
            <pc:sldMk cId="28540666" sldId="304"/>
            <ac:spMk id="35" creationId="{2F9C61D6-37CC-4AD4-83C3-022D08874179}"/>
          </ac:spMkLst>
        </pc:spChg>
        <pc:spChg chg="add del">
          <ac:chgData name="Juan Alfonzo" userId="d55fecff-b583-4bc9-8f14-d9cafb3fda7d" providerId="ADAL" clId="{6F03EDC6-DE86-4BC4-BED0-FB07436C6BE6}" dt="2021-02-04T01:06:51.317" v="1251" actId="26606"/>
          <ac:spMkLst>
            <pc:docMk/>
            <pc:sldMk cId="28540666" sldId="304"/>
            <ac:spMk id="38" creationId="{39E3965E-AC41-4711-9D10-E25ABB132D86}"/>
          </ac:spMkLst>
        </pc:spChg>
        <pc:spChg chg="add del">
          <ac:chgData name="Juan Alfonzo" userId="d55fecff-b583-4bc9-8f14-d9cafb3fda7d" providerId="ADAL" clId="{6F03EDC6-DE86-4BC4-BED0-FB07436C6BE6}" dt="2021-02-04T01:06:51.317" v="1251" actId="26606"/>
          <ac:spMkLst>
            <pc:docMk/>
            <pc:sldMk cId="28540666" sldId="304"/>
            <ac:spMk id="40" creationId="{33428ACC-71EC-4171-9527-10983BA6B41D}"/>
          </ac:spMkLst>
        </pc:spChg>
        <pc:spChg chg="add del">
          <ac:chgData name="Juan Alfonzo" userId="d55fecff-b583-4bc9-8f14-d9cafb3fda7d" providerId="ADAL" clId="{6F03EDC6-DE86-4BC4-BED0-FB07436C6BE6}" dt="2021-02-04T01:06:51.317" v="1251" actId="26606"/>
          <ac:spMkLst>
            <pc:docMk/>
            <pc:sldMk cId="28540666" sldId="304"/>
            <ac:spMk id="42" creationId="{8D4480B4-953D-41FA-9052-09AB3A026947}"/>
          </ac:spMkLst>
        </pc:spChg>
        <pc:spChg chg="add del">
          <ac:chgData name="Juan Alfonzo" userId="d55fecff-b583-4bc9-8f14-d9cafb3fda7d" providerId="ADAL" clId="{6F03EDC6-DE86-4BC4-BED0-FB07436C6BE6}" dt="2021-02-04T01:06:46.752" v="1241" actId="26606"/>
          <ac:spMkLst>
            <pc:docMk/>
            <pc:sldMk cId="28540666" sldId="304"/>
            <ac:spMk id="47" creationId="{39E3965E-AC41-4711-9D10-E25ABB132D86}"/>
          </ac:spMkLst>
        </pc:spChg>
        <pc:spChg chg="add del">
          <ac:chgData name="Juan Alfonzo" userId="d55fecff-b583-4bc9-8f14-d9cafb3fda7d" providerId="ADAL" clId="{6F03EDC6-DE86-4BC4-BED0-FB07436C6BE6}" dt="2021-02-04T01:06:46.752" v="1241" actId="26606"/>
          <ac:spMkLst>
            <pc:docMk/>
            <pc:sldMk cId="28540666" sldId="304"/>
            <ac:spMk id="51" creationId="{0B4FB531-34DA-4777-9BD5-5B885DC38198}"/>
          </ac:spMkLst>
        </pc:spChg>
        <pc:spChg chg="add del">
          <ac:chgData name="Juan Alfonzo" userId="d55fecff-b583-4bc9-8f14-d9cafb3fda7d" providerId="ADAL" clId="{6F03EDC6-DE86-4BC4-BED0-FB07436C6BE6}" dt="2021-02-04T01:06:49.699" v="1244" actId="26606"/>
          <ac:spMkLst>
            <pc:docMk/>
            <pc:sldMk cId="28540666" sldId="304"/>
            <ac:spMk id="55" creationId="{8EE702CF-91CE-4661-ACBF-3C8160D1B433}"/>
          </ac:spMkLst>
        </pc:spChg>
        <pc:spChg chg="add del">
          <ac:chgData name="Juan Alfonzo" userId="d55fecff-b583-4bc9-8f14-d9cafb3fda7d" providerId="ADAL" clId="{6F03EDC6-DE86-4BC4-BED0-FB07436C6BE6}" dt="2021-02-04T01:06:49.699" v="1244" actId="26606"/>
          <ac:spMkLst>
            <pc:docMk/>
            <pc:sldMk cId="28540666" sldId="304"/>
            <ac:spMk id="56" creationId="{39E3965E-AC41-4711-9D10-E25ABB132D86}"/>
          </ac:spMkLst>
        </pc:spChg>
        <pc:spChg chg="add del">
          <ac:chgData name="Juan Alfonzo" userId="d55fecff-b583-4bc9-8f14-d9cafb3fda7d" providerId="ADAL" clId="{6F03EDC6-DE86-4BC4-BED0-FB07436C6BE6}" dt="2021-02-04T01:06:49.699" v="1244" actId="26606"/>
          <ac:spMkLst>
            <pc:docMk/>
            <pc:sldMk cId="28540666" sldId="304"/>
            <ac:spMk id="58" creationId="{548B4202-DCD5-4F8C-B481-743A989A9DFF}"/>
          </ac:spMkLst>
        </pc:spChg>
        <pc:spChg chg="add del">
          <ac:chgData name="Juan Alfonzo" userId="d55fecff-b583-4bc9-8f14-d9cafb3fda7d" providerId="ADAL" clId="{6F03EDC6-DE86-4BC4-BED0-FB07436C6BE6}" dt="2021-02-04T01:06:50.175" v="1246" actId="26606"/>
          <ac:spMkLst>
            <pc:docMk/>
            <pc:sldMk cId="28540666" sldId="304"/>
            <ac:spMk id="61" creationId="{39E3965E-AC41-4711-9D10-E25ABB132D86}"/>
          </ac:spMkLst>
        </pc:spChg>
        <pc:spChg chg="add del">
          <ac:chgData name="Juan Alfonzo" userId="d55fecff-b583-4bc9-8f14-d9cafb3fda7d" providerId="ADAL" clId="{6F03EDC6-DE86-4BC4-BED0-FB07436C6BE6}" dt="2021-02-04T01:06:50.175" v="1246" actId="26606"/>
          <ac:spMkLst>
            <pc:docMk/>
            <pc:sldMk cId="28540666" sldId="304"/>
            <ac:spMk id="63" creationId="{33428ACC-71EC-4171-9527-10983BA6B41D}"/>
          </ac:spMkLst>
        </pc:spChg>
        <pc:spChg chg="add del">
          <ac:chgData name="Juan Alfonzo" userId="d55fecff-b583-4bc9-8f14-d9cafb3fda7d" providerId="ADAL" clId="{6F03EDC6-DE86-4BC4-BED0-FB07436C6BE6}" dt="2021-02-04T01:06:50.175" v="1246" actId="26606"/>
          <ac:spMkLst>
            <pc:docMk/>
            <pc:sldMk cId="28540666" sldId="304"/>
            <ac:spMk id="65" creationId="{8D4480B4-953D-41FA-9052-09AB3A026947}"/>
          </ac:spMkLst>
        </pc:spChg>
        <pc:spChg chg="add del">
          <ac:chgData name="Juan Alfonzo" userId="d55fecff-b583-4bc9-8f14-d9cafb3fda7d" providerId="ADAL" clId="{6F03EDC6-DE86-4BC4-BED0-FB07436C6BE6}" dt="2021-02-04T01:06:50.483" v="1248" actId="26606"/>
          <ac:spMkLst>
            <pc:docMk/>
            <pc:sldMk cId="28540666" sldId="304"/>
            <ac:spMk id="67" creationId="{39E3965E-AC41-4711-9D10-E25ABB132D86}"/>
          </ac:spMkLst>
        </pc:spChg>
        <pc:spChg chg="add del">
          <ac:chgData name="Juan Alfonzo" userId="d55fecff-b583-4bc9-8f14-d9cafb3fda7d" providerId="ADAL" clId="{6F03EDC6-DE86-4BC4-BED0-FB07436C6BE6}" dt="2021-02-04T01:06:50.483" v="1248" actId="26606"/>
          <ac:spMkLst>
            <pc:docMk/>
            <pc:sldMk cId="28540666" sldId="304"/>
            <ac:spMk id="69" creationId="{4C869C3B-5565-4AAC-86A8-9EB0AB1C653E}"/>
          </ac:spMkLst>
        </pc:spChg>
        <pc:spChg chg="add del">
          <ac:chgData name="Juan Alfonzo" userId="d55fecff-b583-4bc9-8f14-d9cafb3fda7d" providerId="ADAL" clId="{6F03EDC6-DE86-4BC4-BED0-FB07436C6BE6}" dt="2021-02-04T01:06:50.483" v="1248" actId="26606"/>
          <ac:spMkLst>
            <pc:docMk/>
            <pc:sldMk cId="28540666" sldId="304"/>
            <ac:spMk id="71" creationId="{064CBAAB-7956-4763-9F69-A3FDBF1ACBAA}"/>
          </ac:spMkLst>
        </pc:spChg>
        <pc:spChg chg="add del">
          <ac:chgData name="Juan Alfonzo" userId="d55fecff-b583-4bc9-8f14-d9cafb3fda7d" providerId="ADAL" clId="{6F03EDC6-DE86-4BC4-BED0-FB07436C6BE6}" dt="2021-02-04T01:06:51.312" v="1250" actId="26606"/>
          <ac:spMkLst>
            <pc:docMk/>
            <pc:sldMk cId="28540666" sldId="304"/>
            <ac:spMk id="73" creationId="{39E3965E-AC41-4711-9D10-E25ABB132D86}"/>
          </ac:spMkLst>
        </pc:spChg>
        <pc:spChg chg="add del">
          <ac:chgData name="Juan Alfonzo" userId="d55fecff-b583-4bc9-8f14-d9cafb3fda7d" providerId="ADAL" clId="{6F03EDC6-DE86-4BC4-BED0-FB07436C6BE6}" dt="2021-02-04T01:06:51.312" v="1250" actId="26606"/>
          <ac:spMkLst>
            <pc:docMk/>
            <pc:sldMk cId="28540666" sldId="304"/>
            <ac:spMk id="75" creationId="{B4D0E555-16F6-44D0-BF56-AF5FF5BDE9D6}"/>
          </ac:spMkLst>
        </pc:spChg>
        <pc:spChg chg="add del">
          <ac:chgData name="Juan Alfonzo" userId="d55fecff-b583-4bc9-8f14-d9cafb3fda7d" providerId="ADAL" clId="{6F03EDC6-DE86-4BC4-BED0-FB07436C6BE6}" dt="2021-02-04T01:06:51.312" v="1250" actId="26606"/>
          <ac:spMkLst>
            <pc:docMk/>
            <pc:sldMk cId="28540666" sldId="304"/>
            <ac:spMk id="76" creationId="{8117041D-1A7B-4ECA-AB68-3CFDB6726B8E}"/>
          </ac:spMkLst>
        </pc:spChg>
        <pc:spChg chg="add del">
          <ac:chgData name="Juan Alfonzo" userId="d55fecff-b583-4bc9-8f14-d9cafb3fda7d" providerId="ADAL" clId="{6F03EDC6-DE86-4BC4-BED0-FB07436C6BE6}" dt="2021-02-12T00:06:23.334" v="1901" actId="26606"/>
          <ac:spMkLst>
            <pc:docMk/>
            <pc:sldMk cId="28540666" sldId="304"/>
            <ac:spMk id="79" creationId="{39E3965E-AC41-4711-9D10-E25ABB132D86}"/>
          </ac:spMkLst>
        </pc:spChg>
        <pc:spChg chg="add del">
          <ac:chgData name="Juan Alfonzo" userId="d55fecff-b583-4bc9-8f14-d9cafb3fda7d" providerId="ADAL" clId="{6F03EDC6-DE86-4BC4-BED0-FB07436C6BE6}" dt="2021-02-12T00:06:23.334" v="1901" actId="26606"/>
          <ac:spMkLst>
            <pc:docMk/>
            <pc:sldMk cId="28540666" sldId="304"/>
            <ac:spMk id="81" creationId="{990BAFCD-EA0A-47F4-8B00-AAB1E67A90CC}"/>
          </ac:spMkLst>
        </pc:spChg>
        <pc:spChg chg="add del">
          <ac:chgData name="Juan Alfonzo" userId="d55fecff-b583-4bc9-8f14-d9cafb3fda7d" providerId="ADAL" clId="{6F03EDC6-DE86-4BC4-BED0-FB07436C6BE6}" dt="2021-02-12T00:06:23.334" v="1901" actId="26606"/>
          <ac:spMkLst>
            <pc:docMk/>
            <pc:sldMk cId="28540666" sldId="304"/>
            <ac:spMk id="82" creationId="{2F9C61D6-37CC-4AD4-83C3-022D08874179}"/>
          </ac:spMkLst>
        </pc:spChg>
        <pc:spChg chg="add">
          <ac:chgData name="Juan Alfonzo" userId="d55fecff-b583-4bc9-8f14-d9cafb3fda7d" providerId="ADAL" clId="{6F03EDC6-DE86-4BC4-BED0-FB07436C6BE6}" dt="2021-02-12T00:06:23.334" v="1901" actId="26606"/>
          <ac:spMkLst>
            <pc:docMk/>
            <pc:sldMk cId="28540666" sldId="304"/>
            <ac:spMk id="88" creationId="{39E3965E-AC41-4711-9D10-E25ABB132D86}"/>
          </ac:spMkLst>
        </pc:spChg>
        <pc:spChg chg="add">
          <ac:chgData name="Juan Alfonzo" userId="d55fecff-b583-4bc9-8f14-d9cafb3fda7d" providerId="ADAL" clId="{6F03EDC6-DE86-4BC4-BED0-FB07436C6BE6}" dt="2021-02-12T00:06:23.334" v="1901" actId="26606"/>
          <ac:spMkLst>
            <pc:docMk/>
            <pc:sldMk cId="28540666" sldId="304"/>
            <ac:spMk id="92" creationId="{548B4202-DCD5-4F8C-B481-743A989A9DFF}"/>
          </ac:spMkLst>
        </pc:spChg>
        <pc:spChg chg="add">
          <ac:chgData name="Juan Alfonzo" userId="d55fecff-b583-4bc9-8f14-d9cafb3fda7d" providerId="ADAL" clId="{6F03EDC6-DE86-4BC4-BED0-FB07436C6BE6}" dt="2021-02-12T00:06:23.334" v="1901" actId="26606"/>
          <ac:spMkLst>
            <pc:docMk/>
            <pc:sldMk cId="28540666" sldId="304"/>
            <ac:spMk id="96" creationId="{8EE702CF-91CE-4661-ACBF-3C8160D1B433}"/>
          </ac:spMkLst>
        </pc:spChg>
        <pc:picChg chg="add mod">
          <ac:chgData name="Juan Alfonzo" userId="d55fecff-b583-4bc9-8f14-d9cafb3fda7d" providerId="ADAL" clId="{6F03EDC6-DE86-4BC4-BED0-FB07436C6BE6}" dt="2021-02-12T00:06:53.439" v="1919" actId="1076"/>
          <ac:picMkLst>
            <pc:docMk/>
            <pc:sldMk cId="28540666" sldId="304"/>
            <ac:picMk id="4" creationId="{145941F5-586B-4D29-97A9-C4F9BFC14D2C}"/>
          </ac:picMkLst>
        </pc:picChg>
        <pc:picChg chg="add del mod ord modCrop">
          <ac:chgData name="Juan Alfonzo" userId="d55fecff-b583-4bc9-8f14-d9cafb3fda7d" providerId="ADAL" clId="{6F03EDC6-DE86-4BC4-BED0-FB07436C6BE6}" dt="2021-02-12T00:06:47.718" v="1915" actId="1076"/>
          <ac:picMkLst>
            <pc:docMk/>
            <pc:sldMk cId="28540666" sldId="304"/>
            <ac:picMk id="5" creationId="{3E96EC4E-197F-4ABB-A33D-5ED989951CB3}"/>
          </ac:picMkLst>
        </pc:picChg>
        <pc:cxnChg chg="add del">
          <ac:chgData name="Juan Alfonzo" userId="d55fecff-b583-4bc9-8f14-d9cafb3fda7d" providerId="ADAL" clId="{6F03EDC6-DE86-4BC4-BED0-FB07436C6BE6}" dt="2021-02-04T01:06:31.983" v="1229" actId="26606"/>
          <ac:cxnSpMkLst>
            <pc:docMk/>
            <pc:sldMk cId="28540666" sldId="304"/>
            <ac:cxnSpMk id="12" creationId="{1F5DC8C3-BA5F-4EED-BB9A-A14272BD82A1}"/>
          </ac:cxnSpMkLst>
        </pc:cxnChg>
        <pc:cxnChg chg="add del">
          <ac:chgData name="Juan Alfonzo" userId="d55fecff-b583-4bc9-8f14-d9cafb3fda7d" providerId="ADAL" clId="{6F03EDC6-DE86-4BC4-BED0-FB07436C6BE6}" dt="2021-02-04T01:06:31.983" v="1229" actId="26606"/>
          <ac:cxnSpMkLst>
            <pc:docMk/>
            <pc:sldMk cId="28540666" sldId="304"/>
            <ac:cxnSpMk id="16" creationId="{BA22713B-ABB6-4391-97F9-0449A2B9B664}"/>
          </ac:cxnSpMkLst>
        </pc:cxnChg>
        <pc:cxnChg chg="add del">
          <ac:chgData name="Juan Alfonzo" userId="d55fecff-b583-4bc9-8f14-d9cafb3fda7d" providerId="ADAL" clId="{6F03EDC6-DE86-4BC4-BED0-FB07436C6BE6}" dt="2021-02-04T01:06:34.672" v="1231" actId="26606"/>
          <ac:cxnSpMkLst>
            <pc:docMk/>
            <pc:sldMk cId="28540666" sldId="304"/>
            <ac:cxnSpMk id="21" creationId="{1F5DC8C3-BA5F-4EED-BB9A-A14272BD82A1}"/>
          </ac:cxnSpMkLst>
        </pc:cxnChg>
        <pc:cxnChg chg="add del">
          <ac:chgData name="Juan Alfonzo" userId="d55fecff-b583-4bc9-8f14-d9cafb3fda7d" providerId="ADAL" clId="{6F03EDC6-DE86-4BC4-BED0-FB07436C6BE6}" dt="2021-02-04T01:06:34.672" v="1231" actId="26606"/>
          <ac:cxnSpMkLst>
            <pc:docMk/>
            <pc:sldMk cId="28540666" sldId="304"/>
            <ac:cxnSpMk id="24" creationId="{2669285E-35F6-4010-B084-229A808458CD}"/>
          </ac:cxnSpMkLst>
        </pc:cxnChg>
        <pc:cxnChg chg="add del">
          <ac:chgData name="Juan Alfonzo" userId="d55fecff-b583-4bc9-8f14-d9cafb3fda7d" providerId="ADAL" clId="{6F03EDC6-DE86-4BC4-BED0-FB07436C6BE6}" dt="2021-02-04T01:06:35.912" v="1233" actId="26606"/>
          <ac:cxnSpMkLst>
            <pc:docMk/>
            <pc:sldMk cId="28540666" sldId="304"/>
            <ac:cxnSpMk id="27" creationId="{1F5DC8C3-BA5F-4EED-BB9A-A14272BD82A1}"/>
          </ac:cxnSpMkLst>
        </pc:cxnChg>
        <pc:cxnChg chg="add del">
          <ac:chgData name="Juan Alfonzo" userId="d55fecff-b583-4bc9-8f14-d9cafb3fda7d" providerId="ADAL" clId="{6F03EDC6-DE86-4BC4-BED0-FB07436C6BE6}" dt="2021-02-04T01:06:35.912" v="1233" actId="26606"/>
          <ac:cxnSpMkLst>
            <pc:docMk/>
            <pc:sldMk cId="28540666" sldId="304"/>
            <ac:cxnSpMk id="30" creationId="{ABCD2462-4C1E-401A-AC2D-F799A138B245}"/>
          </ac:cxnSpMkLst>
        </pc:cxnChg>
        <pc:cxnChg chg="add del">
          <ac:chgData name="Juan Alfonzo" userId="d55fecff-b583-4bc9-8f14-d9cafb3fda7d" providerId="ADAL" clId="{6F03EDC6-DE86-4BC4-BED0-FB07436C6BE6}" dt="2021-02-04T01:06:38.266" v="1235" actId="26606"/>
          <ac:cxnSpMkLst>
            <pc:docMk/>
            <pc:sldMk cId="28540666" sldId="304"/>
            <ac:cxnSpMk id="33" creationId="{1F5DC8C3-BA5F-4EED-BB9A-A14272BD82A1}"/>
          </ac:cxnSpMkLst>
        </pc:cxnChg>
        <pc:cxnChg chg="add del">
          <ac:chgData name="Juan Alfonzo" userId="d55fecff-b583-4bc9-8f14-d9cafb3fda7d" providerId="ADAL" clId="{6F03EDC6-DE86-4BC4-BED0-FB07436C6BE6}" dt="2021-02-04T01:06:38.266" v="1235" actId="26606"/>
          <ac:cxnSpMkLst>
            <pc:docMk/>
            <pc:sldMk cId="28540666" sldId="304"/>
            <ac:cxnSpMk id="36" creationId="{2669285E-35F6-4010-B084-229A808458CD}"/>
          </ac:cxnSpMkLst>
        </pc:cxnChg>
        <pc:cxnChg chg="add del">
          <ac:chgData name="Juan Alfonzo" userId="d55fecff-b583-4bc9-8f14-d9cafb3fda7d" providerId="ADAL" clId="{6F03EDC6-DE86-4BC4-BED0-FB07436C6BE6}" dt="2021-02-04T01:06:51.317" v="1251" actId="26606"/>
          <ac:cxnSpMkLst>
            <pc:docMk/>
            <pc:sldMk cId="28540666" sldId="304"/>
            <ac:cxnSpMk id="39" creationId="{1F5DC8C3-BA5F-4EED-BB9A-A14272BD82A1}"/>
          </ac:cxnSpMkLst>
        </pc:cxnChg>
        <pc:cxnChg chg="add del">
          <ac:chgData name="Juan Alfonzo" userId="d55fecff-b583-4bc9-8f14-d9cafb3fda7d" providerId="ADAL" clId="{6F03EDC6-DE86-4BC4-BED0-FB07436C6BE6}" dt="2021-02-04T01:06:51.317" v="1251" actId="26606"/>
          <ac:cxnSpMkLst>
            <pc:docMk/>
            <pc:sldMk cId="28540666" sldId="304"/>
            <ac:cxnSpMk id="41" creationId="{BA22713B-ABB6-4391-97F9-0449A2B9B664}"/>
          </ac:cxnSpMkLst>
        </pc:cxnChg>
        <pc:cxnChg chg="add del">
          <ac:chgData name="Juan Alfonzo" userId="d55fecff-b583-4bc9-8f14-d9cafb3fda7d" providerId="ADAL" clId="{6F03EDC6-DE86-4BC4-BED0-FB07436C6BE6}" dt="2021-02-04T01:06:46.752" v="1241" actId="26606"/>
          <ac:cxnSpMkLst>
            <pc:docMk/>
            <pc:sldMk cId="28540666" sldId="304"/>
            <ac:cxnSpMk id="49" creationId="{1F5DC8C3-BA5F-4EED-BB9A-A14272BD82A1}"/>
          </ac:cxnSpMkLst>
        </pc:cxnChg>
        <pc:cxnChg chg="add del">
          <ac:chgData name="Juan Alfonzo" userId="d55fecff-b583-4bc9-8f14-d9cafb3fda7d" providerId="ADAL" clId="{6F03EDC6-DE86-4BC4-BED0-FB07436C6BE6}" dt="2021-02-04T01:06:46.752" v="1241" actId="26606"/>
          <ac:cxnSpMkLst>
            <pc:docMk/>
            <pc:sldMk cId="28540666" sldId="304"/>
            <ac:cxnSpMk id="53" creationId="{D5B557D3-D7B4-404B-84A1-9BD182BE5B06}"/>
          </ac:cxnSpMkLst>
        </pc:cxnChg>
        <pc:cxnChg chg="add del">
          <ac:chgData name="Juan Alfonzo" userId="d55fecff-b583-4bc9-8f14-d9cafb3fda7d" providerId="ADAL" clId="{6F03EDC6-DE86-4BC4-BED0-FB07436C6BE6}" dt="2021-02-04T01:06:49.699" v="1244" actId="26606"/>
          <ac:cxnSpMkLst>
            <pc:docMk/>
            <pc:sldMk cId="28540666" sldId="304"/>
            <ac:cxnSpMk id="57" creationId="{1F5DC8C3-BA5F-4EED-BB9A-A14272BD82A1}"/>
          </ac:cxnSpMkLst>
        </pc:cxnChg>
        <pc:cxnChg chg="add del">
          <ac:chgData name="Juan Alfonzo" userId="d55fecff-b583-4bc9-8f14-d9cafb3fda7d" providerId="ADAL" clId="{6F03EDC6-DE86-4BC4-BED0-FB07436C6BE6}" dt="2021-02-04T01:06:49.699" v="1244" actId="26606"/>
          <ac:cxnSpMkLst>
            <pc:docMk/>
            <pc:sldMk cId="28540666" sldId="304"/>
            <ac:cxnSpMk id="59" creationId="{F7F57F6B-E621-4E40-A34D-2FE12902AA20}"/>
          </ac:cxnSpMkLst>
        </pc:cxnChg>
        <pc:cxnChg chg="add del">
          <ac:chgData name="Juan Alfonzo" userId="d55fecff-b583-4bc9-8f14-d9cafb3fda7d" providerId="ADAL" clId="{6F03EDC6-DE86-4BC4-BED0-FB07436C6BE6}" dt="2021-02-04T01:06:50.175" v="1246" actId="26606"/>
          <ac:cxnSpMkLst>
            <pc:docMk/>
            <pc:sldMk cId="28540666" sldId="304"/>
            <ac:cxnSpMk id="62" creationId="{1F5DC8C3-BA5F-4EED-BB9A-A14272BD82A1}"/>
          </ac:cxnSpMkLst>
        </pc:cxnChg>
        <pc:cxnChg chg="add del">
          <ac:chgData name="Juan Alfonzo" userId="d55fecff-b583-4bc9-8f14-d9cafb3fda7d" providerId="ADAL" clId="{6F03EDC6-DE86-4BC4-BED0-FB07436C6BE6}" dt="2021-02-04T01:06:50.175" v="1246" actId="26606"/>
          <ac:cxnSpMkLst>
            <pc:docMk/>
            <pc:sldMk cId="28540666" sldId="304"/>
            <ac:cxnSpMk id="64" creationId="{BA22713B-ABB6-4391-97F9-0449A2B9B664}"/>
          </ac:cxnSpMkLst>
        </pc:cxnChg>
        <pc:cxnChg chg="add del">
          <ac:chgData name="Juan Alfonzo" userId="d55fecff-b583-4bc9-8f14-d9cafb3fda7d" providerId="ADAL" clId="{6F03EDC6-DE86-4BC4-BED0-FB07436C6BE6}" dt="2021-02-04T01:06:50.483" v="1248" actId="26606"/>
          <ac:cxnSpMkLst>
            <pc:docMk/>
            <pc:sldMk cId="28540666" sldId="304"/>
            <ac:cxnSpMk id="68" creationId="{1F5DC8C3-BA5F-4EED-BB9A-A14272BD82A1}"/>
          </ac:cxnSpMkLst>
        </pc:cxnChg>
        <pc:cxnChg chg="add del">
          <ac:chgData name="Juan Alfonzo" userId="d55fecff-b583-4bc9-8f14-d9cafb3fda7d" providerId="ADAL" clId="{6F03EDC6-DE86-4BC4-BED0-FB07436C6BE6}" dt="2021-02-04T01:06:50.483" v="1248" actId="26606"/>
          <ac:cxnSpMkLst>
            <pc:docMk/>
            <pc:sldMk cId="28540666" sldId="304"/>
            <ac:cxnSpMk id="70" creationId="{F41136EC-EC34-4D08-B5AB-8CE5870B1C74}"/>
          </ac:cxnSpMkLst>
        </pc:cxnChg>
        <pc:cxnChg chg="add del">
          <ac:chgData name="Juan Alfonzo" userId="d55fecff-b583-4bc9-8f14-d9cafb3fda7d" providerId="ADAL" clId="{6F03EDC6-DE86-4BC4-BED0-FB07436C6BE6}" dt="2021-02-04T01:06:51.312" v="1250" actId="26606"/>
          <ac:cxnSpMkLst>
            <pc:docMk/>
            <pc:sldMk cId="28540666" sldId="304"/>
            <ac:cxnSpMk id="74" creationId="{1F5DC8C3-BA5F-4EED-BB9A-A14272BD82A1}"/>
          </ac:cxnSpMkLst>
        </pc:cxnChg>
        <pc:cxnChg chg="add del">
          <ac:chgData name="Juan Alfonzo" userId="d55fecff-b583-4bc9-8f14-d9cafb3fda7d" providerId="ADAL" clId="{6F03EDC6-DE86-4BC4-BED0-FB07436C6BE6}" dt="2021-02-04T01:06:51.312" v="1250" actId="26606"/>
          <ac:cxnSpMkLst>
            <pc:docMk/>
            <pc:sldMk cId="28540666" sldId="304"/>
            <ac:cxnSpMk id="77" creationId="{ABCD2462-4C1E-401A-AC2D-F799A138B245}"/>
          </ac:cxnSpMkLst>
        </pc:cxnChg>
        <pc:cxnChg chg="add del">
          <ac:chgData name="Juan Alfonzo" userId="d55fecff-b583-4bc9-8f14-d9cafb3fda7d" providerId="ADAL" clId="{6F03EDC6-DE86-4BC4-BED0-FB07436C6BE6}" dt="2021-02-12T00:06:23.334" v="1901" actId="26606"/>
          <ac:cxnSpMkLst>
            <pc:docMk/>
            <pc:sldMk cId="28540666" sldId="304"/>
            <ac:cxnSpMk id="80" creationId="{1F5DC8C3-BA5F-4EED-BB9A-A14272BD82A1}"/>
          </ac:cxnSpMkLst>
        </pc:cxnChg>
        <pc:cxnChg chg="add del">
          <ac:chgData name="Juan Alfonzo" userId="d55fecff-b583-4bc9-8f14-d9cafb3fda7d" providerId="ADAL" clId="{6F03EDC6-DE86-4BC4-BED0-FB07436C6BE6}" dt="2021-02-12T00:06:23.334" v="1901" actId="26606"/>
          <ac:cxnSpMkLst>
            <pc:docMk/>
            <pc:sldMk cId="28540666" sldId="304"/>
            <ac:cxnSpMk id="83" creationId="{2669285E-35F6-4010-B084-229A808458CD}"/>
          </ac:cxnSpMkLst>
        </pc:cxnChg>
        <pc:cxnChg chg="add">
          <ac:chgData name="Juan Alfonzo" userId="d55fecff-b583-4bc9-8f14-d9cafb3fda7d" providerId="ADAL" clId="{6F03EDC6-DE86-4BC4-BED0-FB07436C6BE6}" dt="2021-02-12T00:06:23.334" v="1901" actId="26606"/>
          <ac:cxnSpMkLst>
            <pc:docMk/>
            <pc:sldMk cId="28540666" sldId="304"/>
            <ac:cxnSpMk id="90" creationId="{1F5DC8C3-BA5F-4EED-BB9A-A14272BD82A1}"/>
          </ac:cxnSpMkLst>
        </pc:cxnChg>
        <pc:cxnChg chg="add">
          <ac:chgData name="Juan Alfonzo" userId="d55fecff-b583-4bc9-8f14-d9cafb3fda7d" providerId="ADAL" clId="{6F03EDC6-DE86-4BC4-BED0-FB07436C6BE6}" dt="2021-02-12T00:06:23.334" v="1901" actId="26606"/>
          <ac:cxnSpMkLst>
            <pc:docMk/>
            <pc:sldMk cId="28540666" sldId="304"/>
            <ac:cxnSpMk id="94" creationId="{F7F57F6B-E621-4E40-A34D-2FE12902AA20}"/>
          </ac:cxnSpMkLst>
        </pc:cxnChg>
      </pc:sldChg>
      <pc:sldChg chg="addSp delSp modSp new mod setBg">
        <pc:chgData name="Juan Alfonzo" userId="d55fecff-b583-4bc9-8f14-d9cafb3fda7d" providerId="ADAL" clId="{6F03EDC6-DE86-4BC4-BED0-FB07436C6BE6}" dt="2021-02-04T01:08:50.985" v="1309" actId="26606"/>
        <pc:sldMkLst>
          <pc:docMk/>
          <pc:sldMk cId="1649277860" sldId="305"/>
        </pc:sldMkLst>
        <pc:spChg chg="mod">
          <ac:chgData name="Juan Alfonzo" userId="d55fecff-b583-4bc9-8f14-d9cafb3fda7d" providerId="ADAL" clId="{6F03EDC6-DE86-4BC4-BED0-FB07436C6BE6}" dt="2021-02-04T01:08:50.985" v="1309" actId="26606"/>
          <ac:spMkLst>
            <pc:docMk/>
            <pc:sldMk cId="1649277860" sldId="305"/>
            <ac:spMk id="2" creationId="{8238FC23-ECA0-4738-9511-79C57C5AC50F}"/>
          </ac:spMkLst>
        </pc:spChg>
        <pc:spChg chg="del">
          <ac:chgData name="Juan Alfonzo" userId="d55fecff-b583-4bc9-8f14-d9cafb3fda7d" providerId="ADAL" clId="{6F03EDC6-DE86-4BC4-BED0-FB07436C6BE6}" dt="2021-02-04T01:08:50.985" v="1309" actId="26606"/>
          <ac:spMkLst>
            <pc:docMk/>
            <pc:sldMk cId="1649277860" sldId="305"/>
            <ac:spMk id="3" creationId="{FA6BB1F8-0D61-4168-8F38-E113D0CA4E92}"/>
          </ac:spMkLst>
        </pc:spChg>
        <pc:spChg chg="add">
          <ac:chgData name="Juan Alfonzo" userId="d55fecff-b583-4bc9-8f14-d9cafb3fda7d" providerId="ADAL" clId="{6F03EDC6-DE86-4BC4-BED0-FB07436C6BE6}" dt="2021-02-04T01:08:50.985" v="1309" actId="26606"/>
          <ac:spMkLst>
            <pc:docMk/>
            <pc:sldMk cId="1649277860" sldId="305"/>
            <ac:spMk id="10" creationId="{39E3965E-AC41-4711-9D10-E25ABB132D86}"/>
          </ac:spMkLst>
        </pc:spChg>
        <pc:spChg chg="add">
          <ac:chgData name="Juan Alfonzo" userId="d55fecff-b583-4bc9-8f14-d9cafb3fda7d" providerId="ADAL" clId="{6F03EDC6-DE86-4BC4-BED0-FB07436C6BE6}" dt="2021-02-04T01:08:50.985" v="1309" actId="26606"/>
          <ac:spMkLst>
            <pc:docMk/>
            <pc:sldMk cId="1649277860" sldId="305"/>
            <ac:spMk id="14" creationId="{33428ACC-71EC-4171-9527-10983BA6B41D}"/>
          </ac:spMkLst>
        </pc:spChg>
        <pc:spChg chg="add">
          <ac:chgData name="Juan Alfonzo" userId="d55fecff-b583-4bc9-8f14-d9cafb3fda7d" providerId="ADAL" clId="{6F03EDC6-DE86-4BC4-BED0-FB07436C6BE6}" dt="2021-02-04T01:08:50.985" v="1309" actId="26606"/>
          <ac:spMkLst>
            <pc:docMk/>
            <pc:sldMk cId="1649277860" sldId="305"/>
            <ac:spMk id="18" creationId="{8D4480B4-953D-41FA-9052-09AB3A026947}"/>
          </ac:spMkLst>
        </pc:spChg>
        <pc:picChg chg="add">
          <ac:chgData name="Juan Alfonzo" userId="d55fecff-b583-4bc9-8f14-d9cafb3fda7d" providerId="ADAL" clId="{6F03EDC6-DE86-4BC4-BED0-FB07436C6BE6}" dt="2021-02-04T01:08:50.985" v="1309" actId="26606"/>
          <ac:picMkLst>
            <pc:docMk/>
            <pc:sldMk cId="1649277860" sldId="305"/>
            <ac:picMk id="7" creationId="{DCD99B34-CFFC-4E72-992C-EF0121BF39E0}"/>
          </ac:picMkLst>
        </pc:picChg>
        <pc:cxnChg chg="add">
          <ac:chgData name="Juan Alfonzo" userId="d55fecff-b583-4bc9-8f14-d9cafb3fda7d" providerId="ADAL" clId="{6F03EDC6-DE86-4BC4-BED0-FB07436C6BE6}" dt="2021-02-04T01:08:50.985" v="1309" actId="26606"/>
          <ac:cxnSpMkLst>
            <pc:docMk/>
            <pc:sldMk cId="1649277860" sldId="305"/>
            <ac:cxnSpMk id="12" creationId="{1F5DC8C3-BA5F-4EED-BB9A-A14272BD82A1}"/>
          </ac:cxnSpMkLst>
        </pc:cxnChg>
        <pc:cxnChg chg="add">
          <ac:chgData name="Juan Alfonzo" userId="d55fecff-b583-4bc9-8f14-d9cafb3fda7d" providerId="ADAL" clId="{6F03EDC6-DE86-4BC4-BED0-FB07436C6BE6}" dt="2021-02-04T01:08:50.985" v="1309" actId="26606"/>
          <ac:cxnSpMkLst>
            <pc:docMk/>
            <pc:sldMk cId="1649277860" sldId="305"/>
            <ac:cxnSpMk id="16" creationId="{BA22713B-ABB6-4391-97F9-0449A2B9B664}"/>
          </ac:cxnSpMkLst>
        </pc:cxnChg>
      </pc:sldChg>
      <pc:sldChg chg="addSp delSp modSp new mod setBg">
        <pc:chgData name="Juan Alfonzo" userId="d55fecff-b583-4bc9-8f14-d9cafb3fda7d" providerId="ADAL" clId="{6F03EDC6-DE86-4BC4-BED0-FB07436C6BE6}" dt="2021-02-05T20:41:42.994" v="1836" actId="26606"/>
        <pc:sldMkLst>
          <pc:docMk/>
          <pc:sldMk cId="2838645912" sldId="306"/>
        </pc:sldMkLst>
        <pc:spChg chg="mod">
          <ac:chgData name="Juan Alfonzo" userId="d55fecff-b583-4bc9-8f14-d9cafb3fda7d" providerId="ADAL" clId="{6F03EDC6-DE86-4BC4-BED0-FB07436C6BE6}" dt="2021-02-05T20:41:42.994" v="1836" actId="26606"/>
          <ac:spMkLst>
            <pc:docMk/>
            <pc:sldMk cId="2838645912" sldId="306"/>
            <ac:spMk id="2" creationId="{CD3693E4-CC31-429B-A699-B355C1DBE6E6}"/>
          </ac:spMkLst>
        </pc:spChg>
        <pc:spChg chg="mod">
          <ac:chgData name="Juan Alfonzo" userId="d55fecff-b583-4bc9-8f14-d9cafb3fda7d" providerId="ADAL" clId="{6F03EDC6-DE86-4BC4-BED0-FB07436C6BE6}" dt="2021-02-05T20:41:42.994" v="1836" actId="26606"/>
          <ac:spMkLst>
            <pc:docMk/>
            <pc:sldMk cId="2838645912" sldId="306"/>
            <ac:spMk id="3" creationId="{B471B0C8-0A05-49E1-AF96-127B2B2B99C8}"/>
          </ac:spMkLst>
        </pc:spChg>
        <pc:spChg chg="add del">
          <ac:chgData name="Juan Alfonzo" userId="d55fecff-b583-4bc9-8f14-d9cafb3fda7d" providerId="ADAL" clId="{6F03EDC6-DE86-4BC4-BED0-FB07436C6BE6}" dt="2021-02-05T20:41:29.143" v="1826" actId="26606"/>
          <ac:spMkLst>
            <pc:docMk/>
            <pc:sldMk cId="2838645912" sldId="306"/>
            <ac:spMk id="8" creationId="{3741B58E-3B65-4A01-A276-975AB2CF8A08}"/>
          </ac:spMkLst>
        </pc:spChg>
        <pc:spChg chg="add del">
          <ac:chgData name="Juan Alfonzo" userId="d55fecff-b583-4bc9-8f14-d9cafb3fda7d" providerId="ADAL" clId="{6F03EDC6-DE86-4BC4-BED0-FB07436C6BE6}" dt="2021-02-05T20:41:29.143" v="1826" actId="26606"/>
          <ac:spMkLst>
            <pc:docMk/>
            <pc:sldMk cId="2838645912" sldId="306"/>
            <ac:spMk id="10" creationId="{7AAC67C3-831B-4AB1-A259-DFB839CAFAFC}"/>
          </ac:spMkLst>
        </pc:spChg>
        <pc:spChg chg="add del">
          <ac:chgData name="Juan Alfonzo" userId="d55fecff-b583-4bc9-8f14-d9cafb3fda7d" providerId="ADAL" clId="{6F03EDC6-DE86-4BC4-BED0-FB07436C6BE6}" dt="2021-02-05T20:41:31.409" v="1828" actId="26606"/>
          <ac:spMkLst>
            <pc:docMk/>
            <pc:sldMk cId="2838645912" sldId="306"/>
            <ac:spMk id="12" creationId="{70FA2369-10B3-4A99-93ED-036A92FD9C47}"/>
          </ac:spMkLst>
        </pc:spChg>
        <pc:spChg chg="add del">
          <ac:chgData name="Juan Alfonzo" userId="d55fecff-b583-4bc9-8f14-d9cafb3fda7d" providerId="ADAL" clId="{6F03EDC6-DE86-4BC4-BED0-FB07436C6BE6}" dt="2021-02-05T20:41:31.409" v="1828" actId="26606"/>
          <ac:spMkLst>
            <pc:docMk/>
            <pc:sldMk cId="2838645912" sldId="306"/>
            <ac:spMk id="13" creationId="{CECF0FC6-D57B-48B6-9036-F4FFD91A4B34}"/>
          </ac:spMkLst>
        </pc:spChg>
        <pc:spChg chg="add del">
          <ac:chgData name="Juan Alfonzo" userId="d55fecff-b583-4bc9-8f14-d9cafb3fda7d" providerId="ADAL" clId="{6F03EDC6-DE86-4BC4-BED0-FB07436C6BE6}" dt="2021-02-05T20:41:31.409" v="1828" actId="26606"/>
          <ac:spMkLst>
            <pc:docMk/>
            <pc:sldMk cId="2838645912" sldId="306"/>
            <ac:spMk id="14" creationId="{717A211C-5863-4303-AC3D-AEBFDF6D6A4C}"/>
          </ac:spMkLst>
        </pc:spChg>
        <pc:spChg chg="add del">
          <ac:chgData name="Juan Alfonzo" userId="d55fecff-b583-4bc9-8f14-d9cafb3fda7d" providerId="ADAL" clId="{6F03EDC6-DE86-4BC4-BED0-FB07436C6BE6}" dt="2021-02-05T20:41:32.247" v="1830" actId="26606"/>
          <ac:spMkLst>
            <pc:docMk/>
            <pc:sldMk cId="2838645912" sldId="306"/>
            <ac:spMk id="16" creationId="{F5FE1B2C-7BC1-4AE2-9A50-2A4A70A9D6A1}"/>
          </ac:spMkLst>
        </pc:spChg>
        <pc:spChg chg="add del">
          <ac:chgData name="Juan Alfonzo" userId="d55fecff-b583-4bc9-8f14-d9cafb3fda7d" providerId="ADAL" clId="{6F03EDC6-DE86-4BC4-BED0-FB07436C6BE6}" dt="2021-02-05T20:41:32.247" v="1830" actId="26606"/>
          <ac:spMkLst>
            <pc:docMk/>
            <pc:sldMk cId="2838645912" sldId="306"/>
            <ac:spMk id="17" creationId="{97E8244A-2C81-4C0E-A929-3EC8EFF35564}"/>
          </ac:spMkLst>
        </pc:spChg>
        <pc:spChg chg="add del">
          <ac:chgData name="Juan Alfonzo" userId="d55fecff-b583-4bc9-8f14-d9cafb3fda7d" providerId="ADAL" clId="{6F03EDC6-DE86-4BC4-BED0-FB07436C6BE6}" dt="2021-02-05T20:41:32.950" v="1832" actId="26606"/>
          <ac:spMkLst>
            <pc:docMk/>
            <pc:sldMk cId="2838645912" sldId="306"/>
            <ac:spMk id="20" creationId="{3558DB37-9FEE-48A2-8578-ED0401573943}"/>
          </ac:spMkLst>
        </pc:spChg>
        <pc:spChg chg="add del">
          <ac:chgData name="Juan Alfonzo" userId="d55fecff-b583-4bc9-8f14-d9cafb3fda7d" providerId="ADAL" clId="{6F03EDC6-DE86-4BC4-BED0-FB07436C6BE6}" dt="2021-02-05T20:41:32.950" v="1832" actId="26606"/>
          <ac:spMkLst>
            <pc:docMk/>
            <pc:sldMk cId="2838645912" sldId="306"/>
            <ac:spMk id="21" creationId="{5F7FCCA6-00E2-4F74-A105-0D769872F243}"/>
          </ac:spMkLst>
        </pc:spChg>
        <pc:spChg chg="add del">
          <ac:chgData name="Juan Alfonzo" userId="d55fecff-b583-4bc9-8f14-d9cafb3fda7d" providerId="ADAL" clId="{6F03EDC6-DE86-4BC4-BED0-FB07436C6BE6}" dt="2021-02-05T20:41:32.950" v="1832" actId="26606"/>
          <ac:spMkLst>
            <pc:docMk/>
            <pc:sldMk cId="2838645912" sldId="306"/>
            <ac:spMk id="22" creationId="{359CEC61-F44B-43B3-B40F-AE38C5AF1D5F}"/>
          </ac:spMkLst>
        </pc:spChg>
        <pc:spChg chg="add del">
          <ac:chgData name="Juan Alfonzo" userId="d55fecff-b583-4bc9-8f14-d9cafb3fda7d" providerId="ADAL" clId="{6F03EDC6-DE86-4BC4-BED0-FB07436C6BE6}" dt="2021-02-05T20:41:42.994" v="1836" actId="26606"/>
          <ac:spMkLst>
            <pc:docMk/>
            <pc:sldMk cId="2838645912" sldId="306"/>
            <ac:spMk id="24" creationId="{3741B58E-3B65-4A01-A276-975AB2CF8A08}"/>
          </ac:spMkLst>
        </pc:spChg>
        <pc:spChg chg="add del">
          <ac:chgData name="Juan Alfonzo" userId="d55fecff-b583-4bc9-8f14-d9cafb3fda7d" providerId="ADAL" clId="{6F03EDC6-DE86-4BC4-BED0-FB07436C6BE6}" dt="2021-02-05T20:41:42.994" v="1836" actId="26606"/>
          <ac:spMkLst>
            <pc:docMk/>
            <pc:sldMk cId="2838645912" sldId="306"/>
            <ac:spMk id="25" creationId="{7AAC67C3-831B-4AB1-A259-DFB839CAFAFC}"/>
          </ac:spMkLst>
        </pc:spChg>
        <pc:spChg chg="add del">
          <ac:chgData name="Juan Alfonzo" userId="d55fecff-b583-4bc9-8f14-d9cafb3fda7d" providerId="ADAL" clId="{6F03EDC6-DE86-4BC4-BED0-FB07436C6BE6}" dt="2021-02-05T20:41:42.994" v="1836" actId="26606"/>
          <ac:spMkLst>
            <pc:docMk/>
            <pc:sldMk cId="2838645912" sldId="306"/>
            <ac:spMk id="30" creationId="{C8DD82D3-D002-45B0-B16A-82B3DA4EFDDB}"/>
          </ac:spMkLst>
        </pc:spChg>
        <pc:spChg chg="add del">
          <ac:chgData name="Juan Alfonzo" userId="d55fecff-b583-4bc9-8f14-d9cafb3fda7d" providerId="ADAL" clId="{6F03EDC6-DE86-4BC4-BED0-FB07436C6BE6}" dt="2021-02-05T20:41:42.994" v="1836" actId="26606"/>
          <ac:spMkLst>
            <pc:docMk/>
            <pc:sldMk cId="2838645912" sldId="306"/>
            <ac:spMk id="34" creationId="{14552793-7DFF-4EC7-AC69-D34A75D01880}"/>
          </ac:spMkLst>
        </pc:spChg>
        <pc:cxnChg chg="add del">
          <ac:chgData name="Juan Alfonzo" userId="d55fecff-b583-4bc9-8f14-d9cafb3fda7d" providerId="ADAL" clId="{6F03EDC6-DE86-4BC4-BED0-FB07436C6BE6}" dt="2021-02-05T20:41:32.247" v="1830" actId="26606"/>
          <ac:cxnSpMkLst>
            <pc:docMk/>
            <pc:sldMk cId="2838645912" sldId="306"/>
            <ac:cxnSpMk id="18" creationId="{02CC3441-26B3-4381-B3DF-8AE3C288BC0D}"/>
          </ac:cxnSpMkLst>
        </pc:cxnChg>
        <pc:cxnChg chg="add del">
          <ac:chgData name="Juan Alfonzo" userId="d55fecff-b583-4bc9-8f14-d9cafb3fda7d" providerId="ADAL" clId="{6F03EDC6-DE86-4BC4-BED0-FB07436C6BE6}" dt="2021-02-05T20:41:42.994" v="1836" actId="26606"/>
          <ac:cxnSpMkLst>
            <pc:docMk/>
            <pc:sldMk cId="2838645912" sldId="306"/>
            <ac:cxnSpMk id="32" creationId="{9F09C252-16FE-4557-AD6D-BB5CA773496C}"/>
          </ac:cxnSpMkLst>
        </pc:cxnChg>
      </pc:sldChg>
      <pc:sldChg chg="addSp delSp modSp new mod">
        <pc:chgData name="Juan Alfonzo" userId="d55fecff-b583-4bc9-8f14-d9cafb3fda7d" providerId="ADAL" clId="{6F03EDC6-DE86-4BC4-BED0-FB07436C6BE6}" dt="2021-02-05T20:48:46.789" v="1882" actId="1076"/>
        <pc:sldMkLst>
          <pc:docMk/>
          <pc:sldMk cId="603690941" sldId="307"/>
        </pc:sldMkLst>
        <pc:spChg chg="mod">
          <ac:chgData name="Juan Alfonzo" userId="d55fecff-b583-4bc9-8f14-d9cafb3fda7d" providerId="ADAL" clId="{6F03EDC6-DE86-4BC4-BED0-FB07436C6BE6}" dt="2021-02-05T20:33:37.010" v="1358" actId="20577"/>
          <ac:spMkLst>
            <pc:docMk/>
            <pc:sldMk cId="603690941" sldId="307"/>
            <ac:spMk id="2" creationId="{10BDD7BB-1CCA-47AB-9BCF-B7967A9FA579}"/>
          </ac:spMkLst>
        </pc:spChg>
        <pc:spChg chg="del mod">
          <ac:chgData name="Juan Alfonzo" userId="d55fecff-b583-4bc9-8f14-d9cafb3fda7d" providerId="ADAL" clId="{6F03EDC6-DE86-4BC4-BED0-FB07436C6BE6}" dt="2021-02-05T20:45:25.744" v="1850"/>
          <ac:spMkLst>
            <pc:docMk/>
            <pc:sldMk cId="603690941" sldId="307"/>
            <ac:spMk id="3" creationId="{47BB9BA9-E27C-433D-BF3D-BA6F7070581A}"/>
          </ac:spMkLst>
        </pc:spChg>
        <pc:picChg chg="add mod">
          <ac:chgData name="Juan Alfonzo" userId="d55fecff-b583-4bc9-8f14-d9cafb3fda7d" providerId="ADAL" clId="{6F03EDC6-DE86-4BC4-BED0-FB07436C6BE6}" dt="2021-02-05T20:48:46.789" v="1882" actId="1076"/>
          <ac:picMkLst>
            <pc:docMk/>
            <pc:sldMk cId="603690941" sldId="307"/>
            <ac:picMk id="5" creationId="{254E011A-7C0F-4B49-BE25-693052B42D1E}"/>
          </ac:picMkLst>
        </pc:picChg>
        <pc:picChg chg="add mod">
          <ac:chgData name="Juan Alfonzo" userId="d55fecff-b583-4bc9-8f14-d9cafb3fda7d" providerId="ADAL" clId="{6F03EDC6-DE86-4BC4-BED0-FB07436C6BE6}" dt="2021-02-05T20:46:29.624" v="1853" actId="1076"/>
          <ac:picMkLst>
            <pc:docMk/>
            <pc:sldMk cId="603690941" sldId="307"/>
            <ac:picMk id="1026" creationId="{894C23D5-2DFE-4B2E-BA0B-856E85DE03DD}"/>
          </ac:picMkLst>
        </pc:picChg>
        <pc:picChg chg="add mod">
          <ac:chgData name="Juan Alfonzo" userId="d55fecff-b583-4bc9-8f14-d9cafb3fda7d" providerId="ADAL" clId="{6F03EDC6-DE86-4BC4-BED0-FB07436C6BE6}" dt="2021-02-05T20:48:44.362" v="1881" actId="1076"/>
          <ac:picMkLst>
            <pc:docMk/>
            <pc:sldMk cId="603690941" sldId="307"/>
            <ac:picMk id="1028" creationId="{F727B6DE-0AAC-470E-A7DE-F70B55A26B14}"/>
          </ac:picMkLst>
        </pc:picChg>
      </pc:sldChg>
    </pc:docChg>
  </pc:docChgLst>
  <pc:docChgLst>
    <pc:chgData name="Juan Alfonzo" userId="d55fecff-b583-4bc9-8f14-d9cafb3fda7d" providerId="ADAL" clId="{0FA9C363-D56D-4E5C-A3E3-2E934AECF32B}"/>
    <pc:docChg chg="custSel delSld modSld">
      <pc:chgData name="Juan Alfonzo" userId="d55fecff-b583-4bc9-8f14-d9cafb3fda7d" providerId="ADAL" clId="{0FA9C363-D56D-4E5C-A3E3-2E934AECF32B}" dt="2020-12-23T21:28:30" v="1" actId="47"/>
      <pc:docMkLst>
        <pc:docMk/>
      </pc:docMkLst>
      <pc:sldChg chg="modSp mod">
        <pc:chgData name="Juan Alfonzo" userId="d55fecff-b583-4bc9-8f14-d9cafb3fda7d" providerId="ADAL" clId="{0FA9C363-D56D-4E5C-A3E3-2E934AECF32B}" dt="2020-12-23T21:28:02.651" v="0" actId="313"/>
        <pc:sldMkLst>
          <pc:docMk/>
          <pc:sldMk cId="193143965" sldId="298"/>
        </pc:sldMkLst>
        <pc:spChg chg="mod">
          <ac:chgData name="Juan Alfonzo" userId="d55fecff-b583-4bc9-8f14-d9cafb3fda7d" providerId="ADAL" clId="{0FA9C363-D56D-4E5C-A3E3-2E934AECF32B}" dt="2020-12-23T21:28:02.651" v="0" actId="313"/>
          <ac:spMkLst>
            <pc:docMk/>
            <pc:sldMk cId="193143965" sldId="298"/>
            <ac:spMk id="3" creationId="{255E1F2F-E259-4EA8-9FFD-3A10AF541859}"/>
          </ac:spMkLst>
        </pc:spChg>
      </pc:sldChg>
      <pc:sldChg chg="del">
        <pc:chgData name="Juan Alfonzo" userId="d55fecff-b583-4bc9-8f14-d9cafb3fda7d" providerId="ADAL" clId="{0FA9C363-D56D-4E5C-A3E3-2E934AECF32B}" dt="2020-12-23T21:28:30" v="1" actId="47"/>
        <pc:sldMkLst>
          <pc:docMk/>
          <pc:sldMk cId="2933514334"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 name="Rectangle 71">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MaNGA Survey (@MaNGASurvey) | Twitter">
            <a:extLst>
              <a:ext uri="{FF2B5EF4-FFF2-40B4-BE49-F238E27FC236}">
                <a16:creationId xmlns:a16="http://schemas.microsoft.com/office/drawing/2014/main" id="{DCDAC289-8212-4FBF-8E36-B79292BBDE2F}"/>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5533" r="5534"/>
          <a:stretch/>
        </p:blipFill>
        <p:spPr bwMode="auto">
          <a:xfrm>
            <a:off x="-2" y="10"/>
            <a:ext cx="6099048" cy="685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NGA | SDSS">
            <a:extLst>
              <a:ext uri="{FF2B5EF4-FFF2-40B4-BE49-F238E27FC236}">
                <a16:creationId xmlns:a16="http://schemas.microsoft.com/office/drawing/2014/main" id="{E0927ACD-EDA6-428E-9117-B8C78E232FCA}"/>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l="26618" r="30093" b="-1"/>
          <a:stretch/>
        </p:blipFill>
        <p:spPr bwMode="auto">
          <a:xfrm>
            <a:off x="6102224" y="10"/>
            <a:ext cx="6089777"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07658" y="369090"/>
            <a:ext cx="10058400" cy="3566160"/>
          </a:xfrm>
        </p:spPr>
        <p:txBody>
          <a:bodyPr>
            <a:noAutofit/>
          </a:bodyPr>
          <a:lstStyle/>
          <a:p>
            <a:r>
              <a:rPr lang="en-US" sz="5400" dirty="0">
                <a:solidFill>
                  <a:srgbClr val="FFFFFF"/>
                </a:solidFill>
              </a:rPr>
              <a:t>Internal Kinematics of Galaxies in Relation to their Morphological Evolution Using MaNGA Survey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4645152"/>
            <a:ext cx="10058400" cy="1143000"/>
          </a:xfrm>
        </p:spPr>
        <p:txBody>
          <a:bodyPr>
            <a:normAutofit/>
          </a:bodyPr>
          <a:lstStyle/>
          <a:p>
            <a:r>
              <a:rPr lang="en-US" dirty="0">
                <a:solidFill>
                  <a:srgbClr val="FFFFFF"/>
                </a:solidFill>
              </a:rPr>
              <a:t>Juan Pablo Alfonzo</a:t>
            </a:r>
          </a:p>
          <a:p>
            <a:r>
              <a:rPr lang="en-US" dirty="0">
                <a:solidFill>
                  <a:srgbClr val="FFFFFF"/>
                </a:solidFill>
              </a:rPr>
              <a:t>Advisor: Dr. Mubdi Rahman</a:t>
            </a:r>
          </a:p>
        </p:txBody>
      </p:sp>
      <p:cxnSp>
        <p:nvCxnSpPr>
          <p:cNvPr id="198" name="Straight Connector 73">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9" name="Rectangle 75">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8FC23-ECA0-4738-9511-79C57C5AC50F}"/>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Thanks for Listening!</a:t>
            </a:r>
          </a:p>
        </p:txBody>
      </p:sp>
      <p:pic>
        <p:nvPicPr>
          <p:cNvPr id="7" name="Graphic 6" descr="Thumbs Up Sign">
            <a:extLst>
              <a:ext uri="{FF2B5EF4-FFF2-40B4-BE49-F238E27FC236}">
                <a16:creationId xmlns:a16="http://schemas.microsoft.com/office/drawing/2014/main" id="{DCD99B34-CFFC-4E72-992C-EF0121BF39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927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6942DB-5ABC-4A1E-A514-548CC5C02821}"/>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Research Goal</a:t>
            </a:r>
          </a:p>
        </p:txBody>
      </p:sp>
      <p:cxnSp>
        <p:nvCxnSpPr>
          <p:cNvPr id="37" name="Straight Connector 2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B1B6A0-077A-4FF0-BF00-37595E183AC3}"/>
              </a:ext>
            </a:extLst>
          </p:cNvPr>
          <p:cNvSpPr>
            <a:spLocks noGrp="1"/>
          </p:cNvSpPr>
          <p:nvPr>
            <p:ph idx="1"/>
          </p:nvPr>
        </p:nvSpPr>
        <p:spPr>
          <a:xfrm>
            <a:off x="878687" y="2510731"/>
            <a:ext cx="5977938" cy="4190131"/>
          </a:xfrm>
        </p:spPr>
        <p:txBody>
          <a:bodyPr>
            <a:normAutofit/>
          </a:bodyPr>
          <a:lstStyle/>
          <a:p>
            <a:pPr>
              <a:buFont typeface="Arial" panose="020B0604020202020204" pitchFamily="34" charset="0"/>
              <a:buChar char="•"/>
            </a:pPr>
            <a:r>
              <a:rPr lang="en-US" sz="1800" dirty="0">
                <a:solidFill>
                  <a:srgbClr val="FFFFFF"/>
                </a:solidFill>
              </a:rPr>
              <a:t>Studying internal kinematics between the 3 major types of galaxies</a:t>
            </a:r>
          </a:p>
          <a:p>
            <a:pPr lvl="1">
              <a:buFont typeface="Arial" panose="020B0604020202020204" pitchFamily="34" charset="0"/>
              <a:buChar char="•"/>
            </a:pPr>
            <a:r>
              <a:rPr lang="en-US" sz="1800" dirty="0">
                <a:solidFill>
                  <a:srgbClr val="FFFFFF"/>
                </a:solidFill>
              </a:rPr>
              <a:t>Star Forming Galaxies (SFGs)</a:t>
            </a:r>
          </a:p>
          <a:p>
            <a:pPr lvl="1">
              <a:buFont typeface="Arial" panose="020B0604020202020204" pitchFamily="34" charset="0"/>
              <a:buChar char="•"/>
            </a:pPr>
            <a:r>
              <a:rPr lang="en-US" sz="1800" dirty="0">
                <a:solidFill>
                  <a:srgbClr val="FFFFFF"/>
                </a:solidFill>
              </a:rPr>
              <a:t>Quiescent Galaxies (QGs)</a:t>
            </a:r>
          </a:p>
          <a:p>
            <a:pPr lvl="1">
              <a:buFont typeface="Arial" panose="020B0604020202020204" pitchFamily="34" charset="0"/>
              <a:buChar char="•"/>
            </a:pPr>
            <a:r>
              <a:rPr lang="en-US" sz="1800" dirty="0">
                <a:solidFill>
                  <a:srgbClr val="FFFFFF"/>
                </a:solidFill>
              </a:rPr>
              <a:t>Green Valley Galaxies (GVGs) </a:t>
            </a:r>
          </a:p>
          <a:p>
            <a:pPr>
              <a:buFont typeface="Arial" panose="020B0604020202020204" pitchFamily="34" charset="0"/>
              <a:buChar char="•"/>
            </a:pPr>
            <a:r>
              <a:rPr lang="en-US" sz="1800" dirty="0">
                <a:solidFill>
                  <a:srgbClr val="FFFFFF"/>
                </a:solidFill>
              </a:rPr>
              <a:t>What makes MaNGA Survey Unique?</a:t>
            </a:r>
          </a:p>
          <a:p>
            <a:pPr lvl="1">
              <a:buFont typeface="Arial" panose="020B0604020202020204" pitchFamily="34" charset="0"/>
              <a:buChar char="•"/>
            </a:pPr>
            <a:r>
              <a:rPr lang="en-US" sz="1800" dirty="0">
                <a:solidFill>
                  <a:srgbClr val="FFFFFF"/>
                </a:solidFill>
              </a:rPr>
              <a:t>Spectral Measurements </a:t>
            </a:r>
            <a:r>
              <a:rPr lang="en-US" sz="1800" b="1" dirty="0">
                <a:solidFill>
                  <a:srgbClr val="FFFFFF"/>
                </a:solidFill>
              </a:rPr>
              <a:t>across the face </a:t>
            </a:r>
            <a:r>
              <a:rPr lang="en-US" sz="1800" dirty="0">
                <a:solidFill>
                  <a:srgbClr val="FFFFFF"/>
                </a:solidFill>
              </a:rPr>
              <a:t>of 10,000 different galaxies at low red-shifts</a:t>
            </a:r>
          </a:p>
          <a:p>
            <a:pPr>
              <a:buFont typeface="Arial" panose="020B0604020202020204" pitchFamily="34" charset="0"/>
              <a:buChar char="•"/>
            </a:pPr>
            <a:r>
              <a:rPr lang="en-US" sz="2000" dirty="0">
                <a:solidFill>
                  <a:srgbClr val="FFFFFF"/>
                </a:solidFill>
              </a:rPr>
              <a:t>How are trends being studied?</a:t>
            </a:r>
          </a:p>
          <a:p>
            <a:pPr lvl="1">
              <a:buFont typeface="Arial" panose="020B0604020202020204" pitchFamily="34" charset="0"/>
              <a:buChar char="•"/>
            </a:pPr>
            <a:r>
              <a:rPr lang="en-US" sz="1800" dirty="0">
                <a:solidFill>
                  <a:srgbClr val="FFFFFF"/>
                </a:solidFill>
              </a:rPr>
              <a:t>Primary Component Analysis (PCA)</a:t>
            </a:r>
          </a:p>
          <a:p>
            <a:pPr>
              <a:buFont typeface="Arial" panose="020B0604020202020204" pitchFamily="34" charset="0"/>
              <a:buChar char="•"/>
            </a:pPr>
            <a:endParaRPr lang="en-US" sz="2000" dirty="0">
              <a:solidFill>
                <a:srgbClr val="FFFFFF"/>
              </a:solidFill>
            </a:endParaRPr>
          </a:p>
          <a:p>
            <a:pPr marL="201168" lvl="1" indent="0">
              <a:buNone/>
            </a:pPr>
            <a:endParaRPr lang="en-US" sz="1800" dirty="0">
              <a:solidFill>
                <a:srgbClr val="FFFFFF"/>
              </a:solidFill>
            </a:endParaRPr>
          </a:p>
        </p:txBody>
      </p:sp>
      <p:pic>
        <p:nvPicPr>
          <p:cNvPr id="13" name="Picture 12">
            <a:extLst>
              <a:ext uri="{FF2B5EF4-FFF2-40B4-BE49-F238E27FC236}">
                <a16:creationId xmlns:a16="http://schemas.microsoft.com/office/drawing/2014/main" id="{7A6EF6B6-445F-4D77-B766-436E4C447E7F}"/>
              </a:ext>
            </a:extLst>
          </p:cNvPr>
          <p:cNvPicPr>
            <a:picLocks noChangeAspect="1"/>
          </p:cNvPicPr>
          <p:nvPr/>
        </p:nvPicPr>
        <p:blipFill rotWithShape="1">
          <a:blip r:embed="rId2"/>
          <a:srcRect l="-351" r="15875"/>
          <a:stretch/>
        </p:blipFill>
        <p:spPr>
          <a:xfrm>
            <a:off x="6588807" y="3731346"/>
            <a:ext cx="5590103" cy="3126654"/>
          </a:xfrm>
          <a:prstGeom prst="rect">
            <a:avLst/>
          </a:prstGeom>
        </p:spPr>
      </p:pic>
      <p:pic>
        <p:nvPicPr>
          <p:cNvPr id="7" name="Picture 6">
            <a:extLst>
              <a:ext uri="{FF2B5EF4-FFF2-40B4-BE49-F238E27FC236}">
                <a16:creationId xmlns:a16="http://schemas.microsoft.com/office/drawing/2014/main" id="{1F063D0D-8F1D-4B18-BCA0-EB20DA956C74}"/>
              </a:ext>
            </a:extLst>
          </p:cNvPr>
          <p:cNvPicPr>
            <a:picLocks noChangeAspect="1"/>
          </p:cNvPicPr>
          <p:nvPr/>
        </p:nvPicPr>
        <p:blipFill rotWithShape="1">
          <a:blip r:embed="rId3"/>
          <a:srcRect t="13238" r="-2" b="11191"/>
          <a:stretch/>
        </p:blipFill>
        <p:spPr>
          <a:xfrm>
            <a:off x="7598813" y="0"/>
            <a:ext cx="4580097" cy="3383280"/>
          </a:xfrm>
          <a:prstGeom prst="rect">
            <a:avLst/>
          </a:prstGeom>
        </p:spPr>
      </p:pic>
      <p:sp>
        <p:nvSpPr>
          <p:cNvPr id="17" name="TextBox 16">
            <a:extLst>
              <a:ext uri="{FF2B5EF4-FFF2-40B4-BE49-F238E27FC236}">
                <a16:creationId xmlns:a16="http://schemas.microsoft.com/office/drawing/2014/main" id="{DBAF561D-A0E2-4BBE-9AD3-8093AD6FB596}"/>
              </a:ext>
            </a:extLst>
          </p:cNvPr>
          <p:cNvSpPr txBox="1"/>
          <p:nvPr/>
        </p:nvSpPr>
        <p:spPr>
          <a:xfrm>
            <a:off x="8920739" y="3434897"/>
            <a:ext cx="926238" cy="261610"/>
          </a:xfrm>
          <a:prstGeom prst="rect">
            <a:avLst/>
          </a:prstGeom>
          <a:noFill/>
        </p:spPr>
        <p:txBody>
          <a:bodyPr wrap="square" rtlCol="0">
            <a:spAutoFit/>
          </a:bodyPr>
          <a:lstStyle/>
          <a:p>
            <a:r>
              <a:rPr lang="en-US" sz="1100" dirty="0"/>
              <a:t>Source: [1]</a:t>
            </a:r>
          </a:p>
        </p:txBody>
      </p:sp>
    </p:spTree>
    <p:extLst>
      <p:ext uri="{BB962C8B-B14F-4D97-AF65-F5344CB8AC3E}">
        <p14:creationId xmlns:p14="http://schemas.microsoft.com/office/powerpoint/2010/main" val="437347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2" name="Rectangle 30">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F18C3-98D4-4BBA-A61A-A751E27B5859}"/>
              </a:ext>
            </a:extLst>
          </p:cNvPr>
          <p:cNvSpPr>
            <a:spLocks noGrp="1"/>
          </p:cNvSpPr>
          <p:nvPr>
            <p:ph type="title"/>
          </p:nvPr>
        </p:nvSpPr>
        <p:spPr>
          <a:xfrm>
            <a:off x="948648" y="1419273"/>
            <a:ext cx="3153580" cy="2716500"/>
          </a:xfrm>
        </p:spPr>
        <p:txBody>
          <a:bodyPr vert="horz" lIns="91440" tIns="45720" rIns="91440" bIns="45720" rtlCol="0" anchor="b">
            <a:normAutofit/>
          </a:bodyPr>
          <a:lstStyle/>
          <a:p>
            <a:r>
              <a:rPr lang="en-US" sz="2800" dirty="0">
                <a:solidFill>
                  <a:schemeClr val="tx1"/>
                </a:solidFill>
              </a:rPr>
              <a:t>Classification 1: Log SFR vs Log Mass</a:t>
            </a:r>
          </a:p>
        </p:txBody>
      </p:sp>
      <p:cxnSp>
        <p:nvCxnSpPr>
          <p:cNvPr id="43" name="Straight Connector 32">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E4AFF8A-1B62-494D-A427-BF756A34BBFB}"/>
              </a:ext>
            </a:extLst>
          </p:cNvPr>
          <p:cNvSpPr txBox="1"/>
          <p:nvPr/>
        </p:nvSpPr>
        <p:spPr>
          <a:xfrm>
            <a:off x="948648" y="2978254"/>
            <a:ext cx="3153580" cy="2444238"/>
          </a:xfrm>
          <a:prstGeom prst="rect">
            <a:avLst/>
          </a:prstGeom>
        </p:spPr>
        <p:txBody>
          <a:bodyPr vert="horz" lIns="0" tIns="45720" rIns="0" bIns="45720" rtlCol="0">
            <a:normAutofit/>
          </a:bodyPr>
          <a:lstStyle/>
          <a:p>
            <a:pPr>
              <a:spcAft>
                <a:spcPts val="600"/>
              </a:spcAft>
              <a:buFont typeface="Calibri" panose="020F0502020204030204" pitchFamily="34" charset="0"/>
            </a:pPr>
            <a:endParaRPr lang="en-US" sz="1600" dirty="0"/>
          </a:p>
        </p:txBody>
      </p:sp>
      <p:pic>
        <p:nvPicPr>
          <p:cNvPr id="11" name="Picture 10" descr="Chart, scatter chart&#10;&#10;Description automatically generated">
            <a:extLst>
              <a:ext uri="{FF2B5EF4-FFF2-40B4-BE49-F238E27FC236}">
                <a16:creationId xmlns:a16="http://schemas.microsoft.com/office/drawing/2014/main" id="{256FF1F0-8FCB-412A-B230-03F8A04FAEC9}"/>
              </a:ext>
            </a:extLst>
          </p:cNvPr>
          <p:cNvPicPr>
            <a:picLocks noChangeAspect="1"/>
          </p:cNvPicPr>
          <p:nvPr/>
        </p:nvPicPr>
        <p:blipFill>
          <a:blip r:embed="rId2"/>
          <a:stretch>
            <a:fillRect/>
          </a:stretch>
        </p:blipFill>
        <p:spPr>
          <a:xfrm>
            <a:off x="5803860" y="111979"/>
            <a:ext cx="4842367" cy="3317021"/>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ED6D920D-4CDE-4324-9331-D826EA7829D7}"/>
              </a:ext>
            </a:extLst>
          </p:cNvPr>
          <p:cNvPicPr>
            <a:picLocks noChangeAspect="1"/>
          </p:cNvPicPr>
          <p:nvPr/>
        </p:nvPicPr>
        <p:blipFill>
          <a:blip r:embed="rId3"/>
          <a:stretch>
            <a:fillRect/>
          </a:stretch>
        </p:blipFill>
        <p:spPr>
          <a:xfrm>
            <a:off x="5276677" y="3540979"/>
            <a:ext cx="6207849" cy="2405540"/>
          </a:xfrm>
          <a:prstGeom prst="rect">
            <a:avLst/>
          </a:prstGeom>
        </p:spPr>
      </p:pic>
      <p:sp>
        <p:nvSpPr>
          <p:cNvPr id="44" name="Rectangle 34">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a:extLst>
              <a:ext uri="{FF2B5EF4-FFF2-40B4-BE49-F238E27FC236}">
                <a16:creationId xmlns:a16="http://schemas.microsoft.com/office/drawing/2014/main" id="{A0719D37-3777-4B6A-9268-55CA0EC4A28B}"/>
              </a:ext>
            </a:extLst>
          </p:cNvPr>
          <p:cNvSpPr txBox="1"/>
          <p:nvPr/>
        </p:nvSpPr>
        <p:spPr>
          <a:xfrm>
            <a:off x="10646227" y="5987064"/>
            <a:ext cx="906284" cy="230832"/>
          </a:xfrm>
          <a:prstGeom prst="rect">
            <a:avLst/>
          </a:prstGeom>
          <a:noFill/>
        </p:spPr>
        <p:txBody>
          <a:bodyPr wrap="square" rtlCol="0">
            <a:spAutoFit/>
          </a:bodyPr>
          <a:lstStyle/>
          <a:p>
            <a:r>
              <a:rPr lang="en-US" sz="900" dirty="0">
                <a:solidFill>
                  <a:schemeClr val="bg1"/>
                </a:solidFill>
              </a:rPr>
              <a:t>Source: [2]</a:t>
            </a:r>
          </a:p>
        </p:txBody>
      </p:sp>
    </p:spTree>
    <p:extLst>
      <p:ext uri="{BB962C8B-B14F-4D97-AF65-F5344CB8AC3E}">
        <p14:creationId xmlns:p14="http://schemas.microsoft.com/office/powerpoint/2010/main" val="23441814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Picture 5" descr="Graphical user interface, chart, scatter chart&#10;&#10;Description automatically generated">
            <a:extLst>
              <a:ext uri="{FF2B5EF4-FFF2-40B4-BE49-F238E27FC236}">
                <a16:creationId xmlns:a16="http://schemas.microsoft.com/office/drawing/2014/main" id="{C283AA60-4761-4BB9-88E2-CED182DD486D}"/>
              </a:ext>
            </a:extLst>
          </p:cNvPr>
          <p:cNvPicPr>
            <a:picLocks noChangeAspect="1"/>
          </p:cNvPicPr>
          <p:nvPr/>
        </p:nvPicPr>
        <p:blipFill rotWithShape="1">
          <a:blip r:embed="rId2"/>
          <a:srcRect l="241" r="-963" b="2"/>
          <a:stretch/>
        </p:blipFill>
        <p:spPr>
          <a:xfrm>
            <a:off x="395307" y="1086714"/>
            <a:ext cx="6827229" cy="5049753"/>
          </a:xfrm>
          <a:prstGeom prst="rect">
            <a:avLst/>
          </a:prstGeom>
        </p:spPr>
      </p:pic>
      <p:sp>
        <p:nvSpPr>
          <p:cNvPr id="30" name="Rectangle 29">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E99CD8-3961-4436-8E34-B66F7FE60954}"/>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100">
                <a:solidFill>
                  <a:srgbClr val="FFFFFF"/>
                </a:solidFill>
              </a:rPr>
              <a:t>Classification 2: Clustering Algorithms  </a:t>
            </a:r>
            <a:endParaRPr lang="en-US" sz="4100" dirty="0">
              <a:solidFill>
                <a:srgbClr val="FFFFFF"/>
              </a:solidFill>
            </a:endParaRPr>
          </a:p>
        </p:txBody>
      </p:sp>
      <p:cxnSp>
        <p:nvCxnSpPr>
          <p:cNvPr id="32" name="Straight Connector 31">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0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2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B7852B2C-B2E4-4973-9073-DDEAD55328FB}"/>
              </a:ext>
            </a:extLst>
          </p:cNvPr>
          <p:cNvPicPr>
            <a:picLocks noChangeAspect="1"/>
          </p:cNvPicPr>
          <p:nvPr/>
        </p:nvPicPr>
        <p:blipFill>
          <a:blip r:embed="rId2"/>
          <a:stretch>
            <a:fillRect/>
          </a:stretch>
        </p:blipFill>
        <p:spPr>
          <a:xfrm>
            <a:off x="2035413" y="92285"/>
            <a:ext cx="8121174" cy="4913310"/>
          </a:xfrm>
          <a:prstGeom prst="rect">
            <a:avLst/>
          </a:prstGeom>
        </p:spPr>
      </p:pic>
      <p:sp>
        <p:nvSpPr>
          <p:cNvPr id="56" name="Rectangle 2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C35F59-5E34-4D85-9F7E-3EC622775D30}"/>
              </a:ext>
            </a:extLst>
          </p:cNvPr>
          <p:cNvSpPr>
            <a:spLocks noGrp="1"/>
          </p:cNvSpPr>
          <p:nvPr>
            <p:ph type="title"/>
          </p:nvPr>
        </p:nvSpPr>
        <p:spPr>
          <a:xfrm>
            <a:off x="632900" y="4932610"/>
            <a:ext cx="7330353" cy="1541176"/>
          </a:xfrm>
        </p:spPr>
        <p:txBody>
          <a:bodyPr vert="horz" lIns="91440" tIns="45720" rIns="91440" bIns="45720" rtlCol="0" anchor="ctr">
            <a:normAutofit/>
          </a:bodyPr>
          <a:lstStyle/>
          <a:p>
            <a:pPr algn="r"/>
            <a:r>
              <a:rPr lang="en-US" sz="4800" dirty="0">
                <a:solidFill>
                  <a:srgbClr val="FFFFFF"/>
                </a:solidFill>
              </a:rPr>
              <a:t>Classification 3: Gaussian Distributions </a:t>
            </a:r>
          </a:p>
        </p:txBody>
      </p:sp>
      <p:cxnSp>
        <p:nvCxnSpPr>
          <p:cNvPr id="57" name="Straight Connector 2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F1EED90-0288-4860-875D-7098717402E7}"/>
              </a:ext>
            </a:extLst>
          </p:cNvPr>
          <p:cNvSpPr txBox="1"/>
          <p:nvPr/>
        </p:nvSpPr>
        <p:spPr>
          <a:xfrm>
            <a:off x="11375473" y="6596390"/>
            <a:ext cx="906010" cy="261610"/>
          </a:xfrm>
          <a:prstGeom prst="rect">
            <a:avLst/>
          </a:prstGeom>
          <a:noFill/>
        </p:spPr>
        <p:txBody>
          <a:bodyPr wrap="square" rtlCol="0">
            <a:spAutoFit/>
          </a:bodyPr>
          <a:lstStyle/>
          <a:p>
            <a:r>
              <a:rPr lang="en-US" sz="1100" dirty="0">
                <a:solidFill>
                  <a:schemeClr val="bg1"/>
                </a:solidFill>
              </a:rPr>
              <a:t>Source: [3]</a:t>
            </a:r>
          </a:p>
        </p:txBody>
      </p:sp>
    </p:spTree>
    <p:extLst>
      <p:ext uri="{BB962C8B-B14F-4D97-AF65-F5344CB8AC3E}">
        <p14:creationId xmlns:p14="http://schemas.microsoft.com/office/powerpoint/2010/main" val="51473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D7BB-1CCA-47AB-9BCF-B7967A9FA579}"/>
              </a:ext>
            </a:extLst>
          </p:cNvPr>
          <p:cNvSpPr>
            <a:spLocks noGrp="1"/>
          </p:cNvSpPr>
          <p:nvPr>
            <p:ph type="title"/>
          </p:nvPr>
        </p:nvSpPr>
        <p:spPr/>
        <p:txBody>
          <a:bodyPr/>
          <a:lstStyle/>
          <a:p>
            <a:r>
              <a:rPr lang="en-US" dirty="0"/>
              <a:t>Crash Course in PCA</a:t>
            </a:r>
          </a:p>
        </p:txBody>
      </p:sp>
      <p:pic>
        <p:nvPicPr>
          <p:cNvPr id="1026" name="Picture 2" descr="Image result for pca">
            <a:extLst>
              <a:ext uri="{FF2B5EF4-FFF2-40B4-BE49-F238E27FC236}">
                <a16:creationId xmlns:a16="http://schemas.microsoft.com/office/drawing/2014/main" id="{894C23D5-2DFE-4B2E-BA0B-856E85DE03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947" y="2286461"/>
            <a:ext cx="475297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ca">
            <a:extLst>
              <a:ext uri="{FF2B5EF4-FFF2-40B4-BE49-F238E27FC236}">
                <a16:creationId xmlns:a16="http://schemas.microsoft.com/office/drawing/2014/main" id="{F727B6DE-0AAC-470E-A7DE-F70B55A26B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2" t="1571" r="2275" b="2488"/>
          <a:stretch/>
        </p:blipFill>
        <p:spPr bwMode="auto">
          <a:xfrm>
            <a:off x="7464491" y="2164288"/>
            <a:ext cx="4338734" cy="381622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Arrow Right with solid fill">
            <a:extLst>
              <a:ext uri="{FF2B5EF4-FFF2-40B4-BE49-F238E27FC236}">
                <a16:creationId xmlns:a16="http://schemas.microsoft.com/office/drawing/2014/main" id="{254E011A-7C0F-4B49-BE25-693052B42D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4413" y="2894046"/>
            <a:ext cx="1824134" cy="1824134"/>
          </a:xfrm>
          <a:prstGeom prst="rect">
            <a:avLst/>
          </a:prstGeom>
        </p:spPr>
      </p:pic>
    </p:spTree>
    <p:extLst>
      <p:ext uri="{BB962C8B-B14F-4D97-AF65-F5344CB8AC3E}">
        <p14:creationId xmlns:p14="http://schemas.microsoft.com/office/powerpoint/2010/main" val="60369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0" name="Straight Connector 8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2" name="Rectangle 91">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0B7F6-7EC7-4F89-887D-254DBB6CCEB6}"/>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Preliminary PCA Analysis</a:t>
            </a:r>
          </a:p>
        </p:txBody>
      </p:sp>
      <p:pic>
        <p:nvPicPr>
          <p:cNvPr id="4" name="Picture 3" descr="Chart, bar chart&#10;&#10;Description automatically generated">
            <a:extLst>
              <a:ext uri="{FF2B5EF4-FFF2-40B4-BE49-F238E27FC236}">
                <a16:creationId xmlns:a16="http://schemas.microsoft.com/office/drawing/2014/main" id="{145941F5-586B-4D29-97A9-C4F9BFC14D2C}"/>
              </a:ext>
            </a:extLst>
          </p:cNvPr>
          <p:cNvPicPr>
            <a:picLocks noChangeAspect="1"/>
          </p:cNvPicPr>
          <p:nvPr/>
        </p:nvPicPr>
        <p:blipFill>
          <a:blip r:embed="rId2"/>
          <a:stretch>
            <a:fillRect/>
          </a:stretch>
        </p:blipFill>
        <p:spPr>
          <a:xfrm>
            <a:off x="721086" y="259776"/>
            <a:ext cx="4492146" cy="4469686"/>
          </a:xfrm>
          <a:prstGeom prst="rect">
            <a:avLst/>
          </a:prstGeom>
        </p:spPr>
      </p:pic>
      <p:pic>
        <p:nvPicPr>
          <p:cNvPr id="5" name="Picture 4" descr="Chart, line chart&#10;&#10;Description automatically generated">
            <a:extLst>
              <a:ext uri="{FF2B5EF4-FFF2-40B4-BE49-F238E27FC236}">
                <a16:creationId xmlns:a16="http://schemas.microsoft.com/office/drawing/2014/main" id="{3E96EC4E-197F-4ABB-A33D-5ED989951CB3}"/>
              </a:ext>
            </a:extLst>
          </p:cNvPr>
          <p:cNvPicPr>
            <a:picLocks noChangeAspect="1"/>
          </p:cNvPicPr>
          <p:nvPr/>
        </p:nvPicPr>
        <p:blipFill rotWithShape="1">
          <a:blip r:embed="rId3"/>
          <a:srcRect l="7726" t="7321" r="8787" b="5743"/>
          <a:stretch/>
        </p:blipFill>
        <p:spPr>
          <a:xfrm>
            <a:off x="5374053" y="770026"/>
            <a:ext cx="6817947" cy="3567551"/>
          </a:xfrm>
          <a:prstGeom prst="rect">
            <a:avLst/>
          </a:prstGeom>
        </p:spPr>
      </p:pic>
      <p:cxnSp>
        <p:nvCxnSpPr>
          <p:cNvPr id="94" name="Straight Connector 93">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40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3693E4-CC31-429B-A699-B355C1DBE6E6}"/>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Future Research Plan </a:t>
            </a:r>
          </a:p>
        </p:txBody>
      </p:sp>
      <p:sp>
        <p:nvSpPr>
          <p:cNvPr id="3" name="Content Placeholder 2">
            <a:extLst>
              <a:ext uri="{FF2B5EF4-FFF2-40B4-BE49-F238E27FC236}">
                <a16:creationId xmlns:a16="http://schemas.microsoft.com/office/drawing/2014/main" id="{B471B0C8-0A05-49E1-AF96-127B2B2B99C8}"/>
              </a:ext>
            </a:extLst>
          </p:cNvPr>
          <p:cNvSpPr>
            <a:spLocks noGrp="1"/>
          </p:cNvSpPr>
          <p:nvPr>
            <p:ph idx="1"/>
          </p:nvPr>
        </p:nvSpPr>
        <p:spPr>
          <a:xfrm>
            <a:off x="5287942" y="1529627"/>
            <a:ext cx="5923721" cy="5646208"/>
          </a:xfrm>
        </p:spPr>
        <p:txBody>
          <a:bodyPr anchor="ctr">
            <a:normAutofit/>
          </a:bodyPr>
          <a:lstStyle/>
          <a:p>
            <a:pPr>
              <a:lnSpc>
                <a:spcPct val="90000"/>
              </a:lnSpc>
              <a:buFont typeface="Arial" panose="020B0604020202020204" pitchFamily="34" charset="0"/>
              <a:buChar char="•"/>
            </a:pPr>
            <a:r>
              <a:rPr lang="en-US" sz="2200"/>
              <a:t>Improve on profile plot shown in previous slide</a:t>
            </a:r>
          </a:p>
          <a:p>
            <a:pPr lvl="1">
              <a:lnSpc>
                <a:spcPct val="90000"/>
              </a:lnSpc>
              <a:buFont typeface="Arial" panose="020B0604020202020204" pitchFamily="34" charset="0"/>
              <a:buChar char="•"/>
            </a:pPr>
            <a:r>
              <a:rPr lang="en-US" sz="2200"/>
              <a:t>Bootstrap the PCA to get measure of how it reacts to noise and give us an error measurement</a:t>
            </a:r>
          </a:p>
          <a:p>
            <a:pPr lvl="1">
              <a:lnSpc>
                <a:spcPct val="90000"/>
              </a:lnSpc>
              <a:buFont typeface="Arial" panose="020B0604020202020204" pitchFamily="34" charset="0"/>
              <a:buChar char="•"/>
            </a:pPr>
            <a:r>
              <a:rPr lang="en-US" sz="2200"/>
              <a:t>Feed PCA various pixel maps from various galaxies at once</a:t>
            </a:r>
          </a:p>
          <a:p>
            <a:pPr lvl="1">
              <a:lnSpc>
                <a:spcPct val="90000"/>
              </a:lnSpc>
              <a:buFont typeface="Arial" panose="020B0604020202020204" pitchFamily="34" charset="0"/>
              <a:buChar char="•"/>
            </a:pPr>
            <a:r>
              <a:rPr lang="en-US" sz="2200"/>
              <a:t>Add in non pixel specific data (Mass, SFR, Effective radius, etc.)</a:t>
            </a:r>
          </a:p>
          <a:p>
            <a:pPr>
              <a:lnSpc>
                <a:spcPct val="90000"/>
              </a:lnSpc>
              <a:buFont typeface="Arial" panose="020B0604020202020204" pitchFamily="34" charset="0"/>
              <a:buChar char="•"/>
            </a:pPr>
            <a:r>
              <a:rPr lang="en-GB" sz="2200"/>
              <a:t>Taking the PC vectors and changing them into the basis on the original pictures of the galaxies taken by MaNGA</a:t>
            </a:r>
          </a:p>
          <a:p>
            <a:pPr>
              <a:lnSpc>
                <a:spcPct val="90000"/>
              </a:lnSpc>
              <a:buFont typeface="Arial" panose="020B0604020202020204" pitchFamily="34" charset="0"/>
              <a:buChar char="•"/>
            </a:pPr>
            <a:r>
              <a:rPr lang="en-GB" sz="2200"/>
              <a:t>The most meaningful part of the project will come in trying to explain the trends that emerge during this phase of the project in terms of physical phenomenon and the laws that govern them</a:t>
            </a:r>
            <a:endParaRPr lang="en-US" sz="2200"/>
          </a:p>
          <a:p>
            <a:pPr marL="201168" lvl="1" indent="0">
              <a:lnSpc>
                <a:spcPct val="90000"/>
              </a:lnSpc>
              <a:buNone/>
            </a:pPr>
            <a:endParaRPr lang="en-US" sz="2200"/>
          </a:p>
          <a:p>
            <a:pPr marL="201168" lvl="1" indent="0">
              <a:lnSpc>
                <a:spcPct val="90000"/>
              </a:lnSpc>
              <a:buNone/>
            </a:pPr>
            <a:endParaRPr lang="en-US" sz="2200"/>
          </a:p>
          <a:p>
            <a:pPr lvl="1">
              <a:lnSpc>
                <a:spcPct val="90000"/>
              </a:lnSpc>
              <a:buFont typeface="Arial" panose="020B0604020202020204" pitchFamily="34" charset="0"/>
              <a:buChar char="•"/>
            </a:pPr>
            <a:endParaRPr lang="en-US" sz="2200"/>
          </a:p>
          <a:p>
            <a:pPr lvl="1">
              <a:lnSpc>
                <a:spcPct val="90000"/>
              </a:lnSpc>
              <a:buFont typeface="Arial" panose="020B0604020202020204" pitchFamily="34" charset="0"/>
              <a:buChar char="•"/>
            </a:pPr>
            <a:endParaRPr lang="en-US" sz="2200"/>
          </a:p>
          <a:p>
            <a:pPr marL="0" indent="0">
              <a:lnSpc>
                <a:spcPct val="90000"/>
              </a:lnSpc>
              <a:buNone/>
            </a:pPr>
            <a:endParaRPr lang="en-US" sz="2200" dirty="0"/>
          </a:p>
        </p:txBody>
      </p:sp>
    </p:spTree>
    <p:extLst>
      <p:ext uri="{BB962C8B-B14F-4D97-AF65-F5344CB8AC3E}">
        <p14:creationId xmlns:p14="http://schemas.microsoft.com/office/powerpoint/2010/main" val="283864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45F9-E07D-4977-A639-2B790A0B803A}"/>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38C274B9-CCC1-4E8B-8A56-E3DF9E3D56FF}"/>
              </a:ext>
            </a:extLst>
          </p:cNvPr>
          <p:cNvSpPr>
            <a:spLocks noGrp="1"/>
          </p:cNvSpPr>
          <p:nvPr>
            <p:ph idx="1"/>
          </p:nvPr>
        </p:nvSpPr>
        <p:spPr/>
        <p:txBody>
          <a:bodyPr>
            <a:normAutofit/>
          </a:bodyPr>
          <a:lstStyle/>
          <a:p>
            <a:r>
              <a:rPr lang="en-US" sz="1400" dirty="0"/>
              <a:t>[1] </a:t>
            </a:r>
            <a:r>
              <a:rPr lang="en-GB" sz="1400" b="0" i="0" dirty="0">
                <a:effectLst/>
                <a:latin typeface="Arial" panose="020B0604020202020204" pitchFamily="34" charset="0"/>
              </a:rPr>
              <a:t>Sebastian F. Sanchez. Spatially-Resolved Spectroscopic Properties of Low-Redshift Star-Forming Galaxies. Annual Review of Astronomy and Astrophysics, 58, 2020.</a:t>
            </a:r>
          </a:p>
          <a:p>
            <a:r>
              <a:rPr lang="en-GB" sz="1400" dirty="0">
                <a:latin typeface="Arial" panose="020B0604020202020204" pitchFamily="34" charset="0"/>
              </a:rPr>
              <a:t>[2] </a:t>
            </a:r>
            <a:r>
              <a:rPr lang="en-US" sz="1400" b="0" i="0" dirty="0">
                <a:effectLst/>
                <a:latin typeface="Arial" panose="020B0604020202020204" pitchFamily="34" charset="0"/>
              </a:rPr>
              <a:t>Brian Cherinka, Brett H. Andrews, Jose Sanchez-Gallego, Joel Brownstein, Maria Argudo-Fernandez, Michael Blanton, Kevin Bundy, Amy Jones, Karen Masters, David R. Law, Kate Rowlands, Anne-Marie Weijmans, Kyle Westfall, and Renbin Yan. Marvin: A Tool Kit for Streamlined Access and Visualization of the SDSS-IV MaNGA Data Set. , 158(2):74, Aug 2019.</a:t>
            </a:r>
          </a:p>
          <a:p>
            <a:r>
              <a:rPr lang="en-US" sz="1400" dirty="0">
                <a:latin typeface="Arial" panose="020B0604020202020204" pitchFamily="34" charset="0"/>
              </a:rPr>
              <a:t>[3] </a:t>
            </a:r>
            <a:r>
              <a:rPr lang="en-GB" sz="1400" b="0" i="0" dirty="0">
                <a:effectLst/>
                <a:latin typeface="Arial" panose="020B0604020202020204" pitchFamily="34" charset="0"/>
              </a:rPr>
              <a:t>Ignacio Ferreras James Angthopo and Joseph Silk. Exploring a new definition of the green valley and its implications. Monthly Notices of the Royal Astronomical Society, 488, 2019.</a:t>
            </a:r>
            <a:endParaRPr lang="en-US" sz="1400" dirty="0"/>
          </a:p>
          <a:p>
            <a:endParaRPr lang="en-US" sz="1400" dirty="0"/>
          </a:p>
        </p:txBody>
      </p:sp>
    </p:spTree>
    <p:extLst>
      <p:ext uri="{BB962C8B-B14F-4D97-AF65-F5344CB8AC3E}">
        <p14:creationId xmlns:p14="http://schemas.microsoft.com/office/powerpoint/2010/main" val="27609779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103</TotalTime>
  <Words>372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Internal Kinematics of Galaxies in Relation to their Morphological Evolution Using MaNGA Survey</vt:lpstr>
      <vt:lpstr>Research Goal</vt:lpstr>
      <vt:lpstr>Classification 1: Log SFR vs Log Mass</vt:lpstr>
      <vt:lpstr>Classification 2: Clustering Algorithms  </vt:lpstr>
      <vt:lpstr>Classification 3: Gaussian Distributions </vt:lpstr>
      <vt:lpstr>Crash Course in PCA</vt:lpstr>
      <vt:lpstr>Preliminary PCA Analysis</vt:lpstr>
      <vt:lpstr>Future Research Plan </vt:lpstr>
      <vt:lpstr>Sources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Kinematics of Galaxies in Relation to their Morphological Evolution Using MaNGA Survey</dc:title>
  <dc:creator>Juan Pablo Alfonzo</dc:creator>
  <cp:lastModifiedBy>Juan Alfonzo</cp:lastModifiedBy>
  <cp:revision>2</cp:revision>
  <dcterms:created xsi:type="dcterms:W3CDTF">2020-12-23T21:23:59Z</dcterms:created>
  <dcterms:modified xsi:type="dcterms:W3CDTF">2021-02-12T19:55:46Z</dcterms:modified>
</cp:coreProperties>
</file>