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4096" r:id="rId5"/>
    <p:sldMasterId id="2147484118" r:id="rId6"/>
  </p:sldMasterIdLst>
  <p:notesMasterIdLst>
    <p:notesMasterId r:id="rId37"/>
  </p:notesMasterIdLst>
  <p:handoutMasterIdLst>
    <p:handoutMasterId r:id="rId38"/>
  </p:handoutMasterIdLst>
  <p:sldIdLst>
    <p:sldId id="257" r:id="rId7"/>
    <p:sldId id="1629" r:id="rId8"/>
    <p:sldId id="1630" r:id="rId9"/>
    <p:sldId id="1631" r:id="rId10"/>
    <p:sldId id="1632" r:id="rId11"/>
    <p:sldId id="1648" r:id="rId12"/>
    <p:sldId id="1647" r:id="rId13"/>
    <p:sldId id="1633" r:id="rId14"/>
    <p:sldId id="1634" r:id="rId15"/>
    <p:sldId id="1653" r:id="rId16"/>
    <p:sldId id="1654" r:id="rId17"/>
    <p:sldId id="1655" r:id="rId18"/>
    <p:sldId id="1635" r:id="rId19"/>
    <p:sldId id="1636" r:id="rId20"/>
    <p:sldId id="1649" r:id="rId21"/>
    <p:sldId id="1650" r:id="rId22"/>
    <p:sldId id="1637" r:id="rId23"/>
    <p:sldId id="1638" r:id="rId24"/>
    <p:sldId id="1651" r:id="rId25"/>
    <p:sldId id="1639" r:id="rId26"/>
    <p:sldId id="1640" r:id="rId27"/>
    <p:sldId id="1641" r:id="rId28"/>
    <p:sldId id="1642" r:id="rId29"/>
    <p:sldId id="1645" r:id="rId30"/>
    <p:sldId id="1643" r:id="rId31"/>
    <p:sldId id="1646" r:id="rId32"/>
    <p:sldId id="1644" r:id="rId33"/>
    <p:sldId id="1652" r:id="rId34"/>
    <p:sldId id="1619" r:id="rId35"/>
    <p:sldId id="260" r:id="rId36"/>
  </p:sldIdLst>
  <p:sldSz cx="12192000" cy="6858000"/>
  <p:notesSz cx="6797675" cy="9928225"/>
  <p:custDataLst>
    <p:tags r:id="rId39"/>
  </p:custDataLst>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Arial"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charset="0"/>
      </a:defRPr>
    </a:lvl5pPr>
    <a:lvl6pPr marL="2286000" algn="l" defTabSz="914400" rtl="0" eaLnBrk="1" latinLnBrk="0" hangingPunct="1">
      <a:defRPr sz="2400" kern="1200">
        <a:solidFill>
          <a:schemeClr val="tx1"/>
        </a:solidFill>
        <a:latin typeface="Times New Roman" pitchFamily="18" charset="0"/>
        <a:ea typeface="+mn-ea"/>
        <a:cs typeface="Arial" charset="0"/>
      </a:defRPr>
    </a:lvl6pPr>
    <a:lvl7pPr marL="2743200" algn="l" defTabSz="914400" rtl="0" eaLnBrk="1" latinLnBrk="0" hangingPunct="1">
      <a:defRPr sz="2400" kern="1200">
        <a:solidFill>
          <a:schemeClr val="tx1"/>
        </a:solidFill>
        <a:latin typeface="Times New Roman" pitchFamily="18" charset="0"/>
        <a:ea typeface="+mn-ea"/>
        <a:cs typeface="Arial" charset="0"/>
      </a:defRPr>
    </a:lvl7pPr>
    <a:lvl8pPr marL="3200400" algn="l" defTabSz="914400" rtl="0" eaLnBrk="1" latinLnBrk="0" hangingPunct="1">
      <a:defRPr sz="2400" kern="1200">
        <a:solidFill>
          <a:schemeClr val="tx1"/>
        </a:solidFill>
        <a:latin typeface="Times New Roman" pitchFamily="18" charset="0"/>
        <a:ea typeface="+mn-ea"/>
        <a:cs typeface="Arial" charset="0"/>
      </a:defRPr>
    </a:lvl8pPr>
    <a:lvl9pPr marL="3657600" algn="l" defTabSz="914400" rtl="0" eaLnBrk="1" latinLnBrk="0" hangingPunct="1">
      <a:defRPr sz="2400" kern="1200">
        <a:solidFill>
          <a:schemeClr val="tx1"/>
        </a:solidFill>
        <a:latin typeface="Times New Roman" pitchFamily="18" charset="0"/>
        <a:ea typeface="+mn-ea"/>
        <a:cs typeface="Arial" charset="0"/>
      </a:defRPr>
    </a:lvl9pPr>
  </p:defaultTextStyle>
  <p:extLst>
    <p:ext uri="{EFAFB233-063F-42B5-8137-9DF3F51BA10A}">
      <p15:sldGuideLst xmlns:p15="http://schemas.microsoft.com/office/powerpoint/2012/main">
        <p15:guide id="1" orient="horz" pos="1570" userDrawn="1">
          <p15:clr>
            <a:srgbClr val="A4A3A4"/>
          </p15:clr>
        </p15:guide>
        <p15:guide id="2" pos="1753" userDrawn="1">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emedios, Raul (Madrid)" initials="RR(" lastIdx="13" clrIdx="0">
    <p:extLst>
      <p:ext uri="{19B8F6BF-5375-455C-9EA6-DF929625EA0E}">
        <p15:presenceInfo xmlns:p15="http://schemas.microsoft.com/office/powerpoint/2012/main" userId="S::raul.remedios@sgs.com::54d6c455-fb03-434f-bdaf-ace24ba59264" providerId="AD"/>
      </p:ext>
    </p:extLst>
  </p:cmAuthor>
  <p:cmAuthor id="2" name="M. Vázquez Alonso" initials="MA" lastIdx="1" clrIdx="1">
    <p:extLst>
      <p:ext uri="{19B8F6BF-5375-455C-9EA6-DF929625EA0E}">
        <p15:presenceInfo xmlns:p15="http://schemas.microsoft.com/office/powerpoint/2012/main" userId="S::m.vazquez.alonso_avanade.com#ext#@sgs.onmicrosoft.com::cbb0e8be-0199-474d-bec7-27689e3b66ff" providerId="AD"/>
      </p:ext>
    </p:extLst>
  </p:cmAuthor>
  <p:cmAuthor id="3" name="M. Vázquez Alonso" initials="MVA" lastIdx="3" clrIdx="2">
    <p:extLst>
      <p:ext uri="{19B8F6BF-5375-455C-9EA6-DF929625EA0E}">
        <p15:presenceInfo xmlns:p15="http://schemas.microsoft.com/office/powerpoint/2012/main" userId="S-1-5-21-1482476501-2139871995-682003330-48005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F7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56" autoAdjust="0"/>
    <p:restoredTop sz="93953" autoAdjust="0"/>
  </p:normalViewPr>
  <p:slideViewPr>
    <p:cSldViewPr snapToGrid="0">
      <p:cViewPr>
        <p:scale>
          <a:sx n="75" d="100"/>
          <a:sy n="75" d="100"/>
        </p:scale>
        <p:origin x="498" y="198"/>
      </p:cViewPr>
      <p:guideLst>
        <p:guide orient="horz" pos="1570"/>
        <p:guide pos="1753"/>
      </p:guideLst>
    </p:cSldViewPr>
  </p:slideViewPr>
  <p:outlineViewPr>
    <p:cViewPr>
      <p:scale>
        <a:sx n="33" d="100"/>
        <a:sy n="33" d="100"/>
      </p:scale>
      <p:origin x="0" y="-31104"/>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notesMaster" Target="notesMasters/notesMaster1.xml"/><Relationship Id="rId40" Type="http://schemas.openxmlformats.org/officeDocument/2006/relationships/commentAuthors" Target="commentAuthor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US"/>
          </a:p>
        </p:txBody>
      </p:sp>
      <p:sp>
        <p:nvSpPr>
          <p:cNvPr id="3" name="Дата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4BCD8A45-4910-42A1-828C-F2553073E300}" type="datetimeFigureOut">
              <a:rPr lang="en-US" smtClean="0"/>
              <a:pPr/>
              <a:t>6/8/2020</a:t>
            </a:fld>
            <a:endParaRPr lang="en-US"/>
          </a:p>
        </p:txBody>
      </p:sp>
      <p:sp>
        <p:nvSpPr>
          <p:cNvPr id="4" name="Нижний колонтитул 3"/>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en-US"/>
          </a:p>
        </p:txBody>
      </p:sp>
      <p:sp>
        <p:nvSpPr>
          <p:cNvPr id="5" name="Номер слайда 4"/>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92CE3110-A25B-44F8-A372-18079134875A}" type="slidenum">
              <a:rPr lang="en-US" smtClean="0"/>
              <a:pPr/>
              <a:t>‹Nº›</a:t>
            </a:fld>
            <a:endParaRPr lang="en-US"/>
          </a:p>
        </p:txBody>
      </p:sp>
    </p:spTree>
    <p:extLst>
      <p:ext uri="{BB962C8B-B14F-4D97-AF65-F5344CB8AC3E}">
        <p14:creationId xmlns:p14="http://schemas.microsoft.com/office/powerpoint/2010/main" val="27446242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zh-CN" altLang="zh-CN"/>
          </a:p>
        </p:txBody>
      </p:sp>
      <p:sp>
        <p:nvSpPr>
          <p:cNvPr id="3" name="Date Placeholder 2"/>
          <p:cNvSpPr>
            <a:spLocks noGrp="1"/>
          </p:cNvSpPr>
          <p:nvPr>
            <p:ph type="dt" idx="1"/>
          </p:nvPr>
        </p:nvSpPr>
        <p:spPr>
          <a:xfrm>
            <a:off x="3849688" y="0"/>
            <a:ext cx="2946400" cy="496888"/>
          </a:xfrm>
          <a:prstGeom prst="rect">
            <a:avLst/>
          </a:prstGeom>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fld id="{6CE57F73-37BD-4360-AF6F-CB12A72B706E}" type="datetimeFigureOut">
              <a:rPr lang="en-US" altLang="zh-CN"/>
              <a:pPr>
                <a:defRPr/>
              </a:pPr>
              <a:t>6/8/2020</a:t>
            </a:fld>
            <a:endParaRPr lang="en-US" altLang="zh-CN"/>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79450" y="4716463"/>
            <a:ext cx="5438775" cy="4467225"/>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429750"/>
            <a:ext cx="2946400" cy="496888"/>
          </a:xfrm>
          <a:prstGeom prst="rect">
            <a:avLst/>
          </a:prstGeom>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zh-CN" altLang="zh-CN"/>
          </a:p>
        </p:txBody>
      </p:sp>
      <p:sp>
        <p:nvSpPr>
          <p:cNvPr id="7" name="Slide Number Placeholder 6"/>
          <p:cNvSpPr>
            <a:spLocks noGrp="1"/>
          </p:cNvSpPr>
          <p:nvPr>
            <p:ph type="sldNum" sz="quarter" idx="5"/>
          </p:nvPr>
        </p:nvSpPr>
        <p:spPr>
          <a:xfrm>
            <a:off x="3849688" y="9429750"/>
            <a:ext cx="2946400" cy="496888"/>
          </a:xfrm>
          <a:prstGeom prst="rect">
            <a:avLst/>
          </a:prstGeom>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D8D01014-E69C-444D-A066-A7BF80A051A9}" type="slidenum">
              <a:rPr lang="en-US" altLang="zh-CN"/>
              <a:pPr>
                <a:defRPr/>
              </a:pPr>
              <a:t>‹Nº›</a:t>
            </a:fld>
            <a:endParaRPr lang="en-US" altLang="zh-CN"/>
          </a:p>
        </p:txBody>
      </p:sp>
    </p:spTree>
    <p:extLst>
      <p:ext uri="{BB962C8B-B14F-4D97-AF65-F5344CB8AC3E}">
        <p14:creationId xmlns:p14="http://schemas.microsoft.com/office/powerpoint/2010/main" val="120394519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_tradnl" dirty="0"/>
          </a:p>
        </p:txBody>
      </p:sp>
      <p:sp>
        <p:nvSpPr>
          <p:cNvPr id="4" name="Slide Number Placeholder 3"/>
          <p:cNvSpPr>
            <a:spLocks noGrp="1"/>
          </p:cNvSpPr>
          <p:nvPr>
            <p:ph type="sldNum" sz="quarter" idx="5"/>
          </p:nvPr>
        </p:nvSpPr>
        <p:spPr/>
        <p:txBody>
          <a:bodyPr/>
          <a:lstStyle/>
          <a:p>
            <a:pPr>
              <a:defRPr/>
            </a:pPr>
            <a:fld id="{D8D01014-E69C-444D-A066-A7BF80A051A9}" type="slidenum">
              <a:rPr lang="en-US" altLang="zh-CN" smtClean="0"/>
              <a:pPr>
                <a:defRPr/>
              </a:pPr>
              <a:t>2</a:t>
            </a:fld>
            <a:endParaRPr lang="en-US" altLang="zh-CN"/>
          </a:p>
        </p:txBody>
      </p:sp>
    </p:spTree>
    <p:extLst>
      <p:ext uri="{BB962C8B-B14F-4D97-AF65-F5344CB8AC3E}">
        <p14:creationId xmlns:p14="http://schemas.microsoft.com/office/powerpoint/2010/main" val="33408002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_tradnl" dirty="0"/>
          </a:p>
        </p:txBody>
      </p:sp>
      <p:sp>
        <p:nvSpPr>
          <p:cNvPr id="4" name="Slide Number Placeholder 3"/>
          <p:cNvSpPr>
            <a:spLocks noGrp="1"/>
          </p:cNvSpPr>
          <p:nvPr>
            <p:ph type="sldNum" sz="quarter" idx="5"/>
          </p:nvPr>
        </p:nvSpPr>
        <p:spPr/>
        <p:txBody>
          <a:bodyPr/>
          <a:lstStyle/>
          <a:p>
            <a:pPr>
              <a:defRPr/>
            </a:pPr>
            <a:fld id="{D8D01014-E69C-444D-A066-A7BF80A051A9}" type="slidenum">
              <a:rPr lang="en-US" altLang="zh-CN" smtClean="0"/>
              <a:pPr>
                <a:defRPr/>
              </a:pPr>
              <a:t>11</a:t>
            </a:fld>
            <a:endParaRPr lang="en-US" altLang="zh-CN"/>
          </a:p>
        </p:txBody>
      </p:sp>
    </p:spTree>
    <p:extLst>
      <p:ext uri="{BB962C8B-B14F-4D97-AF65-F5344CB8AC3E}">
        <p14:creationId xmlns:p14="http://schemas.microsoft.com/office/powerpoint/2010/main" val="6685061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_tradnl" dirty="0"/>
          </a:p>
        </p:txBody>
      </p:sp>
      <p:sp>
        <p:nvSpPr>
          <p:cNvPr id="4" name="Slide Number Placeholder 3"/>
          <p:cNvSpPr>
            <a:spLocks noGrp="1"/>
          </p:cNvSpPr>
          <p:nvPr>
            <p:ph type="sldNum" sz="quarter" idx="5"/>
          </p:nvPr>
        </p:nvSpPr>
        <p:spPr/>
        <p:txBody>
          <a:bodyPr/>
          <a:lstStyle/>
          <a:p>
            <a:pPr>
              <a:defRPr/>
            </a:pPr>
            <a:fld id="{D8D01014-E69C-444D-A066-A7BF80A051A9}" type="slidenum">
              <a:rPr lang="en-US" altLang="zh-CN" smtClean="0"/>
              <a:pPr>
                <a:defRPr/>
              </a:pPr>
              <a:t>12</a:t>
            </a:fld>
            <a:endParaRPr lang="en-US" altLang="zh-CN"/>
          </a:p>
        </p:txBody>
      </p:sp>
    </p:spTree>
    <p:extLst>
      <p:ext uri="{BB962C8B-B14F-4D97-AF65-F5344CB8AC3E}">
        <p14:creationId xmlns:p14="http://schemas.microsoft.com/office/powerpoint/2010/main" val="9586497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_tradnl" dirty="0"/>
          </a:p>
        </p:txBody>
      </p:sp>
      <p:sp>
        <p:nvSpPr>
          <p:cNvPr id="4" name="Slide Number Placeholder 3"/>
          <p:cNvSpPr>
            <a:spLocks noGrp="1"/>
          </p:cNvSpPr>
          <p:nvPr>
            <p:ph type="sldNum" sz="quarter" idx="5"/>
          </p:nvPr>
        </p:nvSpPr>
        <p:spPr/>
        <p:txBody>
          <a:bodyPr/>
          <a:lstStyle/>
          <a:p>
            <a:pPr>
              <a:defRPr/>
            </a:pPr>
            <a:fld id="{D8D01014-E69C-444D-A066-A7BF80A051A9}" type="slidenum">
              <a:rPr lang="en-US" altLang="zh-CN" smtClean="0"/>
              <a:pPr>
                <a:defRPr/>
              </a:pPr>
              <a:t>13</a:t>
            </a:fld>
            <a:endParaRPr lang="en-US" altLang="zh-CN"/>
          </a:p>
        </p:txBody>
      </p:sp>
    </p:spTree>
    <p:extLst>
      <p:ext uri="{BB962C8B-B14F-4D97-AF65-F5344CB8AC3E}">
        <p14:creationId xmlns:p14="http://schemas.microsoft.com/office/powerpoint/2010/main" val="1492801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_tradnl" dirty="0"/>
          </a:p>
        </p:txBody>
      </p:sp>
      <p:sp>
        <p:nvSpPr>
          <p:cNvPr id="4" name="Slide Number Placeholder 3"/>
          <p:cNvSpPr>
            <a:spLocks noGrp="1"/>
          </p:cNvSpPr>
          <p:nvPr>
            <p:ph type="sldNum" sz="quarter" idx="5"/>
          </p:nvPr>
        </p:nvSpPr>
        <p:spPr/>
        <p:txBody>
          <a:bodyPr/>
          <a:lstStyle/>
          <a:p>
            <a:pPr>
              <a:defRPr/>
            </a:pPr>
            <a:fld id="{D8D01014-E69C-444D-A066-A7BF80A051A9}" type="slidenum">
              <a:rPr lang="en-US" altLang="zh-CN" smtClean="0"/>
              <a:pPr>
                <a:defRPr/>
              </a:pPr>
              <a:t>14</a:t>
            </a:fld>
            <a:endParaRPr lang="en-US" altLang="zh-CN"/>
          </a:p>
        </p:txBody>
      </p:sp>
    </p:spTree>
    <p:extLst>
      <p:ext uri="{BB962C8B-B14F-4D97-AF65-F5344CB8AC3E}">
        <p14:creationId xmlns:p14="http://schemas.microsoft.com/office/powerpoint/2010/main" val="24316686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_tradnl" dirty="0"/>
          </a:p>
        </p:txBody>
      </p:sp>
      <p:sp>
        <p:nvSpPr>
          <p:cNvPr id="4" name="Slide Number Placeholder 3"/>
          <p:cNvSpPr>
            <a:spLocks noGrp="1"/>
          </p:cNvSpPr>
          <p:nvPr>
            <p:ph type="sldNum" sz="quarter" idx="5"/>
          </p:nvPr>
        </p:nvSpPr>
        <p:spPr/>
        <p:txBody>
          <a:bodyPr/>
          <a:lstStyle/>
          <a:p>
            <a:pPr>
              <a:defRPr/>
            </a:pPr>
            <a:fld id="{D8D01014-E69C-444D-A066-A7BF80A051A9}" type="slidenum">
              <a:rPr lang="en-US" altLang="zh-CN" smtClean="0"/>
              <a:pPr>
                <a:defRPr/>
              </a:pPr>
              <a:t>16</a:t>
            </a:fld>
            <a:endParaRPr lang="en-US" altLang="zh-CN"/>
          </a:p>
        </p:txBody>
      </p:sp>
    </p:spTree>
    <p:extLst>
      <p:ext uri="{BB962C8B-B14F-4D97-AF65-F5344CB8AC3E}">
        <p14:creationId xmlns:p14="http://schemas.microsoft.com/office/powerpoint/2010/main" val="8044702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_tradnl" dirty="0"/>
          </a:p>
        </p:txBody>
      </p:sp>
      <p:sp>
        <p:nvSpPr>
          <p:cNvPr id="4" name="Slide Number Placeholder 3"/>
          <p:cNvSpPr>
            <a:spLocks noGrp="1"/>
          </p:cNvSpPr>
          <p:nvPr>
            <p:ph type="sldNum" sz="quarter" idx="5"/>
          </p:nvPr>
        </p:nvSpPr>
        <p:spPr/>
        <p:txBody>
          <a:bodyPr/>
          <a:lstStyle/>
          <a:p>
            <a:pPr>
              <a:defRPr/>
            </a:pPr>
            <a:fld id="{D8D01014-E69C-444D-A066-A7BF80A051A9}" type="slidenum">
              <a:rPr lang="en-US" altLang="zh-CN" smtClean="0"/>
              <a:pPr>
                <a:defRPr/>
              </a:pPr>
              <a:t>17</a:t>
            </a:fld>
            <a:endParaRPr lang="en-US" altLang="zh-CN"/>
          </a:p>
        </p:txBody>
      </p:sp>
    </p:spTree>
    <p:extLst>
      <p:ext uri="{BB962C8B-B14F-4D97-AF65-F5344CB8AC3E}">
        <p14:creationId xmlns:p14="http://schemas.microsoft.com/office/powerpoint/2010/main" val="36124538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_tradnl" dirty="0"/>
              <a:t>Array </a:t>
            </a:r>
            <a:r>
              <a:rPr lang="es-ES_tradnl" dirty="0" err="1"/>
              <a:t>is</a:t>
            </a:r>
            <a:r>
              <a:rPr lang="es-ES_tradnl" dirty="0"/>
              <a:t> a </a:t>
            </a:r>
            <a:r>
              <a:rPr lang="es-ES_tradnl" dirty="0" err="1"/>
              <a:t>functor</a:t>
            </a:r>
            <a:r>
              <a:rPr lang="es-ES_tradnl" dirty="0"/>
              <a:t>, as </a:t>
            </a:r>
            <a:r>
              <a:rPr lang="es-ES_tradnl" dirty="0" err="1"/>
              <a:t>well</a:t>
            </a:r>
            <a:r>
              <a:rPr lang="es-ES_tradnl" dirty="0"/>
              <a:t> as </a:t>
            </a:r>
            <a:r>
              <a:rPr lang="es-ES_tradnl" dirty="0" err="1"/>
              <a:t>Maybe</a:t>
            </a:r>
            <a:r>
              <a:rPr lang="es-ES_tradnl" dirty="0"/>
              <a:t>, </a:t>
            </a:r>
            <a:r>
              <a:rPr lang="es-ES_tradnl" dirty="0" err="1"/>
              <a:t>Either</a:t>
            </a:r>
            <a:r>
              <a:rPr lang="es-ES_tradnl" dirty="0"/>
              <a:t>, </a:t>
            </a:r>
            <a:r>
              <a:rPr lang="es-ES_tradnl" dirty="0" err="1"/>
              <a:t>Effect</a:t>
            </a:r>
            <a:endParaRPr lang="es-ES_tradnl" dirty="0"/>
          </a:p>
        </p:txBody>
      </p:sp>
      <p:sp>
        <p:nvSpPr>
          <p:cNvPr id="4" name="Slide Number Placeholder 3"/>
          <p:cNvSpPr>
            <a:spLocks noGrp="1"/>
          </p:cNvSpPr>
          <p:nvPr>
            <p:ph type="sldNum" sz="quarter" idx="5"/>
          </p:nvPr>
        </p:nvSpPr>
        <p:spPr/>
        <p:txBody>
          <a:bodyPr/>
          <a:lstStyle/>
          <a:p>
            <a:pPr>
              <a:defRPr/>
            </a:pPr>
            <a:fld id="{D8D01014-E69C-444D-A066-A7BF80A051A9}" type="slidenum">
              <a:rPr lang="en-US" altLang="zh-CN" smtClean="0"/>
              <a:pPr>
                <a:defRPr/>
              </a:pPr>
              <a:t>18</a:t>
            </a:fld>
            <a:endParaRPr lang="en-US" altLang="zh-CN"/>
          </a:p>
        </p:txBody>
      </p:sp>
    </p:spTree>
    <p:extLst>
      <p:ext uri="{BB962C8B-B14F-4D97-AF65-F5344CB8AC3E}">
        <p14:creationId xmlns:p14="http://schemas.microsoft.com/office/powerpoint/2010/main" val="20304233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_tradnl" dirty="0"/>
              <a:t>Array </a:t>
            </a:r>
            <a:r>
              <a:rPr lang="es-ES_tradnl" dirty="0" err="1"/>
              <a:t>is</a:t>
            </a:r>
            <a:r>
              <a:rPr lang="es-ES_tradnl" dirty="0"/>
              <a:t> a </a:t>
            </a:r>
            <a:r>
              <a:rPr lang="es-ES_tradnl" dirty="0" err="1"/>
              <a:t>functor</a:t>
            </a:r>
            <a:r>
              <a:rPr lang="es-ES_tradnl" dirty="0"/>
              <a:t>, as </a:t>
            </a:r>
            <a:r>
              <a:rPr lang="es-ES_tradnl" dirty="0" err="1"/>
              <a:t>well</a:t>
            </a:r>
            <a:r>
              <a:rPr lang="es-ES_tradnl" dirty="0"/>
              <a:t> as </a:t>
            </a:r>
            <a:r>
              <a:rPr lang="es-ES_tradnl" dirty="0" err="1"/>
              <a:t>Maybe</a:t>
            </a:r>
            <a:r>
              <a:rPr lang="es-ES_tradnl" dirty="0"/>
              <a:t>, </a:t>
            </a:r>
            <a:r>
              <a:rPr lang="es-ES_tradnl" dirty="0" err="1"/>
              <a:t>Either</a:t>
            </a:r>
            <a:r>
              <a:rPr lang="es-ES_tradnl" dirty="0"/>
              <a:t>, </a:t>
            </a:r>
            <a:r>
              <a:rPr lang="es-ES_tradnl" dirty="0" err="1"/>
              <a:t>Effect</a:t>
            </a:r>
            <a:endParaRPr lang="es-ES_tradnl" dirty="0"/>
          </a:p>
        </p:txBody>
      </p:sp>
      <p:sp>
        <p:nvSpPr>
          <p:cNvPr id="4" name="Slide Number Placeholder 3"/>
          <p:cNvSpPr>
            <a:spLocks noGrp="1"/>
          </p:cNvSpPr>
          <p:nvPr>
            <p:ph type="sldNum" sz="quarter" idx="5"/>
          </p:nvPr>
        </p:nvSpPr>
        <p:spPr/>
        <p:txBody>
          <a:bodyPr/>
          <a:lstStyle/>
          <a:p>
            <a:pPr>
              <a:defRPr/>
            </a:pPr>
            <a:fld id="{D8D01014-E69C-444D-A066-A7BF80A051A9}" type="slidenum">
              <a:rPr lang="en-US" altLang="zh-CN" smtClean="0"/>
              <a:pPr>
                <a:defRPr/>
              </a:pPr>
              <a:t>19</a:t>
            </a:fld>
            <a:endParaRPr lang="en-US" altLang="zh-CN"/>
          </a:p>
        </p:txBody>
      </p:sp>
    </p:spTree>
    <p:extLst>
      <p:ext uri="{BB962C8B-B14F-4D97-AF65-F5344CB8AC3E}">
        <p14:creationId xmlns:p14="http://schemas.microsoft.com/office/powerpoint/2010/main" val="140844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_tradnl" dirty="0"/>
          </a:p>
        </p:txBody>
      </p:sp>
      <p:sp>
        <p:nvSpPr>
          <p:cNvPr id="4" name="Slide Number Placeholder 3"/>
          <p:cNvSpPr>
            <a:spLocks noGrp="1"/>
          </p:cNvSpPr>
          <p:nvPr>
            <p:ph type="sldNum" sz="quarter" idx="5"/>
          </p:nvPr>
        </p:nvSpPr>
        <p:spPr/>
        <p:txBody>
          <a:bodyPr/>
          <a:lstStyle/>
          <a:p>
            <a:pPr>
              <a:defRPr/>
            </a:pPr>
            <a:fld id="{D8D01014-E69C-444D-A066-A7BF80A051A9}" type="slidenum">
              <a:rPr lang="en-US" altLang="zh-CN" smtClean="0"/>
              <a:pPr>
                <a:defRPr/>
              </a:pPr>
              <a:t>20</a:t>
            </a:fld>
            <a:endParaRPr lang="en-US" altLang="zh-CN"/>
          </a:p>
        </p:txBody>
      </p:sp>
    </p:spTree>
    <p:extLst>
      <p:ext uri="{BB962C8B-B14F-4D97-AF65-F5344CB8AC3E}">
        <p14:creationId xmlns:p14="http://schemas.microsoft.com/office/powerpoint/2010/main" val="37718548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_tradnl" dirty="0"/>
          </a:p>
        </p:txBody>
      </p:sp>
      <p:sp>
        <p:nvSpPr>
          <p:cNvPr id="4" name="Slide Number Placeholder 3"/>
          <p:cNvSpPr>
            <a:spLocks noGrp="1"/>
          </p:cNvSpPr>
          <p:nvPr>
            <p:ph type="sldNum" sz="quarter" idx="5"/>
          </p:nvPr>
        </p:nvSpPr>
        <p:spPr/>
        <p:txBody>
          <a:bodyPr/>
          <a:lstStyle/>
          <a:p>
            <a:pPr>
              <a:defRPr/>
            </a:pPr>
            <a:fld id="{D8D01014-E69C-444D-A066-A7BF80A051A9}" type="slidenum">
              <a:rPr lang="en-US" altLang="zh-CN" smtClean="0"/>
              <a:pPr>
                <a:defRPr/>
              </a:pPr>
              <a:t>21</a:t>
            </a:fld>
            <a:endParaRPr lang="en-US" altLang="zh-CN"/>
          </a:p>
        </p:txBody>
      </p:sp>
    </p:spTree>
    <p:extLst>
      <p:ext uri="{BB962C8B-B14F-4D97-AF65-F5344CB8AC3E}">
        <p14:creationId xmlns:p14="http://schemas.microsoft.com/office/powerpoint/2010/main" val="1812968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_tradnl" dirty="0"/>
          </a:p>
        </p:txBody>
      </p:sp>
      <p:sp>
        <p:nvSpPr>
          <p:cNvPr id="4" name="Slide Number Placeholder 3"/>
          <p:cNvSpPr>
            <a:spLocks noGrp="1"/>
          </p:cNvSpPr>
          <p:nvPr>
            <p:ph type="sldNum" sz="quarter" idx="5"/>
          </p:nvPr>
        </p:nvSpPr>
        <p:spPr/>
        <p:txBody>
          <a:bodyPr/>
          <a:lstStyle/>
          <a:p>
            <a:pPr>
              <a:defRPr/>
            </a:pPr>
            <a:fld id="{D8D01014-E69C-444D-A066-A7BF80A051A9}" type="slidenum">
              <a:rPr lang="en-US" altLang="zh-CN" smtClean="0"/>
              <a:pPr>
                <a:defRPr/>
              </a:pPr>
              <a:t>3</a:t>
            </a:fld>
            <a:endParaRPr lang="en-US" altLang="zh-CN"/>
          </a:p>
        </p:txBody>
      </p:sp>
    </p:spTree>
    <p:extLst>
      <p:ext uri="{BB962C8B-B14F-4D97-AF65-F5344CB8AC3E}">
        <p14:creationId xmlns:p14="http://schemas.microsoft.com/office/powerpoint/2010/main" val="1029216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_tradnl" dirty="0"/>
          </a:p>
        </p:txBody>
      </p:sp>
      <p:sp>
        <p:nvSpPr>
          <p:cNvPr id="4" name="Slide Number Placeholder 3"/>
          <p:cNvSpPr>
            <a:spLocks noGrp="1"/>
          </p:cNvSpPr>
          <p:nvPr>
            <p:ph type="sldNum" sz="quarter" idx="5"/>
          </p:nvPr>
        </p:nvSpPr>
        <p:spPr/>
        <p:txBody>
          <a:bodyPr/>
          <a:lstStyle/>
          <a:p>
            <a:pPr>
              <a:defRPr/>
            </a:pPr>
            <a:fld id="{D8D01014-E69C-444D-A066-A7BF80A051A9}" type="slidenum">
              <a:rPr lang="en-US" altLang="zh-CN" smtClean="0"/>
              <a:pPr>
                <a:defRPr/>
              </a:pPr>
              <a:t>22</a:t>
            </a:fld>
            <a:endParaRPr lang="en-US" altLang="zh-CN"/>
          </a:p>
        </p:txBody>
      </p:sp>
    </p:spTree>
    <p:extLst>
      <p:ext uri="{BB962C8B-B14F-4D97-AF65-F5344CB8AC3E}">
        <p14:creationId xmlns:p14="http://schemas.microsoft.com/office/powerpoint/2010/main" val="7578735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_tradnl" dirty="0"/>
          </a:p>
        </p:txBody>
      </p:sp>
      <p:sp>
        <p:nvSpPr>
          <p:cNvPr id="4" name="Slide Number Placeholder 3"/>
          <p:cNvSpPr>
            <a:spLocks noGrp="1"/>
          </p:cNvSpPr>
          <p:nvPr>
            <p:ph type="sldNum" sz="quarter" idx="5"/>
          </p:nvPr>
        </p:nvSpPr>
        <p:spPr/>
        <p:txBody>
          <a:bodyPr/>
          <a:lstStyle/>
          <a:p>
            <a:pPr>
              <a:defRPr/>
            </a:pPr>
            <a:fld id="{D8D01014-E69C-444D-A066-A7BF80A051A9}" type="slidenum">
              <a:rPr lang="en-US" altLang="zh-CN" smtClean="0"/>
              <a:pPr>
                <a:defRPr/>
              </a:pPr>
              <a:t>23</a:t>
            </a:fld>
            <a:endParaRPr lang="en-US" altLang="zh-CN"/>
          </a:p>
        </p:txBody>
      </p:sp>
    </p:spTree>
    <p:extLst>
      <p:ext uri="{BB962C8B-B14F-4D97-AF65-F5344CB8AC3E}">
        <p14:creationId xmlns:p14="http://schemas.microsoft.com/office/powerpoint/2010/main" val="40313585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This example Works on a </a:t>
            </a:r>
            <a:r>
              <a:rPr lang="en-US" noProof="0" dirty="0" err="1"/>
              <a:t>Functor</a:t>
            </a:r>
            <a:r>
              <a:rPr lang="en-US" noProof="0" dirty="0"/>
              <a:t> due to </a:t>
            </a:r>
            <a:r>
              <a:rPr lang="en-US" noProof="0" dirty="0" err="1"/>
              <a:t>IEnumerable</a:t>
            </a:r>
            <a:r>
              <a:rPr lang="en-US" noProof="0" dirty="0"/>
              <a:t>, hence it should be a </a:t>
            </a:r>
            <a:r>
              <a:rPr lang="en-US" noProof="0" dirty="0" err="1"/>
              <a:t>yoneda</a:t>
            </a:r>
            <a:r>
              <a:rPr lang="en-US" noProof="0" dirty="0"/>
              <a:t>, but the implementation is a </a:t>
            </a:r>
            <a:r>
              <a:rPr lang="en-US" noProof="0" dirty="0" err="1"/>
              <a:t>coyo</a:t>
            </a:r>
            <a:r>
              <a:rPr lang="en-US" noProof="0" dirty="0"/>
              <a:t> because its an abstract tool that is prepared to work on </a:t>
            </a:r>
            <a:r>
              <a:rPr lang="en-US" noProof="0" dirty="0" err="1"/>
              <a:t>functors</a:t>
            </a:r>
            <a:r>
              <a:rPr lang="en-US" noProof="0" dirty="0"/>
              <a:t> or base types.</a:t>
            </a:r>
          </a:p>
        </p:txBody>
      </p:sp>
      <p:sp>
        <p:nvSpPr>
          <p:cNvPr id="4" name="Slide Number Placeholder 3"/>
          <p:cNvSpPr>
            <a:spLocks noGrp="1"/>
          </p:cNvSpPr>
          <p:nvPr>
            <p:ph type="sldNum" sz="quarter" idx="5"/>
          </p:nvPr>
        </p:nvSpPr>
        <p:spPr/>
        <p:txBody>
          <a:bodyPr/>
          <a:lstStyle/>
          <a:p>
            <a:pPr>
              <a:defRPr/>
            </a:pPr>
            <a:fld id="{D8D01014-E69C-444D-A066-A7BF80A051A9}" type="slidenum">
              <a:rPr lang="en-US" altLang="zh-CN" smtClean="0"/>
              <a:pPr>
                <a:defRPr/>
              </a:pPr>
              <a:t>24</a:t>
            </a:fld>
            <a:endParaRPr lang="en-US" altLang="zh-CN"/>
          </a:p>
        </p:txBody>
      </p:sp>
    </p:spTree>
    <p:extLst>
      <p:ext uri="{BB962C8B-B14F-4D97-AF65-F5344CB8AC3E}">
        <p14:creationId xmlns:p14="http://schemas.microsoft.com/office/powerpoint/2010/main" val="20872800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_tradnl" dirty="0"/>
          </a:p>
        </p:txBody>
      </p:sp>
      <p:sp>
        <p:nvSpPr>
          <p:cNvPr id="4" name="Slide Number Placeholder 3"/>
          <p:cNvSpPr>
            <a:spLocks noGrp="1"/>
          </p:cNvSpPr>
          <p:nvPr>
            <p:ph type="sldNum" sz="quarter" idx="5"/>
          </p:nvPr>
        </p:nvSpPr>
        <p:spPr/>
        <p:txBody>
          <a:bodyPr/>
          <a:lstStyle/>
          <a:p>
            <a:pPr>
              <a:defRPr/>
            </a:pPr>
            <a:fld id="{D8D01014-E69C-444D-A066-A7BF80A051A9}" type="slidenum">
              <a:rPr lang="en-US" altLang="zh-CN" smtClean="0"/>
              <a:pPr>
                <a:defRPr/>
              </a:pPr>
              <a:t>25</a:t>
            </a:fld>
            <a:endParaRPr lang="en-US" altLang="zh-CN"/>
          </a:p>
        </p:txBody>
      </p:sp>
    </p:spTree>
    <p:extLst>
      <p:ext uri="{BB962C8B-B14F-4D97-AF65-F5344CB8AC3E}">
        <p14:creationId xmlns:p14="http://schemas.microsoft.com/office/powerpoint/2010/main" val="41036283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_tradnl" dirty="0"/>
          </a:p>
        </p:txBody>
      </p:sp>
      <p:sp>
        <p:nvSpPr>
          <p:cNvPr id="4" name="Slide Number Placeholder 3"/>
          <p:cNvSpPr>
            <a:spLocks noGrp="1"/>
          </p:cNvSpPr>
          <p:nvPr>
            <p:ph type="sldNum" sz="quarter" idx="5"/>
          </p:nvPr>
        </p:nvSpPr>
        <p:spPr/>
        <p:txBody>
          <a:bodyPr/>
          <a:lstStyle/>
          <a:p>
            <a:pPr>
              <a:defRPr/>
            </a:pPr>
            <a:fld id="{D8D01014-E69C-444D-A066-A7BF80A051A9}" type="slidenum">
              <a:rPr lang="en-US" altLang="zh-CN" smtClean="0"/>
              <a:pPr>
                <a:defRPr/>
              </a:pPr>
              <a:t>26</a:t>
            </a:fld>
            <a:endParaRPr lang="en-US" altLang="zh-CN"/>
          </a:p>
        </p:txBody>
      </p:sp>
    </p:spTree>
    <p:extLst>
      <p:ext uri="{BB962C8B-B14F-4D97-AF65-F5344CB8AC3E}">
        <p14:creationId xmlns:p14="http://schemas.microsoft.com/office/powerpoint/2010/main" val="8897782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_tradnl" dirty="0"/>
          </a:p>
        </p:txBody>
      </p:sp>
      <p:sp>
        <p:nvSpPr>
          <p:cNvPr id="4" name="Slide Number Placeholder 3"/>
          <p:cNvSpPr>
            <a:spLocks noGrp="1"/>
          </p:cNvSpPr>
          <p:nvPr>
            <p:ph type="sldNum" sz="quarter" idx="5"/>
          </p:nvPr>
        </p:nvSpPr>
        <p:spPr/>
        <p:txBody>
          <a:bodyPr/>
          <a:lstStyle/>
          <a:p>
            <a:pPr>
              <a:defRPr/>
            </a:pPr>
            <a:fld id="{D8D01014-E69C-444D-A066-A7BF80A051A9}" type="slidenum">
              <a:rPr lang="en-US" altLang="zh-CN" smtClean="0"/>
              <a:pPr>
                <a:defRPr/>
              </a:pPr>
              <a:t>27</a:t>
            </a:fld>
            <a:endParaRPr lang="en-US" altLang="zh-CN"/>
          </a:p>
        </p:txBody>
      </p:sp>
    </p:spTree>
    <p:extLst>
      <p:ext uri="{BB962C8B-B14F-4D97-AF65-F5344CB8AC3E}">
        <p14:creationId xmlns:p14="http://schemas.microsoft.com/office/powerpoint/2010/main" val="11475183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_tradnl" dirty="0"/>
          </a:p>
        </p:txBody>
      </p:sp>
      <p:sp>
        <p:nvSpPr>
          <p:cNvPr id="4" name="Slide Number Placeholder 3"/>
          <p:cNvSpPr>
            <a:spLocks noGrp="1"/>
          </p:cNvSpPr>
          <p:nvPr>
            <p:ph type="sldNum" sz="quarter" idx="5"/>
          </p:nvPr>
        </p:nvSpPr>
        <p:spPr/>
        <p:txBody>
          <a:bodyPr/>
          <a:lstStyle/>
          <a:p>
            <a:pPr>
              <a:defRPr/>
            </a:pPr>
            <a:fld id="{D8D01014-E69C-444D-A066-A7BF80A051A9}" type="slidenum">
              <a:rPr lang="en-US" altLang="zh-CN" smtClean="0"/>
              <a:pPr>
                <a:defRPr/>
              </a:pPr>
              <a:t>28</a:t>
            </a:fld>
            <a:endParaRPr lang="en-US" altLang="zh-CN"/>
          </a:p>
        </p:txBody>
      </p:sp>
    </p:spTree>
    <p:extLst>
      <p:ext uri="{BB962C8B-B14F-4D97-AF65-F5344CB8AC3E}">
        <p14:creationId xmlns:p14="http://schemas.microsoft.com/office/powerpoint/2010/main" val="4853472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_tradnl" dirty="0"/>
          </a:p>
        </p:txBody>
      </p:sp>
      <p:sp>
        <p:nvSpPr>
          <p:cNvPr id="4" name="Slide Number Placeholder 3"/>
          <p:cNvSpPr>
            <a:spLocks noGrp="1"/>
          </p:cNvSpPr>
          <p:nvPr>
            <p:ph type="sldNum" sz="quarter" idx="5"/>
          </p:nvPr>
        </p:nvSpPr>
        <p:spPr/>
        <p:txBody>
          <a:bodyPr/>
          <a:lstStyle/>
          <a:p>
            <a:pPr>
              <a:defRPr/>
            </a:pPr>
            <a:fld id="{D8D01014-E69C-444D-A066-A7BF80A051A9}" type="slidenum">
              <a:rPr lang="en-US" altLang="zh-CN" smtClean="0"/>
              <a:pPr>
                <a:defRPr/>
              </a:pPr>
              <a:t>29</a:t>
            </a:fld>
            <a:endParaRPr lang="en-US" altLang="zh-CN"/>
          </a:p>
        </p:txBody>
      </p:sp>
    </p:spTree>
    <p:extLst>
      <p:ext uri="{BB962C8B-B14F-4D97-AF65-F5344CB8AC3E}">
        <p14:creationId xmlns:p14="http://schemas.microsoft.com/office/powerpoint/2010/main" val="18909646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_tradnl" dirty="0"/>
          </a:p>
        </p:txBody>
      </p:sp>
      <p:sp>
        <p:nvSpPr>
          <p:cNvPr id="4" name="Slide Number Placeholder 3"/>
          <p:cNvSpPr>
            <a:spLocks noGrp="1"/>
          </p:cNvSpPr>
          <p:nvPr>
            <p:ph type="sldNum" sz="quarter" idx="5"/>
          </p:nvPr>
        </p:nvSpPr>
        <p:spPr/>
        <p:txBody>
          <a:bodyPr/>
          <a:lstStyle/>
          <a:p>
            <a:pPr>
              <a:defRPr/>
            </a:pPr>
            <a:fld id="{D8D01014-E69C-444D-A066-A7BF80A051A9}" type="slidenum">
              <a:rPr lang="en-US" altLang="zh-CN" smtClean="0"/>
              <a:pPr>
                <a:defRPr/>
              </a:pPr>
              <a:t>4</a:t>
            </a:fld>
            <a:endParaRPr lang="en-US" altLang="zh-CN"/>
          </a:p>
        </p:txBody>
      </p:sp>
    </p:spTree>
    <p:extLst>
      <p:ext uri="{BB962C8B-B14F-4D97-AF65-F5344CB8AC3E}">
        <p14:creationId xmlns:p14="http://schemas.microsoft.com/office/powerpoint/2010/main" val="9599695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_tradnl" dirty="0"/>
          </a:p>
        </p:txBody>
      </p:sp>
      <p:sp>
        <p:nvSpPr>
          <p:cNvPr id="4" name="Slide Number Placeholder 3"/>
          <p:cNvSpPr>
            <a:spLocks noGrp="1"/>
          </p:cNvSpPr>
          <p:nvPr>
            <p:ph type="sldNum" sz="quarter" idx="5"/>
          </p:nvPr>
        </p:nvSpPr>
        <p:spPr/>
        <p:txBody>
          <a:bodyPr/>
          <a:lstStyle/>
          <a:p>
            <a:pPr>
              <a:defRPr/>
            </a:pPr>
            <a:fld id="{D8D01014-E69C-444D-A066-A7BF80A051A9}" type="slidenum">
              <a:rPr lang="en-US" altLang="zh-CN" smtClean="0"/>
              <a:pPr>
                <a:defRPr/>
              </a:pPr>
              <a:t>5</a:t>
            </a:fld>
            <a:endParaRPr lang="en-US" altLang="zh-CN"/>
          </a:p>
        </p:txBody>
      </p:sp>
    </p:spTree>
    <p:extLst>
      <p:ext uri="{BB962C8B-B14F-4D97-AF65-F5344CB8AC3E}">
        <p14:creationId xmlns:p14="http://schemas.microsoft.com/office/powerpoint/2010/main" val="2454329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_tradnl" dirty="0"/>
          </a:p>
        </p:txBody>
      </p:sp>
      <p:sp>
        <p:nvSpPr>
          <p:cNvPr id="4" name="Slide Number Placeholder 3"/>
          <p:cNvSpPr>
            <a:spLocks noGrp="1"/>
          </p:cNvSpPr>
          <p:nvPr>
            <p:ph type="sldNum" sz="quarter" idx="5"/>
          </p:nvPr>
        </p:nvSpPr>
        <p:spPr/>
        <p:txBody>
          <a:bodyPr/>
          <a:lstStyle/>
          <a:p>
            <a:pPr>
              <a:defRPr/>
            </a:pPr>
            <a:fld id="{D8D01014-E69C-444D-A066-A7BF80A051A9}" type="slidenum">
              <a:rPr lang="en-US" altLang="zh-CN" smtClean="0"/>
              <a:pPr>
                <a:defRPr/>
              </a:pPr>
              <a:t>6</a:t>
            </a:fld>
            <a:endParaRPr lang="en-US" altLang="zh-CN"/>
          </a:p>
        </p:txBody>
      </p:sp>
    </p:spTree>
    <p:extLst>
      <p:ext uri="{BB962C8B-B14F-4D97-AF65-F5344CB8AC3E}">
        <p14:creationId xmlns:p14="http://schemas.microsoft.com/office/powerpoint/2010/main" val="19011470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_tradnl" dirty="0"/>
          </a:p>
        </p:txBody>
      </p:sp>
      <p:sp>
        <p:nvSpPr>
          <p:cNvPr id="4" name="Slide Number Placeholder 3"/>
          <p:cNvSpPr>
            <a:spLocks noGrp="1"/>
          </p:cNvSpPr>
          <p:nvPr>
            <p:ph type="sldNum" sz="quarter" idx="5"/>
          </p:nvPr>
        </p:nvSpPr>
        <p:spPr/>
        <p:txBody>
          <a:bodyPr/>
          <a:lstStyle/>
          <a:p>
            <a:pPr>
              <a:defRPr/>
            </a:pPr>
            <a:fld id="{D8D01014-E69C-444D-A066-A7BF80A051A9}" type="slidenum">
              <a:rPr lang="en-US" altLang="zh-CN" smtClean="0"/>
              <a:pPr>
                <a:defRPr/>
              </a:pPr>
              <a:t>7</a:t>
            </a:fld>
            <a:endParaRPr lang="en-US" altLang="zh-CN"/>
          </a:p>
        </p:txBody>
      </p:sp>
    </p:spTree>
    <p:extLst>
      <p:ext uri="{BB962C8B-B14F-4D97-AF65-F5344CB8AC3E}">
        <p14:creationId xmlns:p14="http://schemas.microsoft.com/office/powerpoint/2010/main" val="28599480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_tradnl" dirty="0"/>
          </a:p>
        </p:txBody>
      </p:sp>
      <p:sp>
        <p:nvSpPr>
          <p:cNvPr id="4" name="Slide Number Placeholder 3"/>
          <p:cNvSpPr>
            <a:spLocks noGrp="1"/>
          </p:cNvSpPr>
          <p:nvPr>
            <p:ph type="sldNum" sz="quarter" idx="5"/>
          </p:nvPr>
        </p:nvSpPr>
        <p:spPr/>
        <p:txBody>
          <a:bodyPr/>
          <a:lstStyle/>
          <a:p>
            <a:pPr>
              <a:defRPr/>
            </a:pPr>
            <a:fld id="{D8D01014-E69C-444D-A066-A7BF80A051A9}" type="slidenum">
              <a:rPr lang="en-US" altLang="zh-CN" smtClean="0"/>
              <a:pPr>
                <a:defRPr/>
              </a:pPr>
              <a:t>8</a:t>
            </a:fld>
            <a:endParaRPr lang="en-US" altLang="zh-CN"/>
          </a:p>
        </p:txBody>
      </p:sp>
    </p:spTree>
    <p:extLst>
      <p:ext uri="{BB962C8B-B14F-4D97-AF65-F5344CB8AC3E}">
        <p14:creationId xmlns:p14="http://schemas.microsoft.com/office/powerpoint/2010/main" val="42218296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_tradnl" dirty="0"/>
          </a:p>
        </p:txBody>
      </p:sp>
      <p:sp>
        <p:nvSpPr>
          <p:cNvPr id="4" name="Slide Number Placeholder 3"/>
          <p:cNvSpPr>
            <a:spLocks noGrp="1"/>
          </p:cNvSpPr>
          <p:nvPr>
            <p:ph type="sldNum" sz="quarter" idx="5"/>
          </p:nvPr>
        </p:nvSpPr>
        <p:spPr/>
        <p:txBody>
          <a:bodyPr/>
          <a:lstStyle/>
          <a:p>
            <a:pPr>
              <a:defRPr/>
            </a:pPr>
            <a:fld id="{D8D01014-E69C-444D-A066-A7BF80A051A9}" type="slidenum">
              <a:rPr lang="en-US" altLang="zh-CN" smtClean="0"/>
              <a:pPr>
                <a:defRPr/>
              </a:pPr>
              <a:t>9</a:t>
            </a:fld>
            <a:endParaRPr lang="en-US" altLang="zh-CN"/>
          </a:p>
        </p:txBody>
      </p:sp>
    </p:spTree>
    <p:extLst>
      <p:ext uri="{BB962C8B-B14F-4D97-AF65-F5344CB8AC3E}">
        <p14:creationId xmlns:p14="http://schemas.microsoft.com/office/powerpoint/2010/main" val="42544565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_tradnl" dirty="0"/>
          </a:p>
        </p:txBody>
      </p:sp>
      <p:sp>
        <p:nvSpPr>
          <p:cNvPr id="4" name="Slide Number Placeholder 3"/>
          <p:cNvSpPr>
            <a:spLocks noGrp="1"/>
          </p:cNvSpPr>
          <p:nvPr>
            <p:ph type="sldNum" sz="quarter" idx="5"/>
          </p:nvPr>
        </p:nvSpPr>
        <p:spPr/>
        <p:txBody>
          <a:bodyPr/>
          <a:lstStyle/>
          <a:p>
            <a:pPr>
              <a:defRPr/>
            </a:pPr>
            <a:fld id="{D8D01014-E69C-444D-A066-A7BF80A051A9}" type="slidenum">
              <a:rPr lang="en-US" altLang="zh-CN" smtClean="0"/>
              <a:pPr>
                <a:defRPr/>
              </a:pPr>
              <a:t>10</a:t>
            </a:fld>
            <a:endParaRPr lang="en-US" altLang="zh-CN"/>
          </a:p>
        </p:txBody>
      </p:sp>
    </p:spTree>
    <p:extLst>
      <p:ext uri="{BB962C8B-B14F-4D97-AF65-F5344CB8AC3E}">
        <p14:creationId xmlns:p14="http://schemas.microsoft.com/office/powerpoint/2010/main" val="6047599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 Title slide image">
    <p:spTree>
      <p:nvGrpSpPr>
        <p:cNvPr id="1" name=""/>
        <p:cNvGrpSpPr/>
        <p:nvPr/>
      </p:nvGrpSpPr>
      <p:grpSpPr>
        <a:xfrm>
          <a:off x="0" y="0"/>
          <a:ext cx="0" cy="0"/>
          <a:chOff x="0" y="0"/>
          <a:chExt cx="0" cy="0"/>
        </a:xfrm>
      </p:grpSpPr>
      <p:pic>
        <p:nvPicPr>
          <p:cNvPr id="9" name="Bild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
            <a:ext cx="12192000" cy="6858000"/>
          </a:xfrm>
          <a:prstGeom prst="rect">
            <a:avLst/>
          </a:prstGeom>
        </p:spPr>
      </p:pic>
      <p:sp>
        <p:nvSpPr>
          <p:cNvPr id="6" name="Text Placeholder 5"/>
          <p:cNvSpPr>
            <a:spLocks noGrp="1"/>
          </p:cNvSpPr>
          <p:nvPr>
            <p:ph type="body" sz="quarter" idx="10" hasCustomPrompt="1"/>
          </p:nvPr>
        </p:nvSpPr>
        <p:spPr>
          <a:xfrm>
            <a:off x="2335628" y="2165147"/>
            <a:ext cx="9224026" cy="1553738"/>
          </a:xfrm>
        </p:spPr>
        <p:txBody>
          <a:bodyPr anchor="b"/>
          <a:lstStyle>
            <a:lvl1pPr marL="0" indent="0">
              <a:buNone/>
              <a:defRPr sz="4400" baseline="0">
                <a:solidFill>
                  <a:schemeClr val="accent3"/>
                </a:solidFill>
                <a:latin typeface="+mj-lt"/>
              </a:defRPr>
            </a:lvl1pPr>
          </a:lstStyle>
          <a:p>
            <a:pPr lvl="0"/>
            <a:r>
              <a:rPr lang="en-US" dirty="0"/>
              <a:t>THIS IS THE TITLE SLIDE:                                  ARIAL – ALL CAPS</a:t>
            </a:r>
          </a:p>
        </p:txBody>
      </p:sp>
      <p:sp>
        <p:nvSpPr>
          <p:cNvPr id="10" name="Text Placeholder 5"/>
          <p:cNvSpPr>
            <a:spLocks noGrp="1"/>
          </p:cNvSpPr>
          <p:nvPr>
            <p:ph type="body" sz="quarter" idx="11" hasCustomPrompt="1"/>
          </p:nvPr>
        </p:nvSpPr>
        <p:spPr>
          <a:xfrm>
            <a:off x="2335628" y="3894146"/>
            <a:ext cx="9224026" cy="1114583"/>
          </a:xfrm>
        </p:spPr>
        <p:txBody>
          <a:bodyPr/>
          <a:lstStyle>
            <a:lvl1pPr marL="0" marR="0" indent="0" algn="l" defTabSz="1125472" rtl="0" eaLnBrk="0" fontAlgn="base" latinLnBrk="0" hangingPunct="0">
              <a:lnSpc>
                <a:spcPct val="100000"/>
              </a:lnSpc>
              <a:spcBef>
                <a:spcPct val="50000"/>
              </a:spcBef>
              <a:spcAft>
                <a:spcPct val="0"/>
              </a:spcAft>
              <a:buClr>
                <a:srgbClr val="FF3F00"/>
              </a:buClr>
              <a:buSzTx/>
              <a:buFont typeface="Wingdings" pitchFamily="2" charset="2"/>
              <a:buNone/>
              <a:tabLst/>
              <a:defRPr sz="2000" baseline="0">
                <a:solidFill>
                  <a:schemeClr val="tx1"/>
                </a:solidFill>
                <a:latin typeface="+mj-lt"/>
              </a:defRPr>
            </a:lvl1pPr>
          </a:lstStyle>
          <a:p>
            <a:pPr marL="0" marR="0" lvl="0" indent="0" algn="l" defTabSz="1125472" rtl="0" eaLnBrk="0" fontAlgn="base" latinLnBrk="0" hangingPunct="0">
              <a:lnSpc>
                <a:spcPct val="100000"/>
              </a:lnSpc>
              <a:spcBef>
                <a:spcPct val="50000"/>
              </a:spcBef>
              <a:spcAft>
                <a:spcPct val="0"/>
              </a:spcAft>
              <a:buClr>
                <a:srgbClr val="FF3F00"/>
              </a:buClr>
              <a:buSzTx/>
              <a:buFont typeface="Wingdings" pitchFamily="2" charset="2"/>
              <a:buNone/>
              <a:tabLst/>
              <a:defRPr/>
            </a:pPr>
            <a:r>
              <a:rPr lang="en-US" dirty="0"/>
              <a:t>The first page of your presentation includes:                                                                                         Date – Presenter’s name – Job title - Location</a:t>
            </a:r>
          </a:p>
        </p:txBody>
      </p:sp>
      <p:sp>
        <p:nvSpPr>
          <p:cNvPr id="14" name="Picture Placeholder 5"/>
          <p:cNvSpPr>
            <a:spLocks noGrp="1"/>
          </p:cNvSpPr>
          <p:nvPr>
            <p:ph type="pic" sz="quarter" idx="12" hasCustomPrompt="1"/>
          </p:nvPr>
        </p:nvSpPr>
        <p:spPr>
          <a:xfrm>
            <a:off x="0" y="5"/>
            <a:ext cx="12192000" cy="1700213"/>
          </a:xfrm>
          <a:solidFill>
            <a:schemeClr val="bg1"/>
          </a:solidFill>
        </p:spPr>
        <p:txBody>
          <a:bodyPr anchor="ctr"/>
          <a:lstStyle>
            <a:lvl1pPr algn="ctr">
              <a:buNone/>
              <a:defRPr sz="2215" baseline="0"/>
            </a:lvl1pPr>
          </a:lstStyle>
          <a:p>
            <a:pPr lvl="0"/>
            <a:r>
              <a:rPr lang="en-US" noProof="0" dirty="0"/>
              <a:t>IMAGE PLACEHOLDER</a:t>
            </a:r>
            <a:endParaRPr lang="en-GB" noProof="0" dirty="0"/>
          </a:p>
        </p:txBody>
      </p:sp>
    </p:spTree>
    <p:extLst>
      <p:ext uri="{BB962C8B-B14F-4D97-AF65-F5344CB8AC3E}">
        <p14:creationId xmlns:p14="http://schemas.microsoft.com/office/powerpoint/2010/main" val="3276917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Ending slide">
    <p:spTree>
      <p:nvGrpSpPr>
        <p:cNvPr id="1" name=""/>
        <p:cNvGrpSpPr/>
        <p:nvPr/>
      </p:nvGrpSpPr>
      <p:grpSpPr>
        <a:xfrm>
          <a:off x="0" y="0"/>
          <a:ext cx="0" cy="0"/>
          <a:chOff x="0" y="0"/>
          <a:chExt cx="0" cy="0"/>
        </a:xfrm>
      </p:grpSpPr>
      <p:pic>
        <p:nvPicPr>
          <p:cNvPr id="6" name="Bild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
            <a:ext cx="12192000" cy="6858000"/>
          </a:xfrm>
          <a:prstGeom prst="rect">
            <a:avLst/>
          </a:prstGeom>
        </p:spPr>
      </p:pic>
      <p:sp>
        <p:nvSpPr>
          <p:cNvPr id="7" name="Title 3"/>
          <p:cNvSpPr txBox="1">
            <a:spLocks/>
          </p:cNvSpPr>
          <p:nvPr userDrawn="1"/>
        </p:nvSpPr>
        <p:spPr>
          <a:xfrm>
            <a:off x="1727200" y="3100391"/>
            <a:ext cx="8737600" cy="942975"/>
          </a:xfrm>
          <a:prstGeom prst="rect">
            <a:avLst/>
          </a:prstGeom>
        </p:spPr>
        <p:txBody>
          <a:bodyPr anchor="ctr"/>
          <a:lstStyle>
            <a:lvl1pPr algn="l" rtl="0" eaLnBrk="0" fontAlgn="base" hangingPunct="0">
              <a:spcBef>
                <a:spcPct val="0"/>
              </a:spcBef>
              <a:spcAft>
                <a:spcPct val="0"/>
              </a:spcAft>
              <a:defRPr sz="2400" cap="all">
                <a:solidFill>
                  <a:schemeClr val="tx2"/>
                </a:solidFill>
                <a:latin typeface="Arial Narrow" panose="020B0606020202030204" pitchFamily="34" charset="0"/>
                <a:ea typeface="MS PGothic" pitchFamily="34" charset="-128"/>
                <a:cs typeface="Arial Narrow" panose="020B0606020202030204" pitchFamily="34" charset="0"/>
              </a:defRPr>
            </a:lvl1pPr>
            <a:lvl2pPr algn="l" rtl="0" eaLnBrk="0" fontAlgn="base" hangingPunct="0">
              <a:spcBef>
                <a:spcPct val="0"/>
              </a:spcBef>
              <a:spcAft>
                <a:spcPct val="0"/>
              </a:spcAft>
              <a:defRPr sz="2400">
                <a:solidFill>
                  <a:schemeClr val="tx2"/>
                </a:solidFill>
                <a:latin typeface="Arial" charset="0"/>
                <a:ea typeface="MS PGothic" pitchFamily="34" charset="-128"/>
                <a:cs typeface="ＭＳ Ｐゴシック" charset="0"/>
              </a:defRPr>
            </a:lvl2pPr>
            <a:lvl3pPr algn="l" rtl="0" eaLnBrk="0" fontAlgn="base" hangingPunct="0">
              <a:spcBef>
                <a:spcPct val="0"/>
              </a:spcBef>
              <a:spcAft>
                <a:spcPct val="0"/>
              </a:spcAft>
              <a:defRPr sz="2400">
                <a:solidFill>
                  <a:schemeClr val="tx2"/>
                </a:solidFill>
                <a:latin typeface="Arial" charset="0"/>
                <a:ea typeface="MS PGothic" pitchFamily="34" charset="-128"/>
                <a:cs typeface="ＭＳ Ｐゴシック" charset="0"/>
              </a:defRPr>
            </a:lvl3pPr>
            <a:lvl4pPr algn="l" rtl="0" eaLnBrk="0" fontAlgn="base" hangingPunct="0">
              <a:spcBef>
                <a:spcPct val="0"/>
              </a:spcBef>
              <a:spcAft>
                <a:spcPct val="0"/>
              </a:spcAft>
              <a:defRPr sz="2400">
                <a:solidFill>
                  <a:schemeClr val="tx2"/>
                </a:solidFill>
                <a:latin typeface="Arial" charset="0"/>
                <a:ea typeface="MS PGothic" pitchFamily="34" charset="-128"/>
                <a:cs typeface="ＭＳ Ｐゴシック" charset="0"/>
              </a:defRPr>
            </a:lvl4pPr>
            <a:lvl5pPr algn="l" rtl="0" eaLnBrk="0" fontAlgn="base" hangingPunct="0">
              <a:spcBef>
                <a:spcPct val="0"/>
              </a:spcBef>
              <a:spcAft>
                <a:spcPct val="0"/>
              </a:spcAft>
              <a:defRPr sz="2400">
                <a:solidFill>
                  <a:schemeClr val="tx2"/>
                </a:solidFill>
                <a:latin typeface="Arial" charset="0"/>
                <a:ea typeface="MS PGothic" pitchFamily="34" charset="-128"/>
                <a:cs typeface="ＭＳ Ｐゴシック" charset="0"/>
              </a:defRPr>
            </a:lvl5pPr>
            <a:lvl6pPr marL="457200" algn="l" rtl="0" eaLnBrk="1" fontAlgn="base" hangingPunct="1">
              <a:spcBef>
                <a:spcPct val="0"/>
              </a:spcBef>
              <a:spcAft>
                <a:spcPct val="0"/>
              </a:spcAft>
              <a:defRPr sz="2400">
                <a:solidFill>
                  <a:schemeClr val="tx2"/>
                </a:solidFill>
                <a:latin typeface="Arial" charset="0"/>
              </a:defRPr>
            </a:lvl6pPr>
            <a:lvl7pPr marL="914400" algn="l" rtl="0" eaLnBrk="1" fontAlgn="base" hangingPunct="1">
              <a:spcBef>
                <a:spcPct val="0"/>
              </a:spcBef>
              <a:spcAft>
                <a:spcPct val="0"/>
              </a:spcAft>
              <a:defRPr sz="2400">
                <a:solidFill>
                  <a:schemeClr val="tx2"/>
                </a:solidFill>
                <a:latin typeface="Arial" charset="0"/>
              </a:defRPr>
            </a:lvl7pPr>
            <a:lvl8pPr marL="1371600" algn="l" rtl="0" eaLnBrk="1" fontAlgn="base" hangingPunct="1">
              <a:spcBef>
                <a:spcPct val="0"/>
              </a:spcBef>
              <a:spcAft>
                <a:spcPct val="0"/>
              </a:spcAft>
              <a:defRPr sz="2400">
                <a:solidFill>
                  <a:schemeClr val="tx2"/>
                </a:solidFill>
                <a:latin typeface="Arial" charset="0"/>
              </a:defRPr>
            </a:lvl8pPr>
            <a:lvl9pPr marL="1828800" algn="l" rtl="0" eaLnBrk="1" fontAlgn="base" hangingPunct="1">
              <a:spcBef>
                <a:spcPct val="0"/>
              </a:spcBef>
              <a:spcAft>
                <a:spcPct val="0"/>
              </a:spcAft>
              <a:defRPr sz="2400">
                <a:solidFill>
                  <a:schemeClr val="tx2"/>
                </a:solidFill>
                <a:latin typeface="Arial" charset="0"/>
              </a:defRPr>
            </a:lvl9pPr>
          </a:lstStyle>
          <a:p>
            <a:pPr algn="ctr" eaLnBrk="1" hangingPunct="1"/>
            <a:r>
              <a:rPr lang="en-GB" sz="3000" b="1" kern="0" cap="none" dirty="0">
                <a:solidFill>
                  <a:srgbClr val="FF6600"/>
                </a:solidFill>
                <a:latin typeface="+mj-lt"/>
              </a:rPr>
              <a:t>WWW.SGS.COM</a:t>
            </a:r>
          </a:p>
        </p:txBody>
      </p:sp>
    </p:spTree>
    <p:extLst>
      <p:ext uri="{BB962C8B-B14F-4D97-AF65-F5344CB8AC3E}">
        <p14:creationId xmlns:p14="http://schemas.microsoft.com/office/powerpoint/2010/main" val="3282505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9_Title_Blue">
    <p:bg>
      <p:bgPr>
        <a:solidFill>
          <a:schemeClr val="accent4"/>
        </a:solidFill>
        <a:effectLst/>
      </p:bgPr>
    </p:bg>
    <p:spTree>
      <p:nvGrpSpPr>
        <p:cNvPr id="1" name=""/>
        <p:cNvGrpSpPr/>
        <p:nvPr/>
      </p:nvGrpSpPr>
      <p:grpSpPr>
        <a:xfrm>
          <a:off x="0" y="0"/>
          <a:ext cx="0" cy="0"/>
          <a:chOff x="0" y="0"/>
          <a:chExt cx="0" cy="0"/>
        </a:xfrm>
      </p:grpSpPr>
      <p:sp>
        <p:nvSpPr>
          <p:cNvPr id="4" name="Footer Placeholder 3"/>
          <p:cNvSpPr>
            <a:spLocks noGrp="1"/>
          </p:cNvSpPr>
          <p:nvPr>
            <p:ph type="ftr" sz="quarter" idx="31"/>
          </p:nvPr>
        </p:nvSpPr>
        <p:spPr/>
        <p:txBody>
          <a:bodyPr/>
          <a:lstStyle>
            <a:lvl1pPr>
              <a:defRPr>
                <a:solidFill>
                  <a:schemeClr val="bg1">
                    <a:alpha val="50000"/>
                  </a:schemeClr>
                </a:solidFill>
              </a:defRPr>
            </a:lvl1pPr>
          </a:lstStyle>
          <a:p>
            <a:endParaRPr lang="en-GB"/>
          </a:p>
        </p:txBody>
      </p:sp>
      <p:sp>
        <p:nvSpPr>
          <p:cNvPr id="6" name="Slide Number Placeholder 5"/>
          <p:cNvSpPr>
            <a:spLocks noGrp="1"/>
          </p:cNvSpPr>
          <p:nvPr>
            <p:ph type="sldNum" sz="quarter" idx="32"/>
          </p:nvPr>
        </p:nvSpPr>
        <p:spPr/>
        <p:txBody>
          <a:bodyPr/>
          <a:lstStyle>
            <a:lvl1pPr>
              <a:defRPr>
                <a:solidFill>
                  <a:schemeClr val="bg1">
                    <a:alpha val="50000"/>
                  </a:schemeClr>
                </a:solidFill>
              </a:defRPr>
            </a:lvl1pPr>
          </a:lstStyle>
          <a:p>
            <a:pPr>
              <a:defRPr/>
            </a:pPr>
            <a:fld id="{90CBDC3A-D49F-4631-A8C7-55D59B33E5FA}" type="slidenum">
              <a:rPr lang="en-GB" smtClean="0"/>
              <a:pPr>
                <a:defRPr/>
              </a:pPr>
              <a:t>‹Nº›</a:t>
            </a:fld>
            <a:endParaRPr lang="en-GB"/>
          </a:p>
        </p:txBody>
      </p:sp>
      <p:sp>
        <p:nvSpPr>
          <p:cNvPr id="7" name="Title 1"/>
          <p:cNvSpPr>
            <a:spLocks noGrp="1"/>
          </p:cNvSpPr>
          <p:nvPr>
            <p:ph type="title" hasCustomPrompt="1"/>
          </p:nvPr>
        </p:nvSpPr>
        <p:spPr>
          <a:xfrm>
            <a:off x="355741" y="554272"/>
            <a:ext cx="11474881" cy="543475"/>
          </a:xfrm>
        </p:spPr>
        <p:txBody>
          <a:bodyPr/>
          <a:lstStyle>
            <a:lvl1pPr algn="ctr">
              <a:defRPr>
                <a:solidFill>
                  <a:schemeClr val="bg1"/>
                </a:solidFill>
              </a:defRPr>
            </a:lvl1pPr>
          </a:lstStyle>
          <a:p>
            <a:r>
              <a:rPr lang="en-GB"/>
              <a:t>INSERT MAIN TITLE AT 36PT MIN 30PT</a:t>
            </a:r>
          </a:p>
        </p:txBody>
      </p:sp>
    </p:spTree>
    <p:extLst>
      <p:ext uri="{BB962C8B-B14F-4D97-AF65-F5344CB8AC3E}">
        <p14:creationId xmlns:p14="http://schemas.microsoft.com/office/powerpoint/2010/main" val="1146936375"/>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uminous Wavetrim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12218648" y="576694"/>
            <a:ext cx="155791" cy="527538"/>
          </a:xfrm>
          <a:prstGeom prst="rect">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5" name="Rectangle 4"/>
          <p:cNvSpPr/>
          <p:nvPr userDrawn="1"/>
        </p:nvSpPr>
        <p:spPr>
          <a:xfrm>
            <a:off x="12218648" y="1153388"/>
            <a:ext cx="155791" cy="527538"/>
          </a:xfrm>
          <a:prstGeom prst="rect">
            <a:avLst/>
          </a:prstGeom>
          <a:solidFill>
            <a:schemeClr val="accent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6" name="Rectangle 5"/>
          <p:cNvSpPr/>
          <p:nvPr userDrawn="1"/>
        </p:nvSpPr>
        <p:spPr>
          <a:xfrm>
            <a:off x="12215747" y="2306776"/>
            <a:ext cx="155791" cy="527538"/>
          </a:xfrm>
          <a:prstGeom prst="rect">
            <a:avLst/>
          </a:prstGeom>
          <a:solidFill>
            <a:schemeClr val="accent4"/>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7" name="Rectangle 6"/>
          <p:cNvSpPr/>
          <p:nvPr userDrawn="1"/>
        </p:nvSpPr>
        <p:spPr>
          <a:xfrm>
            <a:off x="12215747" y="2883470"/>
            <a:ext cx="155791" cy="527538"/>
          </a:xfrm>
          <a:prstGeom prst="rect">
            <a:avLst/>
          </a:prstGeom>
          <a:solidFill>
            <a:schemeClr val="accent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10" name="Rectangle 9"/>
          <p:cNvSpPr/>
          <p:nvPr userDrawn="1"/>
        </p:nvSpPr>
        <p:spPr>
          <a:xfrm>
            <a:off x="12215747" y="3460164"/>
            <a:ext cx="155791" cy="527538"/>
          </a:xfrm>
          <a:prstGeom prst="rect">
            <a:avLst/>
          </a:prstGeom>
          <a:solidFill>
            <a:schemeClr val="accent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11" name="Rectangle 10"/>
          <p:cNvSpPr/>
          <p:nvPr userDrawn="1"/>
        </p:nvSpPr>
        <p:spPr>
          <a:xfrm>
            <a:off x="12215747" y="4036858"/>
            <a:ext cx="155791" cy="527538"/>
          </a:xfrm>
          <a:prstGeom prst="rect">
            <a:avLst/>
          </a:prstGeom>
          <a:solidFill>
            <a:srgbClr val="006EC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12" name="Rectangle 11"/>
          <p:cNvSpPr/>
          <p:nvPr userDrawn="1"/>
        </p:nvSpPr>
        <p:spPr>
          <a:xfrm>
            <a:off x="12215747" y="1730082"/>
            <a:ext cx="155791" cy="527538"/>
          </a:xfrm>
          <a:prstGeom prst="rect">
            <a:avLst/>
          </a:prstGeom>
          <a:solidFill>
            <a:srgbClr val="890078"/>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13" name="Rectangle 12"/>
          <p:cNvSpPr/>
          <p:nvPr userDrawn="1"/>
        </p:nvSpPr>
        <p:spPr>
          <a:xfrm>
            <a:off x="12382950" y="576694"/>
            <a:ext cx="155791" cy="527538"/>
          </a:xfrm>
          <a:prstGeom prst="rect">
            <a:avLst/>
          </a:prstGeom>
          <a:solidFill>
            <a:srgbClr val="A5064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14" name="Rectangle 13"/>
          <p:cNvSpPr/>
          <p:nvPr userDrawn="1"/>
        </p:nvSpPr>
        <p:spPr>
          <a:xfrm>
            <a:off x="12382950" y="1153388"/>
            <a:ext cx="155791" cy="527538"/>
          </a:xfrm>
          <a:prstGeom prst="rect">
            <a:avLst/>
          </a:prstGeom>
          <a:solidFill>
            <a:srgbClr val="9E120E"/>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15" name="Rectangle 14"/>
          <p:cNvSpPr/>
          <p:nvPr userDrawn="1"/>
        </p:nvSpPr>
        <p:spPr>
          <a:xfrm>
            <a:off x="12380049" y="2306776"/>
            <a:ext cx="155791" cy="527538"/>
          </a:xfrm>
          <a:prstGeom prst="rect">
            <a:avLst/>
          </a:prstGeom>
          <a:solidFill>
            <a:srgbClr val="E6A61C"/>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16" name="Rectangle 15"/>
          <p:cNvSpPr/>
          <p:nvPr userDrawn="1"/>
        </p:nvSpPr>
        <p:spPr>
          <a:xfrm>
            <a:off x="12380049" y="2883470"/>
            <a:ext cx="155791" cy="527538"/>
          </a:xfrm>
          <a:prstGeom prst="rect">
            <a:avLst/>
          </a:prstGeom>
          <a:solidFill>
            <a:srgbClr val="05732A"/>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17" name="Rectangle 16"/>
          <p:cNvSpPr/>
          <p:nvPr userDrawn="1"/>
        </p:nvSpPr>
        <p:spPr>
          <a:xfrm>
            <a:off x="12380049" y="3460164"/>
            <a:ext cx="155791" cy="527538"/>
          </a:xfrm>
          <a:prstGeom prst="rect">
            <a:avLst/>
          </a:prstGeom>
          <a:solidFill>
            <a:srgbClr val="005F6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18" name="Rectangle 17"/>
          <p:cNvSpPr/>
          <p:nvPr userDrawn="1"/>
        </p:nvSpPr>
        <p:spPr>
          <a:xfrm>
            <a:off x="12380049" y="4036858"/>
            <a:ext cx="155791" cy="527538"/>
          </a:xfrm>
          <a:prstGeom prst="rect">
            <a:avLst/>
          </a:prstGeom>
          <a:solidFill>
            <a:srgbClr val="05508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19" name="Rectangle 18"/>
          <p:cNvSpPr/>
          <p:nvPr userDrawn="1"/>
        </p:nvSpPr>
        <p:spPr>
          <a:xfrm>
            <a:off x="12380049" y="1730082"/>
            <a:ext cx="155791" cy="527538"/>
          </a:xfrm>
          <a:prstGeom prst="rect">
            <a:avLst/>
          </a:prstGeom>
          <a:solidFill>
            <a:srgbClr val="5A145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0" name="Rectangle 19"/>
          <p:cNvSpPr/>
          <p:nvPr userDrawn="1"/>
        </p:nvSpPr>
        <p:spPr>
          <a:xfrm>
            <a:off x="12218648" y="0"/>
            <a:ext cx="155791" cy="527538"/>
          </a:xfrm>
          <a:prstGeom prst="rect">
            <a:avLst/>
          </a:prstGeom>
          <a:solidFill>
            <a:schemeClr val="tx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1" name="Rectangle 20"/>
          <p:cNvSpPr/>
          <p:nvPr userDrawn="1"/>
        </p:nvSpPr>
        <p:spPr>
          <a:xfrm>
            <a:off x="12382950" y="0"/>
            <a:ext cx="155791" cy="527538"/>
          </a:xfrm>
          <a:prstGeom prst="rect">
            <a:avLst/>
          </a:prstGeom>
          <a:solidFill>
            <a:srgbClr val="CC46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2" name="Subtitle 2"/>
          <p:cNvSpPr>
            <a:spLocks noGrp="1"/>
          </p:cNvSpPr>
          <p:nvPr>
            <p:ph type="subTitle" idx="1" hasCustomPrompt="1"/>
          </p:nvPr>
        </p:nvSpPr>
        <p:spPr>
          <a:xfrm>
            <a:off x="2305877" y="4393096"/>
            <a:ext cx="9293895" cy="855797"/>
          </a:xfrm>
        </p:spPr>
        <p:txBody>
          <a:bodyPr>
            <a:noAutofit/>
          </a:bodyPr>
          <a:lstStyle>
            <a:lvl1pPr marL="0" indent="0" algn="l">
              <a:buNone/>
              <a:defRPr lang="en-US" sz="2800" b="0" i="0" kern="1200" dirty="0">
                <a:solidFill>
                  <a:schemeClr val="bg1"/>
                </a:solidFill>
                <a:latin typeface="Segoe UI Light" charset="0"/>
                <a:ea typeface="Segoe UI Light" charset="0"/>
                <a:cs typeface="Segoe UI Light"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23" name="Title 1"/>
          <p:cNvSpPr>
            <a:spLocks noGrp="1"/>
          </p:cNvSpPr>
          <p:nvPr>
            <p:ph type="title" hasCustomPrompt="1"/>
          </p:nvPr>
        </p:nvSpPr>
        <p:spPr>
          <a:xfrm>
            <a:off x="2305878" y="2981739"/>
            <a:ext cx="9302406" cy="1331844"/>
          </a:xfrm>
        </p:spPr>
        <p:txBody>
          <a:bodyPr/>
          <a:lstStyle>
            <a:lvl1pPr>
              <a:defRPr lang="en-GB" sz="4800" b="0" i="0" kern="1200" dirty="0">
                <a:solidFill>
                  <a:schemeClr val="bg1"/>
                </a:solidFill>
                <a:latin typeface="Segoe UI Light" charset="0"/>
                <a:ea typeface="Segoe UI Light" charset="0"/>
                <a:cs typeface="Segoe UI Light" charset="0"/>
              </a:defRPr>
            </a:lvl1pPr>
          </a:lstStyle>
          <a:p>
            <a:r>
              <a:rPr lang="en-GB"/>
              <a:t>Click to edit Master title style</a:t>
            </a:r>
            <a:endParaRPr lang="en-GB" dirty="0"/>
          </a:p>
        </p:txBody>
      </p:sp>
    </p:spTree>
    <p:extLst>
      <p:ext uri="{BB962C8B-B14F-4D97-AF65-F5344CB8AC3E}">
        <p14:creationId xmlns:p14="http://schemas.microsoft.com/office/powerpoint/2010/main" val="2863695252"/>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665">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a:xfrm>
            <a:off x="11231207" y="6356350"/>
            <a:ext cx="495656" cy="365125"/>
          </a:xfrm>
          <a:prstGeom prst="rect">
            <a:avLst/>
          </a:prstGeom>
        </p:spPr>
        <p:txBody>
          <a:bodyPr/>
          <a:lstStyle>
            <a:lvl1pPr>
              <a:defRPr>
                <a:solidFill>
                  <a:schemeClr val="tx1">
                    <a:lumMod val="65000"/>
                    <a:lumOff val="35000"/>
                  </a:schemeClr>
                </a:solidFill>
              </a:defRPr>
            </a:lvl1pPr>
          </a:lstStyle>
          <a:p>
            <a:fld id="{3847DB54-D037-B84F-B6F1-2E8DA40D09AD}" type="slidenum">
              <a:rPr lang="en-GB" smtClean="0"/>
              <a:pPr/>
              <a:t>‹Nº›</a:t>
            </a:fld>
            <a:endParaRPr lang="en-GB" dirty="0"/>
          </a:p>
        </p:txBody>
      </p:sp>
      <p:sp>
        <p:nvSpPr>
          <p:cNvPr id="5" name="Text Placeholder 2"/>
          <p:cNvSpPr>
            <a:spLocks noGrp="1"/>
          </p:cNvSpPr>
          <p:nvPr>
            <p:ph idx="1" hasCustomPrompt="1"/>
          </p:nvPr>
        </p:nvSpPr>
        <p:spPr>
          <a:xfrm>
            <a:off x="960792" y="1524000"/>
            <a:ext cx="10270415" cy="4351338"/>
          </a:xfrm>
          <a:prstGeom prst="rect">
            <a:avLst/>
          </a:prstGeom>
        </p:spPr>
        <p:txBody>
          <a:bodyPr vert="horz" lIns="0" tIns="0" rIns="0" bIns="0" rtlCol="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2" name="Title 1"/>
          <p:cNvSpPr>
            <a:spLocks noGrp="1"/>
          </p:cNvSpPr>
          <p:nvPr>
            <p:ph type="title" hasCustomPrompt="1"/>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2069974257"/>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41F0508-FC31-4D5A-94D2-694FF2ABC9E2}"/>
              </a:ext>
            </a:extLst>
          </p:cNvPr>
          <p:cNvSpPr>
            <a:spLocks noGrp="1"/>
          </p:cNvSpPr>
          <p:nvPr>
            <p:ph type="sldNum" sz="quarter" idx="12"/>
          </p:nvPr>
        </p:nvSpPr>
        <p:spPr/>
        <p:txBody>
          <a:bodyPr/>
          <a:lstStyle/>
          <a:p>
            <a:fld id="{3847DB54-D037-B84F-B6F1-2E8DA40D09AD}" type="slidenum">
              <a:rPr lang="en-GB" smtClean="0"/>
              <a:pPr/>
              <a:t>‹Nº›</a:t>
            </a:fld>
            <a:endParaRPr lang="en-GB" dirty="0"/>
          </a:p>
        </p:txBody>
      </p:sp>
      <p:sp>
        <p:nvSpPr>
          <p:cNvPr id="6" name="Subtitle 2">
            <a:extLst>
              <a:ext uri="{FF2B5EF4-FFF2-40B4-BE49-F238E27FC236}">
                <a16:creationId xmlns:a16="http://schemas.microsoft.com/office/drawing/2014/main" id="{2E5E5AF2-8609-4565-8404-1C70882C96D3}"/>
              </a:ext>
            </a:extLst>
          </p:cNvPr>
          <p:cNvSpPr>
            <a:spLocks noGrp="1"/>
          </p:cNvSpPr>
          <p:nvPr>
            <p:ph type="subTitle" idx="1" hasCustomPrompt="1"/>
          </p:nvPr>
        </p:nvSpPr>
        <p:spPr>
          <a:xfrm>
            <a:off x="1074875" y="4156074"/>
            <a:ext cx="10524898" cy="1092819"/>
          </a:xfrm>
        </p:spPr>
        <p:txBody>
          <a:bodyPr>
            <a:noAutofit/>
          </a:bodyPr>
          <a:lstStyle>
            <a:lvl1pPr marL="0" indent="0" algn="l">
              <a:buNone/>
              <a:defRPr lang="en-US" sz="2800" b="0" i="0" kern="1200" dirty="0">
                <a:solidFill>
                  <a:schemeClr val="tx1"/>
                </a:solidFill>
                <a:latin typeface="Segoe UI Light" charset="0"/>
                <a:ea typeface="Segoe UI Light" charset="0"/>
                <a:cs typeface="Segoe UI Light"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7" name="Title 1">
            <a:extLst>
              <a:ext uri="{FF2B5EF4-FFF2-40B4-BE49-F238E27FC236}">
                <a16:creationId xmlns:a16="http://schemas.microsoft.com/office/drawing/2014/main" id="{6E40DA56-CF6D-4485-A734-665E877BF566}"/>
              </a:ext>
            </a:extLst>
          </p:cNvPr>
          <p:cNvSpPr>
            <a:spLocks noGrp="1"/>
          </p:cNvSpPr>
          <p:nvPr>
            <p:ph type="title" hasCustomPrompt="1"/>
          </p:nvPr>
        </p:nvSpPr>
        <p:spPr>
          <a:xfrm>
            <a:off x="1074875" y="2989358"/>
            <a:ext cx="10533409" cy="1083878"/>
          </a:xfrm>
        </p:spPr>
        <p:txBody>
          <a:bodyPr/>
          <a:lstStyle>
            <a:lvl1pPr>
              <a:defRPr lang="en-GB" sz="4400" b="0" i="0" kern="1200" dirty="0">
                <a:solidFill>
                  <a:schemeClr val="tx1"/>
                </a:solidFill>
                <a:latin typeface="Segoe UI" charset="0"/>
                <a:ea typeface="Segoe UI" charset="0"/>
                <a:cs typeface="Segoe UI" charset="0"/>
              </a:defRPr>
            </a:lvl1pPr>
          </a:lstStyle>
          <a:p>
            <a:r>
              <a:rPr lang="en-GB"/>
              <a:t>Click to edit Master title style</a:t>
            </a:r>
            <a:endParaRPr lang="en-GB" dirty="0"/>
          </a:p>
        </p:txBody>
      </p:sp>
    </p:spTree>
    <p:extLst>
      <p:ext uri="{BB962C8B-B14F-4D97-AF65-F5344CB8AC3E}">
        <p14:creationId xmlns:p14="http://schemas.microsoft.com/office/powerpoint/2010/main" val="3702326192"/>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665">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959817" y="1524000"/>
            <a:ext cx="5181600" cy="4351338"/>
          </a:xfrm>
        </p:spPr>
        <p:txBody>
          <a:bodyPr/>
          <a:lstStyle>
            <a:lvl1pPr>
              <a:defRPr b="0" i="0">
                <a:solidFill>
                  <a:schemeClr val="tx1"/>
                </a:solidFill>
                <a:latin typeface="Segoe UI Light" charset="0"/>
                <a:ea typeface="Segoe UI Light" charset="0"/>
                <a:cs typeface="Segoe UI Light" charset="0"/>
              </a:defRPr>
            </a:lvl1pPr>
            <a:lvl2pPr>
              <a:defRPr b="0" i="0">
                <a:solidFill>
                  <a:schemeClr val="tx1"/>
                </a:solidFill>
                <a:latin typeface="Segoe UI Light" charset="0"/>
                <a:ea typeface="Segoe UI Light" charset="0"/>
                <a:cs typeface="Segoe UI Light" charset="0"/>
              </a:defRPr>
            </a:lvl2pPr>
            <a:lvl3pPr>
              <a:defRPr b="0" i="0">
                <a:solidFill>
                  <a:schemeClr val="tx1"/>
                </a:solidFill>
                <a:latin typeface="Segoe UI Light" charset="0"/>
                <a:ea typeface="Segoe UI Light" charset="0"/>
                <a:cs typeface="Segoe UI Light" charset="0"/>
              </a:defRPr>
            </a:lvl3pPr>
            <a:lvl4pPr>
              <a:defRPr b="0" i="0">
                <a:solidFill>
                  <a:schemeClr val="tx1"/>
                </a:solidFill>
                <a:latin typeface="Segoe UI Light" charset="0"/>
                <a:ea typeface="Segoe UI Light" charset="0"/>
                <a:cs typeface="Segoe UI Light" charset="0"/>
              </a:defRPr>
            </a:lvl4pPr>
            <a:lvl5pPr>
              <a:defRPr b="0" i="0">
                <a:solidFill>
                  <a:schemeClr val="tx1"/>
                </a:solidFill>
                <a:latin typeface="Segoe UI Light" charset="0"/>
                <a:ea typeface="Segoe UI Light" charset="0"/>
                <a:cs typeface="Segoe UI Light" charset="0"/>
              </a:defRPr>
            </a:lvl5p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hasCustomPrompt="1"/>
          </p:nvPr>
        </p:nvSpPr>
        <p:spPr>
          <a:xfrm>
            <a:off x="6293817" y="1524000"/>
            <a:ext cx="4936414" cy="4351338"/>
          </a:xfrm>
        </p:spPr>
        <p:txBody>
          <a:bodyPr/>
          <a:lstStyle>
            <a:lvl1pPr>
              <a:defRPr b="0" i="0">
                <a:solidFill>
                  <a:schemeClr val="tx1"/>
                </a:solidFill>
                <a:latin typeface="Segoe UI Light" charset="0"/>
                <a:ea typeface="Segoe UI Light" charset="0"/>
                <a:cs typeface="Segoe UI Light" charset="0"/>
              </a:defRPr>
            </a:lvl1pPr>
            <a:lvl2pPr>
              <a:defRPr b="0" i="0">
                <a:solidFill>
                  <a:schemeClr val="tx1"/>
                </a:solidFill>
                <a:latin typeface="Segoe UI Light" charset="0"/>
                <a:ea typeface="Segoe UI Light" charset="0"/>
                <a:cs typeface="Segoe UI Light" charset="0"/>
              </a:defRPr>
            </a:lvl2pPr>
            <a:lvl3pPr>
              <a:defRPr b="0" i="0">
                <a:solidFill>
                  <a:schemeClr val="tx1"/>
                </a:solidFill>
                <a:latin typeface="Segoe UI Light" charset="0"/>
                <a:ea typeface="Segoe UI Light" charset="0"/>
                <a:cs typeface="Segoe UI Light" charset="0"/>
              </a:defRPr>
            </a:lvl3pPr>
            <a:lvl4pPr>
              <a:defRPr b="0" i="0">
                <a:solidFill>
                  <a:schemeClr val="tx1"/>
                </a:solidFill>
                <a:latin typeface="Segoe UI Light" charset="0"/>
                <a:ea typeface="Segoe UI Light" charset="0"/>
                <a:cs typeface="Segoe UI Light" charset="0"/>
              </a:defRPr>
            </a:lvl4pPr>
            <a:lvl5pPr>
              <a:defRPr b="0" i="0">
                <a:solidFill>
                  <a:schemeClr val="tx1"/>
                </a:solidFill>
                <a:latin typeface="Segoe UI Light" charset="0"/>
                <a:ea typeface="Segoe UI Light" charset="0"/>
                <a:cs typeface="Segoe UI Light" charset="0"/>
              </a:defRPr>
            </a:lvl5p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1" name="Slide Number Placeholder 5"/>
          <p:cNvSpPr>
            <a:spLocks noGrp="1"/>
          </p:cNvSpPr>
          <p:nvPr>
            <p:ph type="sldNum" sz="quarter" idx="12"/>
          </p:nvPr>
        </p:nvSpPr>
        <p:spPr>
          <a:xfrm>
            <a:off x="11230231" y="6356350"/>
            <a:ext cx="496632" cy="365125"/>
          </a:xfrm>
          <a:prstGeom prst="rect">
            <a:avLst/>
          </a:prstGeom>
        </p:spPr>
        <p:txBody>
          <a:bodyPr/>
          <a:lstStyle>
            <a:lvl1pPr>
              <a:defRPr>
                <a:solidFill>
                  <a:schemeClr val="tx1">
                    <a:lumMod val="65000"/>
                    <a:lumOff val="35000"/>
                  </a:schemeClr>
                </a:solidFill>
              </a:defRPr>
            </a:lvl1pPr>
          </a:lstStyle>
          <a:p>
            <a:fld id="{3847DB54-D037-B84F-B6F1-2E8DA40D09AD}" type="slidenum">
              <a:rPr lang="en-GB" smtClean="0"/>
              <a:pPr/>
              <a:t>‹Nº›</a:t>
            </a:fld>
            <a:endParaRPr lang="en-GB" dirty="0"/>
          </a:p>
        </p:txBody>
      </p:sp>
      <p:sp>
        <p:nvSpPr>
          <p:cNvPr id="5" name="Title 4"/>
          <p:cNvSpPr>
            <a:spLocks noGrp="1"/>
          </p:cNvSpPr>
          <p:nvPr>
            <p:ph type="title" hasCustomPrompt="1"/>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3951298333"/>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7083">
          <p15:clr>
            <a:srgbClr val="FBAE40"/>
          </p15:clr>
        </p15:guide>
        <p15:guide id="5" orient="horz" pos="119">
          <p15:clr>
            <a:srgbClr val="FBAE40"/>
          </p15:clr>
        </p15:guide>
        <p15:guide id="6" orient="horz" pos="3929">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a:xfrm>
            <a:off x="11231207" y="6356350"/>
            <a:ext cx="495656" cy="365125"/>
          </a:xfrm>
          <a:prstGeom prst="rect">
            <a:avLst/>
          </a:prstGeom>
        </p:spPr>
        <p:txBody>
          <a:bodyPr/>
          <a:lstStyle>
            <a:lvl1pPr>
              <a:defRPr>
                <a:solidFill>
                  <a:schemeClr val="tx1">
                    <a:lumMod val="65000"/>
                    <a:lumOff val="35000"/>
                  </a:schemeClr>
                </a:solidFill>
              </a:defRPr>
            </a:lvl1pPr>
          </a:lstStyle>
          <a:p>
            <a:fld id="{3847DB54-D037-B84F-B6F1-2E8DA40D09AD}" type="slidenum">
              <a:rPr lang="en-GB" smtClean="0"/>
              <a:pPr/>
              <a:t>‹Nº›</a:t>
            </a:fld>
            <a:endParaRPr lang="en-GB" dirty="0"/>
          </a:p>
        </p:txBody>
      </p:sp>
      <p:sp>
        <p:nvSpPr>
          <p:cNvPr id="3" name="Title 2"/>
          <p:cNvSpPr>
            <a:spLocks noGrp="1"/>
          </p:cNvSpPr>
          <p:nvPr>
            <p:ph type="title" hasCustomPrompt="1"/>
          </p:nvPr>
        </p:nvSpPr>
        <p:spPr>
          <a:xfrm>
            <a:off x="960792" y="390719"/>
            <a:ext cx="10270415" cy="647968"/>
          </a:xfrm>
        </p:spPr>
        <p:txBody>
          <a:bodyPr/>
          <a:lstStyle/>
          <a:p>
            <a:r>
              <a:rPr lang="en-GB"/>
              <a:t>Click to edit Master title style</a:t>
            </a:r>
            <a:endParaRPr lang="en-GB" dirty="0"/>
          </a:p>
        </p:txBody>
      </p:sp>
    </p:spTree>
    <p:extLst>
      <p:ext uri="{BB962C8B-B14F-4D97-AF65-F5344CB8AC3E}">
        <p14:creationId xmlns:p14="http://schemas.microsoft.com/office/powerpoint/2010/main" val="3267933922"/>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7083">
          <p15:clr>
            <a:srgbClr val="FBAE40"/>
          </p15:clr>
        </p15:guide>
        <p15:guide id="5" orient="horz" pos="119">
          <p15:clr>
            <a:srgbClr val="FBAE40"/>
          </p15:clr>
        </p15:guide>
        <p15:guide id="6" orient="horz" pos="3929">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Logo">
    <p:spTree>
      <p:nvGrpSpPr>
        <p:cNvPr id="1" name=""/>
        <p:cNvGrpSpPr/>
        <p:nvPr/>
      </p:nvGrpSpPr>
      <p:grpSpPr>
        <a:xfrm>
          <a:off x="0" y="0"/>
          <a:ext cx="0" cy="0"/>
          <a:chOff x="0" y="0"/>
          <a:chExt cx="0" cy="0"/>
        </a:xfrm>
      </p:grpSpPr>
      <p:sp>
        <p:nvSpPr>
          <p:cNvPr id="6" name="Rectangle 5"/>
          <p:cNvSpPr txBox="1">
            <a:spLocks noChangeArrowheads="1"/>
          </p:cNvSpPr>
          <p:nvPr userDrawn="1"/>
        </p:nvSpPr>
        <p:spPr bwMode="auto">
          <a:xfrm>
            <a:off x="4731663" y="6600908"/>
            <a:ext cx="2486346" cy="165099"/>
          </a:xfrm>
          <a:prstGeom prst="rect">
            <a:avLst/>
          </a:prstGeom>
          <a:noFill/>
          <a:ln w="9525">
            <a:noFill/>
            <a:miter lim="800000"/>
            <a:headEnd/>
            <a:tailEnd/>
          </a:ln>
          <a:effectLst/>
        </p:spPr>
        <p:txBody>
          <a:bodyPr lIns="0" tIns="0" rIns="0" bIns="0" anchor="b"/>
          <a:lstStyle/>
          <a:p>
            <a:pPr algn="ctr">
              <a:lnSpc>
                <a:spcPct val="90000"/>
              </a:lnSpc>
              <a:spcAft>
                <a:spcPct val="30000"/>
              </a:spcAft>
            </a:pPr>
            <a:r>
              <a:rPr lang="en-GB" sz="700">
                <a:solidFill>
                  <a:schemeClr val="bg1"/>
                </a:solidFill>
                <a:latin typeface="Segoe UI" panose="020B0502040204020203" pitchFamily="34" charset="0"/>
                <a:cs typeface="Segoe UI" panose="020B0502040204020203" pitchFamily="34" charset="0"/>
              </a:rPr>
              <a:t>©2017 Avanade Inc. All Rights Reserved.</a:t>
            </a:r>
            <a:endParaRPr lang="en-GB" sz="700" dirty="0">
              <a:solidFill>
                <a:schemeClr val="bg1"/>
              </a:solidFill>
              <a:latin typeface="Segoe UI" panose="020B0502040204020203" pitchFamily="34" charset="0"/>
              <a:cs typeface="Segoe UI" panose="020B0502040204020203" pitchFamily="34" charset="0"/>
            </a:endParaRPr>
          </a:p>
        </p:txBody>
      </p:sp>
      <p:sp>
        <p:nvSpPr>
          <p:cNvPr id="2" name="Slide Number Placeholder 1">
            <a:extLst>
              <a:ext uri="{FF2B5EF4-FFF2-40B4-BE49-F238E27FC236}">
                <a16:creationId xmlns:a16="http://schemas.microsoft.com/office/drawing/2014/main" id="{56AE49D8-AB2D-4686-A1AC-EB8EF2D28561}"/>
              </a:ext>
            </a:extLst>
          </p:cNvPr>
          <p:cNvSpPr>
            <a:spLocks noGrp="1"/>
          </p:cNvSpPr>
          <p:nvPr>
            <p:ph type="sldNum" sz="quarter" idx="10"/>
          </p:nvPr>
        </p:nvSpPr>
        <p:spPr/>
        <p:txBody>
          <a:bodyPr/>
          <a:lstStyle/>
          <a:p>
            <a:fld id="{3847DB54-D037-B84F-B6F1-2E8DA40D09AD}" type="slidenum">
              <a:rPr lang="en-GB" smtClean="0"/>
              <a:pPr/>
              <a:t>‹Nº›</a:t>
            </a:fld>
            <a:endParaRPr lang="en-GB" dirty="0"/>
          </a:p>
        </p:txBody>
      </p:sp>
    </p:spTree>
    <p:extLst>
      <p:ext uri="{BB962C8B-B14F-4D97-AF65-F5344CB8AC3E}">
        <p14:creationId xmlns:p14="http://schemas.microsoft.com/office/powerpoint/2010/main" val="540445321"/>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665">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Blank Slide">
    <p:spTree>
      <p:nvGrpSpPr>
        <p:cNvPr id="1" name=""/>
        <p:cNvGrpSpPr/>
        <p:nvPr/>
      </p:nvGrpSpPr>
      <p:grpSpPr>
        <a:xfrm>
          <a:off x="0" y="0"/>
          <a:ext cx="0" cy="0"/>
          <a:chOff x="0" y="0"/>
          <a:chExt cx="0" cy="0"/>
        </a:xfrm>
      </p:grpSpPr>
      <p:sp>
        <p:nvSpPr>
          <p:cNvPr id="6" name="Rectangle 5"/>
          <p:cNvSpPr txBox="1">
            <a:spLocks noChangeArrowheads="1"/>
          </p:cNvSpPr>
          <p:nvPr userDrawn="1"/>
        </p:nvSpPr>
        <p:spPr bwMode="auto">
          <a:xfrm>
            <a:off x="4731663" y="6600908"/>
            <a:ext cx="2486346" cy="165099"/>
          </a:xfrm>
          <a:prstGeom prst="rect">
            <a:avLst/>
          </a:prstGeom>
          <a:noFill/>
          <a:ln w="9525">
            <a:noFill/>
            <a:miter lim="800000"/>
            <a:headEnd/>
            <a:tailEnd/>
          </a:ln>
          <a:effectLst/>
        </p:spPr>
        <p:txBody>
          <a:bodyPr lIns="0" tIns="0" rIns="0" bIns="0" anchor="b"/>
          <a:lstStyle/>
          <a:p>
            <a:pPr algn="ctr">
              <a:lnSpc>
                <a:spcPct val="90000"/>
              </a:lnSpc>
              <a:spcAft>
                <a:spcPct val="30000"/>
              </a:spcAft>
            </a:pPr>
            <a:r>
              <a:rPr lang="en-GB" sz="700">
                <a:solidFill>
                  <a:schemeClr val="bg1"/>
                </a:solidFill>
                <a:latin typeface="Segoe UI" panose="020B0502040204020203" pitchFamily="34" charset="0"/>
                <a:cs typeface="Segoe UI" panose="020B0502040204020203" pitchFamily="34" charset="0"/>
              </a:rPr>
              <a:t>©2017 Avanade Inc. All Rights Reserved.</a:t>
            </a:r>
            <a:endParaRPr lang="en-GB" sz="700" dirty="0">
              <a:solidFill>
                <a:schemeClr val="bg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085313053"/>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665">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 Title slide-no image">
    <p:spTree>
      <p:nvGrpSpPr>
        <p:cNvPr id="1" name=""/>
        <p:cNvGrpSpPr/>
        <p:nvPr/>
      </p:nvGrpSpPr>
      <p:grpSpPr>
        <a:xfrm>
          <a:off x="0" y="0"/>
          <a:ext cx="0" cy="0"/>
          <a:chOff x="0" y="0"/>
          <a:chExt cx="0" cy="0"/>
        </a:xfrm>
      </p:grpSpPr>
      <p:pic>
        <p:nvPicPr>
          <p:cNvPr id="9" name="Bild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
            <a:ext cx="12192000" cy="6858000"/>
          </a:xfrm>
          <a:prstGeom prst="rect">
            <a:avLst/>
          </a:prstGeom>
        </p:spPr>
      </p:pic>
      <p:sp>
        <p:nvSpPr>
          <p:cNvPr id="6" name="Text Placeholder 5"/>
          <p:cNvSpPr>
            <a:spLocks noGrp="1"/>
          </p:cNvSpPr>
          <p:nvPr>
            <p:ph type="body" sz="quarter" idx="10" hasCustomPrompt="1"/>
          </p:nvPr>
        </p:nvSpPr>
        <p:spPr>
          <a:xfrm>
            <a:off x="2335628" y="2165147"/>
            <a:ext cx="9224026" cy="1553738"/>
          </a:xfrm>
        </p:spPr>
        <p:txBody>
          <a:bodyPr anchor="b"/>
          <a:lstStyle>
            <a:lvl1pPr marL="0" indent="0">
              <a:buNone/>
              <a:defRPr sz="4400" baseline="0">
                <a:solidFill>
                  <a:schemeClr val="accent3"/>
                </a:solidFill>
                <a:latin typeface="+mj-lt"/>
              </a:defRPr>
            </a:lvl1pPr>
          </a:lstStyle>
          <a:p>
            <a:pPr lvl="0"/>
            <a:r>
              <a:rPr lang="en-US" dirty="0"/>
              <a:t>THIS IS THE TITLE SLIDE:                                  ARIAL – ALL CAPS</a:t>
            </a:r>
          </a:p>
        </p:txBody>
      </p:sp>
      <p:sp>
        <p:nvSpPr>
          <p:cNvPr id="10" name="Text Placeholder 5"/>
          <p:cNvSpPr>
            <a:spLocks noGrp="1"/>
          </p:cNvSpPr>
          <p:nvPr>
            <p:ph type="body" sz="quarter" idx="11" hasCustomPrompt="1"/>
          </p:nvPr>
        </p:nvSpPr>
        <p:spPr>
          <a:xfrm>
            <a:off x="2335628" y="3894146"/>
            <a:ext cx="9224026" cy="1114583"/>
          </a:xfrm>
        </p:spPr>
        <p:txBody>
          <a:bodyPr/>
          <a:lstStyle>
            <a:lvl1pPr marL="0" marR="0" indent="0" algn="l" defTabSz="1125472" rtl="0" eaLnBrk="0" fontAlgn="base" latinLnBrk="0" hangingPunct="0">
              <a:lnSpc>
                <a:spcPct val="100000"/>
              </a:lnSpc>
              <a:spcBef>
                <a:spcPct val="50000"/>
              </a:spcBef>
              <a:spcAft>
                <a:spcPct val="0"/>
              </a:spcAft>
              <a:buClr>
                <a:srgbClr val="FF3F00"/>
              </a:buClr>
              <a:buSzTx/>
              <a:buFont typeface="Wingdings" pitchFamily="2" charset="2"/>
              <a:buNone/>
              <a:tabLst/>
              <a:defRPr sz="2000" baseline="0">
                <a:solidFill>
                  <a:schemeClr val="tx1"/>
                </a:solidFill>
                <a:latin typeface="+mj-lt"/>
              </a:defRPr>
            </a:lvl1pPr>
          </a:lstStyle>
          <a:p>
            <a:pPr marL="0" marR="0" lvl="0" indent="0" algn="l" defTabSz="1125472" rtl="0" eaLnBrk="0" fontAlgn="base" latinLnBrk="0" hangingPunct="0">
              <a:lnSpc>
                <a:spcPct val="100000"/>
              </a:lnSpc>
              <a:spcBef>
                <a:spcPct val="50000"/>
              </a:spcBef>
              <a:spcAft>
                <a:spcPct val="0"/>
              </a:spcAft>
              <a:buClr>
                <a:srgbClr val="FF3F00"/>
              </a:buClr>
              <a:buSzTx/>
              <a:buFont typeface="Wingdings" pitchFamily="2" charset="2"/>
              <a:buNone/>
              <a:tabLst/>
              <a:defRPr/>
            </a:pPr>
            <a:r>
              <a:rPr lang="en-US" dirty="0"/>
              <a:t>The first page of your presentation includes:                                                                                         Date – Presenter’s name – Job title - Location</a:t>
            </a:r>
          </a:p>
        </p:txBody>
      </p:sp>
    </p:spTree>
    <p:extLst>
      <p:ext uri="{BB962C8B-B14F-4D97-AF65-F5344CB8AC3E}">
        <p14:creationId xmlns:p14="http://schemas.microsoft.com/office/powerpoint/2010/main" val="3181767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Content slide-one column-imag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accent1"/>
                </a:solidFill>
              </a:defRPr>
            </a:lvl1pPr>
          </a:lstStyle>
          <a:p>
            <a:r>
              <a:rPr lang="en-US" dirty="0"/>
              <a:t>HEADLINE – MAXIMUM 2 LINES</a:t>
            </a:r>
            <a:br>
              <a:rPr lang="en-US" dirty="0"/>
            </a:br>
            <a:r>
              <a:rPr lang="en-US" dirty="0"/>
              <a:t>ARIAL – ALL CAPS</a:t>
            </a:r>
          </a:p>
        </p:txBody>
      </p:sp>
      <p:sp>
        <p:nvSpPr>
          <p:cNvPr id="3" name="Content Placeholder 2"/>
          <p:cNvSpPr>
            <a:spLocks noGrp="1"/>
          </p:cNvSpPr>
          <p:nvPr>
            <p:ph idx="1" hasCustomPrompt="1"/>
          </p:nvPr>
        </p:nvSpPr>
        <p:spPr>
          <a:xfrm>
            <a:off x="2409357" y="1676400"/>
            <a:ext cx="9082058" cy="4648200"/>
          </a:xfrm>
        </p:spPr>
        <p:txBody>
          <a:bodyPr/>
          <a:lstStyle>
            <a:lvl1pPr>
              <a:buClr>
                <a:schemeClr val="accent3"/>
              </a:buClr>
              <a:defRPr/>
            </a:lvl1pPr>
            <a:lvl2pPr>
              <a:buClr>
                <a:schemeClr val="accent4"/>
              </a:buClr>
              <a:defRPr/>
            </a:lvl2pPr>
            <a:lvl3pPr marL="1406839" indent="-281368">
              <a:buClr>
                <a:schemeClr val="accent3"/>
              </a:buClr>
              <a:buFont typeface="Arial" charset="0"/>
              <a:buChar char="•"/>
              <a:defRPr baseline="0"/>
            </a:lvl3pPr>
            <a:lvl5pPr>
              <a:defRPr baseline="0"/>
            </a:lvl5pPr>
          </a:lstStyle>
          <a:p>
            <a:pPr lvl="0"/>
            <a:r>
              <a:rPr lang="en-US" dirty="0"/>
              <a:t>First level or insert any object by clicking any icon below</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Picture Placeholder 5"/>
          <p:cNvSpPr>
            <a:spLocks noGrp="1"/>
          </p:cNvSpPr>
          <p:nvPr>
            <p:ph type="pic" sz="quarter" idx="11" hasCustomPrompt="1"/>
          </p:nvPr>
        </p:nvSpPr>
        <p:spPr>
          <a:xfrm>
            <a:off x="0" y="1676400"/>
            <a:ext cx="1869743" cy="4648200"/>
          </a:xfrm>
        </p:spPr>
        <p:txBody>
          <a:bodyPr anchor="ctr"/>
          <a:lstStyle>
            <a:lvl1pPr marL="0" indent="0" algn="l">
              <a:buNone/>
              <a:defRPr sz="2000" baseline="0"/>
            </a:lvl1pPr>
          </a:lstStyle>
          <a:p>
            <a:r>
              <a:rPr lang="en-US" dirty="0"/>
              <a:t>Images or icons placed here from the left edge of the slide till the vertical orange line from the SGS logo.</a:t>
            </a:r>
          </a:p>
        </p:txBody>
      </p:sp>
    </p:spTree>
    <p:extLst>
      <p:ext uri="{BB962C8B-B14F-4D97-AF65-F5344CB8AC3E}">
        <p14:creationId xmlns:p14="http://schemas.microsoft.com/office/powerpoint/2010/main" val="3116795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ntent slide-one column-no imag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accent1"/>
                </a:solidFill>
              </a:defRPr>
            </a:lvl1pPr>
          </a:lstStyle>
          <a:p>
            <a:r>
              <a:rPr lang="en-US" dirty="0"/>
              <a:t>HEADLINE – MAXIMUM 2 LINES</a:t>
            </a:r>
            <a:br>
              <a:rPr lang="en-US" dirty="0"/>
            </a:br>
            <a:r>
              <a:rPr lang="en-US" dirty="0"/>
              <a:t>ARIAL – ALL CAPS</a:t>
            </a:r>
          </a:p>
        </p:txBody>
      </p:sp>
      <p:sp>
        <p:nvSpPr>
          <p:cNvPr id="3" name="Content Placeholder 2"/>
          <p:cNvSpPr>
            <a:spLocks noGrp="1"/>
          </p:cNvSpPr>
          <p:nvPr>
            <p:ph idx="1" hasCustomPrompt="1"/>
          </p:nvPr>
        </p:nvSpPr>
        <p:spPr>
          <a:xfrm>
            <a:off x="2409357" y="1676400"/>
            <a:ext cx="9082058" cy="4648200"/>
          </a:xfrm>
        </p:spPr>
        <p:txBody>
          <a:bodyPr/>
          <a:lstStyle>
            <a:lvl1pPr>
              <a:buClr>
                <a:schemeClr val="accent3"/>
              </a:buClr>
              <a:defRPr/>
            </a:lvl1pPr>
            <a:lvl2pPr>
              <a:buClr>
                <a:schemeClr val="accent4"/>
              </a:buClr>
              <a:defRPr/>
            </a:lvl2pPr>
            <a:lvl3pPr marL="1406839" indent="-281368">
              <a:buClr>
                <a:schemeClr val="accent3"/>
              </a:buClr>
              <a:buFont typeface="Arial" charset="0"/>
              <a:buChar char="•"/>
              <a:defRPr baseline="0"/>
            </a:lvl3pPr>
            <a:lvl5pPr>
              <a:defRPr baseline="0"/>
            </a:lvl5pPr>
          </a:lstStyle>
          <a:p>
            <a:pPr lvl="0"/>
            <a:r>
              <a:rPr lang="en-US" dirty="0"/>
              <a:t>First level or insert any object by clicking any icon below</a:t>
            </a:r>
          </a:p>
          <a:p>
            <a:pPr lvl="1"/>
            <a:r>
              <a:rPr lang="en-US"/>
              <a:t>Second </a:t>
            </a:r>
            <a:r>
              <a:rPr lang="en-US" dirty="0"/>
              <a:t>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19761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 Content slide-two columns-imag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all" baseline="0"/>
            </a:lvl1pPr>
          </a:lstStyle>
          <a:p>
            <a:r>
              <a:rPr lang="en-US" dirty="0"/>
              <a:t>HEADLINE – MAXIMUM 2 LINES</a:t>
            </a:r>
            <a:br>
              <a:rPr lang="en-US" dirty="0"/>
            </a:br>
            <a:r>
              <a:rPr lang="en-US" dirty="0"/>
              <a:t>ARIAL – ALL CAPS</a:t>
            </a:r>
          </a:p>
        </p:txBody>
      </p:sp>
      <p:sp>
        <p:nvSpPr>
          <p:cNvPr id="3" name="Content Placeholder 2"/>
          <p:cNvSpPr>
            <a:spLocks noGrp="1"/>
          </p:cNvSpPr>
          <p:nvPr>
            <p:ph sz="half" idx="1" hasCustomPrompt="1"/>
          </p:nvPr>
        </p:nvSpPr>
        <p:spPr>
          <a:xfrm>
            <a:off x="2409357" y="1676400"/>
            <a:ext cx="4314092" cy="4648200"/>
          </a:xfrm>
        </p:spPr>
        <p:txBody>
          <a:bodyPr/>
          <a:lstStyle>
            <a:lvl1pPr>
              <a:defRPr sz="2200" baseline="0"/>
            </a:lvl1pPr>
            <a:lvl2pPr>
              <a:defRPr sz="2000"/>
            </a:lvl2pPr>
            <a:lvl3pPr>
              <a:defRPr sz="1800"/>
            </a:lvl3pPr>
            <a:lvl4pPr>
              <a:defRPr sz="1600"/>
            </a:lvl4pPr>
            <a:lvl5pPr>
              <a:defRPr sz="1600"/>
            </a:lvl5pPr>
            <a:lvl6pPr>
              <a:defRPr sz="2215"/>
            </a:lvl6pPr>
            <a:lvl7pPr>
              <a:defRPr sz="2215"/>
            </a:lvl7pPr>
            <a:lvl8pPr>
              <a:defRPr sz="2215"/>
            </a:lvl8pPr>
            <a:lvl9pPr>
              <a:defRPr sz="2215"/>
            </a:lvl9pPr>
          </a:lstStyle>
          <a:p>
            <a:pPr lvl="0"/>
            <a:r>
              <a:rPr lang="en-US" dirty="0"/>
              <a:t>First level or insert any object by clicking any icon below</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sz="half" idx="11" hasCustomPrompt="1"/>
          </p:nvPr>
        </p:nvSpPr>
        <p:spPr>
          <a:xfrm>
            <a:off x="7177323" y="1676400"/>
            <a:ext cx="4314092" cy="4648200"/>
          </a:xfrm>
        </p:spPr>
        <p:txBody>
          <a:bodyPr/>
          <a:lstStyle>
            <a:lvl1pPr>
              <a:defRPr sz="2200"/>
            </a:lvl1pPr>
            <a:lvl2pPr>
              <a:defRPr sz="2000"/>
            </a:lvl2pPr>
            <a:lvl3pPr>
              <a:defRPr sz="1800"/>
            </a:lvl3pPr>
            <a:lvl4pPr>
              <a:defRPr sz="1600"/>
            </a:lvl4pPr>
            <a:lvl5pPr>
              <a:defRPr sz="1600"/>
            </a:lvl5pPr>
            <a:lvl6pPr>
              <a:defRPr sz="2215"/>
            </a:lvl6pPr>
            <a:lvl7pPr>
              <a:defRPr sz="2215"/>
            </a:lvl7pPr>
            <a:lvl8pPr>
              <a:defRPr sz="2215"/>
            </a:lvl8pPr>
            <a:lvl9pPr>
              <a:defRPr sz="2215"/>
            </a:lvl9pPr>
          </a:lstStyle>
          <a:p>
            <a:pPr lvl="0"/>
            <a:r>
              <a:rPr lang="en-US" dirty="0"/>
              <a:t>First level or insert any object by clicking any icon below</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5"/>
          <p:cNvSpPr>
            <a:spLocks noGrp="1"/>
          </p:cNvSpPr>
          <p:nvPr>
            <p:ph type="pic" sz="quarter" idx="12" hasCustomPrompt="1"/>
          </p:nvPr>
        </p:nvSpPr>
        <p:spPr>
          <a:xfrm>
            <a:off x="0" y="1676400"/>
            <a:ext cx="1869743" cy="4648200"/>
          </a:xfrm>
        </p:spPr>
        <p:txBody>
          <a:bodyPr anchor="ctr"/>
          <a:lstStyle>
            <a:lvl1pPr marL="0" indent="0" algn="l">
              <a:buNone/>
              <a:defRPr sz="2000" baseline="0"/>
            </a:lvl1pPr>
          </a:lstStyle>
          <a:p>
            <a:r>
              <a:rPr lang="en-US" dirty="0"/>
              <a:t>Images or icons placed here from the left edge of the slide till the vertical orange line from the SGS logo.</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Content slide-two columns-no imag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all" baseline="0"/>
            </a:lvl1pPr>
          </a:lstStyle>
          <a:p>
            <a:r>
              <a:rPr lang="en-US" dirty="0"/>
              <a:t>HEADLINE – MAXIMUM 2 LINES</a:t>
            </a:r>
            <a:br>
              <a:rPr lang="en-US" dirty="0"/>
            </a:br>
            <a:r>
              <a:rPr lang="en-US" dirty="0"/>
              <a:t>ARIAL – ALL CAPS</a:t>
            </a:r>
          </a:p>
        </p:txBody>
      </p:sp>
      <p:sp>
        <p:nvSpPr>
          <p:cNvPr id="3" name="Content Placeholder 2"/>
          <p:cNvSpPr>
            <a:spLocks noGrp="1"/>
          </p:cNvSpPr>
          <p:nvPr>
            <p:ph sz="half" idx="1" hasCustomPrompt="1"/>
          </p:nvPr>
        </p:nvSpPr>
        <p:spPr>
          <a:xfrm>
            <a:off x="2409357" y="1676400"/>
            <a:ext cx="4314092" cy="4648200"/>
          </a:xfrm>
        </p:spPr>
        <p:txBody>
          <a:bodyPr/>
          <a:lstStyle>
            <a:lvl1pPr>
              <a:defRPr sz="2200" baseline="0"/>
            </a:lvl1pPr>
            <a:lvl2pPr>
              <a:defRPr sz="2000"/>
            </a:lvl2pPr>
            <a:lvl3pPr>
              <a:defRPr sz="1800"/>
            </a:lvl3pPr>
            <a:lvl4pPr>
              <a:defRPr sz="1600"/>
            </a:lvl4pPr>
            <a:lvl5pPr>
              <a:defRPr sz="1600"/>
            </a:lvl5pPr>
            <a:lvl6pPr>
              <a:defRPr sz="2215"/>
            </a:lvl6pPr>
            <a:lvl7pPr>
              <a:defRPr sz="2215"/>
            </a:lvl7pPr>
            <a:lvl8pPr>
              <a:defRPr sz="2215"/>
            </a:lvl8pPr>
            <a:lvl9pPr>
              <a:defRPr sz="2215"/>
            </a:lvl9pPr>
          </a:lstStyle>
          <a:p>
            <a:pPr lvl="0"/>
            <a:r>
              <a:rPr lang="en-US" dirty="0"/>
              <a:t>First level or insert any object by clicking any icon below</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sz="half" idx="11" hasCustomPrompt="1"/>
          </p:nvPr>
        </p:nvSpPr>
        <p:spPr>
          <a:xfrm>
            <a:off x="7177323" y="1676400"/>
            <a:ext cx="4314092" cy="4648200"/>
          </a:xfrm>
        </p:spPr>
        <p:txBody>
          <a:bodyPr/>
          <a:lstStyle>
            <a:lvl1pPr>
              <a:defRPr sz="2200"/>
            </a:lvl1pPr>
            <a:lvl2pPr>
              <a:defRPr sz="2000"/>
            </a:lvl2pPr>
            <a:lvl3pPr>
              <a:defRPr sz="1800"/>
            </a:lvl3pPr>
            <a:lvl4pPr>
              <a:defRPr sz="1600"/>
            </a:lvl4pPr>
            <a:lvl5pPr>
              <a:defRPr sz="1600"/>
            </a:lvl5pPr>
            <a:lvl6pPr>
              <a:defRPr sz="2215"/>
            </a:lvl6pPr>
            <a:lvl7pPr>
              <a:defRPr sz="2215"/>
            </a:lvl7pPr>
            <a:lvl8pPr>
              <a:defRPr sz="2215"/>
            </a:lvl8pPr>
            <a:lvl9pPr>
              <a:defRPr sz="2215"/>
            </a:lvl9pPr>
          </a:lstStyle>
          <a:p>
            <a:pPr lvl="0"/>
            <a:r>
              <a:rPr lang="en-US" dirty="0"/>
              <a:t>First level or insert any object by clicking any icon below</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15889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slide with five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all" baseline="0"/>
            </a:lvl1pPr>
          </a:lstStyle>
          <a:p>
            <a:r>
              <a:rPr lang="en-US" dirty="0"/>
              <a:t>HEADLINE – MAXIMUM 2 LINES</a:t>
            </a:r>
            <a:br>
              <a:rPr lang="en-US" dirty="0"/>
            </a:br>
            <a:r>
              <a:rPr lang="en-US" dirty="0"/>
              <a:t>ARIAL – ALL CAPS</a:t>
            </a:r>
          </a:p>
        </p:txBody>
      </p:sp>
      <p:sp>
        <p:nvSpPr>
          <p:cNvPr id="3" name="Content Placeholder 2"/>
          <p:cNvSpPr>
            <a:spLocks noGrp="1"/>
          </p:cNvSpPr>
          <p:nvPr>
            <p:ph sz="half" idx="1" hasCustomPrompt="1"/>
          </p:nvPr>
        </p:nvSpPr>
        <p:spPr>
          <a:xfrm>
            <a:off x="589732" y="1676400"/>
            <a:ext cx="1915022" cy="4648200"/>
          </a:xfrm>
        </p:spPr>
        <p:txBody>
          <a:bodyPr/>
          <a:lstStyle>
            <a:lvl1pPr marL="0" indent="0">
              <a:buNone/>
              <a:defRPr sz="2200"/>
            </a:lvl1pPr>
            <a:lvl2pPr>
              <a:defRPr sz="2215"/>
            </a:lvl2pPr>
            <a:lvl3pPr>
              <a:defRPr sz="1969"/>
            </a:lvl3pPr>
            <a:lvl4pPr>
              <a:defRPr sz="1723"/>
            </a:lvl4pPr>
            <a:lvl5pPr>
              <a:defRPr sz="1723"/>
            </a:lvl5pPr>
            <a:lvl6pPr>
              <a:defRPr sz="2215"/>
            </a:lvl6pPr>
            <a:lvl7pPr>
              <a:defRPr sz="2215"/>
            </a:lvl7pPr>
            <a:lvl8pPr>
              <a:defRPr sz="2215"/>
            </a:lvl8pPr>
            <a:lvl9pPr>
              <a:defRPr sz="2215"/>
            </a:lvl9pPr>
          </a:lstStyle>
          <a:p>
            <a:pPr lvl="0"/>
            <a:r>
              <a:rPr lang="en-US" dirty="0"/>
              <a:t>Click to add text</a:t>
            </a:r>
          </a:p>
        </p:txBody>
      </p:sp>
      <p:sp>
        <p:nvSpPr>
          <p:cNvPr id="8" name="Content Placeholder 2"/>
          <p:cNvSpPr>
            <a:spLocks noGrp="1"/>
          </p:cNvSpPr>
          <p:nvPr>
            <p:ph sz="half" idx="10" hasCustomPrompt="1"/>
          </p:nvPr>
        </p:nvSpPr>
        <p:spPr>
          <a:xfrm>
            <a:off x="2799772" y="1676400"/>
            <a:ext cx="1915022" cy="4648200"/>
          </a:xfrm>
        </p:spPr>
        <p:txBody>
          <a:bodyPr/>
          <a:lstStyle>
            <a:lvl1pPr marL="0" indent="0">
              <a:buNone/>
              <a:defRPr sz="2200"/>
            </a:lvl1pPr>
            <a:lvl2pPr>
              <a:defRPr sz="2215"/>
            </a:lvl2pPr>
            <a:lvl3pPr>
              <a:defRPr sz="1969"/>
            </a:lvl3pPr>
            <a:lvl4pPr>
              <a:defRPr sz="1723"/>
            </a:lvl4pPr>
            <a:lvl5pPr>
              <a:defRPr sz="1723"/>
            </a:lvl5pPr>
            <a:lvl6pPr>
              <a:defRPr sz="2215"/>
            </a:lvl6pPr>
            <a:lvl7pPr>
              <a:defRPr sz="2215"/>
            </a:lvl7pPr>
            <a:lvl8pPr>
              <a:defRPr sz="2215"/>
            </a:lvl8pPr>
            <a:lvl9pPr>
              <a:defRPr sz="2215"/>
            </a:lvl9pPr>
          </a:lstStyle>
          <a:p>
            <a:pPr lvl="0"/>
            <a:r>
              <a:rPr lang="en-US" dirty="0"/>
              <a:t>Click to add text</a:t>
            </a:r>
          </a:p>
        </p:txBody>
      </p:sp>
      <p:sp>
        <p:nvSpPr>
          <p:cNvPr id="9" name="Content Placeholder 2"/>
          <p:cNvSpPr>
            <a:spLocks noGrp="1"/>
          </p:cNvSpPr>
          <p:nvPr>
            <p:ph sz="half" idx="11" hasCustomPrompt="1"/>
          </p:nvPr>
        </p:nvSpPr>
        <p:spPr>
          <a:xfrm>
            <a:off x="5009812" y="1676400"/>
            <a:ext cx="1915022" cy="4648200"/>
          </a:xfrm>
        </p:spPr>
        <p:txBody>
          <a:bodyPr/>
          <a:lstStyle>
            <a:lvl1pPr marL="0" indent="0">
              <a:buNone/>
              <a:defRPr sz="2200"/>
            </a:lvl1pPr>
            <a:lvl2pPr>
              <a:defRPr sz="2215"/>
            </a:lvl2pPr>
            <a:lvl3pPr>
              <a:defRPr sz="1969"/>
            </a:lvl3pPr>
            <a:lvl4pPr>
              <a:defRPr sz="1723"/>
            </a:lvl4pPr>
            <a:lvl5pPr>
              <a:defRPr sz="1723"/>
            </a:lvl5pPr>
            <a:lvl6pPr>
              <a:defRPr sz="2215"/>
            </a:lvl6pPr>
            <a:lvl7pPr>
              <a:defRPr sz="2215"/>
            </a:lvl7pPr>
            <a:lvl8pPr>
              <a:defRPr sz="2215"/>
            </a:lvl8pPr>
            <a:lvl9pPr>
              <a:defRPr sz="2215"/>
            </a:lvl9pPr>
          </a:lstStyle>
          <a:p>
            <a:pPr lvl="0"/>
            <a:r>
              <a:rPr lang="en-US" dirty="0"/>
              <a:t>Click to add text</a:t>
            </a:r>
          </a:p>
        </p:txBody>
      </p:sp>
      <p:sp>
        <p:nvSpPr>
          <p:cNvPr id="10" name="Content Placeholder 2"/>
          <p:cNvSpPr>
            <a:spLocks noGrp="1"/>
          </p:cNvSpPr>
          <p:nvPr>
            <p:ph sz="half" idx="12" hasCustomPrompt="1"/>
          </p:nvPr>
        </p:nvSpPr>
        <p:spPr>
          <a:xfrm>
            <a:off x="7219852" y="1676400"/>
            <a:ext cx="1915022" cy="4648200"/>
          </a:xfrm>
        </p:spPr>
        <p:txBody>
          <a:bodyPr/>
          <a:lstStyle>
            <a:lvl1pPr marL="0" indent="0">
              <a:buNone/>
              <a:defRPr sz="2200"/>
            </a:lvl1pPr>
            <a:lvl2pPr>
              <a:defRPr sz="2215"/>
            </a:lvl2pPr>
            <a:lvl3pPr>
              <a:defRPr sz="1969"/>
            </a:lvl3pPr>
            <a:lvl4pPr>
              <a:defRPr sz="1723"/>
            </a:lvl4pPr>
            <a:lvl5pPr>
              <a:defRPr sz="1723"/>
            </a:lvl5pPr>
            <a:lvl6pPr>
              <a:defRPr sz="2215"/>
            </a:lvl6pPr>
            <a:lvl7pPr>
              <a:defRPr sz="2215"/>
            </a:lvl7pPr>
            <a:lvl8pPr>
              <a:defRPr sz="2215"/>
            </a:lvl8pPr>
            <a:lvl9pPr>
              <a:defRPr sz="2215"/>
            </a:lvl9pPr>
          </a:lstStyle>
          <a:p>
            <a:pPr lvl="0"/>
            <a:r>
              <a:rPr lang="en-US" dirty="0"/>
              <a:t>Click to add text</a:t>
            </a:r>
          </a:p>
        </p:txBody>
      </p:sp>
      <p:sp>
        <p:nvSpPr>
          <p:cNvPr id="11" name="Content Placeholder 2"/>
          <p:cNvSpPr>
            <a:spLocks noGrp="1"/>
          </p:cNvSpPr>
          <p:nvPr>
            <p:ph sz="half" idx="13" hasCustomPrompt="1"/>
          </p:nvPr>
        </p:nvSpPr>
        <p:spPr>
          <a:xfrm>
            <a:off x="9429892" y="1676400"/>
            <a:ext cx="1915022" cy="4648200"/>
          </a:xfrm>
        </p:spPr>
        <p:txBody>
          <a:bodyPr/>
          <a:lstStyle>
            <a:lvl1pPr marL="0" indent="0">
              <a:buNone/>
              <a:defRPr sz="2200"/>
            </a:lvl1pPr>
            <a:lvl2pPr>
              <a:defRPr sz="2215"/>
            </a:lvl2pPr>
            <a:lvl3pPr>
              <a:defRPr sz="1969"/>
            </a:lvl3pPr>
            <a:lvl4pPr>
              <a:defRPr sz="1723"/>
            </a:lvl4pPr>
            <a:lvl5pPr>
              <a:defRPr sz="1723"/>
            </a:lvl5pPr>
            <a:lvl6pPr>
              <a:defRPr sz="2215"/>
            </a:lvl6pPr>
            <a:lvl7pPr>
              <a:defRPr sz="2215"/>
            </a:lvl7pPr>
            <a:lvl8pPr>
              <a:defRPr sz="2215"/>
            </a:lvl8pPr>
            <a:lvl9pPr>
              <a:defRPr sz="2215"/>
            </a:lvl9pPr>
          </a:lstStyle>
          <a:p>
            <a:pPr lvl="0"/>
            <a:r>
              <a:rPr lang="en-US" dirty="0"/>
              <a:t>Click to add text</a:t>
            </a:r>
          </a:p>
        </p:txBody>
      </p:sp>
    </p:spTree>
    <p:extLst>
      <p:ext uri="{BB962C8B-B14F-4D97-AF65-F5344CB8AC3E}">
        <p14:creationId xmlns:p14="http://schemas.microsoft.com/office/powerpoint/2010/main" val="2338138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accent1"/>
                </a:solidFill>
              </a:defRPr>
            </a:lvl1pPr>
          </a:lstStyle>
          <a:p>
            <a:r>
              <a:rPr lang="en-US" dirty="0"/>
              <a:t>HEADLINE – MAXIMUM 2 LINES</a:t>
            </a:r>
            <a:br>
              <a:rPr lang="en-US" dirty="0"/>
            </a:br>
            <a:r>
              <a:rPr lang="en-US" dirty="0"/>
              <a:t>ARIAL – ALL CAPS</a:t>
            </a:r>
          </a:p>
        </p:txBody>
      </p:sp>
    </p:spTree>
    <p:extLst>
      <p:ext uri="{BB962C8B-B14F-4D97-AF65-F5344CB8AC3E}">
        <p14:creationId xmlns:p14="http://schemas.microsoft.com/office/powerpoint/2010/main" val="3671975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5317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image" Target="../media/image3.png"/><Relationship Id="rId4" Type="http://schemas.openxmlformats.org/officeDocument/2006/relationships/slideLayout" Target="../slideLayouts/slideLayout15.xml"/><Relationship Id="rId9" Type="http://schemas.openxmlformats.org/officeDocument/2006/relationships/hyperlink" Target="https://avanade.sharepoint.com/sites/policies/Policies2/Data%20Management/1431_DataManagement.pdf"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2" name="Bild 11"/>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49891" name="Rectangle 3"/>
          <p:cNvSpPr>
            <a:spLocks noGrp="1" noChangeArrowheads="1"/>
          </p:cNvSpPr>
          <p:nvPr>
            <p:ph type="title"/>
          </p:nvPr>
        </p:nvSpPr>
        <p:spPr bwMode="auto">
          <a:xfrm>
            <a:off x="2409357" y="254770"/>
            <a:ext cx="9082058" cy="946234"/>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dirty="0"/>
              <a:t>HEADLINE – MAXIMUM 2 LINES</a:t>
            </a:r>
            <a:br>
              <a:rPr lang="en-US" dirty="0"/>
            </a:br>
            <a:r>
              <a:rPr lang="en-US" dirty="0"/>
              <a:t>ARIAL – ALL CAPS</a:t>
            </a:r>
            <a:endParaRPr lang="en-GB" dirty="0"/>
          </a:p>
        </p:txBody>
      </p:sp>
      <p:sp>
        <p:nvSpPr>
          <p:cNvPr id="1028" name="Rectangle 4"/>
          <p:cNvSpPr>
            <a:spLocks noGrp="1" noChangeArrowheads="1"/>
          </p:cNvSpPr>
          <p:nvPr>
            <p:ph type="body" idx="1"/>
          </p:nvPr>
        </p:nvSpPr>
        <p:spPr bwMode="auto">
          <a:xfrm>
            <a:off x="2409357" y="1676400"/>
            <a:ext cx="9082058"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9" name="Text Box 5"/>
          <p:cNvSpPr txBox="1">
            <a:spLocks noChangeArrowheads="1"/>
          </p:cNvSpPr>
          <p:nvPr/>
        </p:nvSpPr>
        <p:spPr bwMode="auto">
          <a:xfrm>
            <a:off x="11630535" y="6477003"/>
            <a:ext cx="338554" cy="243913"/>
          </a:xfrm>
          <a:prstGeom prst="rect">
            <a:avLst/>
          </a:prstGeom>
          <a:noFill/>
          <a:ln>
            <a:noFill/>
          </a:ln>
          <a:extLst/>
        </p:spPr>
        <p:txBody>
          <a:bodyPr wrap="none">
            <a:spAutoFit/>
          </a:bodyPr>
          <a:lstStyle/>
          <a:p>
            <a:pPr eaLnBrk="0" hangingPunct="0">
              <a:defRPr/>
            </a:pPr>
            <a:fld id="{E763E1F0-5073-4948-B5C9-B3D44EB594AF}" type="slidenum">
              <a:rPr lang="en-GB" sz="985">
                <a:latin typeface="Arial" pitchFamily="34" charset="0"/>
              </a:rPr>
              <a:pPr eaLnBrk="0" hangingPunct="0">
                <a:defRPr/>
              </a:pPr>
              <a:t>‹Nº›</a:t>
            </a:fld>
            <a:endParaRPr lang="en-GB" sz="1723" dirty="0"/>
          </a:p>
        </p:txBody>
      </p:sp>
      <p:sp>
        <p:nvSpPr>
          <p:cNvPr id="1030" name="Line 6"/>
          <p:cNvSpPr>
            <a:spLocks noChangeShapeType="1"/>
          </p:cNvSpPr>
          <p:nvPr/>
        </p:nvSpPr>
        <p:spPr bwMode="auto">
          <a:xfrm>
            <a:off x="187570" y="6477000"/>
            <a:ext cx="11781519" cy="0"/>
          </a:xfrm>
          <a:prstGeom prst="line">
            <a:avLst/>
          </a:prstGeom>
          <a:noFill/>
          <a:ln w="12700">
            <a:solidFill>
              <a:srgbClr val="8B8B8B"/>
            </a:solidFill>
            <a:round/>
            <a:headEnd/>
            <a:tailEnd/>
          </a:ln>
        </p:spPr>
        <p:txBody>
          <a:bodyPr wrap="none" anchor="ctr"/>
          <a:lstStyle/>
          <a:p>
            <a:pPr>
              <a:defRPr/>
            </a:pPr>
            <a:endParaRPr lang="en-GB" sz="2954"/>
          </a:p>
        </p:txBody>
      </p:sp>
      <p:sp>
        <p:nvSpPr>
          <p:cNvPr id="1031" name="Line 7"/>
          <p:cNvSpPr>
            <a:spLocks noChangeShapeType="1"/>
          </p:cNvSpPr>
          <p:nvPr/>
        </p:nvSpPr>
        <p:spPr bwMode="auto">
          <a:xfrm flipV="1">
            <a:off x="11634443" y="1676400"/>
            <a:ext cx="0" cy="5029200"/>
          </a:xfrm>
          <a:prstGeom prst="line">
            <a:avLst/>
          </a:prstGeom>
          <a:noFill/>
          <a:ln w="12700">
            <a:solidFill>
              <a:srgbClr val="8B8B8B"/>
            </a:solidFill>
            <a:round/>
            <a:headEnd/>
            <a:tailEnd/>
          </a:ln>
        </p:spPr>
        <p:txBody>
          <a:bodyPr wrap="none" anchor="ctr"/>
          <a:lstStyle/>
          <a:p>
            <a:pPr>
              <a:defRPr/>
            </a:pPr>
            <a:endParaRPr lang="en-GB" sz="2954"/>
          </a:p>
        </p:txBody>
      </p:sp>
      <p:sp>
        <p:nvSpPr>
          <p:cNvPr id="8" name="Text Placeholder 9"/>
          <p:cNvSpPr txBox="1">
            <a:spLocks/>
          </p:cNvSpPr>
          <p:nvPr userDrawn="1"/>
        </p:nvSpPr>
        <p:spPr>
          <a:xfrm>
            <a:off x="200113" y="6498986"/>
            <a:ext cx="3829600" cy="184713"/>
          </a:xfrm>
          <a:prstGeom prst="rect">
            <a:avLst/>
          </a:prstGeom>
        </p:spPr>
        <p:txBody>
          <a:bodyPr lIns="0" anchor="ctr"/>
          <a:lstStyle>
            <a:lvl1pPr marL="0" indent="0" algn="l" rtl="0" eaLnBrk="0" fontAlgn="base" hangingPunct="0">
              <a:spcBef>
                <a:spcPct val="50000"/>
              </a:spcBef>
              <a:spcAft>
                <a:spcPct val="0"/>
              </a:spcAft>
              <a:buClr>
                <a:schemeClr val="accent3"/>
              </a:buClr>
              <a:buFont typeface="Wingdings" pitchFamily="2" charset="2"/>
              <a:buNone/>
              <a:defRPr sz="985" baseline="0">
                <a:solidFill>
                  <a:schemeClr val="tx1"/>
                </a:solidFill>
                <a:latin typeface="+mj-lt"/>
                <a:ea typeface="MS PGothic" pitchFamily="34" charset="-128"/>
                <a:cs typeface="Arial Narrow" panose="020B0606020202030204" pitchFamily="34" charset="0"/>
              </a:defRPr>
            </a:lvl1pPr>
            <a:lvl2pPr marL="914446" indent="-351710" algn="l" rtl="0" eaLnBrk="0" fontAlgn="base" hangingPunct="0">
              <a:spcBef>
                <a:spcPct val="20000"/>
              </a:spcBef>
              <a:spcAft>
                <a:spcPct val="0"/>
              </a:spcAft>
              <a:buClr>
                <a:schemeClr val="accent4"/>
              </a:buClr>
              <a:buSzPct val="100000"/>
              <a:buFont typeface="Wingdings" pitchFamily="2" charset="2"/>
              <a:buChar char="§"/>
              <a:defRPr sz="1800">
                <a:solidFill>
                  <a:schemeClr val="tx1"/>
                </a:solidFill>
                <a:latin typeface="+mj-lt"/>
                <a:ea typeface="MS PGothic" pitchFamily="34" charset="-128"/>
              </a:defRPr>
            </a:lvl2pPr>
            <a:lvl3pPr marL="1406839" indent="-281368" algn="l" rtl="0" eaLnBrk="0" fontAlgn="base" hangingPunct="0">
              <a:spcBef>
                <a:spcPct val="20000"/>
              </a:spcBef>
              <a:spcAft>
                <a:spcPct val="0"/>
              </a:spcAft>
              <a:buClr>
                <a:schemeClr val="accent3"/>
              </a:buClr>
              <a:buFont typeface="Arial" pitchFamily="34" charset="0"/>
              <a:buChar char="•"/>
              <a:defRPr sz="1600" baseline="0">
                <a:solidFill>
                  <a:schemeClr val="tx1"/>
                </a:solidFill>
                <a:latin typeface="+mj-lt"/>
                <a:ea typeface="MS PGothic" pitchFamily="34" charset="-128"/>
              </a:defRPr>
            </a:lvl3pPr>
            <a:lvl4pPr marL="1922681" indent="-281368" algn="l" rtl="0" eaLnBrk="0" fontAlgn="base" hangingPunct="0">
              <a:spcBef>
                <a:spcPct val="20000"/>
              </a:spcBef>
              <a:spcAft>
                <a:spcPct val="0"/>
              </a:spcAft>
              <a:buClr>
                <a:schemeClr val="accent4"/>
              </a:buClr>
              <a:buFont typeface="Wingdings" pitchFamily="2" charset="2"/>
              <a:buChar char="§"/>
              <a:defRPr sz="1400">
                <a:solidFill>
                  <a:schemeClr val="tx1"/>
                </a:solidFill>
                <a:latin typeface="+mj-lt"/>
                <a:ea typeface="MS PGothic" pitchFamily="34" charset="-128"/>
              </a:defRPr>
            </a:lvl4pPr>
            <a:lvl5pPr marL="2438523" indent="-281368" algn="l" rtl="0" eaLnBrk="0" fontAlgn="base" hangingPunct="0">
              <a:spcBef>
                <a:spcPct val="20000"/>
              </a:spcBef>
              <a:spcAft>
                <a:spcPct val="0"/>
              </a:spcAft>
              <a:buClr>
                <a:schemeClr val="accent3"/>
              </a:buClr>
              <a:buFont typeface="Arial" pitchFamily="34" charset="0"/>
              <a:buChar char="-"/>
              <a:defRPr sz="1400">
                <a:solidFill>
                  <a:schemeClr val="tx1"/>
                </a:solidFill>
                <a:latin typeface="+mj-lt"/>
                <a:ea typeface="MS PGothic" pitchFamily="34" charset="-128"/>
              </a:defRPr>
            </a:lvl5pPr>
            <a:lvl6pPr marL="3001258" indent="-281368" algn="l" rtl="0" eaLnBrk="1" fontAlgn="base" hangingPunct="1">
              <a:spcBef>
                <a:spcPct val="20000"/>
              </a:spcBef>
              <a:spcAft>
                <a:spcPct val="0"/>
              </a:spcAft>
              <a:buClr>
                <a:srgbClr val="FF3F00"/>
              </a:buClr>
              <a:defRPr sz="1723">
                <a:solidFill>
                  <a:schemeClr val="tx1"/>
                </a:solidFill>
                <a:latin typeface="+mn-lt"/>
              </a:defRPr>
            </a:lvl6pPr>
            <a:lvl7pPr marL="3563993" indent="-281368" algn="l" rtl="0" eaLnBrk="1" fontAlgn="base" hangingPunct="1">
              <a:spcBef>
                <a:spcPct val="20000"/>
              </a:spcBef>
              <a:spcAft>
                <a:spcPct val="0"/>
              </a:spcAft>
              <a:buClr>
                <a:srgbClr val="FF3F00"/>
              </a:buClr>
              <a:defRPr sz="1723">
                <a:solidFill>
                  <a:schemeClr val="tx1"/>
                </a:solidFill>
                <a:latin typeface="+mn-lt"/>
              </a:defRPr>
            </a:lvl7pPr>
            <a:lvl8pPr marL="4126730" indent="-281368" algn="l" rtl="0" eaLnBrk="1" fontAlgn="base" hangingPunct="1">
              <a:spcBef>
                <a:spcPct val="20000"/>
              </a:spcBef>
              <a:spcAft>
                <a:spcPct val="0"/>
              </a:spcAft>
              <a:buClr>
                <a:srgbClr val="FF3F00"/>
              </a:buClr>
              <a:defRPr sz="1723">
                <a:solidFill>
                  <a:schemeClr val="tx1"/>
                </a:solidFill>
                <a:latin typeface="+mn-lt"/>
              </a:defRPr>
            </a:lvl8pPr>
            <a:lvl9pPr marL="4689465" indent="-281368" algn="l" rtl="0" eaLnBrk="1" fontAlgn="base" hangingPunct="1">
              <a:spcBef>
                <a:spcPct val="20000"/>
              </a:spcBef>
              <a:spcAft>
                <a:spcPct val="0"/>
              </a:spcAft>
              <a:buClr>
                <a:srgbClr val="FF3F00"/>
              </a:buClr>
              <a:defRPr sz="1723">
                <a:solidFill>
                  <a:schemeClr val="tx1"/>
                </a:solidFill>
                <a:latin typeface="+mn-lt"/>
              </a:defRPr>
            </a:lvl9pPr>
          </a:lstStyle>
          <a:p>
            <a:r>
              <a:rPr lang="en-US" kern="0" dirty="0">
                <a:latin typeface="+mn-lt"/>
                <a:ea typeface="Arial Narrow" charset="0"/>
                <a:cs typeface="Arial Narrow" charset="0"/>
              </a:rPr>
              <a:t>© SGS 2020 – SWA </a:t>
            </a:r>
            <a:r>
              <a:rPr lang="en-US" kern="0" dirty="0" err="1">
                <a:latin typeface="+mn-lt"/>
                <a:ea typeface="Arial Narrow" charset="0"/>
                <a:cs typeface="Arial Narrow" charset="0"/>
              </a:rPr>
              <a:t>CoE</a:t>
            </a:r>
            <a:endParaRPr lang="en-US" kern="0" baseline="0" dirty="0">
              <a:latin typeface="+mn-lt"/>
              <a:ea typeface="Arial Narrow" charset="0"/>
              <a:cs typeface="Arial Narrow" charset="0"/>
            </a:endParaRPr>
          </a:p>
        </p:txBody>
      </p:sp>
    </p:spTree>
  </p:cSld>
  <p:clrMap bg1="lt1" tx1="dk1" bg2="lt2" tx2="dk2" accent1="accent1" accent2="accent2" accent3="accent3" accent4="accent4" accent5="accent5" accent6="accent6" hlink="hlink" folHlink="folHlink"/>
  <p:sldLayoutIdLst>
    <p:sldLayoutId id="2147484105" r:id="rId1"/>
    <p:sldLayoutId id="2147484109" r:id="rId2"/>
    <p:sldLayoutId id="2147484108" r:id="rId3"/>
    <p:sldLayoutId id="2147484110" r:id="rId4"/>
    <p:sldLayoutId id="2147484100" r:id="rId5"/>
    <p:sldLayoutId id="2147484111" r:id="rId6"/>
    <p:sldLayoutId id="2147484104" r:id="rId7"/>
    <p:sldLayoutId id="2147484113" r:id="rId8"/>
    <p:sldLayoutId id="2147484114" r:id="rId9"/>
    <p:sldLayoutId id="2147484107" r:id="rId10"/>
    <p:sldLayoutId id="2147484117" r:id="rId11"/>
  </p:sldLayoutIdLst>
  <p:hf sldNum="0" hdr="0" ftr="0"/>
  <p:txStyles>
    <p:titleStyle>
      <a:lvl1pPr algn="l" rtl="0" eaLnBrk="1" fontAlgn="base" hangingPunct="1">
        <a:spcBef>
          <a:spcPct val="0"/>
        </a:spcBef>
        <a:spcAft>
          <a:spcPct val="0"/>
        </a:spcAft>
        <a:defRPr sz="2600" cap="all">
          <a:solidFill>
            <a:schemeClr val="accent1"/>
          </a:solidFill>
          <a:latin typeface="+mj-lt"/>
          <a:ea typeface="MS PGothic" pitchFamily="34" charset="-128"/>
          <a:cs typeface="Arial Narrow" panose="020B0606020202030204" pitchFamily="34" charset="0"/>
        </a:defRPr>
      </a:lvl1pPr>
      <a:lvl2pPr algn="l" rtl="0" eaLnBrk="1" fontAlgn="base" hangingPunct="1">
        <a:spcBef>
          <a:spcPct val="0"/>
        </a:spcBef>
        <a:spcAft>
          <a:spcPct val="0"/>
        </a:spcAft>
        <a:defRPr sz="2954">
          <a:solidFill>
            <a:schemeClr val="tx2"/>
          </a:solidFill>
          <a:latin typeface="Arial" charset="0"/>
          <a:ea typeface="MS PGothic" pitchFamily="34" charset="-128"/>
          <a:cs typeface="ＭＳ Ｐゴシック" charset="0"/>
        </a:defRPr>
      </a:lvl2pPr>
      <a:lvl3pPr algn="l" rtl="0" eaLnBrk="1" fontAlgn="base" hangingPunct="1">
        <a:spcBef>
          <a:spcPct val="0"/>
        </a:spcBef>
        <a:spcAft>
          <a:spcPct val="0"/>
        </a:spcAft>
        <a:defRPr sz="2954">
          <a:solidFill>
            <a:schemeClr val="tx2"/>
          </a:solidFill>
          <a:latin typeface="Arial" charset="0"/>
          <a:ea typeface="MS PGothic" pitchFamily="34" charset="-128"/>
          <a:cs typeface="ＭＳ Ｐゴシック" charset="0"/>
        </a:defRPr>
      </a:lvl3pPr>
      <a:lvl4pPr algn="l" rtl="0" eaLnBrk="1" fontAlgn="base" hangingPunct="1">
        <a:spcBef>
          <a:spcPct val="0"/>
        </a:spcBef>
        <a:spcAft>
          <a:spcPct val="0"/>
        </a:spcAft>
        <a:defRPr sz="2954">
          <a:solidFill>
            <a:schemeClr val="tx2"/>
          </a:solidFill>
          <a:latin typeface="Arial" charset="0"/>
          <a:ea typeface="MS PGothic" pitchFamily="34" charset="-128"/>
          <a:cs typeface="ＭＳ Ｐゴシック" charset="0"/>
        </a:defRPr>
      </a:lvl4pPr>
      <a:lvl5pPr algn="l" rtl="0" eaLnBrk="1" fontAlgn="base" hangingPunct="1">
        <a:spcBef>
          <a:spcPct val="0"/>
        </a:spcBef>
        <a:spcAft>
          <a:spcPct val="0"/>
        </a:spcAft>
        <a:defRPr sz="2954">
          <a:solidFill>
            <a:schemeClr val="tx2"/>
          </a:solidFill>
          <a:latin typeface="Arial" charset="0"/>
          <a:ea typeface="MS PGothic" pitchFamily="34" charset="-128"/>
          <a:cs typeface="ＭＳ Ｐゴシック" charset="0"/>
        </a:defRPr>
      </a:lvl5pPr>
      <a:lvl6pPr marL="562737" algn="l" rtl="0" eaLnBrk="1" fontAlgn="base" hangingPunct="1">
        <a:spcBef>
          <a:spcPct val="0"/>
        </a:spcBef>
        <a:spcAft>
          <a:spcPct val="0"/>
        </a:spcAft>
        <a:defRPr sz="2954">
          <a:solidFill>
            <a:schemeClr val="tx2"/>
          </a:solidFill>
          <a:latin typeface="Arial" charset="0"/>
        </a:defRPr>
      </a:lvl6pPr>
      <a:lvl7pPr marL="1125472" algn="l" rtl="0" eaLnBrk="1" fontAlgn="base" hangingPunct="1">
        <a:spcBef>
          <a:spcPct val="0"/>
        </a:spcBef>
        <a:spcAft>
          <a:spcPct val="0"/>
        </a:spcAft>
        <a:defRPr sz="2954">
          <a:solidFill>
            <a:schemeClr val="tx2"/>
          </a:solidFill>
          <a:latin typeface="Arial" charset="0"/>
        </a:defRPr>
      </a:lvl7pPr>
      <a:lvl8pPr marL="1688207" algn="l" rtl="0" eaLnBrk="1" fontAlgn="base" hangingPunct="1">
        <a:spcBef>
          <a:spcPct val="0"/>
        </a:spcBef>
        <a:spcAft>
          <a:spcPct val="0"/>
        </a:spcAft>
        <a:defRPr sz="2954">
          <a:solidFill>
            <a:schemeClr val="tx2"/>
          </a:solidFill>
          <a:latin typeface="Arial" charset="0"/>
        </a:defRPr>
      </a:lvl8pPr>
      <a:lvl9pPr marL="2250944" algn="l" rtl="0" eaLnBrk="1" fontAlgn="base" hangingPunct="1">
        <a:spcBef>
          <a:spcPct val="0"/>
        </a:spcBef>
        <a:spcAft>
          <a:spcPct val="0"/>
        </a:spcAft>
        <a:defRPr sz="2954">
          <a:solidFill>
            <a:schemeClr val="tx2"/>
          </a:solidFill>
          <a:latin typeface="Arial" charset="0"/>
        </a:defRPr>
      </a:lvl9pPr>
    </p:titleStyle>
    <p:bodyStyle>
      <a:lvl1pPr marL="422051" indent="-422051" algn="l" rtl="0" eaLnBrk="1" fontAlgn="base" hangingPunct="1">
        <a:spcBef>
          <a:spcPct val="50000"/>
        </a:spcBef>
        <a:spcAft>
          <a:spcPct val="0"/>
        </a:spcAft>
        <a:buClr>
          <a:schemeClr val="accent3"/>
        </a:buClr>
        <a:buFont typeface="Wingdings" pitchFamily="2" charset="2"/>
        <a:buChar char="n"/>
        <a:defRPr sz="2200" baseline="0">
          <a:solidFill>
            <a:schemeClr val="tx1"/>
          </a:solidFill>
          <a:latin typeface="+mj-lt"/>
          <a:ea typeface="MS PGothic" pitchFamily="34" charset="-128"/>
          <a:cs typeface="Arial Narrow" panose="020B0606020202030204" pitchFamily="34" charset="0"/>
        </a:defRPr>
      </a:lvl1pPr>
      <a:lvl2pPr marL="914446" indent="-351710" algn="l" rtl="0" eaLnBrk="1" fontAlgn="base" hangingPunct="1">
        <a:spcBef>
          <a:spcPct val="20000"/>
        </a:spcBef>
        <a:spcAft>
          <a:spcPct val="0"/>
        </a:spcAft>
        <a:buClr>
          <a:schemeClr val="accent4"/>
        </a:buClr>
        <a:buSzPct val="100000"/>
        <a:buFont typeface="Wingdings" pitchFamily="2" charset="2"/>
        <a:buChar char="§"/>
        <a:defRPr sz="1800">
          <a:solidFill>
            <a:schemeClr val="tx1"/>
          </a:solidFill>
          <a:latin typeface="+mj-lt"/>
          <a:ea typeface="MS PGothic" pitchFamily="34" charset="-128"/>
        </a:defRPr>
      </a:lvl2pPr>
      <a:lvl3pPr marL="1406839" indent="-281368" algn="l" rtl="0" eaLnBrk="1" fontAlgn="base" hangingPunct="1">
        <a:spcBef>
          <a:spcPct val="20000"/>
        </a:spcBef>
        <a:spcAft>
          <a:spcPct val="0"/>
        </a:spcAft>
        <a:buClr>
          <a:schemeClr val="accent3"/>
        </a:buClr>
        <a:buFont typeface="Arial" pitchFamily="34" charset="0"/>
        <a:buChar char="•"/>
        <a:defRPr sz="1600" baseline="0">
          <a:solidFill>
            <a:schemeClr val="tx1"/>
          </a:solidFill>
          <a:latin typeface="+mj-lt"/>
          <a:ea typeface="MS PGothic" pitchFamily="34" charset="-128"/>
        </a:defRPr>
      </a:lvl3pPr>
      <a:lvl4pPr marL="1922681" indent="-281368" algn="l" rtl="0" eaLnBrk="1" fontAlgn="base" hangingPunct="1">
        <a:spcBef>
          <a:spcPct val="20000"/>
        </a:spcBef>
        <a:spcAft>
          <a:spcPct val="0"/>
        </a:spcAft>
        <a:buClr>
          <a:schemeClr val="accent4"/>
        </a:buClr>
        <a:buFont typeface="Wingdings" pitchFamily="2" charset="2"/>
        <a:buChar char="§"/>
        <a:defRPr sz="1400">
          <a:solidFill>
            <a:schemeClr val="tx1"/>
          </a:solidFill>
          <a:latin typeface="+mj-lt"/>
          <a:ea typeface="MS PGothic" pitchFamily="34" charset="-128"/>
        </a:defRPr>
      </a:lvl4pPr>
      <a:lvl5pPr marL="2438523" indent="-281368" algn="l" rtl="0" eaLnBrk="1" fontAlgn="base" hangingPunct="1">
        <a:spcBef>
          <a:spcPct val="20000"/>
        </a:spcBef>
        <a:spcAft>
          <a:spcPct val="0"/>
        </a:spcAft>
        <a:buClr>
          <a:schemeClr val="accent3"/>
        </a:buClr>
        <a:buFont typeface="Arial" pitchFamily="34" charset="0"/>
        <a:buChar char="-"/>
        <a:defRPr sz="1400">
          <a:solidFill>
            <a:schemeClr val="tx1"/>
          </a:solidFill>
          <a:latin typeface="+mj-lt"/>
          <a:ea typeface="MS PGothic" pitchFamily="34" charset="-128"/>
        </a:defRPr>
      </a:lvl5pPr>
      <a:lvl6pPr marL="3001258" indent="-281368" algn="l" rtl="0" eaLnBrk="1" fontAlgn="base" hangingPunct="1">
        <a:spcBef>
          <a:spcPct val="20000"/>
        </a:spcBef>
        <a:spcAft>
          <a:spcPct val="0"/>
        </a:spcAft>
        <a:buClr>
          <a:srgbClr val="FF3F00"/>
        </a:buClr>
        <a:defRPr sz="1723">
          <a:solidFill>
            <a:schemeClr val="tx1"/>
          </a:solidFill>
          <a:latin typeface="+mn-lt"/>
        </a:defRPr>
      </a:lvl6pPr>
      <a:lvl7pPr marL="3563993" indent="-281368" algn="l" rtl="0" eaLnBrk="1" fontAlgn="base" hangingPunct="1">
        <a:spcBef>
          <a:spcPct val="20000"/>
        </a:spcBef>
        <a:spcAft>
          <a:spcPct val="0"/>
        </a:spcAft>
        <a:buClr>
          <a:srgbClr val="FF3F00"/>
        </a:buClr>
        <a:defRPr sz="1723">
          <a:solidFill>
            <a:schemeClr val="tx1"/>
          </a:solidFill>
          <a:latin typeface="+mn-lt"/>
        </a:defRPr>
      </a:lvl7pPr>
      <a:lvl8pPr marL="4126730" indent="-281368" algn="l" rtl="0" eaLnBrk="1" fontAlgn="base" hangingPunct="1">
        <a:spcBef>
          <a:spcPct val="20000"/>
        </a:spcBef>
        <a:spcAft>
          <a:spcPct val="0"/>
        </a:spcAft>
        <a:buClr>
          <a:srgbClr val="FF3F00"/>
        </a:buClr>
        <a:defRPr sz="1723">
          <a:solidFill>
            <a:schemeClr val="tx1"/>
          </a:solidFill>
          <a:latin typeface="+mn-lt"/>
        </a:defRPr>
      </a:lvl8pPr>
      <a:lvl9pPr marL="4689465" indent="-281368" algn="l" rtl="0" eaLnBrk="1" fontAlgn="base" hangingPunct="1">
        <a:spcBef>
          <a:spcPct val="20000"/>
        </a:spcBef>
        <a:spcAft>
          <a:spcPct val="0"/>
        </a:spcAft>
        <a:buClr>
          <a:srgbClr val="FF3F00"/>
        </a:buClr>
        <a:defRPr sz="1723">
          <a:solidFill>
            <a:schemeClr val="tx1"/>
          </a:solidFill>
          <a:latin typeface="+mn-lt"/>
        </a:defRPr>
      </a:lvl9pPr>
    </p:bodyStyle>
    <p:otherStyle>
      <a:defPPr>
        <a:defRPr lang="en-US"/>
      </a:defPPr>
      <a:lvl1pPr marL="0" algn="l" defTabSz="1125472" rtl="0" eaLnBrk="1" latinLnBrk="0" hangingPunct="1">
        <a:defRPr sz="2215" kern="1200">
          <a:solidFill>
            <a:schemeClr val="tx1"/>
          </a:solidFill>
          <a:latin typeface="+mn-lt"/>
          <a:ea typeface="+mn-ea"/>
          <a:cs typeface="+mn-cs"/>
        </a:defRPr>
      </a:lvl1pPr>
      <a:lvl2pPr marL="562737" algn="l" defTabSz="1125472" rtl="0" eaLnBrk="1" latinLnBrk="0" hangingPunct="1">
        <a:defRPr sz="2215" kern="1200">
          <a:solidFill>
            <a:schemeClr val="tx1"/>
          </a:solidFill>
          <a:latin typeface="+mn-lt"/>
          <a:ea typeface="+mn-ea"/>
          <a:cs typeface="+mn-cs"/>
        </a:defRPr>
      </a:lvl2pPr>
      <a:lvl3pPr marL="1125472" algn="l" defTabSz="1125472" rtl="0" eaLnBrk="1" latinLnBrk="0" hangingPunct="1">
        <a:defRPr sz="2215" kern="1200">
          <a:solidFill>
            <a:schemeClr val="tx1"/>
          </a:solidFill>
          <a:latin typeface="+mn-lt"/>
          <a:ea typeface="+mn-ea"/>
          <a:cs typeface="+mn-cs"/>
        </a:defRPr>
      </a:lvl3pPr>
      <a:lvl4pPr marL="1688207" algn="l" defTabSz="1125472" rtl="0" eaLnBrk="1" latinLnBrk="0" hangingPunct="1">
        <a:defRPr sz="2215" kern="1200">
          <a:solidFill>
            <a:schemeClr val="tx1"/>
          </a:solidFill>
          <a:latin typeface="+mn-lt"/>
          <a:ea typeface="+mn-ea"/>
          <a:cs typeface="+mn-cs"/>
        </a:defRPr>
      </a:lvl4pPr>
      <a:lvl5pPr marL="2250944" algn="l" defTabSz="1125472" rtl="0" eaLnBrk="1" latinLnBrk="0" hangingPunct="1">
        <a:defRPr sz="2215" kern="1200">
          <a:solidFill>
            <a:schemeClr val="tx1"/>
          </a:solidFill>
          <a:latin typeface="+mn-lt"/>
          <a:ea typeface="+mn-ea"/>
          <a:cs typeface="+mn-cs"/>
        </a:defRPr>
      </a:lvl5pPr>
      <a:lvl6pPr marL="2813679" algn="l" defTabSz="1125472" rtl="0" eaLnBrk="1" latinLnBrk="0" hangingPunct="1">
        <a:defRPr sz="2215" kern="1200">
          <a:solidFill>
            <a:schemeClr val="tx1"/>
          </a:solidFill>
          <a:latin typeface="+mn-lt"/>
          <a:ea typeface="+mn-ea"/>
          <a:cs typeface="+mn-cs"/>
        </a:defRPr>
      </a:lvl6pPr>
      <a:lvl7pPr marL="3376415" algn="l" defTabSz="1125472" rtl="0" eaLnBrk="1" latinLnBrk="0" hangingPunct="1">
        <a:defRPr sz="2215" kern="1200">
          <a:solidFill>
            <a:schemeClr val="tx1"/>
          </a:solidFill>
          <a:latin typeface="+mn-lt"/>
          <a:ea typeface="+mn-ea"/>
          <a:cs typeface="+mn-cs"/>
        </a:defRPr>
      </a:lvl7pPr>
      <a:lvl8pPr marL="3939151" algn="l" defTabSz="1125472" rtl="0" eaLnBrk="1" latinLnBrk="0" hangingPunct="1">
        <a:defRPr sz="2215" kern="1200">
          <a:solidFill>
            <a:schemeClr val="tx1"/>
          </a:solidFill>
          <a:latin typeface="+mn-lt"/>
          <a:ea typeface="+mn-ea"/>
          <a:cs typeface="+mn-cs"/>
        </a:defRPr>
      </a:lvl8pPr>
      <a:lvl9pPr marL="4501886" algn="l" defTabSz="1125472" rtl="0" eaLnBrk="1" latinLnBrk="0" hangingPunct="1">
        <a:defRPr sz="221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60792" y="390719"/>
            <a:ext cx="10270415" cy="647968"/>
          </a:xfrm>
          <a:prstGeom prst="rect">
            <a:avLst/>
          </a:prstGeom>
        </p:spPr>
        <p:txBody>
          <a:bodyPr vert="horz" lIns="0" tIns="0" rIns="0" bIns="0" rtlCol="0" anchor="t">
            <a:noAutofit/>
          </a:bodyPr>
          <a:lstStyle/>
          <a:p>
            <a:r>
              <a:rPr lang="en-GB"/>
              <a:t>Click to edit Master title style</a:t>
            </a:r>
            <a:endParaRPr lang="en-GB" dirty="0"/>
          </a:p>
        </p:txBody>
      </p:sp>
      <p:sp>
        <p:nvSpPr>
          <p:cNvPr id="3" name="Text Placeholder 2"/>
          <p:cNvSpPr>
            <a:spLocks noGrp="1"/>
          </p:cNvSpPr>
          <p:nvPr>
            <p:ph type="body" idx="1"/>
          </p:nvPr>
        </p:nvSpPr>
        <p:spPr>
          <a:xfrm>
            <a:off x="960792" y="1383687"/>
            <a:ext cx="10270415" cy="4491651"/>
          </a:xfrm>
          <a:prstGeom prst="rect">
            <a:avLst/>
          </a:prstGeom>
        </p:spPr>
        <p:txBody>
          <a:bodyPr vert="horz" lIns="0" tIns="0" rIns="0" bIns="0" rtlCol="0">
            <a:noAutofit/>
          </a:body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0" name="TextBox 9"/>
          <p:cNvSpPr txBox="1"/>
          <p:nvPr/>
        </p:nvSpPr>
        <p:spPr>
          <a:xfrm>
            <a:off x="8876480" y="6272968"/>
            <a:ext cx="2415909" cy="200055"/>
          </a:xfrm>
          <a:prstGeom prst="rect">
            <a:avLst/>
          </a:prstGeom>
          <a:noFill/>
        </p:spPr>
        <p:txBody>
          <a:bodyPr wrap="square" rtlCol="0">
            <a:spAutoFit/>
          </a:bodyPr>
          <a:lstStyle/>
          <a:p>
            <a:pPr algn="r"/>
            <a:r>
              <a:rPr lang="en-GB" sz="700">
                <a:solidFill>
                  <a:srgbClr val="FF5800"/>
                </a:solidFill>
              </a:rPr>
              <a:t>&lt;Confidential&gt; </a:t>
            </a:r>
            <a:r>
              <a:rPr lang="en-GB" sz="700">
                <a:solidFill>
                  <a:srgbClr val="464646"/>
                </a:solidFill>
              </a:rPr>
              <a:t>See Avanade’s </a:t>
            </a:r>
            <a:r>
              <a:rPr lang="en-GB" sz="700">
                <a:solidFill>
                  <a:srgbClr val="FF5800"/>
                </a:solidFill>
                <a:hlinkClick r:id="rId9" invalidUrl="https://avanade.sharepoint.com/sites/policies/Policies2/Data Management/1431_DataManagement.pdf"/>
              </a:rPr>
              <a:t>Data Management Policy</a:t>
            </a:r>
            <a:endParaRPr lang="en-GB" sz="700" dirty="0">
              <a:solidFill>
                <a:srgbClr val="FF5800"/>
              </a:solidFill>
            </a:endParaRPr>
          </a:p>
        </p:txBody>
      </p:sp>
      <p:pic>
        <p:nvPicPr>
          <p:cNvPr id="9" name="Picture 8" descr="AvanadeLogoNoTM_AWColor_RGB.png"/>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41639" y="6069204"/>
            <a:ext cx="1494933" cy="548639"/>
          </a:xfrm>
          <a:prstGeom prst="rect">
            <a:avLst/>
          </a:prstGeom>
        </p:spPr>
      </p:pic>
      <p:sp>
        <p:nvSpPr>
          <p:cNvPr id="11" name="Rectangle 5"/>
          <p:cNvSpPr txBox="1">
            <a:spLocks noChangeArrowheads="1"/>
          </p:cNvSpPr>
          <p:nvPr userDrawn="1"/>
        </p:nvSpPr>
        <p:spPr bwMode="auto">
          <a:xfrm>
            <a:off x="4665161" y="6260973"/>
            <a:ext cx="2486346" cy="165099"/>
          </a:xfrm>
          <a:prstGeom prst="rect">
            <a:avLst/>
          </a:prstGeom>
          <a:noFill/>
          <a:ln w="9525">
            <a:noFill/>
            <a:miter lim="800000"/>
            <a:headEnd/>
            <a:tailEnd/>
          </a:ln>
          <a:effectLst/>
        </p:spPr>
        <p:txBody>
          <a:bodyPr lIns="0" tIns="0" rIns="0" bIns="0" anchor="b"/>
          <a:lstStyle/>
          <a:p>
            <a:pPr algn="ctr">
              <a:lnSpc>
                <a:spcPct val="90000"/>
              </a:lnSpc>
              <a:spcAft>
                <a:spcPct val="30000"/>
              </a:spcAft>
            </a:pPr>
            <a:r>
              <a:rPr lang="en-GB" sz="700">
                <a:solidFill>
                  <a:schemeClr val="bg1">
                    <a:lumMod val="75000"/>
                  </a:schemeClr>
                </a:solidFill>
                <a:latin typeface="Segoe UI" panose="020B0502040204020203" pitchFamily="34" charset="0"/>
                <a:cs typeface="Segoe UI" panose="020B0502040204020203" pitchFamily="34" charset="0"/>
              </a:rPr>
              <a:t>©2017 Avanade Inc. All Rights Reserved.</a:t>
            </a:r>
            <a:endParaRPr lang="en-GB" sz="700" dirty="0">
              <a:solidFill>
                <a:schemeClr val="bg1">
                  <a:lumMod val="75000"/>
                </a:schemeClr>
              </a:solidFill>
              <a:latin typeface="Segoe UI" panose="020B0502040204020203" pitchFamily="34" charset="0"/>
              <a:cs typeface="Segoe UI" panose="020B0502040204020203" pitchFamily="34" charset="0"/>
            </a:endParaRPr>
          </a:p>
        </p:txBody>
      </p:sp>
      <p:sp>
        <p:nvSpPr>
          <p:cNvPr id="13" name="Rectangle 12"/>
          <p:cNvSpPr/>
          <p:nvPr userDrawn="1"/>
        </p:nvSpPr>
        <p:spPr>
          <a:xfrm>
            <a:off x="12218648" y="576694"/>
            <a:ext cx="155791" cy="527538"/>
          </a:xfrm>
          <a:prstGeom prst="rect">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14" name="Rectangle 13"/>
          <p:cNvSpPr/>
          <p:nvPr userDrawn="1"/>
        </p:nvSpPr>
        <p:spPr>
          <a:xfrm>
            <a:off x="12218648" y="1153388"/>
            <a:ext cx="155791" cy="527538"/>
          </a:xfrm>
          <a:prstGeom prst="rect">
            <a:avLst/>
          </a:prstGeom>
          <a:solidFill>
            <a:schemeClr val="accent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15" name="Rectangle 14"/>
          <p:cNvSpPr/>
          <p:nvPr userDrawn="1"/>
        </p:nvSpPr>
        <p:spPr>
          <a:xfrm>
            <a:off x="12215747" y="2306776"/>
            <a:ext cx="155791" cy="527538"/>
          </a:xfrm>
          <a:prstGeom prst="rect">
            <a:avLst/>
          </a:prstGeom>
          <a:solidFill>
            <a:schemeClr val="accent4"/>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16" name="Rectangle 15"/>
          <p:cNvSpPr/>
          <p:nvPr userDrawn="1"/>
        </p:nvSpPr>
        <p:spPr>
          <a:xfrm>
            <a:off x="12215747" y="2883470"/>
            <a:ext cx="155791" cy="527538"/>
          </a:xfrm>
          <a:prstGeom prst="rect">
            <a:avLst/>
          </a:prstGeom>
          <a:solidFill>
            <a:schemeClr val="accent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17" name="Rectangle 16"/>
          <p:cNvSpPr/>
          <p:nvPr userDrawn="1"/>
        </p:nvSpPr>
        <p:spPr>
          <a:xfrm>
            <a:off x="12215747" y="3460164"/>
            <a:ext cx="155791" cy="527538"/>
          </a:xfrm>
          <a:prstGeom prst="rect">
            <a:avLst/>
          </a:prstGeom>
          <a:solidFill>
            <a:schemeClr val="accent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18" name="Rectangle 17"/>
          <p:cNvSpPr/>
          <p:nvPr userDrawn="1"/>
        </p:nvSpPr>
        <p:spPr>
          <a:xfrm>
            <a:off x="12215747" y="4036858"/>
            <a:ext cx="155791" cy="527538"/>
          </a:xfrm>
          <a:prstGeom prst="rect">
            <a:avLst/>
          </a:prstGeom>
          <a:solidFill>
            <a:srgbClr val="006EC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19" name="Rectangle 18"/>
          <p:cNvSpPr/>
          <p:nvPr userDrawn="1"/>
        </p:nvSpPr>
        <p:spPr>
          <a:xfrm>
            <a:off x="12215747" y="1730082"/>
            <a:ext cx="155791" cy="527538"/>
          </a:xfrm>
          <a:prstGeom prst="rect">
            <a:avLst/>
          </a:prstGeom>
          <a:solidFill>
            <a:srgbClr val="890078"/>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0" name="Rectangle 19"/>
          <p:cNvSpPr/>
          <p:nvPr userDrawn="1"/>
        </p:nvSpPr>
        <p:spPr>
          <a:xfrm>
            <a:off x="12382950" y="576694"/>
            <a:ext cx="155791" cy="527538"/>
          </a:xfrm>
          <a:prstGeom prst="rect">
            <a:avLst/>
          </a:prstGeom>
          <a:solidFill>
            <a:srgbClr val="A5064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1" name="Rectangle 20"/>
          <p:cNvSpPr/>
          <p:nvPr userDrawn="1"/>
        </p:nvSpPr>
        <p:spPr>
          <a:xfrm>
            <a:off x="12382950" y="1153388"/>
            <a:ext cx="155791" cy="527538"/>
          </a:xfrm>
          <a:prstGeom prst="rect">
            <a:avLst/>
          </a:prstGeom>
          <a:solidFill>
            <a:srgbClr val="9E120E"/>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2" name="Rectangle 21"/>
          <p:cNvSpPr/>
          <p:nvPr userDrawn="1"/>
        </p:nvSpPr>
        <p:spPr>
          <a:xfrm>
            <a:off x="12380049" y="2306776"/>
            <a:ext cx="155791" cy="527538"/>
          </a:xfrm>
          <a:prstGeom prst="rect">
            <a:avLst/>
          </a:prstGeom>
          <a:solidFill>
            <a:srgbClr val="E6A61C"/>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3" name="Rectangle 22"/>
          <p:cNvSpPr/>
          <p:nvPr userDrawn="1"/>
        </p:nvSpPr>
        <p:spPr>
          <a:xfrm>
            <a:off x="12380049" y="2883470"/>
            <a:ext cx="155791" cy="527538"/>
          </a:xfrm>
          <a:prstGeom prst="rect">
            <a:avLst/>
          </a:prstGeom>
          <a:solidFill>
            <a:srgbClr val="05732A"/>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4" name="Rectangle 23"/>
          <p:cNvSpPr/>
          <p:nvPr userDrawn="1"/>
        </p:nvSpPr>
        <p:spPr>
          <a:xfrm>
            <a:off x="12380049" y="3460164"/>
            <a:ext cx="155791" cy="527538"/>
          </a:xfrm>
          <a:prstGeom prst="rect">
            <a:avLst/>
          </a:prstGeom>
          <a:solidFill>
            <a:srgbClr val="005F6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5" name="Rectangle 24"/>
          <p:cNvSpPr/>
          <p:nvPr userDrawn="1"/>
        </p:nvSpPr>
        <p:spPr>
          <a:xfrm>
            <a:off x="12380049" y="4036858"/>
            <a:ext cx="155791" cy="527538"/>
          </a:xfrm>
          <a:prstGeom prst="rect">
            <a:avLst/>
          </a:prstGeom>
          <a:solidFill>
            <a:srgbClr val="05508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6" name="Rectangle 25"/>
          <p:cNvSpPr/>
          <p:nvPr userDrawn="1"/>
        </p:nvSpPr>
        <p:spPr>
          <a:xfrm>
            <a:off x="12380049" y="1730082"/>
            <a:ext cx="155791" cy="527538"/>
          </a:xfrm>
          <a:prstGeom prst="rect">
            <a:avLst/>
          </a:prstGeom>
          <a:solidFill>
            <a:srgbClr val="5A145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7" name="Rectangle 26"/>
          <p:cNvSpPr/>
          <p:nvPr userDrawn="1"/>
        </p:nvSpPr>
        <p:spPr>
          <a:xfrm>
            <a:off x="12218648" y="0"/>
            <a:ext cx="155791" cy="527538"/>
          </a:xfrm>
          <a:prstGeom prst="rect">
            <a:avLst/>
          </a:prstGeom>
          <a:solidFill>
            <a:schemeClr val="tx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8" name="Rectangle 27"/>
          <p:cNvSpPr/>
          <p:nvPr userDrawn="1"/>
        </p:nvSpPr>
        <p:spPr>
          <a:xfrm>
            <a:off x="12382950" y="0"/>
            <a:ext cx="155791" cy="527538"/>
          </a:xfrm>
          <a:prstGeom prst="rect">
            <a:avLst/>
          </a:prstGeom>
          <a:solidFill>
            <a:srgbClr val="CC46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9" name="Slide Number Placeholder 5">
            <a:extLst>
              <a:ext uri="{FF2B5EF4-FFF2-40B4-BE49-F238E27FC236}">
                <a16:creationId xmlns:a16="http://schemas.microsoft.com/office/drawing/2014/main" id="{EBF51D39-AC93-4FFC-83AE-903E59DFEF8D}"/>
              </a:ext>
            </a:extLst>
          </p:cNvPr>
          <p:cNvSpPr>
            <a:spLocks noGrp="1"/>
          </p:cNvSpPr>
          <p:nvPr>
            <p:ph type="sldNum" sz="quarter" idx="4"/>
          </p:nvPr>
        </p:nvSpPr>
        <p:spPr>
          <a:xfrm>
            <a:off x="11231207" y="6356350"/>
            <a:ext cx="495656" cy="365125"/>
          </a:xfrm>
          <a:prstGeom prst="rect">
            <a:avLst/>
          </a:prstGeom>
        </p:spPr>
        <p:txBody>
          <a:bodyPr anchor="ctr"/>
          <a:lstStyle>
            <a:lvl1pPr algn="ctr">
              <a:defRPr sz="1050">
                <a:solidFill>
                  <a:schemeClr val="tx1">
                    <a:lumMod val="65000"/>
                    <a:lumOff val="35000"/>
                  </a:schemeClr>
                </a:solidFill>
              </a:defRPr>
            </a:lvl1pPr>
          </a:lstStyle>
          <a:p>
            <a:fld id="{3847DB54-D037-B84F-B6F1-2E8DA40D09AD}" type="slidenum">
              <a:rPr lang="en-GB" smtClean="0"/>
              <a:pPr/>
              <a:t>‹Nº›</a:t>
            </a:fld>
            <a:endParaRPr lang="en-GB" dirty="0"/>
          </a:p>
        </p:txBody>
      </p:sp>
      <p:sp>
        <p:nvSpPr>
          <p:cNvPr id="30" name="Rectangle 29">
            <a:extLst>
              <a:ext uri="{FF2B5EF4-FFF2-40B4-BE49-F238E27FC236}">
                <a16:creationId xmlns:a16="http://schemas.microsoft.com/office/drawing/2014/main" id="{B423E952-EF7E-4755-BEFB-8FAAB18E274D}"/>
              </a:ext>
            </a:extLst>
          </p:cNvPr>
          <p:cNvSpPr/>
          <p:nvPr userDrawn="1"/>
        </p:nvSpPr>
        <p:spPr>
          <a:xfrm>
            <a:off x="960793" y="0"/>
            <a:ext cx="10270414" cy="45719"/>
          </a:xfrm>
          <a:prstGeom prst="rect">
            <a:avLst/>
          </a:prstGeom>
          <a:gradFill>
            <a:gsLst>
              <a:gs pos="80000">
                <a:srgbClr val="FF5800"/>
              </a:gs>
              <a:gs pos="0">
                <a:srgbClr val="FFD700"/>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4220848765"/>
      </p:ext>
    </p:extLst>
  </p:cSld>
  <p:clrMap bg1="lt1" tx1="dk1" bg2="lt2" tx2="dk2" accent1="accent1" accent2="accent2" accent3="accent3" accent4="accent4" accent5="accent5" accent6="accent6" hlink="hlink" folHlink="folHlink"/>
  <p:sldLayoutIdLst>
    <p:sldLayoutId id="2147484119" r:id="rId1"/>
    <p:sldLayoutId id="2147484120" r:id="rId2"/>
    <p:sldLayoutId id="2147484121" r:id="rId3"/>
    <p:sldLayoutId id="2147484122" r:id="rId4"/>
    <p:sldLayoutId id="2147484123" r:id="rId5"/>
    <p:sldLayoutId id="2147484124" r:id="rId6"/>
    <p:sldLayoutId id="2147484125" r:id="rId7"/>
  </p:sldLayoutIdLst>
  <p:transition>
    <p:fade/>
  </p:transition>
  <p:hf sldNum="0" hdr="0" ftr="0"/>
  <p:txStyles>
    <p:titleStyle>
      <a:lvl1pPr algn="l" defTabSz="914400" rtl="0" eaLnBrk="1" latinLnBrk="0" hangingPunct="1">
        <a:lnSpc>
          <a:spcPct val="90000"/>
        </a:lnSpc>
        <a:spcBef>
          <a:spcPct val="0"/>
        </a:spcBef>
        <a:buNone/>
        <a:defRPr sz="3600" b="0" i="0" kern="1200">
          <a:solidFill>
            <a:schemeClr val="tx1"/>
          </a:solidFill>
          <a:latin typeface="Segoe UI Light" charset="0"/>
          <a:ea typeface="Segoe UI Light" charset="0"/>
          <a:cs typeface="Segoe UI Light" charset="0"/>
        </a:defRPr>
      </a:lvl1pPr>
    </p:titleStyle>
    <p:bodyStyle>
      <a:lvl1pPr marL="0" indent="0" algn="l" defTabSz="914400" rtl="0" eaLnBrk="1" latinLnBrk="0" hangingPunct="1">
        <a:lnSpc>
          <a:spcPct val="90000"/>
        </a:lnSpc>
        <a:spcBef>
          <a:spcPts val="1000"/>
        </a:spcBef>
        <a:buFont typeface="Arial"/>
        <a:buNone/>
        <a:defRPr sz="2000" b="0" i="0" kern="1200">
          <a:solidFill>
            <a:schemeClr val="tx1"/>
          </a:solidFill>
          <a:latin typeface="Segoe UI Light" charset="0"/>
          <a:ea typeface="Segoe UI Light" charset="0"/>
          <a:cs typeface="Segoe UI Light" charset="0"/>
        </a:defRPr>
      </a:lvl1pPr>
      <a:lvl2pPr marL="685800" indent="-228600" algn="l" defTabSz="914400" rtl="0" eaLnBrk="1" latinLnBrk="0" hangingPunct="1">
        <a:lnSpc>
          <a:spcPct val="90000"/>
        </a:lnSpc>
        <a:spcBef>
          <a:spcPts val="500"/>
        </a:spcBef>
        <a:buFont typeface="Arial"/>
        <a:buChar char="•"/>
        <a:defRPr sz="1800" b="0" i="0" kern="1200">
          <a:solidFill>
            <a:schemeClr val="tx1"/>
          </a:solidFill>
          <a:latin typeface="Segoe UI Light" charset="0"/>
          <a:ea typeface="Segoe UI Light" charset="0"/>
          <a:cs typeface="Segoe UI Light" charset="0"/>
        </a:defRPr>
      </a:lvl2pPr>
      <a:lvl3pPr marL="1143000" indent="-228600" algn="l" defTabSz="914400" rtl="0" eaLnBrk="1" latinLnBrk="0" hangingPunct="1">
        <a:lnSpc>
          <a:spcPct val="90000"/>
        </a:lnSpc>
        <a:spcBef>
          <a:spcPts val="500"/>
        </a:spcBef>
        <a:buFont typeface="Arial"/>
        <a:buChar char="•"/>
        <a:defRPr sz="1600" b="0" i="0" kern="1200">
          <a:solidFill>
            <a:schemeClr val="tx1"/>
          </a:solidFill>
          <a:latin typeface="Segoe UI Light" charset="0"/>
          <a:ea typeface="Segoe UI Light" charset="0"/>
          <a:cs typeface="Segoe UI Light" charset="0"/>
        </a:defRPr>
      </a:lvl3pPr>
      <a:lvl4pPr marL="1600200" indent="-228600" algn="l" defTabSz="914400" rtl="0" eaLnBrk="1" latinLnBrk="0" hangingPunct="1">
        <a:lnSpc>
          <a:spcPct val="90000"/>
        </a:lnSpc>
        <a:spcBef>
          <a:spcPts val="500"/>
        </a:spcBef>
        <a:buFont typeface="Arial"/>
        <a:buChar char="•"/>
        <a:defRPr sz="1400" b="0" i="0" kern="1200">
          <a:solidFill>
            <a:schemeClr val="tx1"/>
          </a:solidFill>
          <a:latin typeface="Segoe UI Light" charset="0"/>
          <a:ea typeface="Segoe UI Light" charset="0"/>
          <a:cs typeface="Segoe UI Light" charset="0"/>
        </a:defRPr>
      </a:lvl4pPr>
      <a:lvl5pPr marL="2057400" indent="-228600" algn="l" defTabSz="914400" rtl="0" eaLnBrk="1" latinLnBrk="0" hangingPunct="1">
        <a:lnSpc>
          <a:spcPct val="90000"/>
        </a:lnSpc>
        <a:spcBef>
          <a:spcPts val="500"/>
        </a:spcBef>
        <a:buFont typeface="Arial"/>
        <a:buChar char="•"/>
        <a:defRPr sz="1400" b="0" i="0" kern="1200">
          <a:solidFill>
            <a:schemeClr val="tx1"/>
          </a:solidFill>
          <a:latin typeface="Segoe UI Light" charset="0"/>
          <a:ea typeface="Segoe UI Light" charset="0"/>
          <a:cs typeface="Segoe UI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8" Type="http://schemas.openxmlformats.org/officeDocument/2006/relationships/hyperlink" Target="https://medium.com/@olxc/yoneda-and-coyoneda-trick-f5a0321aeba4" TargetMode="External"/><Relationship Id="rId3" Type="http://schemas.openxmlformats.org/officeDocument/2006/relationships/hyperlink" Target="https://www.cs.kent.ac.uk/people/staff/dat/miranda/whyfp90.pdf" TargetMode="External"/><Relationship Id="rId7" Type="http://schemas.openxmlformats.org/officeDocument/2006/relationships/hyperlink" Target="https://medium.com/javascript-scene/composing-software-the-book-f31c77fc3ddc" TargetMode="External"/><Relationship Id="rId12" Type="http://schemas.openxmlformats.org/officeDocument/2006/relationships/image" Target="../media/image6.jpeg"/><Relationship Id="rId2" Type="http://schemas.openxmlformats.org/officeDocument/2006/relationships/notesSlide" Target="../notesSlides/notesSlide27.xml"/><Relationship Id="rId1" Type="http://schemas.openxmlformats.org/officeDocument/2006/relationships/slideLayout" Target="../slideLayouts/slideLayout3.xml"/><Relationship Id="rId6" Type="http://schemas.openxmlformats.org/officeDocument/2006/relationships/hyperlink" Target="https://jrsinclair.com/articles/2019/elegant-error-handling-with-the-js-either-monad/" TargetMode="External"/><Relationship Id="rId11" Type="http://schemas.openxmlformats.org/officeDocument/2006/relationships/hyperlink" Target="https://blog.ploeh.dk/2017/10/04/from-design-patterns-to-category-theory/" TargetMode="External"/><Relationship Id="rId5" Type="http://schemas.openxmlformats.org/officeDocument/2006/relationships/hyperlink" Target="https://jrsinclair.com/articles/2019/algebraic-structures-what-i-wish-someone-had-explained-about-functional-programming/" TargetMode="External"/><Relationship Id="rId10" Type="http://schemas.openxmlformats.org/officeDocument/2006/relationships/hyperlink" Target="https://blog.ploeh.dk/2017/10/05/monoids-semigroups-and-friends/" TargetMode="External"/><Relationship Id="rId4" Type="http://schemas.openxmlformats.org/officeDocument/2006/relationships/hyperlink" Target="http://www.tomharding.me/fantasy-land/" TargetMode="External"/><Relationship Id="rId9" Type="http://schemas.openxmlformats.org/officeDocument/2006/relationships/hyperlink" Target="https://medium.com/javascript-scene/transducers-efficient-data-processing-pipelines-in-javascript-7985330fe73d"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335628" y="1923691"/>
            <a:ext cx="9224026" cy="1795194"/>
          </a:xfrm>
        </p:spPr>
        <p:txBody>
          <a:bodyPr/>
          <a:lstStyle/>
          <a:p>
            <a:pPr>
              <a:spcBef>
                <a:spcPts val="0"/>
              </a:spcBef>
            </a:pPr>
            <a:r>
              <a:rPr lang="en-US" dirty="0">
                <a:solidFill>
                  <a:schemeClr val="accent3"/>
                </a:solidFill>
              </a:rPr>
              <a:t>Session 03 / introduction to</a:t>
            </a:r>
            <a:br>
              <a:rPr lang="en-US" dirty="0"/>
            </a:br>
            <a:r>
              <a:rPr lang="en-US" dirty="0"/>
              <a:t>Functional Programming</a:t>
            </a:r>
            <a:endParaRPr lang="en-US" dirty="0">
              <a:solidFill>
                <a:schemeClr val="accent3"/>
              </a:solidFill>
            </a:endParaRPr>
          </a:p>
        </p:txBody>
      </p:sp>
      <p:sp>
        <p:nvSpPr>
          <p:cNvPr id="3" name="Text Placeholder 2"/>
          <p:cNvSpPr>
            <a:spLocks noGrp="1"/>
          </p:cNvSpPr>
          <p:nvPr>
            <p:ph type="body" sz="quarter" idx="11"/>
          </p:nvPr>
        </p:nvSpPr>
        <p:spPr/>
        <p:txBody>
          <a:bodyPr/>
          <a:lstStyle/>
          <a:p>
            <a:r>
              <a:rPr lang="en-US" dirty="0"/>
              <a:t>Skilling up the organization</a:t>
            </a:r>
          </a:p>
        </p:txBody>
      </p:sp>
      <p:pic>
        <p:nvPicPr>
          <p:cNvPr id="11" name="Picture Placeholder 10">
            <a:extLst>
              <a:ext uri="{FF2B5EF4-FFF2-40B4-BE49-F238E27FC236}">
                <a16:creationId xmlns:a16="http://schemas.microsoft.com/office/drawing/2014/main" id="{D00061F7-66DC-4E04-BA99-7846B1E19458}"/>
              </a:ext>
            </a:extLst>
          </p:cNvPr>
          <p:cNvPicPr>
            <a:picLocks noGrp="1" noChangeAspect="1"/>
          </p:cNvPicPr>
          <p:nvPr>
            <p:ph type="pic" sz="quarter" idx="12"/>
          </p:nvPr>
        </p:nvPicPr>
        <p:blipFill rotWithShape="1">
          <a:blip r:embed="rId2">
            <a:extLst>
              <a:ext uri="{28A0092B-C50C-407E-A947-70E740481C1C}">
                <a14:useLocalDpi xmlns:a14="http://schemas.microsoft.com/office/drawing/2010/main" val="0"/>
              </a:ext>
            </a:extLst>
          </a:blip>
          <a:srcRect t="-2585" b="9615"/>
          <a:stretch/>
        </p:blipFill>
        <p:spPr>
          <a:xfrm>
            <a:off x="340743" y="262685"/>
            <a:ext cx="3385868" cy="746858"/>
          </a:xfrm>
        </p:spPr>
      </p:pic>
      <p:pic>
        <p:nvPicPr>
          <p:cNvPr id="5" name="Picture Placeholder 7">
            <a:extLst>
              <a:ext uri="{FF2B5EF4-FFF2-40B4-BE49-F238E27FC236}">
                <a16:creationId xmlns:a16="http://schemas.microsoft.com/office/drawing/2014/main" id="{7CECB18B-EE08-4F61-9661-1639F58E06CC}"/>
              </a:ext>
            </a:extLst>
          </p:cNvPr>
          <p:cNvPicPr>
            <a:picLocks noChangeAspect="1"/>
          </p:cNvPicPr>
          <p:nvPr/>
        </p:nvPicPr>
        <p:blipFill>
          <a:blip r:embed="rId3" cstate="print">
            <a:extLst>
              <a:ext uri="{28A0092B-C50C-407E-A947-70E740481C1C}">
                <a14:useLocalDpi xmlns:a14="http://schemas.microsoft.com/office/drawing/2010/main" val="0"/>
              </a:ext>
            </a:extLst>
          </a:blip>
          <a:srcRect l="22512" r="22512"/>
          <a:stretch>
            <a:fillRect/>
          </a:stretch>
        </p:blipFill>
        <p:spPr bwMode="auto">
          <a:xfrm>
            <a:off x="0" y="1676400"/>
            <a:ext cx="1869743" cy="4648200"/>
          </a:xfrm>
          <a:prstGeom prst="rect">
            <a:avLst/>
          </a:prstGeom>
          <a:noFill/>
          <a:ln w="9525">
            <a:noFill/>
            <a:miter lim="800000"/>
            <a:headEnd/>
            <a:tailEnd/>
          </a:ln>
        </p:spPr>
      </p:pic>
    </p:spTree>
    <p:extLst>
      <p:ext uri="{BB962C8B-B14F-4D97-AF65-F5344CB8AC3E}">
        <p14:creationId xmlns:p14="http://schemas.microsoft.com/office/powerpoint/2010/main" val="37641850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670B7-04A5-4E2A-93CE-7BF6E87F1BEE}"/>
              </a:ext>
            </a:extLst>
          </p:cNvPr>
          <p:cNvSpPr>
            <a:spLocks noGrp="1"/>
          </p:cNvSpPr>
          <p:nvPr>
            <p:ph type="title"/>
          </p:nvPr>
        </p:nvSpPr>
        <p:spPr/>
        <p:txBody>
          <a:bodyPr/>
          <a:lstStyle/>
          <a:p>
            <a:pPr algn="r"/>
            <a:r>
              <a:rPr lang="en-US" sz="2800" dirty="0">
                <a:solidFill>
                  <a:schemeClr val="accent3"/>
                </a:solidFill>
                <a:latin typeface="Consolas" panose="020B0609020204030204" pitchFamily="49" charset="0"/>
              </a:rPr>
              <a:t>_Session 03 / _Composition</a:t>
            </a:r>
          </a:p>
        </p:txBody>
      </p:sp>
      <p:sp>
        <p:nvSpPr>
          <p:cNvPr id="3" name="Content Placeholder 2">
            <a:extLst>
              <a:ext uri="{FF2B5EF4-FFF2-40B4-BE49-F238E27FC236}">
                <a16:creationId xmlns:a16="http://schemas.microsoft.com/office/drawing/2014/main" id="{66DFB3C1-3515-486F-8B07-C719695567C5}"/>
              </a:ext>
            </a:extLst>
          </p:cNvPr>
          <p:cNvSpPr>
            <a:spLocks noGrp="1"/>
          </p:cNvSpPr>
          <p:nvPr>
            <p:ph idx="1"/>
          </p:nvPr>
        </p:nvSpPr>
        <p:spPr>
          <a:xfrm>
            <a:off x="2688329" y="2383004"/>
            <a:ext cx="8268475" cy="4114778"/>
          </a:xfrm>
        </p:spPr>
        <p:txBody>
          <a:bodyPr/>
          <a:lstStyle/>
          <a:p>
            <a:r>
              <a:rPr lang="en-GB" sz="1800" b="1" dirty="0"/>
              <a:t>Aggregation</a:t>
            </a:r>
            <a:r>
              <a:rPr lang="en-GB" sz="1800" dirty="0"/>
              <a:t>: Aggregation composes objects into enumerable collections where each member of the collection retains its own identity. </a:t>
            </a:r>
          </a:p>
          <a:p>
            <a:r>
              <a:rPr lang="en-GB" sz="1800" dirty="0"/>
              <a:t>When to use</a:t>
            </a:r>
          </a:p>
          <a:p>
            <a:pPr lvl="1"/>
            <a:r>
              <a:rPr lang="en-GB" sz="1400" dirty="0"/>
              <a:t>Whenever there are collections of objects which need to share common operations, such as </a:t>
            </a:r>
            <a:r>
              <a:rPr lang="en-GB" sz="1400" dirty="0" err="1"/>
              <a:t>iterables</a:t>
            </a:r>
            <a:r>
              <a:rPr lang="en-GB" sz="1400" dirty="0"/>
              <a:t>, stacks, queues, trees, graphs, state machines, or the composite pattern (when you want a single item to share the same interface as many items).</a:t>
            </a:r>
          </a:p>
          <a:p>
            <a:r>
              <a:rPr lang="en-GB" sz="1800" dirty="0"/>
              <a:t>Considerations</a:t>
            </a:r>
          </a:p>
          <a:p>
            <a:pPr lvl="1"/>
            <a:r>
              <a:rPr lang="en-GB" sz="1400" dirty="0"/>
              <a:t>Aggregations are great for applying universal abstractions, such as applying a function to each member of an aggregate (e.g., </a:t>
            </a:r>
            <a:r>
              <a:rPr lang="en-GB" sz="1400" dirty="0" err="1"/>
              <a:t>array.map</a:t>
            </a:r>
            <a:r>
              <a:rPr lang="en-GB" sz="1400" dirty="0"/>
              <a:t>(</a:t>
            </a:r>
            <a:r>
              <a:rPr lang="en-GB" sz="1400" dirty="0" err="1"/>
              <a:t>fn</a:t>
            </a:r>
            <a:r>
              <a:rPr lang="en-GB" sz="1400" dirty="0"/>
              <a:t>)), transforming vectors as if they're single values, and so on. If there are potentially hundreds of thousands or millions of </a:t>
            </a:r>
            <a:r>
              <a:rPr lang="en-GB" sz="1400" dirty="0" err="1"/>
              <a:t>subobjects</a:t>
            </a:r>
            <a:r>
              <a:rPr lang="en-GB" sz="1400" dirty="0"/>
              <a:t>, however, stream processing may be more efficient.</a:t>
            </a:r>
          </a:p>
        </p:txBody>
      </p:sp>
      <p:pic>
        <p:nvPicPr>
          <p:cNvPr id="8" name="Picture Placeholder 7">
            <a:extLst>
              <a:ext uri="{FF2B5EF4-FFF2-40B4-BE49-F238E27FC236}">
                <a16:creationId xmlns:a16="http://schemas.microsoft.com/office/drawing/2014/main" id="{128AF205-A7FC-43AD-B52A-2BE7307E227D}"/>
              </a:ext>
            </a:extLst>
          </p:cNvPr>
          <p:cNvPicPr>
            <a:picLocks noGrp="1" noChangeAspect="1"/>
          </p:cNvPicPr>
          <p:nvPr>
            <p:ph type="pic" sz="quarter" idx="11"/>
          </p:nvPr>
        </p:nvPicPr>
        <p:blipFill>
          <a:blip r:embed="rId3" cstate="print">
            <a:extLst>
              <a:ext uri="{28A0092B-C50C-407E-A947-70E740481C1C}">
                <a14:useLocalDpi xmlns:a14="http://schemas.microsoft.com/office/drawing/2010/main" val="0"/>
              </a:ext>
            </a:extLst>
          </a:blip>
          <a:srcRect l="22512" r="22512"/>
          <a:stretch>
            <a:fillRect/>
          </a:stretch>
        </p:blipFill>
        <p:spPr/>
      </p:pic>
    </p:spTree>
    <p:extLst>
      <p:ext uri="{BB962C8B-B14F-4D97-AF65-F5344CB8AC3E}">
        <p14:creationId xmlns:p14="http://schemas.microsoft.com/office/powerpoint/2010/main" val="25736036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670B7-04A5-4E2A-93CE-7BF6E87F1BEE}"/>
              </a:ext>
            </a:extLst>
          </p:cNvPr>
          <p:cNvSpPr>
            <a:spLocks noGrp="1"/>
          </p:cNvSpPr>
          <p:nvPr>
            <p:ph type="title"/>
          </p:nvPr>
        </p:nvSpPr>
        <p:spPr/>
        <p:txBody>
          <a:bodyPr/>
          <a:lstStyle/>
          <a:p>
            <a:pPr algn="r"/>
            <a:r>
              <a:rPr lang="en-US" sz="2800" dirty="0">
                <a:solidFill>
                  <a:schemeClr val="accent3"/>
                </a:solidFill>
                <a:latin typeface="Consolas" panose="020B0609020204030204" pitchFamily="49" charset="0"/>
              </a:rPr>
              <a:t>_Session 03 / _Composition</a:t>
            </a:r>
          </a:p>
        </p:txBody>
      </p:sp>
      <p:sp>
        <p:nvSpPr>
          <p:cNvPr id="3" name="Content Placeholder 2">
            <a:extLst>
              <a:ext uri="{FF2B5EF4-FFF2-40B4-BE49-F238E27FC236}">
                <a16:creationId xmlns:a16="http://schemas.microsoft.com/office/drawing/2014/main" id="{66DFB3C1-3515-486F-8B07-C719695567C5}"/>
              </a:ext>
            </a:extLst>
          </p:cNvPr>
          <p:cNvSpPr>
            <a:spLocks noGrp="1"/>
          </p:cNvSpPr>
          <p:nvPr>
            <p:ph idx="1"/>
          </p:nvPr>
        </p:nvSpPr>
        <p:spPr>
          <a:xfrm>
            <a:off x="2688329" y="2383004"/>
            <a:ext cx="8268475" cy="4114778"/>
          </a:xfrm>
        </p:spPr>
        <p:txBody>
          <a:bodyPr/>
          <a:lstStyle/>
          <a:p>
            <a:r>
              <a:rPr lang="en-GB" sz="1800" b="1" dirty="0"/>
              <a:t>Concatenation</a:t>
            </a:r>
            <a:r>
              <a:rPr lang="en-GB" sz="1800" dirty="0"/>
              <a:t>: composes objects by extending an existing object with new properties.</a:t>
            </a:r>
          </a:p>
          <a:p>
            <a:r>
              <a:rPr lang="en-GB" sz="1800" dirty="0"/>
              <a:t>When to use </a:t>
            </a:r>
          </a:p>
          <a:p>
            <a:pPr lvl="1"/>
            <a:r>
              <a:rPr lang="en-GB" sz="1400" dirty="0"/>
              <a:t>Any time it would be useful to progressively assemble data structures at runtime, e.g., merging JSON objects, hydrating application state from multiple sources, creating updates to immutable state (by merging previous state with new data), etc…</a:t>
            </a:r>
          </a:p>
          <a:p>
            <a:r>
              <a:rPr lang="en-GB" sz="1800" dirty="0"/>
              <a:t>Considerations</a:t>
            </a:r>
          </a:p>
          <a:p>
            <a:pPr lvl="1"/>
            <a:r>
              <a:rPr lang="en-GB" sz="1400" dirty="0"/>
              <a:t>Be careful mutating existing objects. Shared mutable state is a recipe for many bugs.</a:t>
            </a:r>
          </a:p>
          <a:p>
            <a:pPr lvl="1"/>
            <a:r>
              <a:rPr lang="en-GB" sz="1400" dirty="0"/>
              <a:t>It’s possible to mimic class hierarchies and is-a relations with concatenation. The same problems apply. Think in terms of composing small, independent objects rather than inheriting props from a “base” instance and applying differential inheritance.</a:t>
            </a:r>
          </a:p>
          <a:p>
            <a:pPr lvl="1"/>
            <a:r>
              <a:rPr lang="en-GB" sz="1400" dirty="0"/>
              <a:t>Beware of implicit inter-component dependencies.</a:t>
            </a:r>
          </a:p>
          <a:p>
            <a:pPr lvl="1"/>
            <a:r>
              <a:rPr lang="en-GB" sz="1400" dirty="0"/>
              <a:t>Property name collisions are resolved by concatenation order: last-in wins. This is useful for defaults/overrides behaviour, but can be problematic if the order shouldn’t matter.</a:t>
            </a:r>
            <a:endParaRPr lang="en-US" sz="1400" dirty="0"/>
          </a:p>
        </p:txBody>
      </p:sp>
      <p:pic>
        <p:nvPicPr>
          <p:cNvPr id="8" name="Picture Placeholder 7">
            <a:extLst>
              <a:ext uri="{FF2B5EF4-FFF2-40B4-BE49-F238E27FC236}">
                <a16:creationId xmlns:a16="http://schemas.microsoft.com/office/drawing/2014/main" id="{128AF205-A7FC-43AD-B52A-2BE7307E227D}"/>
              </a:ext>
            </a:extLst>
          </p:cNvPr>
          <p:cNvPicPr>
            <a:picLocks noGrp="1" noChangeAspect="1"/>
          </p:cNvPicPr>
          <p:nvPr>
            <p:ph type="pic" sz="quarter" idx="11"/>
          </p:nvPr>
        </p:nvPicPr>
        <p:blipFill>
          <a:blip r:embed="rId3" cstate="print">
            <a:extLst>
              <a:ext uri="{28A0092B-C50C-407E-A947-70E740481C1C}">
                <a14:useLocalDpi xmlns:a14="http://schemas.microsoft.com/office/drawing/2010/main" val="0"/>
              </a:ext>
            </a:extLst>
          </a:blip>
          <a:srcRect l="22512" r="22512"/>
          <a:stretch>
            <a:fillRect/>
          </a:stretch>
        </p:blipFill>
        <p:spPr/>
      </p:pic>
    </p:spTree>
    <p:extLst>
      <p:ext uri="{BB962C8B-B14F-4D97-AF65-F5344CB8AC3E}">
        <p14:creationId xmlns:p14="http://schemas.microsoft.com/office/powerpoint/2010/main" val="3958151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670B7-04A5-4E2A-93CE-7BF6E87F1BEE}"/>
              </a:ext>
            </a:extLst>
          </p:cNvPr>
          <p:cNvSpPr>
            <a:spLocks noGrp="1"/>
          </p:cNvSpPr>
          <p:nvPr>
            <p:ph type="title"/>
          </p:nvPr>
        </p:nvSpPr>
        <p:spPr/>
        <p:txBody>
          <a:bodyPr/>
          <a:lstStyle/>
          <a:p>
            <a:pPr algn="r"/>
            <a:r>
              <a:rPr lang="en-US" sz="2800" dirty="0">
                <a:solidFill>
                  <a:schemeClr val="accent3"/>
                </a:solidFill>
                <a:latin typeface="Consolas" panose="020B0609020204030204" pitchFamily="49" charset="0"/>
              </a:rPr>
              <a:t>_Session 03 / _Composition</a:t>
            </a:r>
          </a:p>
        </p:txBody>
      </p:sp>
      <p:sp>
        <p:nvSpPr>
          <p:cNvPr id="3" name="Content Placeholder 2">
            <a:extLst>
              <a:ext uri="{FF2B5EF4-FFF2-40B4-BE49-F238E27FC236}">
                <a16:creationId xmlns:a16="http://schemas.microsoft.com/office/drawing/2014/main" id="{66DFB3C1-3515-486F-8B07-C719695567C5}"/>
              </a:ext>
            </a:extLst>
          </p:cNvPr>
          <p:cNvSpPr>
            <a:spLocks noGrp="1"/>
          </p:cNvSpPr>
          <p:nvPr>
            <p:ph idx="1"/>
          </p:nvPr>
        </p:nvSpPr>
        <p:spPr>
          <a:xfrm>
            <a:off x="2688329" y="1535086"/>
            <a:ext cx="8268475" cy="5547361"/>
          </a:xfrm>
        </p:spPr>
        <p:txBody>
          <a:bodyPr/>
          <a:lstStyle/>
          <a:p>
            <a:r>
              <a:rPr lang="en-GB" sz="1800" b="1" dirty="0"/>
              <a:t>Delegation</a:t>
            </a:r>
            <a:r>
              <a:rPr lang="en-GB" sz="1800" dirty="0"/>
              <a:t>: composes objects by linking together an object delegation chain where an object forwards or delegates property lookups to another object. </a:t>
            </a:r>
          </a:p>
          <a:p>
            <a:r>
              <a:rPr lang="en-GB" sz="1800" dirty="0"/>
              <a:t>When to use </a:t>
            </a:r>
          </a:p>
          <a:p>
            <a:pPr lvl="1"/>
            <a:r>
              <a:rPr lang="en-GB" sz="1400" dirty="0"/>
              <a:t>Conserve memory: Any time there may be potentially many instances of an object and it would be useful to share identical properties or methods among each instance which would otherwise require allocating more memory.</a:t>
            </a:r>
          </a:p>
          <a:p>
            <a:pPr lvl="1"/>
            <a:r>
              <a:rPr lang="en-GB" sz="1400" dirty="0"/>
              <a:t>Dynamically update many instances: Any time many instances of an object need to share identical state which may need to be updated dynamically and changes instantaneously reflected in every instance.</a:t>
            </a:r>
          </a:p>
          <a:p>
            <a:r>
              <a:rPr lang="en-GB" sz="1800" dirty="0"/>
              <a:t>Considerations</a:t>
            </a:r>
          </a:p>
          <a:p>
            <a:pPr lvl="1"/>
            <a:r>
              <a:rPr lang="en-GB" sz="1400" dirty="0"/>
              <a:t>Delegation can be used to exactly mimic the behaviour and limitations of class inheritance. Avoid is-a thinking. </a:t>
            </a:r>
          </a:p>
          <a:p>
            <a:pPr lvl="1"/>
            <a:r>
              <a:rPr lang="en-GB" sz="1400" dirty="0"/>
              <a:t>Delegation saves memory at the cost of property lookup performance, however, even in the slowest case, property lookup performance is measured in millions of ops per second.</a:t>
            </a:r>
          </a:p>
          <a:p>
            <a:pPr lvl="1"/>
            <a:r>
              <a:rPr lang="en-GB" sz="1400" dirty="0"/>
              <a:t>Need to differentiate between instance state, and delegate state.</a:t>
            </a:r>
          </a:p>
          <a:p>
            <a:pPr lvl="1"/>
            <a:r>
              <a:rPr lang="en-GB" sz="1400" dirty="0"/>
              <a:t>Shared state on dynamic delegates is not instance safe. Changes are shared between all instances. Shared state on dynamic delegates is commonly a bug..</a:t>
            </a:r>
          </a:p>
          <a:p>
            <a:pPr lvl="1"/>
            <a:endParaRPr lang="en-GB" dirty="0"/>
          </a:p>
        </p:txBody>
      </p:sp>
      <p:pic>
        <p:nvPicPr>
          <p:cNvPr id="8" name="Picture Placeholder 7">
            <a:extLst>
              <a:ext uri="{FF2B5EF4-FFF2-40B4-BE49-F238E27FC236}">
                <a16:creationId xmlns:a16="http://schemas.microsoft.com/office/drawing/2014/main" id="{128AF205-A7FC-43AD-B52A-2BE7307E227D}"/>
              </a:ext>
            </a:extLst>
          </p:cNvPr>
          <p:cNvPicPr>
            <a:picLocks noGrp="1" noChangeAspect="1"/>
          </p:cNvPicPr>
          <p:nvPr>
            <p:ph type="pic" sz="quarter" idx="11"/>
          </p:nvPr>
        </p:nvPicPr>
        <p:blipFill>
          <a:blip r:embed="rId3" cstate="print">
            <a:extLst>
              <a:ext uri="{28A0092B-C50C-407E-A947-70E740481C1C}">
                <a14:useLocalDpi xmlns:a14="http://schemas.microsoft.com/office/drawing/2010/main" val="0"/>
              </a:ext>
            </a:extLst>
          </a:blip>
          <a:srcRect l="22512" r="22512"/>
          <a:stretch>
            <a:fillRect/>
          </a:stretch>
        </p:blipFill>
        <p:spPr/>
      </p:pic>
    </p:spTree>
    <p:extLst>
      <p:ext uri="{BB962C8B-B14F-4D97-AF65-F5344CB8AC3E}">
        <p14:creationId xmlns:p14="http://schemas.microsoft.com/office/powerpoint/2010/main" val="2232377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670B7-04A5-4E2A-93CE-7BF6E87F1BEE}"/>
              </a:ext>
            </a:extLst>
          </p:cNvPr>
          <p:cNvSpPr>
            <a:spLocks noGrp="1"/>
          </p:cNvSpPr>
          <p:nvPr>
            <p:ph type="title"/>
          </p:nvPr>
        </p:nvSpPr>
        <p:spPr/>
        <p:txBody>
          <a:bodyPr/>
          <a:lstStyle/>
          <a:p>
            <a:pPr algn="r"/>
            <a:r>
              <a:rPr lang="en-US" sz="2800" dirty="0">
                <a:solidFill>
                  <a:schemeClr val="accent3"/>
                </a:solidFill>
                <a:latin typeface="Consolas" panose="020B0609020204030204" pitchFamily="49" charset="0"/>
              </a:rPr>
              <a:t>_Session 03 / _Composition</a:t>
            </a:r>
          </a:p>
        </p:txBody>
      </p:sp>
      <p:sp>
        <p:nvSpPr>
          <p:cNvPr id="3" name="Content Placeholder 2">
            <a:extLst>
              <a:ext uri="{FF2B5EF4-FFF2-40B4-BE49-F238E27FC236}">
                <a16:creationId xmlns:a16="http://schemas.microsoft.com/office/drawing/2014/main" id="{66DFB3C1-3515-486F-8B07-C719695567C5}"/>
              </a:ext>
            </a:extLst>
          </p:cNvPr>
          <p:cNvSpPr>
            <a:spLocks noGrp="1"/>
          </p:cNvSpPr>
          <p:nvPr>
            <p:ph idx="1"/>
          </p:nvPr>
        </p:nvSpPr>
        <p:spPr>
          <a:xfrm>
            <a:off x="2688329" y="1656775"/>
            <a:ext cx="8268475" cy="4648200"/>
          </a:xfrm>
        </p:spPr>
        <p:txBody>
          <a:bodyPr/>
          <a:lstStyle/>
          <a:p>
            <a:pPr algn="just"/>
            <a:r>
              <a:rPr lang="es-ES" sz="1800" b="1" dirty="0" err="1"/>
              <a:t>Mixins</a:t>
            </a:r>
            <a:r>
              <a:rPr lang="es-ES" sz="1800" dirty="0"/>
              <a:t>: </a:t>
            </a:r>
            <a:r>
              <a:rPr lang="en-GB" sz="1800" dirty="0"/>
              <a:t>Functional </a:t>
            </a:r>
            <a:r>
              <a:rPr lang="en-GB" sz="1800" dirty="0" err="1"/>
              <a:t>mixins</a:t>
            </a:r>
            <a:r>
              <a:rPr lang="en-GB" sz="1800" dirty="0"/>
              <a:t> are composable factory functions which connect together in a pipeline; each function adding some properties or </a:t>
            </a:r>
            <a:r>
              <a:rPr lang="en-GB" sz="1800" dirty="0" err="1"/>
              <a:t>behaviors</a:t>
            </a:r>
            <a:r>
              <a:rPr lang="en-GB" sz="1800" dirty="0"/>
              <a:t> like workers on an assembly line. Functional </a:t>
            </a:r>
            <a:r>
              <a:rPr lang="en-GB" sz="1800" dirty="0" err="1"/>
              <a:t>mixins</a:t>
            </a:r>
            <a:r>
              <a:rPr lang="en-GB" sz="1800" dirty="0"/>
              <a:t> don’t depend on or require a base factory or constructor.</a:t>
            </a:r>
            <a:endParaRPr lang="en-US" sz="1800" dirty="0"/>
          </a:p>
        </p:txBody>
      </p:sp>
      <p:pic>
        <p:nvPicPr>
          <p:cNvPr id="8" name="Picture Placeholder 7">
            <a:extLst>
              <a:ext uri="{FF2B5EF4-FFF2-40B4-BE49-F238E27FC236}">
                <a16:creationId xmlns:a16="http://schemas.microsoft.com/office/drawing/2014/main" id="{128AF205-A7FC-43AD-B52A-2BE7307E227D}"/>
              </a:ext>
            </a:extLst>
          </p:cNvPr>
          <p:cNvPicPr>
            <a:picLocks noGrp="1" noChangeAspect="1"/>
          </p:cNvPicPr>
          <p:nvPr>
            <p:ph type="pic" sz="quarter" idx="11"/>
          </p:nvPr>
        </p:nvPicPr>
        <p:blipFill>
          <a:blip r:embed="rId3" cstate="print">
            <a:extLst>
              <a:ext uri="{28A0092B-C50C-407E-A947-70E740481C1C}">
                <a14:useLocalDpi xmlns:a14="http://schemas.microsoft.com/office/drawing/2010/main" val="0"/>
              </a:ext>
            </a:extLst>
          </a:blip>
          <a:srcRect l="22512" r="22512"/>
          <a:stretch>
            <a:fillRect/>
          </a:stretch>
        </p:blipFill>
        <p:spPr/>
      </p:pic>
      <p:pic>
        <p:nvPicPr>
          <p:cNvPr id="5" name="Imagen 4">
            <a:extLst>
              <a:ext uri="{FF2B5EF4-FFF2-40B4-BE49-F238E27FC236}">
                <a16:creationId xmlns:a16="http://schemas.microsoft.com/office/drawing/2014/main" id="{AD600253-6D61-41E6-A38C-CFBA7444F68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49700" y="3002486"/>
            <a:ext cx="3059562" cy="3391390"/>
          </a:xfrm>
          <a:prstGeom prst="rect">
            <a:avLst/>
          </a:prstGeom>
        </p:spPr>
      </p:pic>
    </p:spTree>
    <p:extLst>
      <p:ext uri="{BB962C8B-B14F-4D97-AF65-F5344CB8AC3E}">
        <p14:creationId xmlns:p14="http://schemas.microsoft.com/office/powerpoint/2010/main" val="7496004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670B7-04A5-4E2A-93CE-7BF6E87F1BEE}"/>
              </a:ext>
            </a:extLst>
          </p:cNvPr>
          <p:cNvSpPr>
            <a:spLocks noGrp="1"/>
          </p:cNvSpPr>
          <p:nvPr>
            <p:ph type="title"/>
          </p:nvPr>
        </p:nvSpPr>
        <p:spPr/>
        <p:txBody>
          <a:bodyPr/>
          <a:lstStyle/>
          <a:p>
            <a:pPr algn="r"/>
            <a:r>
              <a:rPr lang="en-US" sz="2800" dirty="0">
                <a:solidFill>
                  <a:schemeClr val="accent3"/>
                </a:solidFill>
                <a:latin typeface="Consolas" panose="020B0609020204030204" pitchFamily="49" charset="0"/>
              </a:rPr>
              <a:t>_Session 03 / _HOF</a:t>
            </a:r>
          </a:p>
        </p:txBody>
      </p:sp>
      <p:sp>
        <p:nvSpPr>
          <p:cNvPr id="3" name="Content Placeholder 2">
            <a:extLst>
              <a:ext uri="{FF2B5EF4-FFF2-40B4-BE49-F238E27FC236}">
                <a16:creationId xmlns:a16="http://schemas.microsoft.com/office/drawing/2014/main" id="{66DFB3C1-3515-486F-8B07-C719695567C5}"/>
              </a:ext>
            </a:extLst>
          </p:cNvPr>
          <p:cNvSpPr>
            <a:spLocks noGrp="1"/>
          </p:cNvSpPr>
          <p:nvPr>
            <p:ph idx="1"/>
          </p:nvPr>
        </p:nvSpPr>
        <p:spPr>
          <a:xfrm>
            <a:off x="2688329" y="2248223"/>
            <a:ext cx="8268475" cy="5624322"/>
          </a:xfrm>
        </p:spPr>
        <p:txBody>
          <a:bodyPr/>
          <a:lstStyle/>
          <a:p>
            <a:pPr algn="just"/>
            <a:r>
              <a:rPr lang="en-GB" sz="1800" dirty="0"/>
              <a:t>A higher order function is a function that takes a function as an argument, or returns a function.</a:t>
            </a:r>
          </a:p>
          <a:p>
            <a:pPr algn="just"/>
            <a:r>
              <a:rPr lang="en-US" sz="1800" dirty="0"/>
              <a:t>This can be specially useful in frontend components (</a:t>
            </a:r>
            <a:r>
              <a:rPr lang="en-US" sz="1800" dirty="0" err="1"/>
              <a:t>HoC</a:t>
            </a:r>
            <a:r>
              <a:rPr lang="en-US" sz="1800" dirty="0"/>
              <a:t>)</a:t>
            </a:r>
          </a:p>
        </p:txBody>
      </p:sp>
      <p:pic>
        <p:nvPicPr>
          <p:cNvPr id="8" name="Picture Placeholder 7">
            <a:extLst>
              <a:ext uri="{FF2B5EF4-FFF2-40B4-BE49-F238E27FC236}">
                <a16:creationId xmlns:a16="http://schemas.microsoft.com/office/drawing/2014/main" id="{128AF205-A7FC-43AD-B52A-2BE7307E227D}"/>
              </a:ext>
            </a:extLst>
          </p:cNvPr>
          <p:cNvPicPr>
            <a:picLocks noGrp="1" noChangeAspect="1"/>
          </p:cNvPicPr>
          <p:nvPr>
            <p:ph type="pic" sz="quarter" idx="11"/>
          </p:nvPr>
        </p:nvPicPr>
        <p:blipFill>
          <a:blip r:embed="rId3" cstate="print">
            <a:extLst>
              <a:ext uri="{28A0092B-C50C-407E-A947-70E740481C1C}">
                <a14:useLocalDpi xmlns:a14="http://schemas.microsoft.com/office/drawing/2010/main" val="0"/>
              </a:ext>
            </a:extLst>
          </a:blip>
          <a:srcRect l="22512" r="22512"/>
          <a:stretch>
            <a:fillRect/>
          </a:stretch>
        </p:blipFill>
        <p:spPr/>
      </p:pic>
      <p:pic>
        <p:nvPicPr>
          <p:cNvPr id="5" name="Imagen 4">
            <a:extLst>
              <a:ext uri="{FF2B5EF4-FFF2-40B4-BE49-F238E27FC236}">
                <a16:creationId xmlns:a16="http://schemas.microsoft.com/office/drawing/2014/main" id="{528312F7-E3FF-4A81-98BE-A55F5CDDB0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5829" y="3614992"/>
            <a:ext cx="5929371" cy="2763509"/>
          </a:xfrm>
          <a:prstGeom prst="rect">
            <a:avLst/>
          </a:prstGeom>
        </p:spPr>
      </p:pic>
    </p:spTree>
    <p:extLst>
      <p:ext uri="{BB962C8B-B14F-4D97-AF65-F5344CB8AC3E}">
        <p14:creationId xmlns:p14="http://schemas.microsoft.com/office/powerpoint/2010/main" val="23696065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335628" y="1923691"/>
            <a:ext cx="9224026" cy="1795194"/>
          </a:xfrm>
        </p:spPr>
        <p:txBody>
          <a:bodyPr/>
          <a:lstStyle/>
          <a:p>
            <a:pPr>
              <a:spcBef>
                <a:spcPts val="0"/>
              </a:spcBef>
            </a:pPr>
            <a:r>
              <a:rPr lang="en-US" dirty="0">
                <a:solidFill>
                  <a:schemeClr val="accent3"/>
                </a:solidFill>
              </a:rPr>
              <a:t>Advanced</a:t>
            </a:r>
            <a:br>
              <a:rPr lang="en-US" dirty="0"/>
            </a:br>
            <a:r>
              <a:rPr lang="en-US" dirty="0"/>
              <a:t>Functional Programming </a:t>
            </a:r>
            <a:endParaRPr lang="en-US" dirty="0">
              <a:solidFill>
                <a:schemeClr val="accent3"/>
              </a:solidFill>
            </a:endParaRPr>
          </a:p>
        </p:txBody>
      </p:sp>
      <p:sp>
        <p:nvSpPr>
          <p:cNvPr id="3" name="Text Placeholder 2"/>
          <p:cNvSpPr>
            <a:spLocks noGrp="1"/>
          </p:cNvSpPr>
          <p:nvPr>
            <p:ph type="body" sz="quarter" idx="11"/>
          </p:nvPr>
        </p:nvSpPr>
        <p:spPr/>
        <p:txBody>
          <a:bodyPr/>
          <a:lstStyle/>
          <a:p>
            <a:r>
              <a:rPr lang="en-US" dirty="0"/>
              <a:t>Algebraic structures</a:t>
            </a:r>
          </a:p>
        </p:txBody>
      </p:sp>
      <p:pic>
        <p:nvPicPr>
          <p:cNvPr id="11" name="Picture Placeholder 10">
            <a:extLst>
              <a:ext uri="{FF2B5EF4-FFF2-40B4-BE49-F238E27FC236}">
                <a16:creationId xmlns:a16="http://schemas.microsoft.com/office/drawing/2014/main" id="{D00061F7-66DC-4E04-BA99-7846B1E19458}"/>
              </a:ext>
            </a:extLst>
          </p:cNvPr>
          <p:cNvPicPr>
            <a:picLocks noGrp="1" noChangeAspect="1"/>
          </p:cNvPicPr>
          <p:nvPr>
            <p:ph type="pic" sz="quarter" idx="12"/>
          </p:nvPr>
        </p:nvPicPr>
        <p:blipFill rotWithShape="1">
          <a:blip r:embed="rId2">
            <a:extLst>
              <a:ext uri="{28A0092B-C50C-407E-A947-70E740481C1C}">
                <a14:useLocalDpi xmlns:a14="http://schemas.microsoft.com/office/drawing/2010/main" val="0"/>
              </a:ext>
            </a:extLst>
          </a:blip>
          <a:srcRect t="-2585" b="9615"/>
          <a:stretch/>
        </p:blipFill>
        <p:spPr>
          <a:xfrm>
            <a:off x="340743" y="262685"/>
            <a:ext cx="3385868" cy="746858"/>
          </a:xfrm>
        </p:spPr>
      </p:pic>
      <p:pic>
        <p:nvPicPr>
          <p:cNvPr id="5" name="Picture Placeholder 7">
            <a:extLst>
              <a:ext uri="{FF2B5EF4-FFF2-40B4-BE49-F238E27FC236}">
                <a16:creationId xmlns:a16="http://schemas.microsoft.com/office/drawing/2014/main" id="{7CECB18B-EE08-4F61-9661-1639F58E06CC}"/>
              </a:ext>
            </a:extLst>
          </p:cNvPr>
          <p:cNvPicPr>
            <a:picLocks noChangeAspect="1"/>
          </p:cNvPicPr>
          <p:nvPr/>
        </p:nvPicPr>
        <p:blipFill>
          <a:blip r:embed="rId3" cstate="print">
            <a:extLst>
              <a:ext uri="{28A0092B-C50C-407E-A947-70E740481C1C}">
                <a14:useLocalDpi xmlns:a14="http://schemas.microsoft.com/office/drawing/2010/main" val="0"/>
              </a:ext>
            </a:extLst>
          </a:blip>
          <a:srcRect l="22512" r="22512"/>
          <a:stretch>
            <a:fillRect/>
          </a:stretch>
        </p:blipFill>
        <p:spPr bwMode="auto">
          <a:xfrm>
            <a:off x="0" y="1676400"/>
            <a:ext cx="1869743" cy="4648200"/>
          </a:xfrm>
          <a:prstGeom prst="rect">
            <a:avLst/>
          </a:prstGeom>
          <a:noFill/>
          <a:ln w="9525">
            <a:noFill/>
            <a:miter lim="800000"/>
            <a:headEnd/>
            <a:tailEnd/>
          </a:ln>
        </p:spPr>
      </p:pic>
    </p:spTree>
    <p:extLst>
      <p:ext uri="{BB962C8B-B14F-4D97-AF65-F5344CB8AC3E}">
        <p14:creationId xmlns:p14="http://schemas.microsoft.com/office/powerpoint/2010/main" val="34153897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670B7-04A5-4E2A-93CE-7BF6E87F1BEE}"/>
              </a:ext>
            </a:extLst>
          </p:cNvPr>
          <p:cNvSpPr>
            <a:spLocks noGrp="1"/>
          </p:cNvSpPr>
          <p:nvPr>
            <p:ph type="title"/>
          </p:nvPr>
        </p:nvSpPr>
        <p:spPr>
          <a:xfrm>
            <a:off x="2409357" y="254770"/>
            <a:ext cx="9082058" cy="946234"/>
          </a:xfrm>
        </p:spPr>
        <p:txBody>
          <a:bodyPr/>
          <a:lstStyle/>
          <a:p>
            <a:pPr algn="r"/>
            <a:r>
              <a:rPr lang="en-US" sz="2800" dirty="0">
                <a:solidFill>
                  <a:schemeClr val="accent3"/>
                </a:solidFill>
                <a:latin typeface="Consolas" panose="020B0609020204030204" pitchFamily="49" charset="0"/>
              </a:rPr>
              <a:t>_Session 03 / _advanced Topics</a:t>
            </a:r>
          </a:p>
        </p:txBody>
      </p:sp>
      <p:sp>
        <p:nvSpPr>
          <p:cNvPr id="3" name="Content Placeholder 2">
            <a:extLst>
              <a:ext uri="{FF2B5EF4-FFF2-40B4-BE49-F238E27FC236}">
                <a16:creationId xmlns:a16="http://schemas.microsoft.com/office/drawing/2014/main" id="{66DFB3C1-3515-486F-8B07-C719695567C5}"/>
              </a:ext>
            </a:extLst>
          </p:cNvPr>
          <p:cNvSpPr>
            <a:spLocks noGrp="1"/>
          </p:cNvSpPr>
          <p:nvPr>
            <p:ph idx="1"/>
          </p:nvPr>
        </p:nvSpPr>
        <p:spPr>
          <a:xfrm>
            <a:off x="2688329" y="2376055"/>
            <a:ext cx="8268475" cy="4648200"/>
          </a:xfrm>
        </p:spPr>
        <p:txBody>
          <a:bodyPr/>
          <a:lstStyle/>
          <a:p>
            <a:pPr algn="just"/>
            <a:r>
              <a:rPr lang="en-GB" sz="1800" dirty="0"/>
              <a:t>Algebraic structures</a:t>
            </a:r>
          </a:p>
          <a:p>
            <a:pPr algn="just"/>
            <a:r>
              <a:rPr lang="en-GB" sz="1800" dirty="0" err="1"/>
              <a:t>Functor</a:t>
            </a:r>
            <a:endParaRPr lang="en-GB" sz="1800" dirty="0"/>
          </a:p>
          <a:p>
            <a:pPr algn="just"/>
            <a:r>
              <a:rPr lang="en-GB" sz="1800" dirty="0"/>
              <a:t>Monad</a:t>
            </a:r>
          </a:p>
          <a:p>
            <a:pPr algn="just"/>
            <a:r>
              <a:rPr lang="en-GB" sz="1800" dirty="0" err="1"/>
              <a:t>Yoneda</a:t>
            </a:r>
            <a:r>
              <a:rPr lang="en-GB" sz="1800" dirty="0"/>
              <a:t> and </a:t>
            </a:r>
            <a:r>
              <a:rPr lang="en-GB" sz="1800" dirty="0" err="1"/>
              <a:t>Coyoneda</a:t>
            </a:r>
            <a:endParaRPr lang="en-GB" sz="1800" dirty="0"/>
          </a:p>
          <a:p>
            <a:pPr algn="just"/>
            <a:r>
              <a:rPr lang="en-GB" sz="1800" dirty="0"/>
              <a:t>Lenses</a:t>
            </a:r>
          </a:p>
          <a:p>
            <a:pPr algn="just"/>
            <a:r>
              <a:rPr lang="en-GB" sz="1800" dirty="0"/>
              <a:t>Transducers</a:t>
            </a:r>
          </a:p>
          <a:p>
            <a:pPr algn="just"/>
            <a:r>
              <a:rPr lang="en-GB" sz="1800" dirty="0"/>
              <a:t>Monoids, Semigroups and others</a:t>
            </a:r>
            <a:endParaRPr lang="en-US" sz="1800" dirty="0"/>
          </a:p>
        </p:txBody>
      </p:sp>
      <p:pic>
        <p:nvPicPr>
          <p:cNvPr id="8" name="Picture Placeholder 7">
            <a:extLst>
              <a:ext uri="{FF2B5EF4-FFF2-40B4-BE49-F238E27FC236}">
                <a16:creationId xmlns:a16="http://schemas.microsoft.com/office/drawing/2014/main" id="{128AF205-A7FC-43AD-B52A-2BE7307E227D}"/>
              </a:ext>
            </a:extLst>
          </p:cNvPr>
          <p:cNvPicPr>
            <a:picLocks noGrp="1" noChangeAspect="1"/>
          </p:cNvPicPr>
          <p:nvPr>
            <p:ph type="pic" sz="quarter" idx="11"/>
          </p:nvPr>
        </p:nvPicPr>
        <p:blipFill>
          <a:blip r:embed="rId3" cstate="print">
            <a:extLst>
              <a:ext uri="{28A0092B-C50C-407E-A947-70E740481C1C}">
                <a14:useLocalDpi xmlns:a14="http://schemas.microsoft.com/office/drawing/2010/main" val="0"/>
              </a:ext>
            </a:extLst>
          </a:blip>
          <a:srcRect l="22512" r="22512"/>
          <a:stretch>
            <a:fillRect/>
          </a:stretch>
        </p:blipFill>
        <p:spPr/>
      </p:pic>
    </p:spTree>
    <p:extLst>
      <p:ext uri="{BB962C8B-B14F-4D97-AF65-F5344CB8AC3E}">
        <p14:creationId xmlns:p14="http://schemas.microsoft.com/office/powerpoint/2010/main" val="19356169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670B7-04A5-4E2A-93CE-7BF6E87F1BEE}"/>
              </a:ext>
            </a:extLst>
          </p:cNvPr>
          <p:cNvSpPr>
            <a:spLocks noGrp="1"/>
          </p:cNvSpPr>
          <p:nvPr>
            <p:ph type="title"/>
          </p:nvPr>
        </p:nvSpPr>
        <p:spPr/>
        <p:txBody>
          <a:bodyPr/>
          <a:lstStyle/>
          <a:p>
            <a:pPr algn="r"/>
            <a:r>
              <a:rPr lang="en-US" sz="2800" dirty="0">
                <a:solidFill>
                  <a:schemeClr val="accent3"/>
                </a:solidFill>
                <a:latin typeface="Consolas" panose="020B0609020204030204" pitchFamily="49" charset="0"/>
              </a:rPr>
              <a:t>_Session 03 / _Algebraic Structures</a:t>
            </a:r>
          </a:p>
        </p:txBody>
      </p:sp>
      <p:sp>
        <p:nvSpPr>
          <p:cNvPr id="3" name="Content Placeholder 2">
            <a:extLst>
              <a:ext uri="{FF2B5EF4-FFF2-40B4-BE49-F238E27FC236}">
                <a16:creationId xmlns:a16="http://schemas.microsoft.com/office/drawing/2014/main" id="{66DFB3C1-3515-486F-8B07-C719695567C5}"/>
              </a:ext>
            </a:extLst>
          </p:cNvPr>
          <p:cNvSpPr>
            <a:spLocks noGrp="1"/>
          </p:cNvSpPr>
          <p:nvPr>
            <p:ph idx="1"/>
          </p:nvPr>
        </p:nvSpPr>
        <p:spPr>
          <a:xfrm>
            <a:off x="2688329" y="2349500"/>
            <a:ext cx="8268475" cy="4648200"/>
          </a:xfrm>
        </p:spPr>
        <p:txBody>
          <a:bodyPr/>
          <a:lstStyle/>
          <a:p>
            <a:pPr algn="just"/>
            <a:r>
              <a:rPr lang="en-GB" sz="1800" dirty="0"/>
              <a:t>An algebra is a set of values, a set of operators that it is closed under some laws it must obey.</a:t>
            </a:r>
            <a:endParaRPr lang="en-US" sz="1800" dirty="0"/>
          </a:p>
        </p:txBody>
      </p:sp>
      <p:pic>
        <p:nvPicPr>
          <p:cNvPr id="8" name="Picture Placeholder 7">
            <a:extLst>
              <a:ext uri="{FF2B5EF4-FFF2-40B4-BE49-F238E27FC236}">
                <a16:creationId xmlns:a16="http://schemas.microsoft.com/office/drawing/2014/main" id="{128AF205-A7FC-43AD-B52A-2BE7307E227D}"/>
              </a:ext>
            </a:extLst>
          </p:cNvPr>
          <p:cNvPicPr>
            <a:picLocks noGrp="1" noChangeAspect="1"/>
          </p:cNvPicPr>
          <p:nvPr>
            <p:ph type="pic" sz="quarter" idx="11"/>
          </p:nvPr>
        </p:nvPicPr>
        <p:blipFill>
          <a:blip r:embed="rId3" cstate="print">
            <a:extLst>
              <a:ext uri="{28A0092B-C50C-407E-A947-70E740481C1C}">
                <a14:useLocalDpi xmlns:a14="http://schemas.microsoft.com/office/drawing/2010/main" val="0"/>
              </a:ext>
            </a:extLst>
          </a:blip>
          <a:srcRect l="22512" r="22512"/>
          <a:stretch>
            <a:fillRect/>
          </a:stretch>
        </p:blipFill>
        <p:spPr/>
      </p:pic>
      <p:pic>
        <p:nvPicPr>
          <p:cNvPr id="5" name="Imagen 4">
            <a:extLst>
              <a:ext uri="{FF2B5EF4-FFF2-40B4-BE49-F238E27FC236}">
                <a16:creationId xmlns:a16="http://schemas.microsoft.com/office/drawing/2014/main" id="{8A82C965-033F-4193-A952-ED32CA5DC2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72041" y="3630430"/>
            <a:ext cx="8284763" cy="2186170"/>
          </a:xfrm>
          <a:prstGeom prst="rect">
            <a:avLst/>
          </a:prstGeom>
        </p:spPr>
      </p:pic>
    </p:spTree>
    <p:extLst>
      <p:ext uri="{BB962C8B-B14F-4D97-AF65-F5344CB8AC3E}">
        <p14:creationId xmlns:p14="http://schemas.microsoft.com/office/powerpoint/2010/main" val="6605413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670B7-04A5-4E2A-93CE-7BF6E87F1BEE}"/>
              </a:ext>
            </a:extLst>
          </p:cNvPr>
          <p:cNvSpPr>
            <a:spLocks noGrp="1"/>
          </p:cNvSpPr>
          <p:nvPr>
            <p:ph type="title"/>
          </p:nvPr>
        </p:nvSpPr>
        <p:spPr/>
        <p:txBody>
          <a:bodyPr/>
          <a:lstStyle/>
          <a:p>
            <a:pPr algn="r"/>
            <a:r>
              <a:rPr lang="en-US" sz="2800" dirty="0">
                <a:solidFill>
                  <a:schemeClr val="accent3"/>
                </a:solidFill>
                <a:latin typeface="Consolas" panose="020B0609020204030204" pitchFamily="49" charset="0"/>
              </a:rPr>
              <a:t>_Session 03 / _</a:t>
            </a:r>
            <a:r>
              <a:rPr lang="en-US" sz="2800" dirty="0" err="1">
                <a:solidFill>
                  <a:schemeClr val="accent3"/>
                </a:solidFill>
                <a:latin typeface="Consolas" panose="020B0609020204030204" pitchFamily="49" charset="0"/>
              </a:rPr>
              <a:t>Functor</a:t>
            </a:r>
            <a:endParaRPr lang="en-US" sz="2800" dirty="0">
              <a:solidFill>
                <a:schemeClr val="accent3"/>
              </a:solidFill>
              <a:latin typeface="Consolas" panose="020B0609020204030204" pitchFamily="49" charset="0"/>
            </a:endParaRPr>
          </a:p>
        </p:txBody>
      </p:sp>
      <p:sp>
        <p:nvSpPr>
          <p:cNvPr id="3" name="Content Placeholder 2">
            <a:extLst>
              <a:ext uri="{FF2B5EF4-FFF2-40B4-BE49-F238E27FC236}">
                <a16:creationId xmlns:a16="http://schemas.microsoft.com/office/drawing/2014/main" id="{66DFB3C1-3515-486F-8B07-C719695567C5}"/>
              </a:ext>
            </a:extLst>
          </p:cNvPr>
          <p:cNvSpPr>
            <a:spLocks noGrp="1"/>
          </p:cNvSpPr>
          <p:nvPr>
            <p:ph idx="1"/>
          </p:nvPr>
        </p:nvSpPr>
        <p:spPr>
          <a:xfrm>
            <a:off x="2688329" y="1676400"/>
            <a:ext cx="8268475" cy="4648200"/>
          </a:xfrm>
        </p:spPr>
        <p:txBody>
          <a:bodyPr/>
          <a:lstStyle/>
          <a:p>
            <a:pPr algn="just"/>
            <a:r>
              <a:rPr lang="en-GB" sz="1800" dirty="0"/>
              <a:t>The </a:t>
            </a:r>
            <a:r>
              <a:rPr lang="en-GB" sz="1800" dirty="0" err="1"/>
              <a:t>functor</a:t>
            </a:r>
            <a:r>
              <a:rPr lang="en-GB" sz="1800" dirty="0"/>
              <a:t> structure must have a </a:t>
            </a:r>
            <a:r>
              <a:rPr lang="en-GB" sz="1800" i="1" dirty="0"/>
              <a:t>.map() </a:t>
            </a:r>
            <a:r>
              <a:rPr lang="en-GB" sz="1800" dirty="0"/>
              <a:t>method with the following type signature:</a:t>
            </a:r>
          </a:p>
          <a:p>
            <a:pPr lvl="1" algn="just"/>
            <a:r>
              <a:rPr lang="en-GB" sz="1400" dirty="0"/>
              <a:t>Hindley-Milner notation:</a:t>
            </a:r>
          </a:p>
          <a:p>
            <a:pPr lvl="1" algn="just"/>
            <a:endParaRPr lang="en-GB" sz="1400" dirty="0"/>
          </a:p>
          <a:p>
            <a:pPr lvl="1" algn="just"/>
            <a:endParaRPr lang="en-GB" sz="1400" dirty="0"/>
          </a:p>
          <a:p>
            <a:pPr lvl="1" algn="just"/>
            <a:endParaRPr lang="en-GB" sz="1400" dirty="0"/>
          </a:p>
          <a:p>
            <a:pPr lvl="1" algn="just"/>
            <a:r>
              <a:rPr lang="en-GB" sz="1400" dirty="0"/>
              <a:t>Typescript like notation:</a:t>
            </a:r>
          </a:p>
          <a:p>
            <a:pPr lvl="1" algn="just"/>
            <a:endParaRPr lang="en-GB" sz="1400" dirty="0"/>
          </a:p>
          <a:p>
            <a:pPr marL="0" indent="0" algn="just">
              <a:buNone/>
            </a:pPr>
            <a:br>
              <a:rPr lang="en-GB" sz="1800" dirty="0"/>
            </a:br>
            <a:endParaRPr lang="en-GB" sz="1800" dirty="0"/>
          </a:p>
          <a:p>
            <a:pPr algn="just"/>
            <a:r>
              <a:rPr lang="en-GB" sz="1800" dirty="0"/>
              <a:t>The </a:t>
            </a:r>
            <a:r>
              <a:rPr lang="en-GB" sz="1800" i="1" dirty="0"/>
              <a:t>.map() </a:t>
            </a:r>
            <a:r>
              <a:rPr lang="en-GB" sz="1800" dirty="0"/>
              <a:t>method takes a function as an argument.</a:t>
            </a:r>
          </a:p>
          <a:p>
            <a:pPr algn="just"/>
            <a:r>
              <a:rPr lang="en-GB" sz="1800" dirty="0"/>
              <a:t>That function must take something of type </a:t>
            </a:r>
            <a:r>
              <a:rPr lang="en-GB" sz="1800" i="1" dirty="0"/>
              <a:t>a</a:t>
            </a:r>
            <a:r>
              <a:rPr lang="en-GB" sz="1800" dirty="0"/>
              <a:t> and transforms it into something of type </a:t>
            </a:r>
            <a:r>
              <a:rPr lang="en-GB" sz="1800" i="1" dirty="0"/>
              <a:t>b</a:t>
            </a:r>
            <a:r>
              <a:rPr lang="en-GB" sz="1800" dirty="0"/>
              <a:t>. The types </a:t>
            </a:r>
            <a:r>
              <a:rPr lang="en-GB" sz="1800" i="1" dirty="0"/>
              <a:t>a</a:t>
            </a:r>
            <a:r>
              <a:rPr lang="en-GB" sz="1800" dirty="0"/>
              <a:t> and </a:t>
            </a:r>
            <a:r>
              <a:rPr lang="en-GB" sz="1800" i="1" dirty="0"/>
              <a:t>b</a:t>
            </a:r>
            <a:r>
              <a:rPr lang="en-GB" sz="1800" dirty="0"/>
              <a:t> can be anything—even the same type.</a:t>
            </a:r>
          </a:p>
          <a:p>
            <a:pPr algn="just"/>
            <a:r>
              <a:rPr lang="en-GB" sz="1800" dirty="0"/>
              <a:t>When you call </a:t>
            </a:r>
            <a:r>
              <a:rPr lang="en-GB" sz="1800" i="1" dirty="0"/>
              <a:t>.map() </a:t>
            </a:r>
            <a:r>
              <a:rPr lang="en-GB" sz="1800" dirty="0"/>
              <a:t>on a </a:t>
            </a:r>
            <a:r>
              <a:rPr lang="en-GB" sz="1800" dirty="0" err="1"/>
              <a:t>functor</a:t>
            </a:r>
            <a:r>
              <a:rPr lang="en-GB" sz="1800" dirty="0"/>
              <a:t> of </a:t>
            </a:r>
            <a:r>
              <a:rPr lang="en-GB" sz="1800" i="1" dirty="0"/>
              <a:t>a</a:t>
            </a:r>
            <a:r>
              <a:rPr lang="en-GB" sz="1800" dirty="0"/>
              <a:t>, you’ll get back a </a:t>
            </a:r>
            <a:r>
              <a:rPr lang="en-GB" sz="1800" dirty="0" err="1"/>
              <a:t>functor</a:t>
            </a:r>
            <a:r>
              <a:rPr lang="en-GB" sz="1800" dirty="0"/>
              <a:t> of </a:t>
            </a:r>
            <a:r>
              <a:rPr lang="en-GB" sz="1800" i="1" dirty="0"/>
              <a:t>b</a:t>
            </a:r>
            <a:r>
              <a:rPr lang="en-GB" sz="1800" dirty="0"/>
              <a:t>.</a:t>
            </a:r>
          </a:p>
          <a:p>
            <a:pPr algn="just"/>
            <a:endParaRPr lang="en-GB" sz="1800" dirty="0"/>
          </a:p>
          <a:p>
            <a:pPr lvl="1" algn="just"/>
            <a:endParaRPr lang="en-GB" sz="1400" dirty="0"/>
          </a:p>
          <a:p>
            <a:pPr algn="just"/>
            <a:endParaRPr lang="en-US" sz="1800" dirty="0"/>
          </a:p>
        </p:txBody>
      </p:sp>
      <p:pic>
        <p:nvPicPr>
          <p:cNvPr id="8" name="Picture Placeholder 7">
            <a:extLst>
              <a:ext uri="{FF2B5EF4-FFF2-40B4-BE49-F238E27FC236}">
                <a16:creationId xmlns:a16="http://schemas.microsoft.com/office/drawing/2014/main" id="{128AF205-A7FC-43AD-B52A-2BE7307E227D}"/>
              </a:ext>
            </a:extLst>
          </p:cNvPr>
          <p:cNvPicPr>
            <a:picLocks noGrp="1" noChangeAspect="1"/>
          </p:cNvPicPr>
          <p:nvPr>
            <p:ph type="pic" sz="quarter" idx="11"/>
          </p:nvPr>
        </p:nvPicPr>
        <p:blipFill>
          <a:blip r:embed="rId3" cstate="print">
            <a:extLst>
              <a:ext uri="{28A0092B-C50C-407E-A947-70E740481C1C}">
                <a14:useLocalDpi xmlns:a14="http://schemas.microsoft.com/office/drawing/2010/main" val="0"/>
              </a:ext>
            </a:extLst>
          </a:blip>
          <a:srcRect l="22512" r="22512"/>
          <a:stretch>
            <a:fillRect/>
          </a:stretch>
        </p:blipFill>
        <p:spPr/>
      </p:pic>
      <p:pic>
        <p:nvPicPr>
          <p:cNvPr id="9" name="Imagen 8">
            <a:extLst>
              <a:ext uri="{FF2B5EF4-FFF2-40B4-BE49-F238E27FC236}">
                <a16:creationId xmlns:a16="http://schemas.microsoft.com/office/drawing/2014/main" id="{64FC993B-80A0-4DF1-BA9D-6DC330657E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52264" y="2624494"/>
            <a:ext cx="3810878" cy="612462"/>
          </a:xfrm>
          <a:prstGeom prst="rect">
            <a:avLst/>
          </a:prstGeom>
        </p:spPr>
      </p:pic>
      <p:pic>
        <p:nvPicPr>
          <p:cNvPr id="12" name="Imagen 11">
            <a:extLst>
              <a:ext uri="{FF2B5EF4-FFF2-40B4-BE49-F238E27FC236}">
                <a16:creationId xmlns:a16="http://schemas.microsoft.com/office/drawing/2014/main" id="{A48CADB0-9C96-4E2A-8659-E2DD56EB5C5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52264" y="3683324"/>
            <a:ext cx="3014435" cy="852655"/>
          </a:xfrm>
          <a:prstGeom prst="rect">
            <a:avLst/>
          </a:prstGeom>
        </p:spPr>
      </p:pic>
    </p:spTree>
    <p:extLst>
      <p:ext uri="{BB962C8B-B14F-4D97-AF65-F5344CB8AC3E}">
        <p14:creationId xmlns:p14="http://schemas.microsoft.com/office/powerpoint/2010/main" val="27500617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670B7-04A5-4E2A-93CE-7BF6E87F1BEE}"/>
              </a:ext>
            </a:extLst>
          </p:cNvPr>
          <p:cNvSpPr>
            <a:spLocks noGrp="1"/>
          </p:cNvSpPr>
          <p:nvPr>
            <p:ph type="title"/>
          </p:nvPr>
        </p:nvSpPr>
        <p:spPr/>
        <p:txBody>
          <a:bodyPr/>
          <a:lstStyle/>
          <a:p>
            <a:pPr algn="r"/>
            <a:r>
              <a:rPr lang="en-US" sz="2800" dirty="0">
                <a:solidFill>
                  <a:schemeClr val="accent3"/>
                </a:solidFill>
                <a:latin typeface="Consolas" panose="020B0609020204030204" pitchFamily="49" charset="0"/>
              </a:rPr>
              <a:t>_Session 03 / _</a:t>
            </a:r>
            <a:r>
              <a:rPr lang="en-US" sz="2800" dirty="0" err="1">
                <a:solidFill>
                  <a:schemeClr val="accent3"/>
                </a:solidFill>
                <a:latin typeface="Consolas" panose="020B0609020204030204" pitchFamily="49" charset="0"/>
              </a:rPr>
              <a:t>Functor</a:t>
            </a:r>
            <a:endParaRPr lang="en-US" sz="2800" dirty="0">
              <a:solidFill>
                <a:schemeClr val="accent3"/>
              </a:solidFill>
              <a:latin typeface="Consolas" panose="020B0609020204030204" pitchFamily="49" charset="0"/>
            </a:endParaRPr>
          </a:p>
        </p:txBody>
      </p:sp>
      <p:sp>
        <p:nvSpPr>
          <p:cNvPr id="3" name="Content Placeholder 2">
            <a:extLst>
              <a:ext uri="{FF2B5EF4-FFF2-40B4-BE49-F238E27FC236}">
                <a16:creationId xmlns:a16="http://schemas.microsoft.com/office/drawing/2014/main" id="{66DFB3C1-3515-486F-8B07-C719695567C5}"/>
              </a:ext>
            </a:extLst>
          </p:cNvPr>
          <p:cNvSpPr>
            <a:spLocks noGrp="1"/>
          </p:cNvSpPr>
          <p:nvPr>
            <p:ph idx="1"/>
          </p:nvPr>
        </p:nvSpPr>
        <p:spPr>
          <a:xfrm>
            <a:off x="2688329" y="2382982"/>
            <a:ext cx="8268475" cy="3941618"/>
          </a:xfrm>
        </p:spPr>
        <p:txBody>
          <a:bodyPr/>
          <a:lstStyle/>
          <a:p>
            <a:pPr algn="just"/>
            <a:r>
              <a:rPr lang="en-GB" sz="1800" b="1" dirty="0"/>
              <a:t>Arrays</a:t>
            </a:r>
            <a:r>
              <a:rPr lang="en-GB" sz="1800" dirty="0"/>
              <a:t>, they are by far the most common </a:t>
            </a:r>
            <a:r>
              <a:rPr lang="en-GB" sz="1800" dirty="0" err="1"/>
              <a:t>functor</a:t>
            </a:r>
            <a:r>
              <a:rPr lang="en-GB" sz="1800" dirty="0"/>
              <a:t>, providing a type lift, usually [a] is enough to create a singleton list with a as its own element. And some way of mapping. </a:t>
            </a:r>
          </a:p>
          <a:p>
            <a:pPr lvl="1" algn="just"/>
            <a:r>
              <a:rPr lang="en-GB" sz="1400" dirty="0"/>
              <a:t>In </a:t>
            </a:r>
            <a:r>
              <a:rPr lang="en-GB" sz="1400" dirty="0" err="1"/>
              <a:t>Javascript</a:t>
            </a:r>
            <a:r>
              <a:rPr lang="en-GB" sz="1400" dirty="0"/>
              <a:t> map</a:t>
            </a:r>
          </a:p>
          <a:p>
            <a:pPr lvl="1" algn="just"/>
            <a:r>
              <a:rPr lang="en-GB" sz="1400" dirty="0"/>
              <a:t>In C# you can use Select with the functional library </a:t>
            </a:r>
            <a:r>
              <a:rPr lang="en-GB" sz="1400" dirty="0" err="1"/>
              <a:t>linQ</a:t>
            </a:r>
            <a:r>
              <a:rPr lang="en-GB" sz="1400" dirty="0"/>
              <a:t>.</a:t>
            </a:r>
          </a:p>
          <a:p>
            <a:pPr lvl="1" algn="just"/>
            <a:endParaRPr lang="en-GB" sz="1400" dirty="0"/>
          </a:p>
          <a:p>
            <a:pPr algn="just"/>
            <a:r>
              <a:rPr lang="en-GB" sz="1800" b="1" dirty="0"/>
              <a:t>Maybe</a:t>
            </a:r>
            <a:r>
              <a:rPr lang="en-GB" sz="1800" dirty="0"/>
              <a:t> is another rather common </a:t>
            </a:r>
            <a:r>
              <a:rPr lang="en-GB" sz="1800" dirty="0" err="1"/>
              <a:t>functor</a:t>
            </a:r>
            <a:r>
              <a:rPr lang="en-GB" sz="1800" dirty="0"/>
              <a:t>, it provides the possibility that a value may or may not exists, is useful as return type for some validation functions.</a:t>
            </a:r>
          </a:p>
          <a:p>
            <a:pPr algn="just"/>
            <a:r>
              <a:rPr lang="en-GB" sz="1800" b="1" dirty="0"/>
              <a:t>Either</a:t>
            </a:r>
            <a:r>
              <a:rPr lang="en-GB" sz="1800" dirty="0"/>
              <a:t>, the default design pattern </a:t>
            </a:r>
            <a:r>
              <a:rPr lang="en-GB" sz="1800" dirty="0" err="1"/>
              <a:t>functor</a:t>
            </a:r>
            <a:r>
              <a:rPr lang="en-GB" sz="1800" dirty="0"/>
              <a:t> for handling errors, everything that lays down on the left side is passed down unaltered till the end.</a:t>
            </a:r>
          </a:p>
          <a:p>
            <a:pPr lvl="1" algn="just"/>
            <a:endParaRPr lang="en-GB" sz="1400" dirty="0"/>
          </a:p>
          <a:p>
            <a:pPr algn="just"/>
            <a:endParaRPr lang="en-US" sz="1800" dirty="0"/>
          </a:p>
        </p:txBody>
      </p:sp>
      <p:pic>
        <p:nvPicPr>
          <p:cNvPr id="8" name="Picture Placeholder 7">
            <a:extLst>
              <a:ext uri="{FF2B5EF4-FFF2-40B4-BE49-F238E27FC236}">
                <a16:creationId xmlns:a16="http://schemas.microsoft.com/office/drawing/2014/main" id="{128AF205-A7FC-43AD-B52A-2BE7307E227D}"/>
              </a:ext>
            </a:extLst>
          </p:cNvPr>
          <p:cNvPicPr>
            <a:picLocks noGrp="1" noChangeAspect="1"/>
          </p:cNvPicPr>
          <p:nvPr>
            <p:ph type="pic" sz="quarter" idx="11"/>
          </p:nvPr>
        </p:nvPicPr>
        <p:blipFill>
          <a:blip r:embed="rId3" cstate="print">
            <a:extLst>
              <a:ext uri="{28A0092B-C50C-407E-A947-70E740481C1C}">
                <a14:useLocalDpi xmlns:a14="http://schemas.microsoft.com/office/drawing/2010/main" val="0"/>
              </a:ext>
            </a:extLst>
          </a:blip>
          <a:srcRect l="22512" r="22512"/>
          <a:stretch>
            <a:fillRect/>
          </a:stretch>
        </p:blipFill>
        <p:spPr/>
      </p:pic>
    </p:spTree>
    <p:extLst>
      <p:ext uri="{BB962C8B-B14F-4D97-AF65-F5344CB8AC3E}">
        <p14:creationId xmlns:p14="http://schemas.microsoft.com/office/powerpoint/2010/main" val="397979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670B7-04A5-4E2A-93CE-7BF6E87F1BEE}"/>
              </a:ext>
            </a:extLst>
          </p:cNvPr>
          <p:cNvSpPr>
            <a:spLocks noGrp="1"/>
          </p:cNvSpPr>
          <p:nvPr>
            <p:ph type="title"/>
          </p:nvPr>
        </p:nvSpPr>
        <p:spPr/>
        <p:txBody>
          <a:bodyPr/>
          <a:lstStyle/>
          <a:p>
            <a:pPr algn="r"/>
            <a:r>
              <a:rPr lang="en-US" sz="2800" dirty="0">
                <a:solidFill>
                  <a:schemeClr val="accent3"/>
                </a:solidFill>
                <a:latin typeface="Consolas" panose="020B0609020204030204" pitchFamily="49" charset="0"/>
              </a:rPr>
              <a:t>_Session 03 / _INTRODUCTION</a:t>
            </a:r>
          </a:p>
        </p:txBody>
      </p:sp>
      <p:sp>
        <p:nvSpPr>
          <p:cNvPr id="3" name="Content Placeholder 2">
            <a:extLst>
              <a:ext uri="{FF2B5EF4-FFF2-40B4-BE49-F238E27FC236}">
                <a16:creationId xmlns:a16="http://schemas.microsoft.com/office/drawing/2014/main" id="{66DFB3C1-3515-486F-8B07-C719695567C5}"/>
              </a:ext>
            </a:extLst>
          </p:cNvPr>
          <p:cNvSpPr>
            <a:spLocks noGrp="1"/>
          </p:cNvSpPr>
          <p:nvPr>
            <p:ph idx="1"/>
          </p:nvPr>
        </p:nvSpPr>
        <p:spPr>
          <a:xfrm>
            <a:off x="2688329" y="2384322"/>
            <a:ext cx="8268475" cy="3140178"/>
          </a:xfrm>
        </p:spPr>
        <p:txBody>
          <a:bodyPr/>
          <a:lstStyle/>
          <a:p>
            <a:pPr algn="just"/>
            <a:r>
              <a:rPr lang="en-US" sz="1800" dirty="0"/>
              <a:t>This deck will try to give an easy approach into functional programming</a:t>
            </a:r>
          </a:p>
          <a:p>
            <a:pPr algn="just"/>
            <a:r>
              <a:rPr lang="en-US" sz="1800" dirty="0"/>
              <a:t>Functional programming is relevant for every programmer as it provides a greater comprehension on how does the code behave and provides several tools for improving performance and reliability. </a:t>
            </a:r>
          </a:p>
          <a:p>
            <a:r>
              <a:rPr lang="en-US" sz="1800" dirty="0"/>
              <a:t>Aim is to provide a basic understanding on several functional programming features.</a:t>
            </a:r>
          </a:p>
          <a:p>
            <a:r>
              <a:rPr lang="en-US" sz="1800" dirty="0"/>
              <a:t>Every topic is covered in an introductory level, there is much more material for every topic if you wish to dig in. They come from a very developed field of mathematics: lambda calculus and category theory.</a:t>
            </a:r>
          </a:p>
          <a:p>
            <a:endParaRPr lang="en-US" sz="1800" dirty="0"/>
          </a:p>
        </p:txBody>
      </p:sp>
      <p:pic>
        <p:nvPicPr>
          <p:cNvPr id="8" name="Picture Placeholder 7">
            <a:extLst>
              <a:ext uri="{FF2B5EF4-FFF2-40B4-BE49-F238E27FC236}">
                <a16:creationId xmlns:a16="http://schemas.microsoft.com/office/drawing/2014/main" id="{128AF205-A7FC-43AD-B52A-2BE7307E227D}"/>
              </a:ext>
            </a:extLst>
          </p:cNvPr>
          <p:cNvPicPr>
            <a:picLocks noGrp="1" noChangeAspect="1"/>
          </p:cNvPicPr>
          <p:nvPr>
            <p:ph type="pic" sz="quarter" idx="11"/>
          </p:nvPr>
        </p:nvPicPr>
        <p:blipFill>
          <a:blip r:embed="rId3" cstate="print">
            <a:extLst>
              <a:ext uri="{28A0092B-C50C-407E-A947-70E740481C1C}">
                <a14:useLocalDpi xmlns:a14="http://schemas.microsoft.com/office/drawing/2010/main" val="0"/>
              </a:ext>
            </a:extLst>
          </a:blip>
          <a:srcRect l="22512" r="22512"/>
          <a:stretch>
            <a:fillRect/>
          </a:stretch>
        </p:blipFill>
        <p:spPr/>
      </p:pic>
    </p:spTree>
    <p:extLst>
      <p:ext uri="{BB962C8B-B14F-4D97-AF65-F5344CB8AC3E}">
        <p14:creationId xmlns:p14="http://schemas.microsoft.com/office/powerpoint/2010/main" val="30265937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670B7-04A5-4E2A-93CE-7BF6E87F1BEE}"/>
              </a:ext>
            </a:extLst>
          </p:cNvPr>
          <p:cNvSpPr>
            <a:spLocks noGrp="1"/>
          </p:cNvSpPr>
          <p:nvPr>
            <p:ph type="title"/>
          </p:nvPr>
        </p:nvSpPr>
        <p:spPr/>
        <p:txBody>
          <a:bodyPr/>
          <a:lstStyle/>
          <a:p>
            <a:pPr algn="r"/>
            <a:r>
              <a:rPr lang="en-US" sz="2800" dirty="0">
                <a:solidFill>
                  <a:schemeClr val="accent3"/>
                </a:solidFill>
                <a:latin typeface="Consolas" panose="020B0609020204030204" pitchFamily="49" charset="0"/>
              </a:rPr>
              <a:t>_Session 03 / _Monad</a:t>
            </a:r>
          </a:p>
        </p:txBody>
      </p:sp>
      <p:sp>
        <p:nvSpPr>
          <p:cNvPr id="3" name="Content Placeholder 2">
            <a:extLst>
              <a:ext uri="{FF2B5EF4-FFF2-40B4-BE49-F238E27FC236}">
                <a16:creationId xmlns:a16="http://schemas.microsoft.com/office/drawing/2014/main" id="{66DFB3C1-3515-486F-8B07-C719695567C5}"/>
              </a:ext>
            </a:extLst>
          </p:cNvPr>
          <p:cNvSpPr>
            <a:spLocks noGrp="1"/>
          </p:cNvSpPr>
          <p:nvPr>
            <p:ph idx="1"/>
          </p:nvPr>
        </p:nvSpPr>
        <p:spPr>
          <a:xfrm>
            <a:off x="2688329" y="2376059"/>
            <a:ext cx="8268475" cy="4648200"/>
          </a:xfrm>
        </p:spPr>
        <p:txBody>
          <a:bodyPr/>
          <a:lstStyle/>
          <a:p>
            <a:pPr algn="just"/>
            <a:r>
              <a:rPr lang="en-GB" sz="1800" i="1" dirty="0"/>
              <a:t>A monad is a monoid in the category of endofunctors.</a:t>
            </a:r>
          </a:p>
          <a:p>
            <a:pPr algn="just"/>
            <a:r>
              <a:rPr lang="en-GB" sz="1800" dirty="0"/>
              <a:t>A monad is a special type of </a:t>
            </a:r>
            <a:r>
              <a:rPr lang="en-GB" sz="1800" dirty="0" err="1"/>
              <a:t>functor</a:t>
            </a:r>
            <a:r>
              <a:rPr lang="en-GB" sz="1800" dirty="0"/>
              <a:t> that maps from one category to the same category. This is more formally called </a:t>
            </a:r>
            <a:r>
              <a:rPr lang="en-GB" sz="1800" i="1" dirty="0"/>
              <a:t>endofunctor</a:t>
            </a:r>
            <a:r>
              <a:rPr lang="en-GB" sz="1800" dirty="0"/>
              <a:t>.</a:t>
            </a:r>
          </a:p>
          <a:p>
            <a:pPr lvl="1" algn="just"/>
            <a:r>
              <a:rPr lang="en-GB" sz="1400" dirty="0"/>
              <a:t>Ex. F a -&gt; G a</a:t>
            </a:r>
          </a:p>
          <a:p>
            <a:pPr algn="just"/>
            <a:r>
              <a:rPr lang="en-GB" sz="1800" dirty="0"/>
              <a:t>As it is still a </a:t>
            </a:r>
            <a:r>
              <a:rPr lang="en-GB" sz="1800" dirty="0" err="1"/>
              <a:t>functor</a:t>
            </a:r>
            <a:r>
              <a:rPr lang="en-GB" sz="1800" dirty="0"/>
              <a:t> it has the same properties and methods as a </a:t>
            </a:r>
            <a:r>
              <a:rPr lang="en-GB" sz="1800" dirty="0" err="1"/>
              <a:t>functor</a:t>
            </a:r>
            <a:r>
              <a:rPr lang="en-GB" sz="1800" dirty="0"/>
              <a:t>, hence they have the </a:t>
            </a:r>
            <a:r>
              <a:rPr lang="en-GB" sz="1800" i="1" dirty="0"/>
              <a:t>map</a:t>
            </a:r>
            <a:r>
              <a:rPr lang="en-GB" sz="1800" dirty="0"/>
              <a:t>. </a:t>
            </a:r>
          </a:p>
          <a:p>
            <a:pPr algn="just"/>
            <a:r>
              <a:rPr lang="en-GB" sz="1800" dirty="0"/>
              <a:t>Multiplication ⊗, sometimes referred as Monadic Bind, or Chain in the programming environment. It allows a Monad to be composed with another monad of the same category.</a:t>
            </a:r>
          </a:p>
          <a:p>
            <a:pPr lvl="1" algn="just"/>
            <a:r>
              <a:rPr lang="en-GB" sz="1400" dirty="0"/>
              <a:t>Ex. M(M(a)) -&gt; M(b)</a:t>
            </a:r>
          </a:p>
          <a:p>
            <a:pPr algn="just"/>
            <a:r>
              <a:rPr lang="en-GB" sz="1800" dirty="0"/>
              <a:t>Unit, also known as lift. It allows to wrap some context into some type. </a:t>
            </a:r>
          </a:p>
          <a:p>
            <a:pPr lvl="1" algn="just"/>
            <a:r>
              <a:rPr lang="en-GB" sz="1400" dirty="0"/>
              <a:t>Ex. Int -&gt; Monad(int)</a:t>
            </a:r>
          </a:p>
          <a:p>
            <a:pPr lvl="1" algn="just"/>
            <a:endParaRPr lang="en-GB" sz="1400" dirty="0"/>
          </a:p>
          <a:p>
            <a:pPr algn="just"/>
            <a:endParaRPr lang="en-US" sz="1800" dirty="0"/>
          </a:p>
        </p:txBody>
      </p:sp>
      <p:pic>
        <p:nvPicPr>
          <p:cNvPr id="8" name="Picture Placeholder 7">
            <a:extLst>
              <a:ext uri="{FF2B5EF4-FFF2-40B4-BE49-F238E27FC236}">
                <a16:creationId xmlns:a16="http://schemas.microsoft.com/office/drawing/2014/main" id="{128AF205-A7FC-43AD-B52A-2BE7307E227D}"/>
              </a:ext>
            </a:extLst>
          </p:cNvPr>
          <p:cNvPicPr>
            <a:picLocks noGrp="1" noChangeAspect="1"/>
          </p:cNvPicPr>
          <p:nvPr>
            <p:ph type="pic" sz="quarter" idx="11"/>
          </p:nvPr>
        </p:nvPicPr>
        <p:blipFill>
          <a:blip r:embed="rId3" cstate="print">
            <a:extLst>
              <a:ext uri="{28A0092B-C50C-407E-A947-70E740481C1C}">
                <a14:useLocalDpi xmlns:a14="http://schemas.microsoft.com/office/drawing/2010/main" val="0"/>
              </a:ext>
            </a:extLst>
          </a:blip>
          <a:srcRect l="22512" r="22512"/>
          <a:stretch>
            <a:fillRect/>
          </a:stretch>
        </p:blipFill>
        <p:spPr/>
      </p:pic>
    </p:spTree>
    <p:extLst>
      <p:ext uri="{BB962C8B-B14F-4D97-AF65-F5344CB8AC3E}">
        <p14:creationId xmlns:p14="http://schemas.microsoft.com/office/powerpoint/2010/main" val="18542437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670B7-04A5-4E2A-93CE-7BF6E87F1BEE}"/>
              </a:ext>
            </a:extLst>
          </p:cNvPr>
          <p:cNvSpPr>
            <a:spLocks noGrp="1"/>
          </p:cNvSpPr>
          <p:nvPr>
            <p:ph type="title"/>
          </p:nvPr>
        </p:nvSpPr>
        <p:spPr/>
        <p:txBody>
          <a:bodyPr/>
          <a:lstStyle/>
          <a:p>
            <a:pPr algn="r"/>
            <a:r>
              <a:rPr lang="en-US" sz="2800" dirty="0">
                <a:solidFill>
                  <a:schemeClr val="accent3"/>
                </a:solidFill>
                <a:latin typeface="Consolas" panose="020B0609020204030204" pitchFamily="49" charset="0"/>
              </a:rPr>
              <a:t>_Session 03 / _Monad</a:t>
            </a:r>
          </a:p>
        </p:txBody>
      </p:sp>
      <p:sp>
        <p:nvSpPr>
          <p:cNvPr id="3" name="Content Placeholder 2">
            <a:extLst>
              <a:ext uri="{FF2B5EF4-FFF2-40B4-BE49-F238E27FC236}">
                <a16:creationId xmlns:a16="http://schemas.microsoft.com/office/drawing/2014/main" id="{66DFB3C1-3515-486F-8B07-C719695567C5}"/>
              </a:ext>
            </a:extLst>
          </p:cNvPr>
          <p:cNvSpPr>
            <a:spLocks noGrp="1"/>
          </p:cNvSpPr>
          <p:nvPr>
            <p:ph idx="1"/>
          </p:nvPr>
        </p:nvSpPr>
        <p:spPr>
          <a:xfrm>
            <a:off x="2688329" y="1201004"/>
            <a:ext cx="8268475" cy="2039872"/>
          </a:xfrm>
        </p:spPr>
        <p:txBody>
          <a:bodyPr/>
          <a:lstStyle/>
          <a:p>
            <a:pPr algn="just"/>
            <a:endParaRPr lang="en-GB" sz="1400" dirty="0"/>
          </a:p>
          <a:p>
            <a:pPr algn="just"/>
            <a:r>
              <a:rPr lang="en-US" sz="1800" dirty="0"/>
              <a:t>The monad in programming is a common design pattern that allows us to encapsulate side effects.</a:t>
            </a:r>
          </a:p>
          <a:p>
            <a:pPr algn="just"/>
            <a:r>
              <a:rPr lang="en-US" sz="1800" dirty="0"/>
              <a:t>One of the results we get by having the multiplication in Monads is that we get an unwrap method for the Monad. This is because we can define the bind method as: </a:t>
            </a:r>
            <a:r>
              <a:rPr lang="pt-BR" sz="1800" dirty="0"/>
              <a:t>(&gt;&gt;=) :: m a -&gt; (a -&gt; m b) -&gt; m b</a:t>
            </a:r>
            <a:endParaRPr lang="en-US" sz="1800" dirty="0"/>
          </a:p>
        </p:txBody>
      </p:sp>
      <p:pic>
        <p:nvPicPr>
          <p:cNvPr id="8" name="Picture Placeholder 7">
            <a:extLst>
              <a:ext uri="{FF2B5EF4-FFF2-40B4-BE49-F238E27FC236}">
                <a16:creationId xmlns:a16="http://schemas.microsoft.com/office/drawing/2014/main" id="{128AF205-A7FC-43AD-B52A-2BE7307E227D}"/>
              </a:ext>
            </a:extLst>
          </p:cNvPr>
          <p:cNvPicPr>
            <a:picLocks noGrp="1" noChangeAspect="1"/>
          </p:cNvPicPr>
          <p:nvPr>
            <p:ph type="pic" sz="quarter" idx="11"/>
          </p:nvPr>
        </p:nvPicPr>
        <p:blipFill>
          <a:blip r:embed="rId3" cstate="print">
            <a:extLst>
              <a:ext uri="{28A0092B-C50C-407E-A947-70E740481C1C}">
                <a14:useLocalDpi xmlns:a14="http://schemas.microsoft.com/office/drawing/2010/main" val="0"/>
              </a:ext>
            </a:extLst>
          </a:blip>
          <a:srcRect l="22512" r="22512"/>
          <a:stretch>
            <a:fillRect/>
          </a:stretch>
        </p:blipFill>
        <p:spPr/>
      </p:pic>
      <p:sp>
        <p:nvSpPr>
          <p:cNvPr id="12" name="Content Placeholder 2">
            <a:extLst>
              <a:ext uri="{FF2B5EF4-FFF2-40B4-BE49-F238E27FC236}">
                <a16:creationId xmlns:a16="http://schemas.microsoft.com/office/drawing/2014/main" id="{A2FB17F4-E0CF-4881-997C-158EDD0C511F}"/>
              </a:ext>
            </a:extLst>
          </p:cNvPr>
          <p:cNvSpPr txBox="1">
            <a:spLocks/>
          </p:cNvSpPr>
          <p:nvPr/>
        </p:nvSpPr>
        <p:spPr bwMode="auto">
          <a:xfrm>
            <a:off x="6079155" y="3578605"/>
            <a:ext cx="5412260" cy="21312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22051" indent="-422051" algn="l" rtl="0" eaLnBrk="1" fontAlgn="base" hangingPunct="1">
              <a:spcBef>
                <a:spcPct val="50000"/>
              </a:spcBef>
              <a:spcAft>
                <a:spcPct val="0"/>
              </a:spcAft>
              <a:buClr>
                <a:schemeClr val="accent3"/>
              </a:buClr>
              <a:buFont typeface="Wingdings" pitchFamily="2" charset="2"/>
              <a:buChar char="n"/>
              <a:defRPr sz="2200" baseline="0">
                <a:solidFill>
                  <a:schemeClr val="tx1"/>
                </a:solidFill>
                <a:latin typeface="+mj-lt"/>
                <a:ea typeface="MS PGothic" pitchFamily="34" charset="-128"/>
                <a:cs typeface="Arial Narrow" panose="020B0606020202030204" pitchFamily="34" charset="0"/>
              </a:defRPr>
            </a:lvl1pPr>
            <a:lvl2pPr marL="914446" indent="-351710" algn="l" rtl="0" eaLnBrk="1" fontAlgn="base" hangingPunct="1">
              <a:spcBef>
                <a:spcPct val="20000"/>
              </a:spcBef>
              <a:spcAft>
                <a:spcPct val="0"/>
              </a:spcAft>
              <a:buClr>
                <a:schemeClr val="accent4"/>
              </a:buClr>
              <a:buSzPct val="100000"/>
              <a:buFont typeface="Wingdings" pitchFamily="2" charset="2"/>
              <a:buChar char="§"/>
              <a:defRPr sz="1800">
                <a:solidFill>
                  <a:schemeClr val="tx1"/>
                </a:solidFill>
                <a:latin typeface="+mj-lt"/>
                <a:ea typeface="MS PGothic" pitchFamily="34" charset="-128"/>
              </a:defRPr>
            </a:lvl2pPr>
            <a:lvl3pPr marL="1406839" indent="-281368" algn="l" rtl="0" eaLnBrk="1" fontAlgn="base" hangingPunct="1">
              <a:spcBef>
                <a:spcPct val="20000"/>
              </a:spcBef>
              <a:spcAft>
                <a:spcPct val="0"/>
              </a:spcAft>
              <a:buClr>
                <a:schemeClr val="accent3"/>
              </a:buClr>
              <a:buFont typeface="Arial" charset="0"/>
              <a:buChar char="•"/>
              <a:defRPr sz="1600" baseline="0">
                <a:solidFill>
                  <a:schemeClr val="tx1"/>
                </a:solidFill>
                <a:latin typeface="+mj-lt"/>
                <a:ea typeface="MS PGothic" pitchFamily="34" charset="-128"/>
              </a:defRPr>
            </a:lvl3pPr>
            <a:lvl4pPr marL="1922681" indent="-281368" algn="l" rtl="0" eaLnBrk="1" fontAlgn="base" hangingPunct="1">
              <a:spcBef>
                <a:spcPct val="20000"/>
              </a:spcBef>
              <a:spcAft>
                <a:spcPct val="0"/>
              </a:spcAft>
              <a:buClr>
                <a:schemeClr val="accent4"/>
              </a:buClr>
              <a:buFont typeface="Wingdings" pitchFamily="2" charset="2"/>
              <a:buChar char="§"/>
              <a:defRPr sz="1400">
                <a:solidFill>
                  <a:schemeClr val="tx1"/>
                </a:solidFill>
                <a:latin typeface="+mj-lt"/>
                <a:ea typeface="MS PGothic" pitchFamily="34" charset="-128"/>
              </a:defRPr>
            </a:lvl4pPr>
            <a:lvl5pPr marL="2438523" indent="-281368" algn="l" rtl="0" eaLnBrk="1" fontAlgn="base" hangingPunct="1">
              <a:spcBef>
                <a:spcPct val="20000"/>
              </a:spcBef>
              <a:spcAft>
                <a:spcPct val="0"/>
              </a:spcAft>
              <a:buClr>
                <a:schemeClr val="accent3"/>
              </a:buClr>
              <a:buFont typeface="Arial" pitchFamily="34" charset="0"/>
              <a:buChar char="-"/>
              <a:defRPr sz="1400" baseline="0">
                <a:solidFill>
                  <a:schemeClr val="tx1"/>
                </a:solidFill>
                <a:latin typeface="+mj-lt"/>
                <a:ea typeface="MS PGothic" pitchFamily="34" charset="-128"/>
              </a:defRPr>
            </a:lvl5pPr>
            <a:lvl6pPr marL="3001258" indent="-281368" algn="l" rtl="0" eaLnBrk="1" fontAlgn="base" hangingPunct="1">
              <a:spcBef>
                <a:spcPct val="20000"/>
              </a:spcBef>
              <a:spcAft>
                <a:spcPct val="0"/>
              </a:spcAft>
              <a:buClr>
                <a:srgbClr val="FF3F00"/>
              </a:buClr>
              <a:defRPr sz="1723">
                <a:solidFill>
                  <a:schemeClr val="tx1"/>
                </a:solidFill>
                <a:latin typeface="+mn-lt"/>
              </a:defRPr>
            </a:lvl6pPr>
            <a:lvl7pPr marL="3563993" indent="-281368" algn="l" rtl="0" eaLnBrk="1" fontAlgn="base" hangingPunct="1">
              <a:spcBef>
                <a:spcPct val="20000"/>
              </a:spcBef>
              <a:spcAft>
                <a:spcPct val="0"/>
              </a:spcAft>
              <a:buClr>
                <a:srgbClr val="FF3F00"/>
              </a:buClr>
              <a:defRPr sz="1723">
                <a:solidFill>
                  <a:schemeClr val="tx1"/>
                </a:solidFill>
                <a:latin typeface="+mn-lt"/>
              </a:defRPr>
            </a:lvl7pPr>
            <a:lvl8pPr marL="4126730" indent="-281368" algn="l" rtl="0" eaLnBrk="1" fontAlgn="base" hangingPunct="1">
              <a:spcBef>
                <a:spcPct val="20000"/>
              </a:spcBef>
              <a:spcAft>
                <a:spcPct val="0"/>
              </a:spcAft>
              <a:buClr>
                <a:srgbClr val="FF3F00"/>
              </a:buClr>
              <a:defRPr sz="1723">
                <a:solidFill>
                  <a:schemeClr val="tx1"/>
                </a:solidFill>
                <a:latin typeface="+mn-lt"/>
              </a:defRPr>
            </a:lvl8pPr>
            <a:lvl9pPr marL="4689465" indent="-281368" algn="l" rtl="0" eaLnBrk="1" fontAlgn="base" hangingPunct="1">
              <a:spcBef>
                <a:spcPct val="20000"/>
              </a:spcBef>
              <a:spcAft>
                <a:spcPct val="0"/>
              </a:spcAft>
              <a:buClr>
                <a:srgbClr val="FF3F00"/>
              </a:buClr>
              <a:defRPr sz="1723">
                <a:solidFill>
                  <a:schemeClr val="tx1"/>
                </a:solidFill>
                <a:latin typeface="+mn-lt"/>
              </a:defRPr>
            </a:lvl9pPr>
          </a:lstStyle>
          <a:p>
            <a:pPr algn="just"/>
            <a:r>
              <a:rPr lang="en-GB" sz="1400" kern="0" dirty="0"/>
              <a:t>Left identity: </a:t>
            </a:r>
            <a:r>
              <a:rPr lang="en-GB" sz="1200" kern="0" dirty="0"/>
              <a:t>unit(x).chain(f) == f(x)</a:t>
            </a:r>
            <a:endParaRPr lang="en-GB" sz="1400" kern="0" dirty="0"/>
          </a:p>
          <a:p>
            <a:pPr algn="just"/>
            <a:r>
              <a:rPr lang="en-GB" sz="1400" kern="0" dirty="0"/>
              <a:t>Right identity: </a:t>
            </a:r>
            <a:r>
              <a:rPr lang="en-GB" sz="1200" kern="0" dirty="0" err="1"/>
              <a:t>m.chain</a:t>
            </a:r>
            <a:r>
              <a:rPr lang="en-GB" sz="1200" kern="0" dirty="0"/>
              <a:t>(unit) == m</a:t>
            </a:r>
          </a:p>
          <a:p>
            <a:pPr algn="just"/>
            <a:r>
              <a:rPr lang="en-GB" sz="1400" kern="0" dirty="0"/>
              <a:t>Associativity: </a:t>
            </a:r>
            <a:r>
              <a:rPr lang="en-GB" sz="1200" kern="0" dirty="0" err="1"/>
              <a:t>m.chain</a:t>
            </a:r>
            <a:r>
              <a:rPr lang="en-GB" sz="1200" kern="0" dirty="0"/>
              <a:t>(f).chain(g) == </a:t>
            </a:r>
            <a:r>
              <a:rPr lang="en-GB" sz="1200" kern="0" dirty="0" err="1"/>
              <a:t>m.chain</a:t>
            </a:r>
            <a:r>
              <a:rPr lang="en-GB" sz="1200" kern="0" dirty="0"/>
              <a:t>(x =&gt; f(x).chain(g))</a:t>
            </a:r>
            <a:endParaRPr lang="en-GB" sz="1400" kern="0" dirty="0"/>
          </a:p>
        </p:txBody>
      </p:sp>
      <p:pic>
        <p:nvPicPr>
          <p:cNvPr id="15" name="Imagen 14">
            <a:extLst>
              <a:ext uri="{FF2B5EF4-FFF2-40B4-BE49-F238E27FC236}">
                <a16:creationId xmlns:a16="http://schemas.microsoft.com/office/drawing/2014/main" id="{EEE21BEF-C01D-4FF0-8C77-F0ED4903DBA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87924" y="3560223"/>
            <a:ext cx="2852042" cy="2624447"/>
          </a:xfrm>
          <a:prstGeom prst="rect">
            <a:avLst/>
          </a:prstGeom>
        </p:spPr>
      </p:pic>
    </p:spTree>
    <p:extLst>
      <p:ext uri="{BB962C8B-B14F-4D97-AF65-F5344CB8AC3E}">
        <p14:creationId xmlns:p14="http://schemas.microsoft.com/office/powerpoint/2010/main" val="20339947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670B7-04A5-4E2A-93CE-7BF6E87F1BEE}"/>
              </a:ext>
            </a:extLst>
          </p:cNvPr>
          <p:cNvSpPr>
            <a:spLocks noGrp="1"/>
          </p:cNvSpPr>
          <p:nvPr>
            <p:ph type="title"/>
          </p:nvPr>
        </p:nvSpPr>
        <p:spPr/>
        <p:txBody>
          <a:bodyPr/>
          <a:lstStyle/>
          <a:p>
            <a:pPr algn="r"/>
            <a:r>
              <a:rPr lang="en-US" sz="2800" dirty="0">
                <a:solidFill>
                  <a:schemeClr val="accent3"/>
                </a:solidFill>
                <a:latin typeface="Consolas" panose="020B0609020204030204" pitchFamily="49" charset="0"/>
              </a:rPr>
              <a:t>_Session 03 / _Monad</a:t>
            </a:r>
          </a:p>
        </p:txBody>
      </p:sp>
      <p:pic>
        <p:nvPicPr>
          <p:cNvPr id="8" name="Picture Placeholder 7">
            <a:extLst>
              <a:ext uri="{FF2B5EF4-FFF2-40B4-BE49-F238E27FC236}">
                <a16:creationId xmlns:a16="http://schemas.microsoft.com/office/drawing/2014/main" id="{128AF205-A7FC-43AD-B52A-2BE7307E227D}"/>
              </a:ext>
            </a:extLst>
          </p:cNvPr>
          <p:cNvPicPr>
            <a:picLocks noGrp="1" noChangeAspect="1"/>
          </p:cNvPicPr>
          <p:nvPr>
            <p:ph type="pic" sz="quarter" idx="11"/>
          </p:nvPr>
        </p:nvPicPr>
        <p:blipFill>
          <a:blip r:embed="rId3" cstate="print">
            <a:extLst>
              <a:ext uri="{28A0092B-C50C-407E-A947-70E740481C1C}">
                <a14:useLocalDpi xmlns:a14="http://schemas.microsoft.com/office/drawing/2010/main" val="0"/>
              </a:ext>
            </a:extLst>
          </a:blip>
          <a:srcRect l="22512" r="22512"/>
          <a:stretch>
            <a:fillRect/>
          </a:stretch>
        </p:blipFill>
        <p:spPr/>
      </p:pic>
      <p:pic>
        <p:nvPicPr>
          <p:cNvPr id="7" name="Imagen 6">
            <a:extLst>
              <a:ext uri="{FF2B5EF4-FFF2-40B4-BE49-F238E27FC236}">
                <a16:creationId xmlns:a16="http://schemas.microsoft.com/office/drawing/2014/main" id="{84E49481-971F-46C8-92F1-07F23E7447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35549" y="3268501"/>
            <a:ext cx="3182646" cy="501723"/>
          </a:xfrm>
          <a:prstGeom prst="rect">
            <a:avLst/>
          </a:prstGeom>
        </p:spPr>
      </p:pic>
      <p:pic>
        <p:nvPicPr>
          <p:cNvPr id="13" name="Imagen 12">
            <a:extLst>
              <a:ext uri="{FF2B5EF4-FFF2-40B4-BE49-F238E27FC236}">
                <a16:creationId xmlns:a16="http://schemas.microsoft.com/office/drawing/2014/main" id="{94CFD7E8-950E-4BC9-B0EA-FB9F82CC0BD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31520" y="3271719"/>
            <a:ext cx="2217965" cy="2755127"/>
          </a:xfrm>
          <a:prstGeom prst="rect">
            <a:avLst/>
          </a:prstGeom>
        </p:spPr>
      </p:pic>
      <p:pic>
        <p:nvPicPr>
          <p:cNvPr id="16" name="Imagen 15">
            <a:extLst>
              <a:ext uri="{FF2B5EF4-FFF2-40B4-BE49-F238E27FC236}">
                <a16:creationId xmlns:a16="http://schemas.microsoft.com/office/drawing/2014/main" id="{9EB7E541-CF61-45E1-A3D5-30918402D5F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035549" y="3883196"/>
            <a:ext cx="3182646" cy="1017257"/>
          </a:xfrm>
          <a:prstGeom prst="rect">
            <a:avLst/>
          </a:prstGeom>
        </p:spPr>
      </p:pic>
      <p:pic>
        <p:nvPicPr>
          <p:cNvPr id="10" name="Imagen 9">
            <a:extLst>
              <a:ext uri="{FF2B5EF4-FFF2-40B4-BE49-F238E27FC236}">
                <a16:creationId xmlns:a16="http://schemas.microsoft.com/office/drawing/2014/main" id="{169FA37E-4F37-48F9-9F5B-E6DD798C064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512240" y="3268501"/>
            <a:ext cx="2460554" cy="2755127"/>
          </a:xfrm>
          <a:prstGeom prst="rect">
            <a:avLst/>
          </a:prstGeom>
        </p:spPr>
      </p:pic>
      <p:sp>
        <p:nvSpPr>
          <p:cNvPr id="21" name="Content Placeholder 2">
            <a:extLst>
              <a:ext uri="{FF2B5EF4-FFF2-40B4-BE49-F238E27FC236}">
                <a16:creationId xmlns:a16="http://schemas.microsoft.com/office/drawing/2014/main" id="{22C763ED-1714-4F10-8DE1-7AD46AE27C03}"/>
              </a:ext>
            </a:extLst>
          </p:cNvPr>
          <p:cNvSpPr>
            <a:spLocks noGrp="1"/>
          </p:cNvSpPr>
          <p:nvPr>
            <p:ph idx="1"/>
          </p:nvPr>
        </p:nvSpPr>
        <p:spPr>
          <a:xfrm>
            <a:off x="2688329" y="2013804"/>
            <a:ext cx="8268475" cy="2039872"/>
          </a:xfrm>
        </p:spPr>
        <p:txBody>
          <a:bodyPr/>
          <a:lstStyle/>
          <a:p>
            <a:pPr algn="just"/>
            <a:endParaRPr lang="en-GB" sz="1400" dirty="0"/>
          </a:p>
          <a:p>
            <a:pPr algn="just"/>
            <a:r>
              <a:rPr lang="en-US" sz="1800" dirty="0"/>
              <a:t>Example: The either monad is an example of how to use monads for error handling instead of the throw catch pattern.</a:t>
            </a:r>
          </a:p>
        </p:txBody>
      </p:sp>
    </p:spTree>
    <p:extLst>
      <p:ext uri="{BB962C8B-B14F-4D97-AF65-F5344CB8AC3E}">
        <p14:creationId xmlns:p14="http://schemas.microsoft.com/office/powerpoint/2010/main" val="3490040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670B7-04A5-4E2A-93CE-7BF6E87F1BEE}"/>
              </a:ext>
            </a:extLst>
          </p:cNvPr>
          <p:cNvSpPr>
            <a:spLocks noGrp="1"/>
          </p:cNvSpPr>
          <p:nvPr>
            <p:ph type="title"/>
          </p:nvPr>
        </p:nvSpPr>
        <p:spPr/>
        <p:txBody>
          <a:bodyPr/>
          <a:lstStyle/>
          <a:p>
            <a:pPr algn="r"/>
            <a:r>
              <a:rPr lang="en-US" sz="2800" dirty="0">
                <a:solidFill>
                  <a:schemeClr val="accent3"/>
                </a:solidFill>
                <a:latin typeface="Consolas" panose="020B0609020204030204" pitchFamily="49" charset="0"/>
              </a:rPr>
              <a:t>_Session 03 / _</a:t>
            </a:r>
            <a:r>
              <a:rPr lang="en-US" sz="2800" dirty="0" err="1">
                <a:solidFill>
                  <a:schemeClr val="accent3"/>
                </a:solidFill>
                <a:latin typeface="Consolas" panose="020B0609020204030204" pitchFamily="49" charset="0"/>
              </a:rPr>
              <a:t>Yoneda</a:t>
            </a:r>
            <a:r>
              <a:rPr lang="en-US" sz="2800" dirty="0">
                <a:solidFill>
                  <a:schemeClr val="accent3"/>
                </a:solidFill>
                <a:latin typeface="Consolas" panose="020B0609020204030204" pitchFamily="49" charset="0"/>
              </a:rPr>
              <a:t> y </a:t>
            </a:r>
            <a:r>
              <a:rPr lang="en-US" sz="2800" dirty="0" err="1">
                <a:solidFill>
                  <a:schemeClr val="accent3"/>
                </a:solidFill>
                <a:latin typeface="Consolas" panose="020B0609020204030204" pitchFamily="49" charset="0"/>
              </a:rPr>
              <a:t>Coyoneda</a:t>
            </a:r>
            <a:endParaRPr lang="en-US" sz="2800" dirty="0">
              <a:solidFill>
                <a:schemeClr val="accent3"/>
              </a:solidFill>
              <a:latin typeface="Consolas" panose="020B0609020204030204" pitchFamily="49" charset="0"/>
            </a:endParaRPr>
          </a:p>
        </p:txBody>
      </p:sp>
      <p:pic>
        <p:nvPicPr>
          <p:cNvPr id="8" name="Picture Placeholder 7">
            <a:extLst>
              <a:ext uri="{FF2B5EF4-FFF2-40B4-BE49-F238E27FC236}">
                <a16:creationId xmlns:a16="http://schemas.microsoft.com/office/drawing/2014/main" id="{128AF205-A7FC-43AD-B52A-2BE7307E227D}"/>
              </a:ext>
            </a:extLst>
          </p:cNvPr>
          <p:cNvPicPr>
            <a:picLocks noGrp="1" noChangeAspect="1"/>
          </p:cNvPicPr>
          <p:nvPr>
            <p:ph type="pic" sz="quarter" idx="11"/>
          </p:nvPr>
        </p:nvPicPr>
        <p:blipFill>
          <a:blip r:embed="rId3" cstate="print">
            <a:extLst>
              <a:ext uri="{28A0092B-C50C-407E-A947-70E740481C1C}">
                <a14:useLocalDpi xmlns:a14="http://schemas.microsoft.com/office/drawing/2010/main" val="0"/>
              </a:ext>
            </a:extLst>
          </a:blip>
          <a:srcRect l="22512" r="22512"/>
          <a:stretch>
            <a:fillRect/>
          </a:stretch>
        </p:blipFill>
        <p:spPr/>
      </p:pic>
      <p:sp>
        <p:nvSpPr>
          <p:cNvPr id="21" name="Content Placeholder 2">
            <a:extLst>
              <a:ext uri="{FF2B5EF4-FFF2-40B4-BE49-F238E27FC236}">
                <a16:creationId xmlns:a16="http://schemas.microsoft.com/office/drawing/2014/main" id="{22C763ED-1714-4F10-8DE1-7AD46AE27C03}"/>
              </a:ext>
            </a:extLst>
          </p:cNvPr>
          <p:cNvSpPr>
            <a:spLocks noGrp="1"/>
          </p:cNvSpPr>
          <p:nvPr>
            <p:ph idx="1"/>
          </p:nvPr>
        </p:nvSpPr>
        <p:spPr>
          <a:xfrm>
            <a:off x="2674474" y="2026504"/>
            <a:ext cx="8268475" cy="4209196"/>
          </a:xfrm>
        </p:spPr>
        <p:txBody>
          <a:bodyPr/>
          <a:lstStyle/>
          <a:p>
            <a:pPr algn="just"/>
            <a:endParaRPr lang="en-GB" sz="1400" dirty="0"/>
          </a:p>
          <a:p>
            <a:pPr algn="just"/>
            <a:r>
              <a:rPr lang="en-US" sz="1800" dirty="0" err="1"/>
              <a:t>Yoneda</a:t>
            </a:r>
            <a:r>
              <a:rPr lang="en-US" sz="1800" dirty="0"/>
              <a:t> and </a:t>
            </a:r>
            <a:r>
              <a:rPr lang="en-US" sz="1800" dirty="0" err="1"/>
              <a:t>Coyoneda</a:t>
            </a:r>
            <a:r>
              <a:rPr lang="en-US" sz="1800" dirty="0"/>
              <a:t> are two very useful patterns to work with large amount of data. </a:t>
            </a:r>
          </a:p>
          <a:p>
            <a:pPr algn="just"/>
            <a:r>
              <a:rPr lang="en-US" sz="1800" dirty="0"/>
              <a:t>They work by creating a lazy application with </a:t>
            </a:r>
            <a:r>
              <a:rPr lang="en-US" sz="1800" i="1" dirty="0"/>
              <a:t>map</a:t>
            </a:r>
            <a:r>
              <a:rPr lang="en-US" sz="1800" dirty="0"/>
              <a:t> that gets executed once you execute the “</a:t>
            </a:r>
            <a:r>
              <a:rPr lang="en-US" sz="1800" i="1" dirty="0"/>
              <a:t>run</a:t>
            </a:r>
            <a:r>
              <a:rPr lang="en-US" sz="1800" dirty="0"/>
              <a:t>” method.</a:t>
            </a:r>
          </a:p>
          <a:p>
            <a:pPr algn="just"/>
            <a:r>
              <a:rPr lang="en-US" sz="1800" dirty="0"/>
              <a:t>The difference between them is that </a:t>
            </a:r>
            <a:r>
              <a:rPr lang="en-US" sz="1800" dirty="0" err="1"/>
              <a:t>Yoneda</a:t>
            </a:r>
            <a:r>
              <a:rPr lang="en-US" sz="1800" dirty="0"/>
              <a:t> works with </a:t>
            </a:r>
            <a:r>
              <a:rPr lang="en-US" sz="1800" dirty="0" err="1"/>
              <a:t>functors</a:t>
            </a:r>
            <a:r>
              <a:rPr lang="en-US" sz="1800" dirty="0"/>
              <a:t> and </a:t>
            </a:r>
            <a:r>
              <a:rPr lang="en-US" sz="1800" dirty="0" err="1"/>
              <a:t>Coyoneda</a:t>
            </a:r>
            <a:r>
              <a:rPr lang="en-US" sz="1800" dirty="0"/>
              <a:t> works from base types.</a:t>
            </a:r>
          </a:p>
          <a:p>
            <a:pPr algn="just"/>
            <a:endParaRPr lang="en-US" sz="1800" dirty="0"/>
          </a:p>
        </p:txBody>
      </p:sp>
    </p:spTree>
    <p:extLst>
      <p:ext uri="{BB962C8B-B14F-4D97-AF65-F5344CB8AC3E}">
        <p14:creationId xmlns:p14="http://schemas.microsoft.com/office/powerpoint/2010/main" val="16522481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670B7-04A5-4E2A-93CE-7BF6E87F1BEE}"/>
              </a:ext>
            </a:extLst>
          </p:cNvPr>
          <p:cNvSpPr>
            <a:spLocks noGrp="1"/>
          </p:cNvSpPr>
          <p:nvPr>
            <p:ph type="title"/>
          </p:nvPr>
        </p:nvSpPr>
        <p:spPr/>
        <p:txBody>
          <a:bodyPr/>
          <a:lstStyle/>
          <a:p>
            <a:pPr algn="r"/>
            <a:r>
              <a:rPr lang="en-US" sz="2800" dirty="0">
                <a:solidFill>
                  <a:schemeClr val="accent3"/>
                </a:solidFill>
                <a:latin typeface="Consolas" panose="020B0609020204030204" pitchFamily="49" charset="0"/>
              </a:rPr>
              <a:t>_Session 03 / _</a:t>
            </a:r>
            <a:r>
              <a:rPr lang="en-US" sz="2800" dirty="0" err="1">
                <a:solidFill>
                  <a:schemeClr val="accent3"/>
                </a:solidFill>
                <a:latin typeface="Consolas" panose="020B0609020204030204" pitchFamily="49" charset="0"/>
              </a:rPr>
              <a:t>Yoneda</a:t>
            </a:r>
            <a:r>
              <a:rPr lang="en-US" sz="2800" dirty="0">
                <a:solidFill>
                  <a:schemeClr val="accent3"/>
                </a:solidFill>
                <a:latin typeface="Consolas" panose="020B0609020204030204" pitchFamily="49" charset="0"/>
              </a:rPr>
              <a:t> y </a:t>
            </a:r>
            <a:r>
              <a:rPr lang="en-US" sz="2800" dirty="0" err="1">
                <a:solidFill>
                  <a:schemeClr val="accent3"/>
                </a:solidFill>
                <a:latin typeface="Consolas" panose="020B0609020204030204" pitchFamily="49" charset="0"/>
              </a:rPr>
              <a:t>Coyoneda</a:t>
            </a:r>
            <a:endParaRPr lang="en-US" sz="2800" dirty="0">
              <a:solidFill>
                <a:schemeClr val="accent3"/>
              </a:solidFill>
              <a:latin typeface="Consolas" panose="020B0609020204030204" pitchFamily="49" charset="0"/>
            </a:endParaRPr>
          </a:p>
        </p:txBody>
      </p:sp>
      <p:pic>
        <p:nvPicPr>
          <p:cNvPr id="8" name="Picture Placeholder 7">
            <a:extLst>
              <a:ext uri="{FF2B5EF4-FFF2-40B4-BE49-F238E27FC236}">
                <a16:creationId xmlns:a16="http://schemas.microsoft.com/office/drawing/2014/main" id="{128AF205-A7FC-43AD-B52A-2BE7307E227D}"/>
              </a:ext>
            </a:extLst>
          </p:cNvPr>
          <p:cNvPicPr>
            <a:picLocks noGrp="1" noChangeAspect="1"/>
          </p:cNvPicPr>
          <p:nvPr>
            <p:ph type="pic" sz="quarter" idx="11"/>
          </p:nvPr>
        </p:nvPicPr>
        <p:blipFill>
          <a:blip r:embed="rId3" cstate="print">
            <a:extLst>
              <a:ext uri="{28A0092B-C50C-407E-A947-70E740481C1C}">
                <a14:useLocalDpi xmlns:a14="http://schemas.microsoft.com/office/drawing/2010/main" val="0"/>
              </a:ext>
            </a:extLst>
          </a:blip>
          <a:srcRect l="22512" r="22512"/>
          <a:stretch>
            <a:fillRect/>
          </a:stretch>
        </p:blipFill>
        <p:spPr/>
      </p:pic>
      <p:sp>
        <p:nvSpPr>
          <p:cNvPr id="21" name="Content Placeholder 2">
            <a:extLst>
              <a:ext uri="{FF2B5EF4-FFF2-40B4-BE49-F238E27FC236}">
                <a16:creationId xmlns:a16="http://schemas.microsoft.com/office/drawing/2014/main" id="{22C763ED-1714-4F10-8DE1-7AD46AE27C03}"/>
              </a:ext>
            </a:extLst>
          </p:cNvPr>
          <p:cNvSpPr>
            <a:spLocks noGrp="1"/>
          </p:cNvSpPr>
          <p:nvPr>
            <p:ph idx="1"/>
          </p:nvPr>
        </p:nvSpPr>
        <p:spPr>
          <a:xfrm>
            <a:off x="2674474" y="1201004"/>
            <a:ext cx="8268475" cy="4209196"/>
          </a:xfrm>
        </p:spPr>
        <p:txBody>
          <a:bodyPr/>
          <a:lstStyle/>
          <a:p>
            <a:pPr algn="just"/>
            <a:endParaRPr lang="en-GB" sz="1400" dirty="0"/>
          </a:p>
          <a:p>
            <a:pPr algn="just"/>
            <a:r>
              <a:rPr lang="en-US" sz="1800" dirty="0"/>
              <a:t>Ex: Instead of applying the transformations </a:t>
            </a:r>
            <a:r>
              <a:rPr lang="en-US" sz="1800" i="1" dirty="0"/>
              <a:t>multiply</a:t>
            </a:r>
            <a:r>
              <a:rPr lang="en-US" sz="1800" dirty="0"/>
              <a:t>, </a:t>
            </a:r>
            <a:r>
              <a:rPr lang="en-US" sz="1800" i="1" dirty="0"/>
              <a:t>add2, </a:t>
            </a:r>
            <a:r>
              <a:rPr lang="en-US" sz="1800" i="1" dirty="0" err="1"/>
              <a:t>toString</a:t>
            </a:r>
            <a:r>
              <a:rPr lang="en-US" sz="1800" dirty="0"/>
              <a:t> and </a:t>
            </a:r>
            <a:r>
              <a:rPr lang="en-US" sz="1800" i="1" dirty="0" err="1"/>
              <a:t>String.ToUpper</a:t>
            </a:r>
            <a:r>
              <a:rPr lang="en-US" sz="1800" i="1" dirty="0"/>
              <a:t> </a:t>
            </a:r>
            <a:r>
              <a:rPr lang="en-US" sz="1800" dirty="0"/>
              <a:t>to an array of 100000000 numbers, it will compose </a:t>
            </a:r>
            <a:r>
              <a:rPr lang="en-US" sz="1800" i="1" dirty="0"/>
              <a:t>multiply</a:t>
            </a:r>
            <a:r>
              <a:rPr lang="en-US" sz="1800" dirty="0"/>
              <a:t> ∘ </a:t>
            </a:r>
            <a:r>
              <a:rPr lang="en-US" sz="1800" i="1" dirty="0"/>
              <a:t>add2</a:t>
            </a:r>
            <a:r>
              <a:rPr lang="en-US" sz="1800" dirty="0"/>
              <a:t> ∘ </a:t>
            </a:r>
            <a:r>
              <a:rPr lang="en-US" sz="1800" i="1" dirty="0" err="1"/>
              <a:t>toString</a:t>
            </a:r>
            <a:r>
              <a:rPr lang="en-US" sz="1800" i="1" dirty="0"/>
              <a:t> </a:t>
            </a:r>
            <a:r>
              <a:rPr lang="en-US" sz="1800" dirty="0"/>
              <a:t>∘</a:t>
            </a:r>
            <a:r>
              <a:rPr lang="en-US" sz="1800" i="1" dirty="0"/>
              <a:t> </a:t>
            </a:r>
            <a:r>
              <a:rPr lang="en-US" sz="1800" i="1" dirty="0" err="1"/>
              <a:t>String.ToUpper</a:t>
            </a:r>
            <a:r>
              <a:rPr lang="en-US" sz="1800" dirty="0"/>
              <a:t> and applies the resulting function to the array. Hence instead of doing multiple passes through the list it only iterates once.</a:t>
            </a:r>
          </a:p>
          <a:p>
            <a:pPr algn="just"/>
            <a:endParaRPr lang="en-US" sz="1800" dirty="0"/>
          </a:p>
        </p:txBody>
      </p:sp>
      <p:pic>
        <p:nvPicPr>
          <p:cNvPr id="4" name="Imagen 3">
            <a:extLst>
              <a:ext uri="{FF2B5EF4-FFF2-40B4-BE49-F238E27FC236}">
                <a16:creationId xmlns:a16="http://schemas.microsoft.com/office/drawing/2014/main" id="{FC1B6662-2639-4A8A-9AA3-D25F5B2F68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36900" y="3076575"/>
            <a:ext cx="5435600" cy="3084113"/>
          </a:xfrm>
          <a:prstGeom prst="rect">
            <a:avLst/>
          </a:prstGeom>
        </p:spPr>
      </p:pic>
    </p:spTree>
    <p:extLst>
      <p:ext uri="{BB962C8B-B14F-4D97-AF65-F5344CB8AC3E}">
        <p14:creationId xmlns:p14="http://schemas.microsoft.com/office/powerpoint/2010/main" val="20845361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670B7-04A5-4E2A-93CE-7BF6E87F1BEE}"/>
              </a:ext>
            </a:extLst>
          </p:cNvPr>
          <p:cNvSpPr>
            <a:spLocks noGrp="1"/>
          </p:cNvSpPr>
          <p:nvPr>
            <p:ph type="title"/>
          </p:nvPr>
        </p:nvSpPr>
        <p:spPr/>
        <p:txBody>
          <a:bodyPr/>
          <a:lstStyle/>
          <a:p>
            <a:pPr algn="r"/>
            <a:r>
              <a:rPr lang="en-US" sz="2800" dirty="0">
                <a:solidFill>
                  <a:schemeClr val="accent3"/>
                </a:solidFill>
                <a:latin typeface="Consolas" panose="020B0609020204030204" pitchFamily="49" charset="0"/>
              </a:rPr>
              <a:t>_Session 03 / _Lenses</a:t>
            </a:r>
          </a:p>
        </p:txBody>
      </p:sp>
      <p:pic>
        <p:nvPicPr>
          <p:cNvPr id="8" name="Picture Placeholder 7">
            <a:extLst>
              <a:ext uri="{FF2B5EF4-FFF2-40B4-BE49-F238E27FC236}">
                <a16:creationId xmlns:a16="http://schemas.microsoft.com/office/drawing/2014/main" id="{128AF205-A7FC-43AD-B52A-2BE7307E227D}"/>
              </a:ext>
            </a:extLst>
          </p:cNvPr>
          <p:cNvPicPr>
            <a:picLocks noGrp="1" noChangeAspect="1"/>
          </p:cNvPicPr>
          <p:nvPr>
            <p:ph type="pic" sz="quarter" idx="11"/>
          </p:nvPr>
        </p:nvPicPr>
        <p:blipFill>
          <a:blip r:embed="rId3" cstate="print">
            <a:extLst>
              <a:ext uri="{28A0092B-C50C-407E-A947-70E740481C1C}">
                <a14:useLocalDpi xmlns:a14="http://schemas.microsoft.com/office/drawing/2010/main" val="0"/>
              </a:ext>
            </a:extLst>
          </a:blip>
          <a:srcRect l="22512" r="22512"/>
          <a:stretch>
            <a:fillRect/>
          </a:stretch>
        </p:blipFill>
        <p:spPr/>
      </p:pic>
      <p:sp>
        <p:nvSpPr>
          <p:cNvPr id="21" name="Content Placeholder 2">
            <a:extLst>
              <a:ext uri="{FF2B5EF4-FFF2-40B4-BE49-F238E27FC236}">
                <a16:creationId xmlns:a16="http://schemas.microsoft.com/office/drawing/2014/main" id="{22C763ED-1714-4F10-8DE1-7AD46AE27C03}"/>
              </a:ext>
            </a:extLst>
          </p:cNvPr>
          <p:cNvSpPr>
            <a:spLocks noGrp="1"/>
          </p:cNvSpPr>
          <p:nvPr>
            <p:ph idx="1"/>
          </p:nvPr>
        </p:nvSpPr>
        <p:spPr>
          <a:xfrm>
            <a:off x="2674474" y="2032487"/>
            <a:ext cx="8268475" cy="2039872"/>
          </a:xfrm>
        </p:spPr>
        <p:txBody>
          <a:bodyPr/>
          <a:lstStyle/>
          <a:p>
            <a:pPr algn="just"/>
            <a:endParaRPr lang="en-GB" sz="1400" dirty="0"/>
          </a:p>
          <a:p>
            <a:pPr algn="just"/>
            <a:r>
              <a:rPr lang="en-GB" sz="1800" dirty="0"/>
              <a:t>A lens is an accessor for getting/setting a field in a data structure.</a:t>
            </a:r>
          </a:p>
          <a:p>
            <a:pPr algn="just"/>
            <a:r>
              <a:rPr lang="en-GB" sz="1800" dirty="0"/>
              <a:t>Lenses allow us to treat object properties as first-class values, so they can be stored in variables, and passed into and out of functions. Hence we can access or modify our object properties in a composable context.</a:t>
            </a:r>
          </a:p>
          <a:p>
            <a:pPr algn="just"/>
            <a:r>
              <a:rPr lang="en-GB" sz="1800" dirty="0"/>
              <a:t>Lenses allow us to modify object properties in a composable manner.</a:t>
            </a:r>
            <a:endParaRPr lang="en-US" sz="1800" dirty="0"/>
          </a:p>
        </p:txBody>
      </p:sp>
    </p:spTree>
    <p:extLst>
      <p:ext uri="{BB962C8B-B14F-4D97-AF65-F5344CB8AC3E}">
        <p14:creationId xmlns:p14="http://schemas.microsoft.com/office/powerpoint/2010/main" val="39170145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670B7-04A5-4E2A-93CE-7BF6E87F1BEE}"/>
              </a:ext>
            </a:extLst>
          </p:cNvPr>
          <p:cNvSpPr>
            <a:spLocks noGrp="1"/>
          </p:cNvSpPr>
          <p:nvPr>
            <p:ph type="title"/>
          </p:nvPr>
        </p:nvSpPr>
        <p:spPr/>
        <p:txBody>
          <a:bodyPr/>
          <a:lstStyle/>
          <a:p>
            <a:pPr algn="r"/>
            <a:r>
              <a:rPr lang="en-US" sz="2800" dirty="0">
                <a:solidFill>
                  <a:schemeClr val="accent3"/>
                </a:solidFill>
                <a:latin typeface="Consolas" panose="020B0609020204030204" pitchFamily="49" charset="0"/>
              </a:rPr>
              <a:t>_Session 03 / _Lenses</a:t>
            </a:r>
          </a:p>
        </p:txBody>
      </p:sp>
      <p:pic>
        <p:nvPicPr>
          <p:cNvPr id="8" name="Picture Placeholder 7">
            <a:extLst>
              <a:ext uri="{FF2B5EF4-FFF2-40B4-BE49-F238E27FC236}">
                <a16:creationId xmlns:a16="http://schemas.microsoft.com/office/drawing/2014/main" id="{128AF205-A7FC-43AD-B52A-2BE7307E227D}"/>
              </a:ext>
            </a:extLst>
          </p:cNvPr>
          <p:cNvPicPr>
            <a:picLocks noGrp="1" noChangeAspect="1"/>
          </p:cNvPicPr>
          <p:nvPr>
            <p:ph type="pic" sz="quarter" idx="11"/>
          </p:nvPr>
        </p:nvPicPr>
        <p:blipFill>
          <a:blip r:embed="rId3" cstate="print">
            <a:extLst>
              <a:ext uri="{28A0092B-C50C-407E-A947-70E740481C1C}">
                <a14:useLocalDpi xmlns:a14="http://schemas.microsoft.com/office/drawing/2010/main" val="0"/>
              </a:ext>
            </a:extLst>
          </a:blip>
          <a:srcRect l="22512" r="22512"/>
          <a:stretch>
            <a:fillRect/>
          </a:stretch>
        </p:blipFill>
        <p:spPr/>
      </p:pic>
      <p:pic>
        <p:nvPicPr>
          <p:cNvPr id="6" name="Imagen 5">
            <a:extLst>
              <a:ext uri="{FF2B5EF4-FFF2-40B4-BE49-F238E27FC236}">
                <a16:creationId xmlns:a16="http://schemas.microsoft.com/office/drawing/2014/main" id="{2366C710-3225-47E2-9A40-D093CFE2BDD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82888" y="1603550"/>
            <a:ext cx="5027612" cy="4721050"/>
          </a:xfrm>
          <a:prstGeom prst="rect">
            <a:avLst/>
          </a:prstGeom>
        </p:spPr>
      </p:pic>
    </p:spTree>
    <p:extLst>
      <p:ext uri="{BB962C8B-B14F-4D97-AF65-F5344CB8AC3E}">
        <p14:creationId xmlns:p14="http://schemas.microsoft.com/office/powerpoint/2010/main" val="42732791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670B7-04A5-4E2A-93CE-7BF6E87F1BEE}"/>
              </a:ext>
            </a:extLst>
          </p:cNvPr>
          <p:cNvSpPr>
            <a:spLocks noGrp="1"/>
          </p:cNvSpPr>
          <p:nvPr>
            <p:ph type="title"/>
          </p:nvPr>
        </p:nvSpPr>
        <p:spPr/>
        <p:txBody>
          <a:bodyPr/>
          <a:lstStyle/>
          <a:p>
            <a:pPr algn="r"/>
            <a:r>
              <a:rPr lang="en-US" sz="2800" dirty="0">
                <a:solidFill>
                  <a:schemeClr val="accent3"/>
                </a:solidFill>
                <a:latin typeface="Consolas" panose="020B0609020204030204" pitchFamily="49" charset="0"/>
              </a:rPr>
              <a:t>_Session 03 / _Transducers</a:t>
            </a:r>
          </a:p>
        </p:txBody>
      </p:sp>
      <p:pic>
        <p:nvPicPr>
          <p:cNvPr id="8" name="Picture Placeholder 7">
            <a:extLst>
              <a:ext uri="{FF2B5EF4-FFF2-40B4-BE49-F238E27FC236}">
                <a16:creationId xmlns:a16="http://schemas.microsoft.com/office/drawing/2014/main" id="{128AF205-A7FC-43AD-B52A-2BE7307E227D}"/>
              </a:ext>
            </a:extLst>
          </p:cNvPr>
          <p:cNvPicPr>
            <a:picLocks noGrp="1" noChangeAspect="1"/>
          </p:cNvPicPr>
          <p:nvPr>
            <p:ph type="pic" sz="quarter" idx="11"/>
          </p:nvPr>
        </p:nvPicPr>
        <p:blipFill>
          <a:blip r:embed="rId3" cstate="print">
            <a:extLst>
              <a:ext uri="{28A0092B-C50C-407E-A947-70E740481C1C}">
                <a14:useLocalDpi xmlns:a14="http://schemas.microsoft.com/office/drawing/2010/main" val="0"/>
              </a:ext>
            </a:extLst>
          </a:blip>
          <a:srcRect l="22512" r="22512"/>
          <a:stretch>
            <a:fillRect/>
          </a:stretch>
        </p:blipFill>
        <p:spPr/>
      </p:pic>
      <p:sp>
        <p:nvSpPr>
          <p:cNvPr id="21" name="Content Placeholder 2">
            <a:extLst>
              <a:ext uri="{FF2B5EF4-FFF2-40B4-BE49-F238E27FC236}">
                <a16:creationId xmlns:a16="http://schemas.microsoft.com/office/drawing/2014/main" id="{22C763ED-1714-4F10-8DE1-7AD46AE27C03}"/>
              </a:ext>
            </a:extLst>
          </p:cNvPr>
          <p:cNvSpPr>
            <a:spLocks noGrp="1"/>
          </p:cNvSpPr>
          <p:nvPr>
            <p:ph idx="1"/>
          </p:nvPr>
        </p:nvSpPr>
        <p:spPr>
          <a:xfrm>
            <a:off x="2674474" y="2029902"/>
            <a:ext cx="8268475" cy="3969115"/>
          </a:xfrm>
        </p:spPr>
        <p:txBody>
          <a:bodyPr/>
          <a:lstStyle/>
          <a:p>
            <a:pPr algn="just"/>
            <a:endParaRPr lang="en-GB" sz="1400" dirty="0"/>
          </a:p>
          <a:p>
            <a:r>
              <a:rPr lang="en-US" sz="1800" dirty="0"/>
              <a:t>Composable higher-order reducer.</a:t>
            </a:r>
          </a:p>
          <a:p>
            <a:r>
              <a:rPr lang="en-GB" sz="1800" dirty="0"/>
              <a:t>Composable using simple function composition</a:t>
            </a:r>
          </a:p>
          <a:p>
            <a:r>
              <a:rPr lang="en-GB" sz="1800" dirty="0"/>
              <a:t>Efficient for large collections or infinite streams: Only enumerates over the elements once, regardless of the number of operations in the pipeline</a:t>
            </a:r>
          </a:p>
          <a:p>
            <a:r>
              <a:rPr lang="en-GB" sz="1800" dirty="0"/>
              <a:t>Able to transduce over any enumerable source (e.g., arrays, trees, streams, graphs, etc…)</a:t>
            </a:r>
          </a:p>
          <a:p>
            <a:r>
              <a:rPr lang="en-GB" sz="1800" dirty="0"/>
              <a:t>Usable for either lazy or eager evaluation with no changes to the transducer pipeline.</a:t>
            </a:r>
            <a:endParaRPr lang="en-US" sz="1800" dirty="0"/>
          </a:p>
        </p:txBody>
      </p:sp>
    </p:spTree>
    <p:extLst>
      <p:ext uri="{BB962C8B-B14F-4D97-AF65-F5344CB8AC3E}">
        <p14:creationId xmlns:p14="http://schemas.microsoft.com/office/powerpoint/2010/main" val="32932230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670B7-04A5-4E2A-93CE-7BF6E87F1BEE}"/>
              </a:ext>
            </a:extLst>
          </p:cNvPr>
          <p:cNvSpPr>
            <a:spLocks noGrp="1"/>
          </p:cNvSpPr>
          <p:nvPr>
            <p:ph type="title"/>
          </p:nvPr>
        </p:nvSpPr>
        <p:spPr/>
        <p:txBody>
          <a:bodyPr/>
          <a:lstStyle/>
          <a:p>
            <a:pPr algn="r"/>
            <a:r>
              <a:rPr lang="en-US" sz="2800" dirty="0">
                <a:solidFill>
                  <a:schemeClr val="accent3"/>
                </a:solidFill>
                <a:latin typeface="Consolas" panose="020B0609020204030204" pitchFamily="49" charset="0"/>
              </a:rPr>
              <a:t>_Session 03 / _Monoids, semigroups and others</a:t>
            </a:r>
          </a:p>
        </p:txBody>
      </p:sp>
      <p:pic>
        <p:nvPicPr>
          <p:cNvPr id="8" name="Picture Placeholder 7">
            <a:extLst>
              <a:ext uri="{FF2B5EF4-FFF2-40B4-BE49-F238E27FC236}">
                <a16:creationId xmlns:a16="http://schemas.microsoft.com/office/drawing/2014/main" id="{128AF205-A7FC-43AD-B52A-2BE7307E227D}"/>
              </a:ext>
            </a:extLst>
          </p:cNvPr>
          <p:cNvPicPr>
            <a:picLocks noGrp="1" noChangeAspect="1"/>
          </p:cNvPicPr>
          <p:nvPr>
            <p:ph type="pic" sz="quarter" idx="11"/>
          </p:nvPr>
        </p:nvPicPr>
        <p:blipFill>
          <a:blip r:embed="rId3" cstate="print">
            <a:extLst>
              <a:ext uri="{28A0092B-C50C-407E-A947-70E740481C1C}">
                <a14:useLocalDpi xmlns:a14="http://schemas.microsoft.com/office/drawing/2010/main" val="0"/>
              </a:ext>
            </a:extLst>
          </a:blip>
          <a:srcRect l="22512" r="22512"/>
          <a:stretch>
            <a:fillRect/>
          </a:stretch>
        </p:blipFill>
        <p:spPr/>
      </p:pic>
      <p:sp>
        <p:nvSpPr>
          <p:cNvPr id="21" name="Content Placeholder 2">
            <a:extLst>
              <a:ext uri="{FF2B5EF4-FFF2-40B4-BE49-F238E27FC236}">
                <a16:creationId xmlns:a16="http://schemas.microsoft.com/office/drawing/2014/main" id="{22C763ED-1714-4F10-8DE1-7AD46AE27C03}"/>
              </a:ext>
            </a:extLst>
          </p:cNvPr>
          <p:cNvSpPr>
            <a:spLocks noGrp="1"/>
          </p:cNvSpPr>
          <p:nvPr>
            <p:ph idx="1"/>
          </p:nvPr>
        </p:nvSpPr>
        <p:spPr>
          <a:xfrm>
            <a:off x="2674474" y="2036399"/>
            <a:ext cx="8268475" cy="4479360"/>
          </a:xfrm>
        </p:spPr>
        <p:txBody>
          <a:bodyPr/>
          <a:lstStyle/>
          <a:p>
            <a:pPr algn="just"/>
            <a:endParaRPr lang="en-GB" sz="1400" dirty="0"/>
          </a:p>
          <a:p>
            <a:pPr algn="just"/>
            <a:r>
              <a:rPr lang="en-GB" sz="1800" dirty="0"/>
              <a:t>Monoids form a subset of semigroups.</a:t>
            </a:r>
          </a:p>
          <a:p>
            <a:pPr lvl="1" algn="just"/>
            <a:r>
              <a:rPr lang="en-GB" sz="1400" dirty="0"/>
              <a:t>Associative</a:t>
            </a:r>
          </a:p>
          <a:p>
            <a:pPr lvl="1" algn="just"/>
            <a:r>
              <a:rPr lang="en-GB" sz="1400" dirty="0"/>
              <a:t>Binary operations: addition and multiplication.</a:t>
            </a:r>
          </a:p>
          <a:p>
            <a:pPr lvl="1" algn="just"/>
            <a:r>
              <a:rPr lang="en-GB" sz="1400" dirty="0"/>
              <a:t>With a neutral element.</a:t>
            </a:r>
          </a:p>
          <a:p>
            <a:pPr algn="just"/>
            <a:r>
              <a:rPr lang="en-GB" sz="1800" dirty="0"/>
              <a:t>Semigroups form a subset of magmas.</a:t>
            </a:r>
          </a:p>
          <a:p>
            <a:pPr lvl="1" algn="just"/>
            <a:r>
              <a:rPr lang="en-GB" sz="1400" dirty="0"/>
              <a:t>Associative</a:t>
            </a:r>
          </a:p>
          <a:p>
            <a:pPr lvl="1" algn="just"/>
            <a:r>
              <a:rPr lang="en-GB" sz="1400" dirty="0"/>
              <a:t>Binary operations: addition and multiplication</a:t>
            </a:r>
          </a:p>
          <a:p>
            <a:pPr algn="just"/>
            <a:r>
              <a:rPr lang="en-US" sz="1800" dirty="0"/>
              <a:t>Quasigroups form a subset of magmas</a:t>
            </a:r>
          </a:p>
          <a:p>
            <a:pPr lvl="1" algn="just"/>
            <a:r>
              <a:rPr lang="en-US" sz="1400" dirty="0"/>
              <a:t>Binary operation: subtraction</a:t>
            </a:r>
          </a:p>
          <a:p>
            <a:pPr lvl="1" algn="just"/>
            <a:r>
              <a:rPr lang="en-US" sz="1400" dirty="0"/>
              <a:t>Invertible </a:t>
            </a:r>
          </a:p>
          <a:p>
            <a:pPr algn="just"/>
            <a:r>
              <a:rPr lang="en-US" sz="1800" dirty="0"/>
              <a:t>Magmas</a:t>
            </a:r>
          </a:p>
          <a:p>
            <a:pPr lvl="1" algn="just"/>
            <a:r>
              <a:rPr lang="en-US" sz="1400" dirty="0"/>
              <a:t>Binary operations</a:t>
            </a:r>
          </a:p>
        </p:txBody>
      </p:sp>
      <p:pic>
        <p:nvPicPr>
          <p:cNvPr id="4" name="Imagen 3">
            <a:extLst>
              <a:ext uri="{FF2B5EF4-FFF2-40B4-BE49-F238E27FC236}">
                <a16:creationId xmlns:a16="http://schemas.microsoft.com/office/drawing/2014/main" id="{5940387D-7A29-49CA-B5D8-01CD69A602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13276" y="2771950"/>
            <a:ext cx="3458973" cy="3008258"/>
          </a:xfrm>
          <a:prstGeom prst="rect">
            <a:avLst/>
          </a:prstGeom>
        </p:spPr>
      </p:pic>
    </p:spTree>
    <p:extLst>
      <p:ext uri="{BB962C8B-B14F-4D97-AF65-F5344CB8AC3E}">
        <p14:creationId xmlns:p14="http://schemas.microsoft.com/office/powerpoint/2010/main" val="8116638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670B7-04A5-4E2A-93CE-7BF6E87F1BEE}"/>
              </a:ext>
            </a:extLst>
          </p:cNvPr>
          <p:cNvSpPr>
            <a:spLocks noGrp="1"/>
          </p:cNvSpPr>
          <p:nvPr>
            <p:ph type="title"/>
          </p:nvPr>
        </p:nvSpPr>
        <p:spPr/>
        <p:txBody>
          <a:bodyPr/>
          <a:lstStyle/>
          <a:p>
            <a:pPr algn="r"/>
            <a:r>
              <a:rPr lang="en-US" sz="2800" dirty="0">
                <a:solidFill>
                  <a:schemeClr val="accent3"/>
                </a:solidFill>
                <a:latin typeface="Consolas" panose="020B0609020204030204" pitchFamily="49" charset="0"/>
              </a:rPr>
              <a:t>_Session 01 / _LINKS</a:t>
            </a:r>
          </a:p>
        </p:txBody>
      </p:sp>
      <p:sp>
        <p:nvSpPr>
          <p:cNvPr id="3" name="Content Placeholder 2">
            <a:extLst>
              <a:ext uri="{FF2B5EF4-FFF2-40B4-BE49-F238E27FC236}">
                <a16:creationId xmlns:a16="http://schemas.microsoft.com/office/drawing/2014/main" id="{66DFB3C1-3515-486F-8B07-C719695567C5}"/>
              </a:ext>
            </a:extLst>
          </p:cNvPr>
          <p:cNvSpPr>
            <a:spLocks noGrp="1"/>
          </p:cNvSpPr>
          <p:nvPr>
            <p:ph idx="1"/>
          </p:nvPr>
        </p:nvSpPr>
        <p:spPr>
          <a:xfrm>
            <a:off x="2409357" y="1955030"/>
            <a:ext cx="9082058" cy="4369570"/>
          </a:xfrm>
        </p:spPr>
        <p:txBody>
          <a:bodyPr/>
          <a:lstStyle/>
          <a:p>
            <a:r>
              <a:rPr lang="en-GB" sz="1400" dirty="0">
                <a:hlinkClick r:id="rId3"/>
              </a:rPr>
              <a:t>Why functional programming matters - John Hughes</a:t>
            </a:r>
            <a:endParaRPr lang="en-GB" sz="1400" dirty="0">
              <a:hlinkClick r:id="rId4"/>
            </a:endParaRPr>
          </a:p>
          <a:p>
            <a:r>
              <a:rPr lang="en-GB" sz="1400" dirty="0">
                <a:hlinkClick r:id="rId4"/>
              </a:rPr>
              <a:t>Algebraic structures, fantasy land - tom </a:t>
            </a:r>
            <a:r>
              <a:rPr lang="en-GB" sz="1400" dirty="0" err="1">
                <a:hlinkClick r:id="rId4"/>
              </a:rPr>
              <a:t>harding</a:t>
            </a:r>
            <a:endParaRPr lang="en-GB" sz="1400" dirty="0"/>
          </a:p>
          <a:p>
            <a:r>
              <a:rPr lang="en-GB" sz="1400" dirty="0">
                <a:hlinkClick r:id="rId5"/>
              </a:rPr>
              <a:t>Algebraic structures - jrsinclair.com</a:t>
            </a:r>
            <a:endParaRPr lang="en-US" sz="1400" dirty="0"/>
          </a:p>
          <a:p>
            <a:r>
              <a:rPr lang="en-GB" sz="1400" dirty="0">
                <a:hlinkClick r:id="rId6"/>
              </a:rPr>
              <a:t>Error handling with Either monad - jrsinclair.com</a:t>
            </a:r>
            <a:endParaRPr lang="en-GB" sz="1400" dirty="0"/>
          </a:p>
          <a:p>
            <a:r>
              <a:rPr lang="en-GB" sz="1400" dirty="0">
                <a:hlinkClick r:id="rId7"/>
              </a:rPr>
              <a:t>Composing software - Eric Elliott</a:t>
            </a:r>
            <a:endParaRPr lang="en-GB" sz="1400" dirty="0"/>
          </a:p>
          <a:p>
            <a:r>
              <a:rPr lang="en-GB" sz="1400" dirty="0" err="1">
                <a:hlinkClick r:id="rId8"/>
              </a:rPr>
              <a:t>Yoneda</a:t>
            </a:r>
            <a:r>
              <a:rPr lang="en-GB" sz="1400" dirty="0">
                <a:hlinkClick r:id="rId8"/>
              </a:rPr>
              <a:t> and </a:t>
            </a:r>
            <a:r>
              <a:rPr lang="en-GB" sz="1400" dirty="0" err="1">
                <a:hlinkClick r:id="rId8"/>
              </a:rPr>
              <a:t>Coyoneda</a:t>
            </a:r>
            <a:r>
              <a:rPr lang="en-GB" sz="1400" dirty="0">
                <a:hlinkClick r:id="rId8"/>
              </a:rPr>
              <a:t> in </a:t>
            </a:r>
            <a:r>
              <a:rPr lang="en-GB" sz="1400" dirty="0" err="1">
                <a:hlinkClick r:id="rId8"/>
              </a:rPr>
              <a:t>scala</a:t>
            </a:r>
            <a:endParaRPr lang="en-GB" sz="1400" dirty="0"/>
          </a:p>
          <a:p>
            <a:r>
              <a:rPr lang="en-GB" sz="1400" dirty="0">
                <a:hlinkClick r:id="rId9"/>
              </a:rPr>
              <a:t>Transducers - Eric Elliott</a:t>
            </a:r>
            <a:endParaRPr lang="en-GB" sz="1400" dirty="0"/>
          </a:p>
          <a:p>
            <a:r>
              <a:rPr lang="en-GB" sz="1400" dirty="0">
                <a:hlinkClick r:id="rId10"/>
              </a:rPr>
              <a:t>Monoids, semigroups and friends - Mark Seemann</a:t>
            </a:r>
            <a:endParaRPr lang="en-GB" sz="1400" dirty="0"/>
          </a:p>
          <a:p>
            <a:r>
              <a:rPr lang="en-GB" sz="1400" dirty="0">
                <a:hlinkClick r:id="rId11"/>
              </a:rPr>
              <a:t>From design patterns to category theory - Mark Seemann</a:t>
            </a:r>
            <a:endParaRPr lang="en-US" sz="1400" dirty="0"/>
          </a:p>
        </p:txBody>
      </p:sp>
      <p:pic>
        <p:nvPicPr>
          <p:cNvPr id="8" name="Picture Placeholder 7">
            <a:extLst>
              <a:ext uri="{FF2B5EF4-FFF2-40B4-BE49-F238E27FC236}">
                <a16:creationId xmlns:a16="http://schemas.microsoft.com/office/drawing/2014/main" id="{128AF205-A7FC-43AD-B52A-2BE7307E227D}"/>
              </a:ext>
            </a:extLst>
          </p:cNvPr>
          <p:cNvPicPr>
            <a:picLocks noGrp="1" noChangeAspect="1"/>
          </p:cNvPicPr>
          <p:nvPr>
            <p:ph type="pic" sz="quarter" idx="11"/>
          </p:nvPr>
        </p:nvPicPr>
        <p:blipFill>
          <a:blip r:embed="rId12" cstate="print">
            <a:extLst>
              <a:ext uri="{28A0092B-C50C-407E-A947-70E740481C1C}">
                <a14:useLocalDpi xmlns:a14="http://schemas.microsoft.com/office/drawing/2010/main" val="0"/>
              </a:ext>
            </a:extLst>
          </a:blip>
          <a:srcRect l="22512" r="22512"/>
          <a:stretch>
            <a:fillRect/>
          </a:stretch>
        </p:blipFill>
        <p:spPr/>
      </p:pic>
    </p:spTree>
    <p:extLst>
      <p:ext uri="{BB962C8B-B14F-4D97-AF65-F5344CB8AC3E}">
        <p14:creationId xmlns:p14="http://schemas.microsoft.com/office/powerpoint/2010/main" val="2884567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670B7-04A5-4E2A-93CE-7BF6E87F1BEE}"/>
              </a:ext>
            </a:extLst>
          </p:cNvPr>
          <p:cNvSpPr>
            <a:spLocks noGrp="1"/>
          </p:cNvSpPr>
          <p:nvPr>
            <p:ph type="title"/>
          </p:nvPr>
        </p:nvSpPr>
        <p:spPr/>
        <p:txBody>
          <a:bodyPr/>
          <a:lstStyle/>
          <a:p>
            <a:pPr algn="r"/>
            <a:r>
              <a:rPr lang="en-US" sz="2800" dirty="0">
                <a:solidFill>
                  <a:schemeClr val="accent3"/>
                </a:solidFill>
                <a:latin typeface="Consolas" panose="020B0609020204030204" pitchFamily="49" charset="0"/>
              </a:rPr>
              <a:t>_Session 03 / _Main Principles</a:t>
            </a:r>
          </a:p>
        </p:txBody>
      </p:sp>
      <p:sp>
        <p:nvSpPr>
          <p:cNvPr id="3" name="Content Placeholder 2">
            <a:extLst>
              <a:ext uri="{FF2B5EF4-FFF2-40B4-BE49-F238E27FC236}">
                <a16:creationId xmlns:a16="http://schemas.microsoft.com/office/drawing/2014/main" id="{66DFB3C1-3515-486F-8B07-C719695567C5}"/>
              </a:ext>
            </a:extLst>
          </p:cNvPr>
          <p:cNvSpPr>
            <a:spLocks noGrp="1"/>
          </p:cNvSpPr>
          <p:nvPr>
            <p:ph idx="1"/>
          </p:nvPr>
        </p:nvSpPr>
        <p:spPr>
          <a:xfrm>
            <a:off x="2688329" y="2384322"/>
            <a:ext cx="8268475" cy="2089355"/>
          </a:xfrm>
        </p:spPr>
        <p:txBody>
          <a:bodyPr/>
          <a:lstStyle/>
          <a:p>
            <a:pPr algn="just"/>
            <a:r>
              <a:rPr lang="en-US" sz="1800" dirty="0"/>
              <a:t>Functions are </a:t>
            </a:r>
            <a:r>
              <a:rPr lang="en-US" sz="1800" b="1" dirty="0"/>
              <a:t>pure</a:t>
            </a:r>
            <a:r>
              <a:rPr lang="en-US" sz="1800" dirty="0"/>
              <a:t> and have referential transparency.</a:t>
            </a:r>
            <a:endParaRPr lang="en-US" sz="1400" dirty="0"/>
          </a:p>
          <a:p>
            <a:pPr algn="just"/>
            <a:r>
              <a:rPr lang="en-US" sz="1800" dirty="0"/>
              <a:t>Software is meant to be </a:t>
            </a:r>
            <a:r>
              <a:rPr lang="en-US" sz="1800" b="1" dirty="0"/>
              <a:t>composed</a:t>
            </a:r>
            <a:r>
              <a:rPr lang="en-US" sz="1800" dirty="0"/>
              <a:t>.</a:t>
            </a:r>
          </a:p>
          <a:p>
            <a:r>
              <a:rPr lang="en-US" sz="1800" dirty="0"/>
              <a:t>Functions are first-class and can be higher-order.</a:t>
            </a:r>
          </a:p>
          <a:p>
            <a:r>
              <a:rPr lang="en-US" sz="1800" dirty="0"/>
              <a:t>Variables are </a:t>
            </a:r>
            <a:r>
              <a:rPr lang="en-US" sz="1800" b="1" dirty="0"/>
              <a:t>immutable</a:t>
            </a:r>
            <a:r>
              <a:rPr lang="en-US" sz="1800" dirty="0"/>
              <a:t>.</a:t>
            </a:r>
          </a:p>
          <a:p>
            <a:r>
              <a:rPr lang="en-US" sz="1800" dirty="0"/>
              <a:t>Rely on recursion instead of while or for loops.</a:t>
            </a:r>
          </a:p>
          <a:p>
            <a:endParaRPr lang="en-US" sz="1800" dirty="0"/>
          </a:p>
          <a:p>
            <a:endParaRPr lang="en-US" sz="1800" dirty="0"/>
          </a:p>
        </p:txBody>
      </p:sp>
      <p:pic>
        <p:nvPicPr>
          <p:cNvPr id="8" name="Picture Placeholder 7">
            <a:extLst>
              <a:ext uri="{FF2B5EF4-FFF2-40B4-BE49-F238E27FC236}">
                <a16:creationId xmlns:a16="http://schemas.microsoft.com/office/drawing/2014/main" id="{128AF205-A7FC-43AD-B52A-2BE7307E227D}"/>
              </a:ext>
            </a:extLst>
          </p:cNvPr>
          <p:cNvPicPr>
            <a:picLocks noGrp="1" noChangeAspect="1"/>
          </p:cNvPicPr>
          <p:nvPr>
            <p:ph type="pic" sz="quarter" idx="11"/>
          </p:nvPr>
        </p:nvPicPr>
        <p:blipFill>
          <a:blip r:embed="rId3" cstate="print">
            <a:extLst>
              <a:ext uri="{28A0092B-C50C-407E-A947-70E740481C1C}">
                <a14:useLocalDpi xmlns:a14="http://schemas.microsoft.com/office/drawing/2010/main" val="0"/>
              </a:ext>
            </a:extLst>
          </a:blip>
          <a:srcRect l="22512" r="22512"/>
          <a:stretch>
            <a:fillRect/>
          </a:stretch>
        </p:blipFill>
        <p:spPr/>
      </p:pic>
    </p:spTree>
    <p:extLst>
      <p:ext uri="{BB962C8B-B14F-4D97-AF65-F5344CB8AC3E}">
        <p14:creationId xmlns:p14="http://schemas.microsoft.com/office/powerpoint/2010/main" val="33617605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19359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670B7-04A5-4E2A-93CE-7BF6E87F1BEE}"/>
              </a:ext>
            </a:extLst>
          </p:cNvPr>
          <p:cNvSpPr>
            <a:spLocks noGrp="1"/>
          </p:cNvSpPr>
          <p:nvPr>
            <p:ph type="title"/>
          </p:nvPr>
        </p:nvSpPr>
        <p:spPr/>
        <p:txBody>
          <a:bodyPr/>
          <a:lstStyle/>
          <a:p>
            <a:pPr algn="r"/>
            <a:r>
              <a:rPr lang="en-US" sz="2800" dirty="0">
                <a:solidFill>
                  <a:schemeClr val="accent3"/>
                </a:solidFill>
                <a:latin typeface="Consolas" panose="020B0609020204030204" pitchFamily="49" charset="0"/>
              </a:rPr>
              <a:t>_Session 03 / _Purity</a:t>
            </a:r>
          </a:p>
        </p:txBody>
      </p:sp>
      <p:sp>
        <p:nvSpPr>
          <p:cNvPr id="3" name="Content Placeholder 2">
            <a:extLst>
              <a:ext uri="{FF2B5EF4-FFF2-40B4-BE49-F238E27FC236}">
                <a16:creationId xmlns:a16="http://schemas.microsoft.com/office/drawing/2014/main" id="{66DFB3C1-3515-486F-8B07-C719695567C5}"/>
              </a:ext>
            </a:extLst>
          </p:cNvPr>
          <p:cNvSpPr>
            <a:spLocks noGrp="1"/>
          </p:cNvSpPr>
          <p:nvPr>
            <p:ph idx="1"/>
          </p:nvPr>
        </p:nvSpPr>
        <p:spPr>
          <a:xfrm>
            <a:off x="2688329" y="2371622"/>
            <a:ext cx="8268475" cy="2089355"/>
          </a:xfrm>
        </p:spPr>
        <p:txBody>
          <a:bodyPr/>
          <a:lstStyle/>
          <a:p>
            <a:pPr algn="just"/>
            <a:r>
              <a:rPr lang="en-US" sz="1800" dirty="0"/>
              <a:t>Given the same input, will always return the same output. (Idempotency)</a:t>
            </a:r>
          </a:p>
          <a:p>
            <a:pPr algn="just"/>
            <a:r>
              <a:rPr lang="en-US" sz="1800" dirty="0"/>
              <a:t>Produces no side effects</a:t>
            </a:r>
          </a:p>
          <a:p>
            <a:pPr algn="just"/>
            <a:r>
              <a:rPr lang="en-US" sz="1800" dirty="0"/>
              <a:t>Can deal with side effects by:</a:t>
            </a:r>
          </a:p>
          <a:p>
            <a:pPr lvl="1" algn="just"/>
            <a:r>
              <a:rPr lang="en-US" sz="1400" dirty="0"/>
              <a:t>Dependency injection, not ideal as often used for impure code</a:t>
            </a:r>
          </a:p>
          <a:p>
            <a:pPr lvl="1" algn="just"/>
            <a:r>
              <a:rPr lang="en-US" sz="1400" dirty="0"/>
              <a:t>Lazy functions, existing in C# as Lazy&lt;T&gt;</a:t>
            </a:r>
          </a:p>
          <a:p>
            <a:pPr lvl="1" algn="just"/>
            <a:r>
              <a:rPr lang="en-US" sz="1400" dirty="0"/>
              <a:t>Effect </a:t>
            </a:r>
            <a:r>
              <a:rPr lang="en-US" sz="1400" dirty="0" err="1"/>
              <a:t>functor</a:t>
            </a:r>
            <a:r>
              <a:rPr lang="en-US" sz="1400" dirty="0"/>
              <a:t> (also known as IO)</a:t>
            </a:r>
          </a:p>
          <a:p>
            <a:endParaRPr lang="en-US" sz="1800" dirty="0"/>
          </a:p>
          <a:p>
            <a:endParaRPr lang="en-US" sz="1800" dirty="0"/>
          </a:p>
        </p:txBody>
      </p:sp>
      <p:pic>
        <p:nvPicPr>
          <p:cNvPr id="8" name="Picture Placeholder 7">
            <a:extLst>
              <a:ext uri="{FF2B5EF4-FFF2-40B4-BE49-F238E27FC236}">
                <a16:creationId xmlns:a16="http://schemas.microsoft.com/office/drawing/2014/main" id="{128AF205-A7FC-43AD-B52A-2BE7307E227D}"/>
              </a:ext>
            </a:extLst>
          </p:cNvPr>
          <p:cNvPicPr>
            <a:picLocks noGrp="1" noChangeAspect="1"/>
          </p:cNvPicPr>
          <p:nvPr>
            <p:ph type="pic" sz="quarter" idx="11"/>
          </p:nvPr>
        </p:nvPicPr>
        <p:blipFill>
          <a:blip r:embed="rId3" cstate="print">
            <a:extLst>
              <a:ext uri="{28A0092B-C50C-407E-A947-70E740481C1C}">
                <a14:useLocalDpi xmlns:a14="http://schemas.microsoft.com/office/drawing/2010/main" val="0"/>
              </a:ext>
            </a:extLst>
          </a:blip>
          <a:srcRect l="22512" r="22512"/>
          <a:stretch>
            <a:fillRect/>
          </a:stretch>
        </p:blipFill>
        <p:spPr/>
      </p:pic>
    </p:spTree>
    <p:extLst>
      <p:ext uri="{BB962C8B-B14F-4D97-AF65-F5344CB8AC3E}">
        <p14:creationId xmlns:p14="http://schemas.microsoft.com/office/powerpoint/2010/main" val="810350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F37B5EFA-5859-452A-8C09-9B74D51AE16A}"/>
              </a:ext>
            </a:extLst>
          </p:cNvPr>
          <p:cNvSpPr>
            <a:spLocks noGrp="1"/>
          </p:cNvSpPr>
          <p:nvPr>
            <p:ph idx="1"/>
          </p:nvPr>
        </p:nvSpPr>
        <p:spPr>
          <a:xfrm>
            <a:off x="2688329" y="2348452"/>
            <a:ext cx="8268475" cy="3518948"/>
          </a:xfrm>
        </p:spPr>
        <p:txBody>
          <a:bodyPr/>
          <a:lstStyle/>
          <a:p>
            <a:pPr algn="just"/>
            <a:r>
              <a:rPr lang="en-US" sz="1800" dirty="0"/>
              <a:t>Dependency injection:</a:t>
            </a:r>
            <a:r>
              <a:rPr lang="en-GB" sz="1800" dirty="0"/>
              <a:t> we take any impurities in our code, and shove them into function parameters.</a:t>
            </a:r>
            <a:r>
              <a:rPr lang="en-US" sz="1800" dirty="0"/>
              <a:t> </a:t>
            </a:r>
          </a:p>
          <a:p>
            <a:pPr lvl="1" algn="just"/>
            <a:r>
              <a:rPr lang="en-GB" sz="1400" dirty="0"/>
              <a:t>Disadvantage: The main one is that you end up with lengthy function signatures.</a:t>
            </a:r>
          </a:p>
          <a:p>
            <a:pPr algn="just"/>
            <a:r>
              <a:rPr lang="en-US" sz="1800" dirty="0"/>
              <a:t>Lazy functions: instead of executing the side effect, we return a function that will perform that side effect. </a:t>
            </a:r>
          </a:p>
          <a:p>
            <a:pPr algn="just"/>
            <a:r>
              <a:rPr lang="en-US" sz="1800" dirty="0"/>
              <a:t>Effect </a:t>
            </a:r>
            <a:r>
              <a:rPr lang="en-US" sz="1800" dirty="0" err="1"/>
              <a:t>functor</a:t>
            </a:r>
            <a:r>
              <a:rPr lang="en-US" sz="1800" dirty="0"/>
              <a:t>: is an object where we inject our side effect function and that lets us compose with the eventual return value of that function as if it was executed but delaying the actual side effect until the last moment.</a:t>
            </a:r>
          </a:p>
          <a:p>
            <a:pPr algn="just"/>
            <a:endParaRPr lang="en-US" sz="1400" dirty="0"/>
          </a:p>
          <a:p>
            <a:endParaRPr lang="en-US" sz="1800" dirty="0"/>
          </a:p>
          <a:p>
            <a:endParaRPr lang="en-US" sz="1800" dirty="0"/>
          </a:p>
        </p:txBody>
      </p:sp>
      <p:sp>
        <p:nvSpPr>
          <p:cNvPr id="2" name="Title 1">
            <a:extLst>
              <a:ext uri="{FF2B5EF4-FFF2-40B4-BE49-F238E27FC236}">
                <a16:creationId xmlns:a16="http://schemas.microsoft.com/office/drawing/2014/main" id="{C2C670B7-04A5-4E2A-93CE-7BF6E87F1BEE}"/>
              </a:ext>
            </a:extLst>
          </p:cNvPr>
          <p:cNvSpPr>
            <a:spLocks noGrp="1"/>
          </p:cNvSpPr>
          <p:nvPr>
            <p:ph type="title"/>
          </p:nvPr>
        </p:nvSpPr>
        <p:spPr/>
        <p:txBody>
          <a:bodyPr/>
          <a:lstStyle/>
          <a:p>
            <a:pPr algn="r"/>
            <a:r>
              <a:rPr lang="en-US" sz="2800" dirty="0">
                <a:solidFill>
                  <a:schemeClr val="accent3"/>
                </a:solidFill>
                <a:latin typeface="Consolas" panose="020B0609020204030204" pitchFamily="49" charset="0"/>
              </a:rPr>
              <a:t>_Session 03 / _Purity</a:t>
            </a:r>
          </a:p>
        </p:txBody>
      </p:sp>
      <p:pic>
        <p:nvPicPr>
          <p:cNvPr id="8" name="Picture Placeholder 7">
            <a:extLst>
              <a:ext uri="{FF2B5EF4-FFF2-40B4-BE49-F238E27FC236}">
                <a16:creationId xmlns:a16="http://schemas.microsoft.com/office/drawing/2014/main" id="{128AF205-A7FC-43AD-B52A-2BE7307E227D}"/>
              </a:ext>
            </a:extLst>
          </p:cNvPr>
          <p:cNvPicPr>
            <a:picLocks noGrp="1" noChangeAspect="1"/>
          </p:cNvPicPr>
          <p:nvPr>
            <p:ph type="pic" sz="quarter" idx="11"/>
          </p:nvPr>
        </p:nvPicPr>
        <p:blipFill>
          <a:blip r:embed="rId3" cstate="print">
            <a:extLst>
              <a:ext uri="{28A0092B-C50C-407E-A947-70E740481C1C}">
                <a14:useLocalDpi xmlns:a14="http://schemas.microsoft.com/office/drawing/2010/main" val="0"/>
              </a:ext>
            </a:extLst>
          </a:blip>
          <a:srcRect l="22512" r="22512"/>
          <a:stretch>
            <a:fillRect/>
          </a:stretch>
        </p:blipFill>
        <p:spPr/>
      </p:pic>
    </p:spTree>
    <p:extLst>
      <p:ext uri="{BB962C8B-B14F-4D97-AF65-F5344CB8AC3E}">
        <p14:creationId xmlns:p14="http://schemas.microsoft.com/office/powerpoint/2010/main" val="3762640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F37B5EFA-5859-452A-8C09-9B74D51AE16A}"/>
              </a:ext>
            </a:extLst>
          </p:cNvPr>
          <p:cNvSpPr>
            <a:spLocks noGrp="1"/>
          </p:cNvSpPr>
          <p:nvPr>
            <p:ph idx="1"/>
          </p:nvPr>
        </p:nvSpPr>
        <p:spPr>
          <a:xfrm>
            <a:off x="2688329" y="2361152"/>
            <a:ext cx="8268475" cy="4648200"/>
          </a:xfrm>
        </p:spPr>
        <p:txBody>
          <a:bodyPr/>
          <a:lstStyle/>
          <a:p>
            <a:pPr algn="just"/>
            <a:r>
              <a:rPr lang="en-US" sz="1800" dirty="0"/>
              <a:t>Dependency injection</a:t>
            </a:r>
          </a:p>
          <a:p>
            <a:pPr algn="just"/>
            <a:endParaRPr lang="en-US" sz="1800" dirty="0"/>
          </a:p>
          <a:p>
            <a:pPr algn="just"/>
            <a:endParaRPr lang="en-US" sz="1800" dirty="0"/>
          </a:p>
          <a:p>
            <a:pPr lvl="1" algn="just"/>
            <a:endParaRPr lang="en-US" sz="1400" dirty="0"/>
          </a:p>
          <a:p>
            <a:pPr algn="just"/>
            <a:endParaRPr lang="en-US" sz="1800" dirty="0"/>
          </a:p>
          <a:p>
            <a:pPr algn="just"/>
            <a:r>
              <a:rPr lang="en-US" sz="1800" dirty="0"/>
              <a:t>Lazy functions</a:t>
            </a:r>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endParaRPr lang="en-US" sz="1400" dirty="0"/>
          </a:p>
          <a:p>
            <a:endParaRPr lang="en-US" sz="1800" dirty="0"/>
          </a:p>
          <a:p>
            <a:endParaRPr lang="en-US" sz="1800" dirty="0"/>
          </a:p>
        </p:txBody>
      </p:sp>
      <p:sp>
        <p:nvSpPr>
          <p:cNvPr id="2" name="Title 1">
            <a:extLst>
              <a:ext uri="{FF2B5EF4-FFF2-40B4-BE49-F238E27FC236}">
                <a16:creationId xmlns:a16="http://schemas.microsoft.com/office/drawing/2014/main" id="{C2C670B7-04A5-4E2A-93CE-7BF6E87F1BEE}"/>
              </a:ext>
            </a:extLst>
          </p:cNvPr>
          <p:cNvSpPr>
            <a:spLocks noGrp="1"/>
          </p:cNvSpPr>
          <p:nvPr>
            <p:ph type="title"/>
          </p:nvPr>
        </p:nvSpPr>
        <p:spPr/>
        <p:txBody>
          <a:bodyPr/>
          <a:lstStyle/>
          <a:p>
            <a:pPr algn="r"/>
            <a:r>
              <a:rPr lang="en-US" sz="2800" dirty="0">
                <a:solidFill>
                  <a:schemeClr val="accent3"/>
                </a:solidFill>
                <a:latin typeface="Consolas" panose="020B0609020204030204" pitchFamily="49" charset="0"/>
              </a:rPr>
              <a:t>_Session 03 / _Purity</a:t>
            </a:r>
          </a:p>
        </p:txBody>
      </p:sp>
      <p:pic>
        <p:nvPicPr>
          <p:cNvPr id="8" name="Picture Placeholder 7">
            <a:extLst>
              <a:ext uri="{FF2B5EF4-FFF2-40B4-BE49-F238E27FC236}">
                <a16:creationId xmlns:a16="http://schemas.microsoft.com/office/drawing/2014/main" id="{128AF205-A7FC-43AD-B52A-2BE7307E227D}"/>
              </a:ext>
            </a:extLst>
          </p:cNvPr>
          <p:cNvPicPr>
            <a:picLocks noGrp="1" noChangeAspect="1"/>
          </p:cNvPicPr>
          <p:nvPr>
            <p:ph type="pic" sz="quarter" idx="11"/>
          </p:nvPr>
        </p:nvPicPr>
        <p:blipFill>
          <a:blip r:embed="rId3" cstate="print">
            <a:extLst>
              <a:ext uri="{28A0092B-C50C-407E-A947-70E740481C1C}">
                <a14:useLocalDpi xmlns:a14="http://schemas.microsoft.com/office/drawing/2010/main" val="0"/>
              </a:ext>
            </a:extLst>
          </a:blip>
          <a:srcRect l="22512" r="22512"/>
          <a:stretch>
            <a:fillRect/>
          </a:stretch>
        </p:blipFill>
        <p:spPr/>
      </p:pic>
      <p:pic>
        <p:nvPicPr>
          <p:cNvPr id="6" name="Imagen 5">
            <a:extLst>
              <a:ext uri="{FF2B5EF4-FFF2-40B4-BE49-F238E27FC236}">
                <a16:creationId xmlns:a16="http://schemas.microsoft.com/office/drawing/2014/main" id="{A1A5E29D-69F8-49E7-B76C-AA6AE255563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22659" y="4693666"/>
            <a:ext cx="3419441" cy="1630934"/>
          </a:xfrm>
          <a:prstGeom prst="rect">
            <a:avLst/>
          </a:prstGeom>
        </p:spPr>
      </p:pic>
      <p:pic>
        <p:nvPicPr>
          <p:cNvPr id="15" name="Imagen 14">
            <a:extLst>
              <a:ext uri="{FF2B5EF4-FFF2-40B4-BE49-F238E27FC236}">
                <a16:creationId xmlns:a16="http://schemas.microsoft.com/office/drawing/2014/main" id="{91341FB8-162E-431F-A095-3D53A0419EF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22659" y="2808511"/>
            <a:ext cx="4286244" cy="1333278"/>
          </a:xfrm>
          <a:prstGeom prst="rect">
            <a:avLst/>
          </a:prstGeom>
        </p:spPr>
      </p:pic>
    </p:spTree>
    <p:extLst>
      <p:ext uri="{BB962C8B-B14F-4D97-AF65-F5344CB8AC3E}">
        <p14:creationId xmlns:p14="http://schemas.microsoft.com/office/powerpoint/2010/main" val="864111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F37B5EFA-5859-452A-8C09-9B74D51AE16A}"/>
              </a:ext>
            </a:extLst>
          </p:cNvPr>
          <p:cNvSpPr>
            <a:spLocks noGrp="1"/>
          </p:cNvSpPr>
          <p:nvPr>
            <p:ph idx="1"/>
          </p:nvPr>
        </p:nvSpPr>
        <p:spPr>
          <a:xfrm>
            <a:off x="2688329" y="2362200"/>
            <a:ext cx="8268475" cy="3961352"/>
          </a:xfrm>
        </p:spPr>
        <p:txBody>
          <a:bodyPr/>
          <a:lstStyle/>
          <a:p>
            <a:pPr algn="just"/>
            <a:r>
              <a:rPr lang="en-US" sz="1800" dirty="0"/>
              <a:t>Effect </a:t>
            </a:r>
            <a:r>
              <a:rPr lang="en-US" sz="1800" dirty="0" err="1"/>
              <a:t>functor</a:t>
            </a:r>
            <a:endParaRPr lang="en-US" sz="1800" dirty="0"/>
          </a:p>
          <a:p>
            <a:pPr algn="just"/>
            <a:endParaRPr lang="en-US" sz="1400" dirty="0"/>
          </a:p>
          <a:p>
            <a:endParaRPr lang="en-US" sz="1800" dirty="0"/>
          </a:p>
          <a:p>
            <a:endParaRPr lang="en-US" sz="1800" dirty="0"/>
          </a:p>
        </p:txBody>
      </p:sp>
      <p:sp>
        <p:nvSpPr>
          <p:cNvPr id="2" name="Title 1">
            <a:extLst>
              <a:ext uri="{FF2B5EF4-FFF2-40B4-BE49-F238E27FC236}">
                <a16:creationId xmlns:a16="http://schemas.microsoft.com/office/drawing/2014/main" id="{C2C670B7-04A5-4E2A-93CE-7BF6E87F1BEE}"/>
              </a:ext>
            </a:extLst>
          </p:cNvPr>
          <p:cNvSpPr>
            <a:spLocks noGrp="1"/>
          </p:cNvSpPr>
          <p:nvPr>
            <p:ph type="title"/>
          </p:nvPr>
        </p:nvSpPr>
        <p:spPr/>
        <p:txBody>
          <a:bodyPr/>
          <a:lstStyle/>
          <a:p>
            <a:pPr algn="r"/>
            <a:r>
              <a:rPr lang="en-US" sz="2800" dirty="0">
                <a:solidFill>
                  <a:schemeClr val="accent3"/>
                </a:solidFill>
                <a:latin typeface="Consolas" panose="020B0609020204030204" pitchFamily="49" charset="0"/>
              </a:rPr>
              <a:t>_Session 03 / _Purity</a:t>
            </a:r>
          </a:p>
        </p:txBody>
      </p:sp>
      <p:pic>
        <p:nvPicPr>
          <p:cNvPr id="8" name="Picture Placeholder 7">
            <a:extLst>
              <a:ext uri="{FF2B5EF4-FFF2-40B4-BE49-F238E27FC236}">
                <a16:creationId xmlns:a16="http://schemas.microsoft.com/office/drawing/2014/main" id="{128AF205-A7FC-43AD-B52A-2BE7307E227D}"/>
              </a:ext>
            </a:extLst>
          </p:cNvPr>
          <p:cNvPicPr>
            <a:picLocks noGrp="1" noChangeAspect="1"/>
          </p:cNvPicPr>
          <p:nvPr>
            <p:ph type="pic" sz="quarter" idx="11"/>
          </p:nvPr>
        </p:nvPicPr>
        <p:blipFill>
          <a:blip r:embed="rId3" cstate="print">
            <a:extLst>
              <a:ext uri="{28A0092B-C50C-407E-A947-70E740481C1C}">
                <a14:useLocalDpi xmlns:a14="http://schemas.microsoft.com/office/drawing/2010/main" val="0"/>
              </a:ext>
            </a:extLst>
          </a:blip>
          <a:srcRect l="22512" r="22512"/>
          <a:stretch>
            <a:fillRect/>
          </a:stretch>
        </p:blipFill>
        <p:spPr/>
      </p:pic>
      <p:pic>
        <p:nvPicPr>
          <p:cNvPr id="4" name="Imagen 3">
            <a:extLst>
              <a:ext uri="{FF2B5EF4-FFF2-40B4-BE49-F238E27FC236}">
                <a16:creationId xmlns:a16="http://schemas.microsoft.com/office/drawing/2014/main" id="{9832A985-E525-4864-A665-4E052B7C36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30040" y="2994612"/>
            <a:ext cx="3940690" cy="2955518"/>
          </a:xfrm>
          <a:prstGeom prst="rect">
            <a:avLst/>
          </a:prstGeom>
        </p:spPr>
      </p:pic>
    </p:spTree>
    <p:extLst>
      <p:ext uri="{BB962C8B-B14F-4D97-AF65-F5344CB8AC3E}">
        <p14:creationId xmlns:p14="http://schemas.microsoft.com/office/powerpoint/2010/main" val="3384131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670B7-04A5-4E2A-93CE-7BF6E87F1BEE}"/>
              </a:ext>
            </a:extLst>
          </p:cNvPr>
          <p:cNvSpPr>
            <a:spLocks noGrp="1"/>
          </p:cNvSpPr>
          <p:nvPr>
            <p:ph type="title"/>
          </p:nvPr>
        </p:nvSpPr>
        <p:spPr/>
        <p:txBody>
          <a:bodyPr/>
          <a:lstStyle/>
          <a:p>
            <a:pPr algn="r"/>
            <a:r>
              <a:rPr lang="en-US" sz="2800" dirty="0">
                <a:solidFill>
                  <a:schemeClr val="accent3"/>
                </a:solidFill>
                <a:latin typeface="Consolas" panose="020B0609020204030204" pitchFamily="49" charset="0"/>
              </a:rPr>
              <a:t>_Session 03 / _Composition</a:t>
            </a:r>
          </a:p>
        </p:txBody>
      </p:sp>
      <p:sp>
        <p:nvSpPr>
          <p:cNvPr id="3" name="Content Placeholder 2">
            <a:extLst>
              <a:ext uri="{FF2B5EF4-FFF2-40B4-BE49-F238E27FC236}">
                <a16:creationId xmlns:a16="http://schemas.microsoft.com/office/drawing/2014/main" id="{66DFB3C1-3515-486F-8B07-C719695567C5}"/>
              </a:ext>
            </a:extLst>
          </p:cNvPr>
          <p:cNvSpPr>
            <a:spLocks noGrp="1"/>
          </p:cNvSpPr>
          <p:nvPr>
            <p:ph idx="1"/>
          </p:nvPr>
        </p:nvSpPr>
        <p:spPr>
          <a:xfrm>
            <a:off x="2688329" y="1606900"/>
            <a:ext cx="8268475" cy="4188178"/>
          </a:xfrm>
        </p:spPr>
        <p:txBody>
          <a:bodyPr/>
          <a:lstStyle/>
          <a:p>
            <a:pPr algn="just"/>
            <a:r>
              <a:rPr lang="en-US" sz="1800" dirty="0"/>
              <a:t>Functions must be designed with composition in mind. This means that the output of one function must be the input of the next one. </a:t>
            </a:r>
          </a:p>
          <a:p>
            <a:pPr algn="just"/>
            <a:r>
              <a:rPr lang="en-US" sz="1800" dirty="0"/>
              <a:t>Curry: is a method for transforming one function that is meant to receive more than one parameter into a function receiving one argument that returns a functions receiving one argument and so on:</a:t>
            </a:r>
          </a:p>
          <a:p>
            <a:pPr algn="just"/>
            <a:endParaRPr lang="en-US" sz="1000" dirty="0"/>
          </a:p>
          <a:p>
            <a:pPr marL="0" indent="0">
              <a:buNone/>
            </a:pPr>
            <a:endParaRPr lang="en-US" sz="1800" dirty="0"/>
          </a:p>
          <a:p>
            <a:r>
              <a:rPr lang="en-US" sz="1800" dirty="0"/>
              <a:t>Creating complex object types that group the input parameters is another technique that enforce the composition. (A good practice anyway)</a:t>
            </a:r>
          </a:p>
          <a:p>
            <a:endParaRPr lang="en-US" sz="1800" dirty="0"/>
          </a:p>
        </p:txBody>
      </p:sp>
      <p:pic>
        <p:nvPicPr>
          <p:cNvPr id="8" name="Picture Placeholder 7">
            <a:extLst>
              <a:ext uri="{FF2B5EF4-FFF2-40B4-BE49-F238E27FC236}">
                <a16:creationId xmlns:a16="http://schemas.microsoft.com/office/drawing/2014/main" id="{128AF205-A7FC-43AD-B52A-2BE7307E227D}"/>
              </a:ext>
            </a:extLst>
          </p:cNvPr>
          <p:cNvPicPr>
            <a:picLocks noGrp="1" noChangeAspect="1"/>
          </p:cNvPicPr>
          <p:nvPr>
            <p:ph type="pic" sz="quarter" idx="11"/>
          </p:nvPr>
        </p:nvPicPr>
        <p:blipFill>
          <a:blip r:embed="rId3" cstate="print">
            <a:extLst>
              <a:ext uri="{28A0092B-C50C-407E-A947-70E740481C1C}">
                <a14:useLocalDpi xmlns:a14="http://schemas.microsoft.com/office/drawing/2010/main" val="0"/>
              </a:ext>
            </a:extLst>
          </a:blip>
          <a:srcRect l="22512" r="22512"/>
          <a:stretch>
            <a:fillRect/>
          </a:stretch>
        </p:blipFill>
        <p:spPr/>
      </p:pic>
      <p:pic>
        <p:nvPicPr>
          <p:cNvPr id="6" name="Imagen 5">
            <a:extLst>
              <a:ext uri="{FF2B5EF4-FFF2-40B4-BE49-F238E27FC236}">
                <a16:creationId xmlns:a16="http://schemas.microsoft.com/office/drawing/2014/main" id="{C6378BB4-43BD-4AC2-AEF6-4DE7CD8927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50376" y="3283190"/>
            <a:ext cx="3161624" cy="582404"/>
          </a:xfrm>
          <a:prstGeom prst="rect">
            <a:avLst/>
          </a:prstGeom>
        </p:spPr>
      </p:pic>
      <p:pic>
        <p:nvPicPr>
          <p:cNvPr id="10" name="Imagen 9">
            <a:extLst>
              <a:ext uri="{FF2B5EF4-FFF2-40B4-BE49-F238E27FC236}">
                <a16:creationId xmlns:a16="http://schemas.microsoft.com/office/drawing/2014/main" id="{5EE91756-C7CE-402B-99F2-1C08FA8CBC5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50376" y="4625377"/>
            <a:ext cx="2917514" cy="1754542"/>
          </a:xfrm>
          <a:prstGeom prst="rect">
            <a:avLst/>
          </a:prstGeom>
        </p:spPr>
      </p:pic>
    </p:spTree>
    <p:extLst>
      <p:ext uri="{BB962C8B-B14F-4D97-AF65-F5344CB8AC3E}">
        <p14:creationId xmlns:p14="http://schemas.microsoft.com/office/powerpoint/2010/main" val="4055692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670B7-04A5-4E2A-93CE-7BF6E87F1BEE}"/>
              </a:ext>
            </a:extLst>
          </p:cNvPr>
          <p:cNvSpPr>
            <a:spLocks noGrp="1"/>
          </p:cNvSpPr>
          <p:nvPr>
            <p:ph type="title"/>
          </p:nvPr>
        </p:nvSpPr>
        <p:spPr/>
        <p:txBody>
          <a:bodyPr/>
          <a:lstStyle/>
          <a:p>
            <a:pPr algn="r"/>
            <a:r>
              <a:rPr lang="en-US" sz="2800" dirty="0">
                <a:solidFill>
                  <a:schemeClr val="accent3"/>
                </a:solidFill>
                <a:latin typeface="Consolas" panose="020B0609020204030204" pitchFamily="49" charset="0"/>
              </a:rPr>
              <a:t>_Session 03 / _Composition</a:t>
            </a:r>
          </a:p>
        </p:txBody>
      </p:sp>
      <p:sp>
        <p:nvSpPr>
          <p:cNvPr id="3" name="Content Placeholder 2">
            <a:extLst>
              <a:ext uri="{FF2B5EF4-FFF2-40B4-BE49-F238E27FC236}">
                <a16:creationId xmlns:a16="http://schemas.microsoft.com/office/drawing/2014/main" id="{66DFB3C1-3515-486F-8B07-C719695567C5}"/>
              </a:ext>
            </a:extLst>
          </p:cNvPr>
          <p:cNvSpPr>
            <a:spLocks noGrp="1"/>
          </p:cNvSpPr>
          <p:nvPr>
            <p:ph idx="1"/>
          </p:nvPr>
        </p:nvSpPr>
        <p:spPr>
          <a:xfrm>
            <a:off x="2688329" y="2383004"/>
            <a:ext cx="8268475" cy="4114778"/>
          </a:xfrm>
        </p:spPr>
        <p:txBody>
          <a:bodyPr/>
          <a:lstStyle/>
          <a:p>
            <a:pPr algn="just"/>
            <a:r>
              <a:rPr lang="en-US" sz="1800" dirty="0"/>
              <a:t>Object composition allows the creation of complex data types by inheriting behaviors  and properties of simpler objects.</a:t>
            </a:r>
          </a:p>
          <a:p>
            <a:pPr algn="just"/>
            <a:r>
              <a:rPr lang="en-US" sz="1800" dirty="0"/>
              <a:t>Object composition can be done with class inheritance, but this comes with a lot of problems and there are much better solutions:</a:t>
            </a:r>
          </a:p>
          <a:p>
            <a:pPr lvl="1" algn="just"/>
            <a:r>
              <a:rPr lang="en-GB" sz="1400" dirty="0"/>
              <a:t>The fragile base class problem</a:t>
            </a:r>
          </a:p>
          <a:p>
            <a:pPr lvl="1" algn="just"/>
            <a:r>
              <a:rPr lang="en-GB" sz="1400" dirty="0"/>
              <a:t>The gorilla/banana problem</a:t>
            </a:r>
          </a:p>
          <a:p>
            <a:pPr lvl="1" algn="just"/>
            <a:r>
              <a:rPr lang="en-GB" sz="1400" dirty="0"/>
              <a:t>The duplication by necessity problem</a:t>
            </a:r>
          </a:p>
          <a:p>
            <a:pPr lvl="1" algn="just"/>
            <a:endParaRPr lang="en-US" sz="1400" dirty="0"/>
          </a:p>
        </p:txBody>
      </p:sp>
      <p:pic>
        <p:nvPicPr>
          <p:cNvPr id="8" name="Picture Placeholder 7">
            <a:extLst>
              <a:ext uri="{FF2B5EF4-FFF2-40B4-BE49-F238E27FC236}">
                <a16:creationId xmlns:a16="http://schemas.microsoft.com/office/drawing/2014/main" id="{128AF205-A7FC-43AD-B52A-2BE7307E227D}"/>
              </a:ext>
            </a:extLst>
          </p:cNvPr>
          <p:cNvPicPr>
            <a:picLocks noGrp="1" noChangeAspect="1"/>
          </p:cNvPicPr>
          <p:nvPr>
            <p:ph type="pic" sz="quarter" idx="11"/>
          </p:nvPr>
        </p:nvPicPr>
        <p:blipFill>
          <a:blip r:embed="rId3" cstate="print">
            <a:extLst>
              <a:ext uri="{28A0092B-C50C-407E-A947-70E740481C1C}">
                <a14:useLocalDpi xmlns:a14="http://schemas.microsoft.com/office/drawing/2010/main" val="0"/>
              </a:ext>
            </a:extLst>
          </a:blip>
          <a:srcRect l="22512" r="22512"/>
          <a:stretch>
            <a:fillRect/>
          </a:stretch>
        </p:blipFill>
        <p:spPr/>
      </p:pic>
    </p:spTree>
    <p:extLst>
      <p:ext uri="{BB962C8B-B14F-4D97-AF65-F5344CB8AC3E}">
        <p14:creationId xmlns:p14="http://schemas.microsoft.com/office/powerpoint/2010/main" val="362133298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0"/>
  <p:tag name="MMPROD_UIDATA" val="&lt;database version=&quot;7.0&quot;&gt;&lt;object type=&quot;1&quot; unique_id=&quot;10001&quot;&gt;&lt;object type=&quot;2&quot; unique_id=&quot;23173&quot;&gt;&lt;object type=&quot;3&quot; unique_id=&quot;23174&quot;&gt;&lt;property id=&quot;20148&quot; value=&quot;5&quot;/&gt;&lt;property id=&quot;20300&quot; value=&quot;Slide 1 - &amp;quot;SGS &amp;amp; SOCIAL MEDIA&amp;quot;&quot;/&gt;&lt;property id=&quot;20307&quot; value=&quot;256&quot;/&gt;&lt;/object&gt;&lt;object type=&quot;3&quot; unique_id=&quot;23175&quot;&gt;&lt;property id=&quot;20148&quot; value=&quot;5&quot;/&gt;&lt;property id=&quot;20300&quot; value=&quot;Slide 2 - &amp;quot;WHAT HAs BEEN DONE?&amp;quot;&quot;/&gt;&lt;property id=&quot;20307&quot; value=&quot;265&quot;/&gt;&lt;/object&gt;&lt;object type=&quot;3&quot; unique_id=&quot;23176&quot;&gt;&lt;property id=&quot;20148&quot; value=&quot;5&quot;/&gt;&lt;property id=&quot;20300&quot; value=&quot;Slide 4 - &amp;quot;The sgs social media framework&amp;quot;&quot;/&gt;&lt;property id=&quot;20307&quot; value=&quot;264&quot;/&gt;&lt;/object&gt;&lt;object type=&quot;3&quot; unique_id=&quot;23178&quot;&gt;&lt;property id=&quot;20148&quot; value=&quot;5&quot;/&gt;&lt;property id=&quot;20300&quot; value=&quot;Slide 16 - &amp;quot;LINKEDIN: TO position expertise. &amp;#x0D;&amp;#x0A;Expert Networking and forum&amp;quot;&quot;/&gt;&lt;property id=&quot;20307&quot; value=&quot;259&quot;/&gt;&lt;/object&gt;&lt;object type=&quot;3&quot; unique_id=&quot;23179&quot;&gt;&lt;property id=&quot;20148&quot; value=&quot;5&quot;/&gt;&lt;property id=&quot;20300&quot; value=&quot;Slide 24 - &amp;quot;TWITTER: to allow micro blogging&amp;quot;&quot;/&gt;&lt;property id=&quot;20307&quot; value=&quot;260&quot;/&gt;&lt;/object&gt;&lt;object type=&quot;3&quot; unique_id=&quot;23180&quot;&gt;&lt;property id=&quot;20148&quot; value=&quot;5&quot;/&gt;&lt;property id=&quot;20300&quot; value=&quot;Slide 27 - &amp;quot;WIKIS - WIKIPEDIA&amp;quot;&quot;/&gt;&lt;property id=&quot;20307&quot; value=&quot;261&quot;/&gt;&lt;/object&gt;&lt;object type=&quot;3&quot; unique_id=&quot;23344&quot;&gt;&lt;property id=&quot;20148&quot; value=&quot;5&quot;/&gt;&lt;property id=&quot;20300&quot; value=&quot;Slide 7 - &amp;quot;Our approach to social media&amp;quot;&quot;/&gt;&lt;property id=&quot;20307&quot; value=&quot;266&quot;/&gt;&lt;/object&gt;&lt;object type=&quot;3&quot; unique_id=&quot;23479&quot;&gt;&lt;property id=&quot;20148&quot; value=&quot;5&quot;/&gt;&lt;property id=&quot;20300&quot; value=&quot;Slide 3 - &amp;quot;WHY SOCIAL MEDIA&amp;quot;&quot;/&gt;&lt;property id=&quot;20307&quot; value=&quot;269&quot;/&gt;&lt;/object&gt;&lt;object type=&quot;3&quot; unique_id=&quot;23480&quot;&gt;&lt;property id=&quot;20148&quot; value=&quot;5&quot;/&gt;&lt;property id=&quot;20300&quot; value=&quot;Slide 10 - &amp;quot;World map of social networks&amp;quot;&quot;/&gt;&lt;property id=&quot;20307&quot; value=&quot;280&quot;/&gt;&lt;/object&gt;&lt;object type=&quot;3&quot; unique_id=&quot;23481&quot;&gt;&lt;property id=&quot;20148&quot; value=&quot;5&quot;/&gt;&lt;property id=&quot;20300&quot; value=&quot;Slide 18 - &amp;quot;Promotion of products and services&amp;quot;&quot;/&gt;&lt;property id=&quot;20307&quot; value=&quot;275&quot;/&gt;&lt;/object&gt;&lt;object type=&quot;3&quot; unique_id=&quot;23482&quot;&gt;&lt;property id=&quot;20148&quot; value=&quot;5&quot;/&gt;&lt;property id=&quot;20300&quot; value=&quot;Slide 17&quot;/&gt;&lt;property id=&quot;20307&quot; value=&quot;276&quot;/&gt;&lt;/object&gt;&lt;object type=&quot;3&quot; unique_id=&quot;23484&quot;&gt;&lt;property id=&quot;20148&quot; value=&quot;5&quot;/&gt;&lt;property id=&quot;20300&quot; value=&quot;Slide 21 - &amp;quot;FACEBOOK: TO Network&amp;quot;&quot;/&gt;&lt;property id=&quot;20307&quot; value=&quot;270&quot;/&gt;&lt;/object&gt;&lt;object type=&quot;3&quot; unique_id=&quot;23485&quot;&gt;&lt;property id=&quot;20148&quot; value=&quot;5&quot;/&gt;&lt;property id=&quot;20300&quot; value=&quot;Slide 19&quot;/&gt;&lt;property id=&quot;20307&quot; value=&quot;277&quot;/&gt;&lt;/object&gt;&lt;object type=&quot;3&quot; unique_id=&quot;23486&quot;&gt;&lt;property id=&quot;20148&quot; value=&quot;5&quot;/&gt;&lt;property id=&quot;20300&quot; value=&quot;Slide 25 - &amp;quot;Twitter account example&amp;quot;&quot;/&gt;&lt;property id=&quot;20307&quot; value=&quot;278&quot;/&gt;&lt;/object&gt;&lt;object type=&quot;3&quot; unique_id=&quot;23487&quot;&gt;&lt;property id=&quot;20148&quot; value=&quot;5&quot;/&gt;&lt;property id=&quot;20300&quot; value=&quot;Slide 28 - &amp;quot;WIKIS - WIKIPEDIA&amp;quot;&quot;/&gt;&lt;property id=&quot;20307&quot; value=&quot;273&quot;/&gt;&lt;/object&gt;&lt;object type=&quot;3&quot; unique_id=&quot;23488&quot;&gt;&lt;property id=&quot;20148&quot; value=&quot;5&quot;/&gt;&lt;property id=&quot;20300&quot; value=&quot;Slide 11 - &amp;quot;DEPLOY Social media activity&amp;quot;&quot;/&gt;&lt;property id=&quot;20307&quot; value=&quot;279&quot;/&gt;&lt;/object&gt;&lt;object type=&quot;3&quot; unique_id=&quot;24139&quot;&gt;&lt;property id=&quot;20148&quot; value=&quot;5&quot;/&gt;&lt;property id=&quot;20300&quot; value=&quot;Slide 22 - &amp;quot;SGS CORPORATE FAN PAGE&amp;quot;&quot;/&gt;&lt;property id=&quot;20307&quot; value=&quot;281&quot;/&gt;&lt;/object&gt;&lt;object type=&quot;3&quot; unique_id=&quot;24161&quot;&gt;&lt;property id=&quot;20148&quot; value=&quot;5&quot;/&gt;&lt;property id=&quot;20300&quot; value=&quot;Slide 5 - &amp;quot;Reminder ABOUT OUR SOCIAL MEDIA GUIDELINES&amp;quot;&quot;/&gt;&lt;property id=&quot;20307&quot; value=&quot;285&quot;/&gt;&lt;/object&gt;&lt;object type=&quot;3&quot; unique_id=&quot;24162&quot;&gt;&lt;property id=&quot;20148&quot; value=&quot;5&quot;/&gt;&lt;property id=&quot;20300&quot; value=&quot;Slide 6 - &amp;quot;Becoming a social media spokesperson&amp;quot;&quot;/&gt;&lt;property id=&quot;20307&quot; value=&quot;286&quot;/&gt;&lt;/object&gt;&lt;object type=&quot;3&quot; unique_id=&quot;24163&quot;&gt;&lt;property id=&quot;20148&quot; value=&quot;5&quot;/&gt;&lt;property id=&quot;20300&quot; value=&quot;Slide 13 - &amp;quot;WE WILL INSTALL METRICS&amp;quot;&quot;/&gt;&lt;property id=&quot;20307&quot; value=&quot;282&quot;/&gt;&lt;/object&gt;&lt;object type=&quot;3&quot; unique_id=&quot;24164&quot;&gt;&lt;property id=&quot;20148&quot; value=&quot;5&quot;/&gt;&lt;property id=&quot;20300&quot; value=&quot;Slide 14 - &amp;quot;MESsAGE HIERARCHY&amp;quot;&quot;/&gt;&lt;property id=&quot;20307&quot; value=&quot;284&quot;/&gt;&lt;/object&gt;&lt;object type=&quot;3&quot; unique_id=&quot;24165&quot;&gt;&lt;property id=&quot;20148&quot; value=&quot;5&quot;/&gt;&lt;property id=&quot;20300&quot; value=&quot;Slide 15 - &amp;quot;Our key platforms&amp;quot;&quot;/&gt;&lt;property id=&quot;20307&quot; value=&quot;287&quot;/&gt;&lt;/object&gt;&lt;object type=&quot;3&quot; unique_id=&quot;24166&quot;&gt;&lt;property id=&quot;20148&quot; value=&quot;5&quot;/&gt;&lt;property id=&quot;20300&quot; value=&quot;Slide 34 - &amp;quot;GUIDELINES - WHERE YOU WILL FIND US&amp;quot;&quot;/&gt;&lt;property id=&quot;20307&quot; value=&quot;288&quot;/&gt;&lt;/object&gt;&lt;object type=&quot;3&quot; unique_id=&quot;24569&quot;&gt;&lt;property id=&quot;20148&quot; value=&quot;5&quot;/&gt;&lt;property id=&quot;20300&quot; value=&quot;Slide 8 - &amp;quot;GUIDELINES – &amp;#x0D;&amp;#x0A;IMPORTANCE OF SOCIAL MEDIA 1&amp;quot;&quot;/&gt;&lt;property id=&quot;20307&quot; value=&quot;293&quot;/&gt;&lt;/object&gt;&lt;object type=&quot;3&quot; unique_id=&quot;24570&quot;&gt;&lt;property id=&quot;20148&quot; value=&quot;5&quot;/&gt;&lt;property id=&quot;20300&quot; value=&quot;Slide 9 - &amp;quot;GUIDELINES – &amp;#x0D;&amp;#x0A;IMPORTANCE OF SOCIAL MEDIA 2&amp;quot;&quot;/&gt;&lt;property id=&quot;20307&quot; value=&quot;294&quot;/&gt;&lt;/object&gt;&lt;object type=&quot;3&quot; unique_id=&quot;24571&quot;&gt;&lt;property id=&quot;20148&quot; value=&quot;5&quot;/&gt;&lt;property id=&quot;20300&quot; value=&quot;Slide 20 - &amp;quot;RECOMMENDATIONS&amp;quot;&quot;/&gt;&lt;property id=&quot;20307&quot; value=&quot;296&quot;/&gt;&lt;/object&gt;&lt;object type=&quot;3&quot; unique_id=&quot;24572&quot;&gt;&lt;property id=&quot;20148&quot; value=&quot;5&quot;/&gt;&lt;property id=&quot;20300&quot; value=&quot;Slide 23 - &amp;quot;Recommendations&amp;quot;&quot;/&gt;&lt;property id=&quot;20307&quot; value=&quot;299&quot;/&gt;&lt;/object&gt;&lt;object type=&quot;3&quot; unique_id=&quot;24573&quot;&gt;&lt;property id=&quot;20148&quot; value=&quot;5&quot;/&gt;&lt;property id=&quot;20300&quot; value=&quot;Slide 26 - &amp;quot;Recommendations&amp;quot;&quot;/&gt;&lt;property id=&quot;20307&quot; value=&quot;298&quot;/&gt;&lt;/object&gt;&lt;object type=&quot;3&quot; unique_id=&quot;24574&quot;&gt;&lt;property id=&quot;20148&quot; value=&quot;5&quot;/&gt;&lt;property id=&quot;20300&quot; value=&quot;Slide 29 - &amp;quot;Recommendations&amp;quot;&quot;/&gt;&lt;property id=&quot;20307&quot; value=&quot;297&quot;/&gt;&lt;/object&gt;&lt;object type=&quot;3&quot; unique_id=&quot;24575&quot;&gt;&lt;property id=&quot;20148&quot; value=&quot;5&quot;/&gt;&lt;property id=&quot;20300&quot; value=&quot;Slide 30 - &amp;quot;GUIDELINES - SOCIAL MEDIA TACTICS 1&amp;quot;&quot;/&gt;&lt;property id=&quot;20307&quot; value=&quot;289&quot;/&gt;&lt;/object&gt;&lt;object type=&quot;3&quot; unique_id=&quot;24576&quot;&gt;&lt;property id=&quot;20148&quot; value=&quot;5&quot;/&gt;&lt;property id=&quot;20300&quot; value=&quot;Slide 31 - &amp;quot;GUIDELINES - SOCIAL MEDIA TACTICS 2&amp;quot;&quot;/&gt;&lt;property id=&quot;20307&quot; value=&quot;290&quot;/&gt;&lt;/object&gt;&lt;object type=&quot;3&quot; unique_id=&quot;24577&quot;&gt;&lt;property id=&quot;20148&quot; value=&quot;5&quot;/&gt;&lt;property id=&quot;20300&quot; value=&quot;Slide 12 - &amp;quot;PARTICIPATE TO EXISTING SOCIAL MEDIA ACTIVITIES&amp;quot;&quot;/&gt;&lt;property id=&quot;20307&quot; value=&quot;291&quot;/&gt;&lt;/object&gt;&lt;object type=&quot;3&quot; unique_id=&quot;24578&quot;&gt;&lt;property id=&quot;20148&quot; value=&quot;5&quot;/&gt;&lt;property id=&quot;20300&quot; value=&quot;Slide 32 - &amp;quot;GUIDELINES - TROUBLESHOOTING&amp;quot;&quot;/&gt;&lt;property id=&quot;20307&quot; value=&quot;292&quot;/&gt;&lt;/object&gt;&lt;object type=&quot;3&quot; unique_id=&quot;24579&quot;&gt;&lt;property id=&quot;20148&quot; value=&quot;5&quot;/&gt;&lt;property id=&quot;20300&quot; value=&quot;Slide 33 - &amp;quot;GUIDELINES - TROUBLESHOOTING&amp;quot;&quot;/&gt;&lt;property id=&quot;20307&quot; value=&quot;295&quot;/&gt;&lt;/object&gt;&lt;/object&gt;&lt;object type=&quot;8&quot; unique_id=&quot;23191&quot;&gt;&lt;/object&gt;&lt;/object&gt;&lt;/database&gt;"/>
  <p:tag name="SECTOMILLISECCONVERTED" val="1"/>
</p:tagLst>
</file>

<file path=ppt/theme/theme1.xml><?xml version="1.0" encoding="utf-8"?>
<a:theme xmlns:a="http://schemas.openxmlformats.org/drawingml/2006/main" name="Default Theme">
  <a:themeElements>
    <a:clrScheme name="Benutzerdefiniert 9">
      <a:dk1>
        <a:srgbClr val="000000"/>
      </a:dk1>
      <a:lt1>
        <a:srgbClr val="FFFFFF"/>
      </a:lt1>
      <a:dk2>
        <a:srgbClr val="000000"/>
      </a:dk2>
      <a:lt2>
        <a:srgbClr val="EEECE1"/>
      </a:lt2>
      <a:accent1>
        <a:srgbClr val="363636"/>
      </a:accent1>
      <a:accent2>
        <a:srgbClr val="838383"/>
      </a:accent2>
      <a:accent3>
        <a:srgbClr val="FF6600"/>
      </a:accent3>
      <a:accent4>
        <a:srgbClr val="AAAAAA"/>
      </a:accent4>
      <a:accent5>
        <a:srgbClr val="FAA61A"/>
      </a:accent5>
      <a:accent6>
        <a:srgbClr val="FF0000"/>
      </a:accent6>
      <a:hlink>
        <a:srgbClr val="FF6600"/>
      </a:hlink>
      <a:folHlink>
        <a:srgbClr val="3636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4"/>
        </a:solidFill>
        <a:ln w="9525" cap="flat" cmpd="sng" algn="ctr">
          <a:noFill/>
          <a:prstDash val="solid"/>
          <a:round/>
          <a:headEnd type="none"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2400" b="0" i="0" u="none" strike="noStrike" cap="none" normalizeH="0" baseline="0" dirty="0" smtClean="0">
            <a:ln>
              <a:noFill/>
            </a:ln>
            <a:solidFill>
              <a:schemeClr val="tx1"/>
            </a:solidFill>
            <a:effectLst/>
            <a:latin typeface="+mn-lt"/>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txDef>
      <a:spPr>
        <a:noFill/>
      </a:spPr>
      <a:bodyPr wrap="square" rtlCol="0">
        <a:spAutoFit/>
      </a:bodyPr>
      <a:lstStyle>
        <a:defPPr>
          <a:defRPr dirty="0">
            <a:latin typeface="+mn-lt"/>
          </a:defRPr>
        </a:defPPr>
      </a:lstStyle>
    </a:txDef>
  </a:objectDefaults>
  <a:extraClrSchemeLst>
    <a:extraClrScheme>
      <a:clrScheme name="defaul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GS-Widescreen.potx" id="{9673577E-DB67-4037-9B45-1E18A9B5391B}" vid="{63CE51FA-A3B3-4CD5-A010-A6B67B5C9610}"/>
    </a:ext>
  </a:extLst>
</a:theme>
</file>

<file path=ppt/theme/theme2.xml><?xml version="1.0" encoding="utf-8"?>
<a:theme xmlns:a="http://schemas.openxmlformats.org/drawingml/2006/main" name="1_Confidential">
  <a:themeElements>
    <a:clrScheme name="Avanade FY17">
      <a:dk1>
        <a:srgbClr val="595959"/>
      </a:dk1>
      <a:lt1>
        <a:sysClr val="window" lastClr="FFFFFF"/>
      </a:lt1>
      <a:dk2>
        <a:srgbClr val="FF5800"/>
      </a:dk2>
      <a:lt2>
        <a:srgbClr val="E7E6E6"/>
      </a:lt2>
      <a:accent1>
        <a:srgbClr val="FF5800"/>
      </a:accent1>
      <a:accent2>
        <a:srgbClr val="CE056A"/>
      </a:accent2>
      <a:accent3>
        <a:srgbClr val="C80000"/>
      </a:accent3>
      <a:accent4>
        <a:srgbClr val="FFB414"/>
      </a:accent4>
      <a:accent5>
        <a:srgbClr val="47800A"/>
      </a:accent5>
      <a:accent6>
        <a:srgbClr val="008376"/>
      </a:accent6>
      <a:hlink>
        <a:srgbClr val="FF5800"/>
      </a:hlink>
      <a:folHlink>
        <a:srgbClr val="890078"/>
      </a:folHlink>
    </a:clrScheme>
    <a:fontScheme name="Custom 1">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vanade_Luminous - Ryan Version 4.potx" id="{45C8336A-CCCB-45EF-8A96-38FA0614212C}" vid="{6B2F5E55-5C19-4FF6-B406-3918F5F83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LongProperties xmlns="http://schemas.microsoft.com/office/2006/metadata/long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52903ECEDB2D946889539436F1CD048" ma:contentTypeVersion="9" ma:contentTypeDescription="Create a new document." ma:contentTypeScope="" ma:versionID="597db5f578af210025b687dc8af1c76f">
  <xsd:schema xmlns:xsd="http://www.w3.org/2001/XMLSchema" xmlns:xs="http://www.w3.org/2001/XMLSchema" xmlns:p="http://schemas.microsoft.com/office/2006/metadata/properties" xmlns:ns2="b5910652-476c-47b6-ba1b-7173e0c3ddbc" xmlns:ns3="cbfb6443-fd62-42b5-aaa7-989ad8f8a67c" targetNamespace="http://schemas.microsoft.com/office/2006/metadata/properties" ma:root="true" ma:fieldsID="7b7d74b9d858123f2bd8a1b78a89b928" ns2:_="" ns3:_="">
    <xsd:import namespace="b5910652-476c-47b6-ba1b-7173e0c3ddbc"/>
    <xsd:import namespace="cbfb6443-fd62-42b5-aaa7-989ad8f8a67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OCR" minOccurs="0"/>
                <xsd:element ref="ns2:Replicon_x0020_ID" minOccurs="0"/>
                <xsd:element ref="ns2:IDRef"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5910652-476c-47b6-ba1b-7173e0c3ddb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Replicon_x0020_ID" ma:index="15" nillable="true" ma:displayName="Replicon ID" ma:format="Dropdown" ma:internalName="Replicon_x0020_ID">
      <xsd:simpleType>
        <xsd:restriction base="dms:Text">
          <xsd:maxLength value="255"/>
        </xsd:restriction>
      </xsd:simpleType>
    </xsd:element>
    <xsd:element name="IDRef" ma:index="16" nillable="true" ma:displayName="IDRef" ma:decimals="0" ma:format="Dropdown" ma:internalName="IDRef" ma:percentage="FALS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cbfb6443-fd62-42b5-aaa7-989ad8f8a67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documentManagement>
    <IDRef xmlns="b5910652-476c-47b6-ba1b-7173e0c3ddbc" xsi:nil="true"/>
    <Replicon_x0020_ID xmlns="b5910652-476c-47b6-ba1b-7173e0c3ddbc" xsi:nil="true"/>
  </documentManagement>
</p:properties>
</file>

<file path=customXml/itemProps1.xml><?xml version="1.0" encoding="utf-8"?>
<ds:datastoreItem xmlns:ds="http://schemas.openxmlformats.org/officeDocument/2006/customXml" ds:itemID="{FCC7EE9C-BC43-4697-ABBA-005F745E6E87}">
  <ds:schemaRefs>
    <ds:schemaRef ds:uri="http://schemas.microsoft.com/office/2006/metadata/longProperties"/>
  </ds:schemaRefs>
</ds:datastoreItem>
</file>

<file path=customXml/itemProps2.xml><?xml version="1.0" encoding="utf-8"?>
<ds:datastoreItem xmlns:ds="http://schemas.openxmlformats.org/officeDocument/2006/customXml" ds:itemID="{DD72D2F7-0EEF-4030-8278-1E30964A7E2A}">
  <ds:schemaRefs>
    <ds:schemaRef ds:uri="http://schemas.microsoft.com/sharepoint/v3/contenttype/forms"/>
  </ds:schemaRefs>
</ds:datastoreItem>
</file>

<file path=customXml/itemProps3.xml><?xml version="1.0" encoding="utf-8"?>
<ds:datastoreItem xmlns:ds="http://schemas.openxmlformats.org/officeDocument/2006/customXml" ds:itemID="{36EF1754-780E-46E3-9258-A5DB21D805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5910652-476c-47b6-ba1b-7173e0c3ddbc"/>
    <ds:schemaRef ds:uri="cbfb6443-fd62-42b5-aaa7-989ad8f8a67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92447390-0A7F-44F0-97BC-ABC9D2968F3A}">
  <ds:schemaRefs>
    <ds:schemaRef ds:uri="cbfb6443-fd62-42b5-aaa7-989ad8f8a67c"/>
    <ds:schemaRef ds:uri="http://schemas.microsoft.com/office/2006/documentManagement/types"/>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http://purl.org/dc/terms/"/>
    <ds:schemaRef ds:uri="b5910652-476c-47b6-ba1b-7173e0c3ddbc"/>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blank</Template>
  <TotalTime>15389</TotalTime>
  <Words>2064</Words>
  <Application>Microsoft Office PowerPoint</Application>
  <PresentationFormat>Panorámica</PresentationFormat>
  <Paragraphs>210</Paragraphs>
  <Slides>30</Slides>
  <Notes>27</Notes>
  <HiddenSlides>0</HiddenSlides>
  <MMClips>0</MMClips>
  <ScaleCrop>false</ScaleCrop>
  <HeadingPairs>
    <vt:vector size="6" baseType="variant">
      <vt:variant>
        <vt:lpstr>Fuentes usadas</vt:lpstr>
      </vt:variant>
      <vt:variant>
        <vt:i4>7</vt:i4>
      </vt:variant>
      <vt:variant>
        <vt:lpstr>Tema</vt:lpstr>
      </vt:variant>
      <vt:variant>
        <vt:i4>2</vt:i4>
      </vt:variant>
      <vt:variant>
        <vt:lpstr>Títulos de diapositiva</vt:lpstr>
      </vt:variant>
      <vt:variant>
        <vt:i4>30</vt:i4>
      </vt:variant>
    </vt:vector>
  </HeadingPairs>
  <TitlesOfParts>
    <vt:vector size="39" baseType="lpstr">
      <vt:lpstr>Arial</vt:lpstr>
      <vt:lpstr>Calibri</vt:lpstr>
      <vt:lpstr>Consolas</vt:lpstr>
      <vt:lpstr>Segoe UI</vt:lpstr>
      <vt:lpstr>Segoe UI Light</vt:lpstr>
      <vt:lpstr>Times New Roman</vt:lpstr>
      <vt:lpstr>Wingdings</vt:lpstr>
      <vt:lpstr>Default Theme</vt:lpstr>
      <vt:lpstr>1_Confidential</vt:lpstr>
      <vt:lpstr>Presentación de PowerPoint</vt:lpstr>
      <vt:lpstr>_Session 03 / _INTRODUCTION</vt:lpstr>
      <vt:lpstr>_Session 03 / _Main Principles</vt:lpstr>
      <vt:lpstr>_Session 03 / _Purity</vt:lpstr>
      <vt:lpstr>_Session 03 / _Purity</vt:lpstr>
      <vt:lpstr>_Session 03 / _Purity</vt:lpstr>
      <vt:lpstr>_Session 03 / _Purity</vt:lpstr>
      <vt:lpstr>_Session 03 / _Composition</vt:lpstr>
      <vt:lpstr>_Session 03 / _Composition</vt:lpstr>
      <vt:lpstr>_Session 03 / _Composition</vt:lpstr>
      <vt:lpstr>_Session 03 / _Composition</vt:lpstr>
      <vt:lpstr>_Session 03 / _Composition</vt:lpstr>
      <vt:lpstr>_Session 03 / _Composition</vt:lpstr>
      <vt:lpstr>_Session 03 / _HOF</vt:lpstr>
      <vt:lpstr>Presentación de PowerPoint</vt:lpstr>
      <vt:lpstr>_Session 03 / _advanced Topics</vt:lpstr>
      <vt:lpstr>_Session 03 / _Algebraic Structures</vt:lpstr>
      <vt:lpstr>_Session 03 / _Functor</vt:lpstr>
      <vt:lpstr>_Session 03 / _Functor</vt:lpstr>
      <vt:lpstr>_Session 03 / _Monad</vt:lpstr>
      <vt:lpstr>_Session 03 / _Monad</vt:lpstr>
      <vt:lpstr>_Session 03 / _Monad</vt:lpstr>
      <vt:lpstr>_Session 03 / _Yoneda y Coyoneda</vt:lpstr>
      <vt:lpstr>_Session 03 / _Yoneda y Coyoneda</vt:lpstr>
      <vt:lpstr>_Session 03 / _Lenses</vt:lpstr>
      <vt:lpstr>_Session 03 / _Lenses</vt:lpstr>
      <vt:lpstr>_Session 03 / _Transducers</vt:lpstr>
      <vt:lpstr>_Session 03 / _Monoids, semigroups and others</vt:lpstr>
      <vt:lpstr>_Session 01 / _LINKS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Internal Training Calendar Proposal</dc:title>
  <dc:subject>SWA CoE Training</dc:subject>
  <dc:creator>Antonio Elena</dc:creator>
  <cp:keywords>SWA CoE; CoE; Development; Training; application development; Azure, Cloud, Enterprise, Network, OMS, VM, SaaS, PaaS, IaaS, Software, Platform, Infrastructure</cp:keywords>
  <cp:lastModifiedBy>Ext.Juan Pablo Cruz Maseda</cp:lastModifiedBy>
  <cp:revision>72</cp:revision>
  <cp:lastPrinted>2018-06-19T08:18:16Z</cp:lastPrinted>
  <dcterms:created xsi:type="dcterms:W3CDTF">2018-11-15T22:16:21Z</dcterms:created>
  <dcterms:modified xsi:type="dcterms:W3CDTF">2020-06-08T16:53:28Z</dcterms:modified>
  <cp:category>Training</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 Validity Period">
    <vt:lpwstr>6</vt:lpwstr>
  </property>
  <property fmtid="{D5CDD505-2E9C-101B-9397-08002B2CF9AE}" pid="3" name="Revision Reponsible">
    <vt:lpwstr>59</vt:lpwstr>
  </property>
  <property fmtid="{D5CDD505-2E9C-101B-9397-08002B2CF9AE}" pid="4" name="Audience1">
    <vt:lpwstr>All SGS</vt:lpwstr>
  </property>
  <property fmtid="{D5CDD505-2E9C-101B-9397-08002B2CF9AE}" pid="5" name="Document Source">
    <vt:lpwstr/>
  </property>
  <property fmtid="{D5CDD505-2E9C-101B-9397-08002B2CF9AE}" pid="6" name="_DCDateCreated">
    <vt:lpwstr>2012-05-01T00:00:00Z</vt:lpwstr>
  </property>
  <property fmtid="{D5CDD505-2E9C-101B-9397-08002B2CF9AE}" pid="7" name="Document Status">
    <vt:lpwstr>Active</vt:lpwstr>
  </property>
  <property fmtid="{D5CDD505-2E9C-101B-9397-08002B2CF9AE}" pid="8" name="Template Type">
    <vt:lpwstr/>
  </property>
  <property fmtid="{D5CDD505-2E9C-101B-9397-08002B2CF9AE}" pid="9" name="Paper Format">
    <vt:lpwstr/>
  </property>
  <property fmtid="{D5CDD505-2E9C-101B-9397-08002B2CF9AE}" pid="10" name="ContentTypeId">
    <vt:lpwstr>0x010100852903ECEDB2D946889539436F1CD048</vt:lpwstr>
  </property>
  <property fmtid="{D5CDD505-2E9C-101B-9397-08002B2CF9AE}" pid="11" name="ContentType">
    <vt:lpwstr>Document</vt:lpwstr>
  </property>
  <property fmtid="{D5CDD505-2E9C-101B-9397-08002B2CF9AE}" pid="12" name="Revision Date">
    <vt:lpwstr>2012-05-01T00:00:00Z</vt:lpwstr>
  </property>
  <property fmtid="{D5CDD505-2E9C-101B-9397-08002B2CF9AE}" pid="13" name="Business-Function">
    <vt:lpwstr>Corporate Communications</vt:lpwstr>
  </property>
  <property fmtid="{D5CDD505-2E9C-101B-9397-08002B2CF9AE}" pid="14" name="display_urn:schemas-microsoft-com:office:office#Revision_x0020_Reponsible">
    <vt:lpwstr>Francoise Rein</vt:lpwstr>
  </property>
  <property fmtid="{D5CDD505-2E9C-101B-9397-08002B2CF9AE}" pid="15" name="Type of use - Sensitivity">
    <vt:lpwstr>Internal use</vt:lpwstr>
  </property>
  <property fmtid="{D5CDD505-2E9C-101B-9397-08002B2CF9AE}" pid="16" name="Use">
    <vt:lpwstr>1. Stationnery</vt:lpwstr>
  </property>
  <property fmtid="{D5CDD505-2E9C-101B-9397-08002B2CF9AE}" pid="17" name="Type of Publication">
    <vt:lpwstr>Presentations</vt:lpwstr>
  </property>
  <property fmtid="{D5CDD505-2E9C-101B-9397-08002B2CF9AE}" pid="18" name="Language">
    <vt:lpwstr>English</vt:lpwstr>
  </property>
  <property fmtid="{D5CDD505-2E9C-101B-9397-08002B2CF9AE}" pid="19" name="Country">
    <vt:lpwstr>*Global</vt:lpwstr>
  </property>
</Properties>
</file>