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29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4" r:id="rId3"/>
    <p:sldId id="306" r:id="rId4"/>
    <p:sldId id="307" r:id="rId5"/>
    <p:sldId id="259" r:id="rId6"/>
    <p:sldId id="309" r:id="rId7"/>
    <p:sldId id="310" r:id="rId8"/>
    <p:sldId id="311" r:id="rId9"/>
    <p:sldId id="312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8" r:id="rId21"/>
    <p:sldId id="357" r:id="rId22"/>
    <p:sldId id="359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8" autoAdjust="0"/>
    <p:restoredTop sz="94660"/>
  </p:normalViewPr>
  <p:slideViewPr>
    <p:cSldViewPr>
      <p:cViewPr varScale="1">
        <p:scale>
          <a:sx n="85" d="100"/>
          <a:sy n="85" d="100"/>
        </p:scale>
        <p:origin x="-90" y="-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3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image" Target="../media/image9.jpeg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image" Target="../media/image9.jpeg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85295-03CF-441F-999C-961D5997EA3D}" type="doc">
      <dgm:prSet loTypeId="urn:microsoft.com/office/officeart/2008/layout/AccentedPicture" loCatId="pictur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1BFC02F1-CC1C-40BA-85E7-803700F6B3E0}">
      <dgm:prSet phldrT="[Texto]" custT="1"/>
      <dgm:spPr/>
      <dgm:t>
        <a:bodyPr/>
        <a:lstStyle/>
        <a:p>
          <a:r>
            <a:rPr lang="es-ES" sz="2800" dirty="0" smtClean="0"/>
            <a:t>Software</a:t>
          </a:r>
          <a:endParaRPr lang="es-ES" sz="2800" dirty="0"/>
        </a:p>
      </dgm:t>
    </dgm:pt>
    <dgm:pt modelId="{91BB83F5-4A04-4C12-A525-F19233BC475B}" type="parTrans" cxnId="{19E82158-6DC4-4DBC-91F9-73B2BF4A9E61}">
      <dgm:prSet/>
      <dgm:spPr/>
      <dgm:t>
        <a:bodyPr/>
        <a:lstStyle/>
        <a:p>
          <a:endParaRPr lang="es-ES"/>
        </a:p>
      </dgm:t>
    </dgm:pt>
    <dgm:pt modelId="{13630E6E-2C9E-4851-B65B-2A84DFEDC235}" type="sibTrans" cxnId="{19E82158-6DC4-4DBC-91F9-73B2BF4A9E61}">
      <dgm:prSet/>
      <dgm:spPr/>
      <dgm:t>
        <a:bodyPr/>
        <a:lstStyle/>
        <a:p>
          <a:endParaRPr lang="es-ES"/>
        </a:p>
      </dgm:t>
    </dgm:pt>
    <dgm:pt modelId="{12605CCB-8393-4969-ADD2-FC1CA6F2A8E3}">
      <dgm:prSet phldrT="[Texto]"/>
      <dgm:spPr/>
      <dgm:t>
        <a:bodyPr/>
        <a:lstStyle/>
        <a:p>
          <a:endParaRPr lang="es-ES" dirty="0"/>
        </a:p>
      </dgm:t>
    </dgm:pt>
    <dgm:pt modelId="{2A98D487-E009-46E9-92B9-DE275BB64F65}" type="parTrans" cxnId="{6C89FC8B-33E1-4233-9731-C8F7FD05BFCD}">
      <dgm:prSet/>
      <dgm:spPr/>
      <dgm:t>
        <a:bodyPr/>
        <a:lstStyle/>
        <a:p>
          <a:endParaRPr lang="es-ES"/>
        </a:p>
      </dgm:t>
    </dgm:pt>
    <dgm:pt modelId="{95235740-8B1D-4FDA-8BB2-41C708D1FB94}" type="sibTrans" cxnId="{6C89FC8B-33E1-4233-9731-C8F7FD05BFCD}">
      <dgm:prSet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671" t="3082" r="-39765" b="3082"/>
          </a:stretch>
        </a:blipFill>
      </dgm:spPr>
      <dgm:t>
        <a:bodyPr/>
        <a:lstStyle/>
        <a:p>
          <a:endParaRPr lang="es-ES"/>
        </a:p>
      </dgm:t>
    </dgm:pt>
    <dgm:pt modelId="{19F2EE31-9746-49E2-AECD-3617D9774E7D}">
      <dgm:prSet phldrT="[Texto]" custT="1"/>
      <dgm:spPr/>
      <dgm:t>
        <a:bodyPr/>
        <a:lstStyle/>
        <a:p>
          <a:r>
            <a:rPr lang="es-ES" sz="2800" dirty="0" smtClean="0"/>
            <a:t>Firmware</a:t>
          </a:r>
          <a:endParaRPr lang="es-ES" sz="2800" dirty="0"/>
        </a:p>
      </dgm:t>
    </dgm:pt>
    <dgm:pt modelId="{84C97B8C-3BF2-4686-8B7D-9652B0897069}" type="parTrans" cxnId="{7124D7AD-8BA3-4A1C-B3FC-5FD1E4203FA0}">
      <dgm:prSet/>
      <dgm:spPr/>
      <dgm:t>
        <a:bodyPr/>
        <a:lstStyle/>
        <a:p>
          <a:endParaRPr lang="es-ES"/>
        </a:p>
      </dgm:t>
    </dgm:pt>
    <dgm:pt modelId="{81B14A3B-54C9-4E0E-84D3-E4EE9B0EF6BA}" type="sibTrans" cxnId="{7124D7AD-8BA3-4A1C-B3FC-5FD1E4203FA0}">
      <dgm:prSet/>
      <dgm:spPr/>
      <dgm:t>
        <a:bodyPr/>
        <a:lstStyle/>
        <a:p>
          <a:endParaRPr lang="es-ES"/>
        </a:p>
      </dgm:t>
    </dgm:pt>
    <dgm:pt modelId="{BFA9A439-A50A-48AD-8154-5B9F7AAC48DA}">
      <dgm:prSet phldrT="[Texto]" custT="1"/>
      <dgm:spPr/>
      <dgm:t>
        <a:bodyPr/>
        <a:lstStyle/>
        <a:p>
          <a:r>
            <a:rPr lang="es-ES" sz="2800" dirty="0" smtClean="0"/>
            <a:t>Hardware</a:t>
          </a:r>
          <a:endParaRPr lang="es-ES" sz="2800" dirty="0"/>
        </a:p>
      </dgm:t>
    </dgm:pt>
    <dgm:pt modelId="{7A3299D7-F04B-4D58-B59A-E60DE068C77B}" type="parTrans" cxnId="{977DDA67-33AF-48E4-83C2-D5163F5D9EAD}">
      <dgm:prSet/>
      <dgm:spPr/>
      <dgm:t>
        <a:bodyPr/>
        <a:lstStyle/>
        <a:p>
          <a:endParaRPr lang="es-ES"/>
        </a:p>
      </dgm:t>
    </dgm:pt>
    <dgm:pt modelId="{4131317A-6036-4C7C-8180-FC3A2160E9AB}" type="sibTrans" cxnId="{977DDA67-33AF-48E4-83C2-D5163F5D9EAD}">
      <dgm:prSet/>
      <dgm:spPr/>
      <dgm:t>
        <a:bodyPr/>
        <a:lstStyle/>
        <a:p>
          <a:endParaRPr lang="es-ES"/>
        </a:p>
      </dgm:t>
    </dgm:pt>
    <dgm:pt modelId="{BB426926-F803-4C04-B2BA-D4929C53BFA4}" type="pres">
      <dgm:prSet presAssocID="{E0785295-03CF-441F-999C-961D5997EA3D}" presName="Name0" presStyleCnt="0">
        <dgm:presLayoutVars>
          <dgm:dir/>
        </dgm:presLayoutVars>
      </dgm:prSet>
      <dgm:spPr/>
      <dgm:t>
        <a:bodyPr/>
        <a:lstStyle/>
        <a:p>
          <a:endParaRPr lang="es-ES"/>
        </a:p>
      </dgm:t>
    </dgm:pt>
    <dgm:pt modelId="{36984513-BFD9-4C2B-B0AE-5BEB2D445B3E}" type="pres">
      <dgm:prSet presAssocID="{95235740-8B1D-4FDA-8BB2-41C708D1FB94}" presName="picture_1" presStyleLbl="bgImgPlace1" presStyleIdx="0" presStyleCnt="1" custLinFactNeighborX="-41548" custLinFactNeighborY="-2908"/>
      <dgm:spPr/>
      <dgm:t>
        <a:bodyPr/>
        <a:lstStyle/>
        <a:p>
          <a:endParaRPr lang="es-ES"/>
        </a:p>
      </dgm:t>
    </dgm:pt>
    <dgm:pt modelId="{939164DC-2849-4B07-9AB9-CAC87BB6CE7E}" type="pres">
      <dgm:prSet presAssocID="{12605CCB-8393-4969-ADD2-FC1CA6F2A8E3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46F67F-5E91-4367-8BB5-75AE710E2A4E}" type="pres">
      <dgm:prSet presAssocID="{E0785295-03CF-441F-999C-961D5997EA3D}" presName="linV" presStyleCnt="0"/>
      <dgm:spPr/>
      <dgm:t>
        <a:bodyPr/>
        <a:lstStyle/>
        <a:p>
          <a:endParaRPr lang="es-ES"/>
        </a:p>
      </dgm:t>
    </dgm:pt>
    <dgm:pt modelId="{0F581425-2322-4426-920F-0D36D9E3DF73}" type="pres">
      <dgm:prSet presAssocID="{1BFC02F1-CC1C-40BA-85E7-803700F6B3E0}" presName="pair" presStyleCnt="0"/>
      <dgm:spPr/>
      <dgm:t>
        <a:bodyPr/>
        <a:lstStyle/>
        <a:p>
          <a:endParaRPr lang="es-ES"/>
        </a:p>
      </dgm:t>
    </dgm:pt>
    <dgm:pt modelId="{E0334879-8A53-4CBA-968F-5B679664E5E9}" type="pres">
      <dgm:prSet presAssocID="{1BFC02F1-CC1C-40BA-85E7-803700F6B3E0}" presName="spaceH" presStyleLbl="node1" presStyleIdx="0" presStyleCnt="0"/>
      <dgm:spPr/>
      <dgm:t>
        <a:bodyPr/>
        <a:lstStyle/>
        <a:p>
          <a:endParaRPr lang="es-ES"/>
        </a:p>
      </dgm:t>
    </dgm:pt>
    <dgm:pt modelId="{5AC6AFF2-741A-49F6-8871-2E78E2F54295}" type="pres">
      <dgm:prSet presAssocID="{1BFC02F1-CC1C-40BA-85E7-803700F6B3E0}" presName="desPictures" presStyleLbl="alignImgPlace1" presStyleIdx="0" presStyleCnt="3" custScaleX="130326" custScaleY="123642" custLinFactNeighborX="-67484"/>
      <dgm:spPr>
        <a:blipFill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A1E265E5-BEFD-44C3-B179-76B7060CC308}" type="pres">
      <dgm:prSet presAssocID="{1BFC02F1-CC1C-40BA-85E7-803700F6B3E0}" presName="desTextWrapper" presStyleCnt="0"/>
      <dgm:spPr/>
      <dgm:t>
        <a:bodyPr/>
        <a:lstStyle/>
        <a:p>
          <a:endParaRPr lang="es-ES"/>
        </a:p>
      </dgm:t>
    </dgm:pt>
    <dgm:pt modelId="{6F780B04-9B82-41F7-A7D7-2D76B84BEA18}" type="pres">
      <dgm:prSet presAssocID="{1BFC02F1-CC1C-40BA-85E7-803700F6B3E0}" presName="desText" presStyleLbl="revTx" presStyleIdx="0" presStyleCnt="3" custLinFactNeighborX="-33643" custLinFactNeighborY="196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373785-8D80-4AE8-A9A5-BDC92904D01E}" type="pres">
      <dgm:prSet presAssocID="{13630E6E-2C9E-4851-B65B-2A84DFEDC235}" presName="spaceV" presStyleCnt="0"/>
      <dgm:spPr/>
      <dgm:t>
        <a:bodyPr/>
        <a:lstStyle/>
        <a:p>
          <a:endParaRPr lang="es-ES"/>
        </a:p>
      </dgm:t>
    </dgm:pt>
    <dgm:pt modelId="{1415E449-1609-4DB0-98B9-0BAAFD05CF9C}" type="pres">
      <dgm:prSet presAssocID="{19F2EE31-9746-49E2-AECD-3617D9774E7D}" presName="pair" presStyleCnt="0"/>
      <dgm:spPr/>
      <dgm:t>
        <a:bodyPr/>
        <a:lstStyle/>
        <a:p>
          <a:endParaRPr lang="es-ES"/>
        </a:p>
      </dgm:t>
    </dgm:pt>
    <dgm:pt modelId="{070DF3BA-61B3-48C6-8FF2-587799DD2C5F}" type="pres">
      <dgm:prSet presAssocID="{19F2EE31-9746-49E2-AECD-3617D9774E7D}" presName="spaceH" presStyleLbl="node1" presStyleIdx="0" presStyleCnt="0"/>
      <dgm:spPr/>
      <dgm:t>
        <a:bodyPr/>
        <a:lstStyle/>
        <a:p>
          <a:endParaRPr lang="es-ES"/>
        </a:p>
      </dgm:t>
    </dgm:pt>
    <dgm:pt modelId="{1AD79710-9E1B-4DEE-87B0-2088D93255C7}" type="pres">
      <dgm:prSet presAssocID="{19F2EE31-9746-49E2-AECD-3617D9774E7D}" presName="desPictures" presStyleLbl="alignImgPlace1" presStyleIdx="1" presStyleCnt="3" custScaleX="130326" custScaleY="123642" custLinFactNeighborX="-67484"/>
      <dgm:spPr>
        <a:blipFill dpi="0" rotWithShape="1">
          <a:blip xmlns:r="http://schemas.openxmlformats.org/officeDocument/2006/relationships" r:embed="rId4"/>
          <a:srcRect/>
          <a:stretch>
            <a:fillRect t="-5405" b="5405"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es-ES"/>
        </a:p>
      </dgm:t>
    </dgm:pt>
    <dgm:pt modelId="{685CBD25-058A-4D89-BCAE-976F3F964FF1}" type="pres">
      <dgm:prSet presAssocID="{19F2EE31-9746-49E2-AECD-3617D9774E7D}" presName="desTextWrapper" presStyleCnt="0"/>
      <dgm:spPr/>
      <dgm:t>
        <a:bodyPr/>
        <a:lstStyle/>
        <a:p>
          <a:endParaRPr lang="es-ES"/>
        </a:p>
      </dgm:t>
    </dgm:pt>
    <dgm:pt modelId="{F93F8392-B0CB-4904-B82A-4AF1A680F8F5}" type="pres">
      <dgm:prSet presAssocID="{19F2EE31-9746-49E2-AECD-3617D9774E7D}" presName="desText" presStyleLbl="revTx" presStyleIdx="1" presStyleCnt="3" custLinFactNeighborX="-33643" custLinFactNeighborY="1167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10F888-28BA-4B67-B0D3-38B9C4A4A587}" type="pres">
      <dgm:prSet presAssocID="{81B14A3B-54C9-4E0E-84D3-E4EE9B0EF6BA}" presName="spaceV" presStyleCnt="0"/>
      <dgm:spPr/>
      <dgm:t>
        <a:bodyPr/>
        <a:lstStyle/>
        <a:p>
          <a:endParaRPr lang="es-ES"/>
        </a:p>
      </dgm:t>
    </dgm:pt>
    <dgm:pt modelId="{08FB42C8-C52A-4469-A077-E8729EA0615A}" type="pres">
      <dgm:prSet presAssocID="{BFA9A439-A50A-48AD-8154-5B9F7AAC48DA}" presName="pair" presStyleCnt="0"/>
      <dgm:spPr/>
      <dgm:t>
        <a:bodyPr/>
        <a:lstStyle/>
        <a:p>
          <a:endParaRPr lang="es-ES"/>
        </a:p>
      </dgm:t>
    </dgm:pt>
    <dgm:pt modelId="{668E1273-1073-4AA6-976C-67CF4D682EAE}" type="pres">
      <dgm:prSet presAssocID="{BFA9A439-A50A-48AD-8154-5B9F7AAC48DA}" presName="spaceH" presStyleLbl="node1" presStyleIdx="0" presStyleCnt="0"/>
      <dgm:spPr/>
      <dgm:t>
        <a:bodyPr/>
        <a:lstStyle/>
        <a:p>
          <a:endParaRPr lang="es-ES"/>
        </a:p>
      </dgm:t>
    </dgm:pt>
    <dgm:pt modelId="{859F995B-B15D-49C9-BBBB-BBDBE40BA496}" type="pres">
      <dgm:prSet presAssocID="{BFA9A439-A50A-48AD-8154-5B9F7AAC48DA}" presName="desPictures" presStyleLbl="alignImgPlace1" presStyleIdx="2" presStyleCnt="3" custScaleX="130326" custScaleY="123642" custLinFactNeighborX="-67484"/>
      <dgm:spPr>
        <a:blipFill>
          <a:blip xmlns:r="http://schemas.openxmlformats.org/officeDocument/2006/relationships"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s-ES"/>
        </a:p>
      </dgm:t>
    </dgm:pt>
    <dgm:pt modelId="{083FB9E4-4C5F-4BE1-81FE-03C96F0CFA64}" type="pres">
      <dgm:prSet presAssocID="{BFA9A439-A50A-48AD-8154-5B9F7AAC48DA}" presName="desTextWrapper" presStyleCnt="0"/>
      <dgm:spPr/>
      <dgm:t>
        <a:bodyPr/>
        <a:lstStyle/>
        <a:p>
          <a:endParaRPr lang="es-ES"/>
        </a:p>
      </dgm:t>
    </dgm:pt>
    <dgm:pt modelId="{01B835DE-9537-4E2E-B9B6-0764309D309A}" type="pres">
      <dgm:prSet presAssocID="{BFA9A439-A50A-48AD-8154-5B9F7AAC48DA}" presName="desText" presStyleLbl="revTx" presStyleIdx="2" presStyleCnt="3" custLinFactNeighborX="-33643" custLinFactNeighborY="1040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52C08C-2A97-47C9-B9FD-EBC2DD75C95C}" type="pres">
      <dgm:prSet presAssocID="{E0785295-03CF-441F-999C-961D5997EA3D}" presName="maxNode" presStyleCnt="0"/>
      <dgm:spPr/>
      <dgm:t>
        <a:bodyPr/>
        <a:lstStyle/>
        <a:p>
          <a:endParaRPr lang="es-ES"/>
        </a:p>
      </dgm:t>
    </dgm:pt>
    <dgm:pt modelId="{2BCA40E1-ECDD-4026-9DBB-51082BCCCA8B}" type="pres">
      <dgm:prSet presAssocID="{E0785295-03CF-441F-999C-961D5997EA3D}" presName="Name33" presStyleCnt="0"/>
      <dgm:spPr/>
      <dgm:t>
        <a:bodyPr/>
        <a:lstStyle/>
        <a:p>
          <a:endParaRPr lang="es-ES"/>
        </a:p>
      </dgm:t>
    </dgm:pt>
  </dgm:ptLst>
  <dgm:cxnLst>
    <dgm:cxn modelId="{977DDA67-33AF-48E4-83C2-D5163F5D9EAD}" srcId="{E0785295-03CF-441F-999C-961D5997EA3D}" destId="{BFA9A439-A50A-48AD-8154-5B9F7AAC48DA}" srcOrd="3" destOrd="0" parTransId="{7A3299D7-F04B-4D58-B59A-E60DE068C77B}" sibTransId="{4131317A-6036-4C7C-8180-FC3A2160E9AB}"/>
    <dgm:cxn modelId="{27E399F0-C4AD-4778-87A9-C624836FDC70}" type="presOf" srcId="{12605CCB-8393-4969-ADD2-FC1CA6F2A8E3}" destId="{939164DC-2849-4B07-9AB9-CAC87BB6CE7E}" srcOrd="0" destOrd="0" presId="urn:microsoft.com/office/officeart/2008/layout/AccentedPicture"/>
    <dgm:cxn modelId="{C1E06FF4-916A-4A8A-A29A-73603503F550}" type="presOf" srcId="{19F2EE31-9746-49E2-AECD-3617D9774E7D}" destId="{F93F8392-B0CB-4904-B82A-4AF1A680F8F5}" srcOrd="0" destOrd="0" presId="urn:microsoft.com/office/officeart/2008/layout/AccentedPicture"/>
    <dgm:cxn modelId="{7124D7AD-8BA3-4A1C-B3FC-5FD1E4203FA0}" srcId="{E0785295-03CF-441F-999C-961D5997EA3D}" destId="{19F2EE31-9746-49E2-AECD-3617D9774E7D}" srcOrd="2" destOrd="0" parTransId="{84C97B8C-3BF2-4686-8B7D-9652B0897069}" sibTransId="{81B14A3B-54C9-4E0E-84D3-E4EE9B0EF6BA}"/>
    <dgm:cxn modelId="{6C89FC8B-33E1-4233-9731-C8F7FD05BFCD}" srcId="{E0785295-03CF-441F-999C-961D5997EA3D}" destId="{12605CCB-8393-4969-ADD2-FC1CA6F2A8E3}" srcOrd="0" destOrd="0" parTransId="{2A98D487-E009-46E9-92B9-DE275BB64F65}" sibTransId="{95235740-8B1D-4FDA-8BB2-41C708D1FB94}"/>
    <dgm:cxn modelId="{19E82158-6DC4-4DBC-91F9-73B2BF4A9E61}" srcId="{E0785295-03CF-441F-999C-961D5997EA3D}" destId="{1BFC02F1-CC1C-40BA-85E7-803700F6B3E0}" srcOrd="1" destOrd="0" parTransId="{91BB83F5-4A04-4C12-A525-F19233BC475B}" sibTransId="{13630E6E-2C9E-4851-B65B-2A84DFEDC235}"/>
    <dgm:cxn modelId="{1DF99580-625B-4581-ABE1-97A35575F623}" type="presOf" srcId="{1BFC02F1-CC1C-40BA-85E7-803700F6B3E0}" destId="{6F780B04-9B82-41F7-A7D7-2D76B84BEA18}" srcOrd="0" destOrd="0" presId="urn:microsoft.com/office/officeart/2008/layout/AccentedPicture"/>
    <dgm:cxn modelId="{D711B98A-58DC-46E2-B699-9FE06848D687}" type="presOf" srcId="{BFA9A439-A50A-48AD-8154-5B9F7AAC48DA}" destId="{01B835DE-9537-4E2E-B9B6-0764309D309A}" srcOrd="0" destOrd="0" presId="urn:microsoft.com/office/officeart/2008/layout/AccentedPicture"/>
    <dgm:cxn modelId="{1FAC0369-2F2D-43E4-85BB-16A120D61935}" type="presOf" srcId="{E0785295-03CF-441F-999C-961D5997EA3D}" destId="{BB426926-F803-4C04-B2BA-D4929C53BFA4}" srcOrd="0" destOrd="0" presId="urn:microsoft.com/office/officeart/2008/layout/AccentedPicture"/>
    <dgm:cxn modelId="{C258BFE6-B9DE-4D26-B1E7-12B4BCDCCDEB}" type="presOf" srcId="{95235740-8B1D-4FDA-8BB2-41C708D1FB94}" destId="{36984513-BFD9-4C2B-B0AE-5BEB2D445B3E}" srcOrd="0" destOrd="0" presId="urn:microsoft.com/office/officeart/2008/layout/AccentedPicture"/>
    <dgm:cxn modelId="{23321532-B064-4A6F-8E0F-4F7D166F7725}" type="presParOf" srcId="{BB426926-F803-4C04-B2BA-D4929C53BFA4}" destId="{36984513-BFD9-4C2B-B0AE-5BEB2D445B3E}" srcOrd="0" destOrd="0" presId="urn:microsoft.com/office/officeart/2008/layout/AccentedPicture"/>
    <dgm:cxn modelId="{F86533BE-6BC1-4FCD-B8BE-293176839B53}" type="presParOf" srcId="{BB426926-F803-4C04-B2BA-D4929C53BFA4}" destId="{939164DC-2849-4B07-9AB9-CAC87BB6CE7E}" srcOrd="1" destOrd="0" presId="urn:microsoft.com/office/officeart/2008/layout/AccentedPicture"/>
    <dgm:cxn modelId="{724AE35E-9E9C-484F-A073-3659960B6B0D}" type="presParOf" srcId="{BB426926-F803-4C04-B2BA-D4929C53BFA4}" destId="{0846F67F-5E91-4367-8BB5-75AE710E2A4E}" srcOrd="2" destOrd="0" presId="urn:microsoft.com/office/officeart/2008/layout/AccentedPicture"/>
    <dgm:cxn modelId="{E5749CE3-FB53-47F6-A722-E2AF719EF039}" type="presParOf" srcId="{0846F67F-5E91-4367-8BB5-75AE710E2A4E}" destId="{0F581425-2322-4426-920F-0D36D9E3DF73}" srcOrd="0" destOrd="0" presId="urn:microsoft.com/office/officeart/2008/layout/AccentedPicture"/>
    <dgm:cxn modelId="{7317351A-C22E-4203-84E3-2B9EE9293D67}" type="presParOf" srcId="{0F581425-2322-4426-920F-0D36D9E3DF73}" destId="{E0334879-8A53-4CBA-968F-5B679664E5E9}" srcOrd="0" destOrd="0" presId="urn:microsoft.com/office/officeart/2008/layout/AccentedPicture"/>
    <dgm:cxn modelId="{81134384-E7B4-4791-8848-68E9B40B24BE}" type="presParOf" srcId="{0F581425-2322-4426-920F-0D36D9E3DF73}" destId="{5AC6AFF2-741A-49F6-8871-2E78E2F54295}" srcOrd="1" destOrd="0" presId="urn:microsoft.com/office/officeart/2008/layout/AccentedPicture"/>
    <dgm:cxn modelId="{237C0A5C-E367-4C31-AF18-9B9FB4752C67}" type="presParOf" srcId="{0F581425-2322-4426-920F-0D36D9E3DF73}" destId="{A1E265E5-BEFD-44C3-B179-76B7060CC308}" srcOrd="2" destOrd="0" presId="urn:microsoft.com/office/officeart/2008/layout/AccentedPicture"/>
    <dgm:cxn modelId="{586D5C91-84E9-431F-BAE6-C5052EF174EE}" type="presParOf" srcId="{A1E265E5-BEFD-44C3-B179-76B7060CC308}" destId="{6F780B04-9B82-41F7-A7D7-2D76B84BEA18}" srcOrd="0" destOrd="0" presId="urn:microsoft.com/office/officeart/2008/layout/AccentedPicture"/>
    <dgm:cxn modelId="{A247B807-8D55-45F5-90D0-02C32819C358}" type="presParOf" srcId="{0846F67F-5E91-4367-8BB5-75AE710E2A4E}" destId="{44373785-8D80-4AE8-A9A5-BDC92904D01E}" srcOrd="1" destOrd="0" presId="urn:microsoft.com/office/officeart/2008/layout/AccentedPicture"/>
    <dgm:cxn modelId="{2935612D-F668-4F2F-BB7E-87B3D28FCA48}" type="presParOf" srcId="{0846F67F-5E91-4367-8BB5-75AE710E2A4E}" destId="{1415E449-1609-4DB0-98B9-0BAAFD05CF9C}" srcOrd="2" destOrd="0" presId="urn:microsoft.com/office/officeart/2008/layout/AccentedPicture"/>
    <dgm:cxn modelId="{AC15C2AC-2EC9-4772-B405-0A328708F143}" type="presParOf" srcId="{1415E449-1609-4DB0-98B9-0BAAFD05CF9C}" destId="{070DF3BA-61B3-48C6-8FF2-587799DD2C5F}" srcOrd="0" destOrd="0" presId="urn:microsoft.com/office/officeart/2008/layout/AccentedPicture"/>
    <dgm:cxn modelId="{DFE36579-7CDF-4050-A740-41B4A3374310}" type="presParOf" srcId="{1415E449-1609-4DB0-98B9-0BAAFD05CF9C}" destId="{1AD79710-9E1B-4DEE-87B0-2088D93255C7}" srcOrd="1" destOrd="0" presId="urn:microsoft.com/office/officeart/2008/layout/AccentedPicture"/>
    <dgm:cxn modelId="{37CAD0A8-B822-4668-8639-9536752B54AC}" type="presParOf" srcId="{1415E449-1609-4DB0-98B9-0BAAFD05CF9C}" destId="{685CBD25-058A-4D89-BCAE-976F3F964FF1}" srcOrd="2" destOrd="0" presId="urn:microsoft.com/office/officeart/2008/layout/AccentedPicture"/>
    <dgm:cxn modelId="{8F850DC8-F2D7-4670-8313-9752F39EA0DB}" type="presParOf" srcId="{685CBD25-058A-4D89-BCAE-976F3F964FF1}" destId="{F93F8392-B0CB-4904-B82A-4AF1A680F8F5}" srcOrd="0" destOrd="0" presId="urn:microsoft.com/office/officeart/2008/layout/AccentedPicture"/>
    <dgm:cxn modelId="{C3B9876D-A689-4217-A2B1-F195D805E898}" type="presParOf" srcId="{0846F67F-5E91-4367-8BB5-75AE710E2A4E}" destId="{F610F888-28BA-4B67-B0D3-38B9C4A4A587}" srcOrd="3" destOrd="0" presId="urn:microsoft.com/office/officeart/2008/layout/AccentedPicture"/>
    <dgm:cxn modelId="{A04175AE-822F-45CB-BB38-CF42B4CB785C}" type="presParOf" srcId="{0846F67F-5E91-4367-8BB5-75AE710E2A4E}" destId="{08FB42C8-C52A-4469-A077-E8729EA0615A}" srcOrd="4" destOrd="0" presId="urn:microsoft.com/office/officeart/2008/layout/AccentedPicture"/>
    <dgm:cxn modelId="{94C35056-EEDD-40EB-B0FF-356727188B7D}" type="presParOf" srcId="{08FB42C8-C52A-4469-A077-E8729EA0615A}" destId="{668E1273-1073-4AA6-976C-67CF4D682EAE}" srcOrd="0" destOrd="0" presId="urn:microsoft.com/office/officeart/2008/layout/AccentedPicture"/>
    <dgm:cxn modelId="{99A79077-856A-46AB-BABF-A275E7B9FA04}" type="presParOf" srcId="{08FB42C8-C52A-4469-A077-E8729EA0615A}" destId="{859F995B-B15D-49C9-BBBB-BBDBE40BA496}" srcOrd="1" destOrd="0" presId="urn:microsoft.com/office/officeart/2008/layout/AccentedPicture"/>
    <dgm:cxn modelId="{E59A8282-2FEC-41FA-A02F-7894EE12D201}" type="presParOf" srcId="{08FB42C8-C52A-4469-A077-E8729EA0615A}" destId="{083FB9E4-4C5F-4BE1-81FE-03C96F0CFA64}" srcOrd="2" destOrd="0" presId="urn:microsoft.com/office/officeart/2008/layout/AccentedPicture"/>
    <dgm:cxn modelId="{30D65063-2D3D-4F03-A649-7F1113F4C567}" type="presParOf" srcId="{083FB9E4-4C5F-4BE1-81FE-03C96F0CFA64}" destId="{01B835DE-9537-4E2E-B9B6-0764309D309A}" srcOrd="0" destOrd="0" presId="urn:microsoft.com/office/officeart/2008/layout/AccentedPicture"/>
    <dgm:cxn modelId="{A63DB639-2E22-40FD-86EC-896C0B26DF9E}" type="presParOf" srcId="{BB426926-F803-4C04-B2BA-D4929C53BFA4}" destId="{B452C08C-2A97-47C9-B9FD-EBC2DD75C95C}" srcOrd="3" destOrd="0" presId="urn:microsoft.com/office/officeart/2008/layout/AccentedPicture"/>
    <dgm:cxn modelId="{EC1F417E-17D8-46D4-98B6-678304F2D97F}" type="presParOf" srcId="{B452C08C-2A97-47C9-B9FD-EBC2DD75C95C}" destId="{2BCA40E1-ECDD-4026-9DBB-51082BCCCA8B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84513-BFD9-4C2B-B0AE-5BEB2D445B3E}">
      <dsp:nvSpPr>
        <dsp:cNvPr id="0" name=""/>
        <dsp:cNvSpPr/>
      </dsp:nvSpPr>
      <dsp:spPr>
        <a:xfrm>
          <a:off x="192131" y="86283"/>
          <a:ext cx="3128158" cy="3989998"/>
        </a:xfrm>
        <a:prstGeom prst="roundRect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671" t="3082" r="-39765" b="3082"/>
          </a:stretch>
        </a:blip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39164DC-2849-4B07-9AB9-CAC87BB6CE7E}">
      <dsp:nvSpPr>
        <dsp:cNvPr id="0" name=""/>
        <dsp:cNvSpPr/>
      </dsp:nvSpPr>
      <dsp:spPr>
        <a:xfrm>
          <a:off x="1616945" y="1638711"/>
          <a:ext cx="2408682" cy="2393998"/>
        </a:xfrm>
        <a:prstGeom prst="rect">
          <a:avLst/>
        </a:prstGeom>
        <a:noFill/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b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500" kern="1200" dirty="0"/>
        </a:p>
      </dsp:txBody>
      <dsp:txXfrm>
        <a:off x="1616945" y="1638711"/>
        <a:ext cx="2408682" cy="2393998"/>
      </dsp:txXfrm>
    </dsp:sp>
    <dsp:sp modelId="{5AC6AFF2-741A-49F6-8871-2E78E2F54295}">
      <dsp:nvSpPr>
        <dsp:cNvPr id="0" name=""/>
        <dsp:cNvSpPr/>
      </dsp:nvSpPr>
      <dsp:spPr>
        <a:xfrm>
          <a:off x="3190972" y="2812"/>
          <a:ext cx="1404001" cy="1331994"/>
        </a:xfrm>
        <a:prstGeom prst="ellipse">
          <a:avLst/>
        </a:prstGeom>
        <a:blipFill rotWithShape="1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F780B04-9B82-41F7-A7D7-2D76B84BEA18}">
      <dsp:nvSpPr>
        <dsp:cNvPr id="0" name=""/>
        <dsp:cNvSpPr/>
      </dsp:nvSpPr>
      <dsp:spPr>
        <a:xfrm>
          <a:off x="4627352" y="341709"/>
          <a:ext cx="1579153" cy="107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35560" rIns="7112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Software</a:t>
          </a:r>
          <a:endParaRPr lang="es-ES" sz="2800" kern="1200" dirty="0"/>
        </a:p>
      </dsp:txBody>
      <dsp:txXfrm>
        <a:off x="4627352" y="341709"/>
        <a:ext cx="1579153" cy="1077299"/>
      </dsp:txXfrm>
    </dsp:sp>
    <dsp:sp modelId="{1AD79710-9E1B-4DEE-87B0-2088D93255C7}">
      <dsp:nvSpPr>
        <dsp:cNvPr id="0" name=""/>
        <dsp:cNvSpPr/>
      </dsp:nvSpPr>
      <dsp:spPr>
        <a:xfrm>
          <a:off x="3190972" y="1528721"/>
          <a:ext cx="1404001" cy="1331994"/>
        </a:xfrm>
        <a:prstGeom prst="ellipse">
          <a:avLst/>
        </a:prstGeom>
        <a:blipFill dpi="0" rotWithShape="1">
          <a:blip xmlns:r="http://schemas.openxmlformats.org/officeDocument/2006/relationships" r:embed="rId4"/>
          <a:srcRect/>
          <a:stretch>
            <a:fillRect t="-5405" b="5405"/>
          </a:stretch>
        </a:blipFill>
        <a:ln>
          <a:solidFill>
            <a:schemeClr val="bg1"/>
          </a:solidFill>
        </a:ln>
        <a:effectLst>
          <a:outerShdw blurRad="50800" dist="41909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93F8392-B0CB-4904-B82A-4AF1A680F8F5}">
      <dsp:nvSpPr>
        <dsp:cNvPr id="0" name=""/>
        <dsp:cNvSpPr/>
      </dsp:nvSpPr>
      <dsp:spPr>
        <a:xfrm>
          <a:off x="4627352" y="1781865"/>
          <a:ext cx="1579153" cy="107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35560" rIns="7112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Firmware</a:t>
          </a:r>
          <a:endParaRPr lang="es-ES" sz="2800" kern="1200" dirty="0"/>
        </a:p>
      </dsp:txBody>
      <dsp:txXfrm>
        <a:off x="4627352" y="1781865"/>
        <a:ext cx="1579153" cy="1077299"/>
      </dsp:txXfrm>
    </dsp:sp>
    <dsp:sp modelId="{859F995B-B15D-49C9-BBBB-BBDBE40BA496}">
      <dsp:nvSpPr>
        <dsp:cNvPr id="0" name=""/>
        <dsp:cNvSpPr/>
      </dsp:nvSpPr>
      <dsp:spPr>
        <a:xfrm>
          <a:off x="3190972" y="3054629"/>
          <a:ext cx="1404001" cy="133199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outerShdw blurRad="50800" dist="41909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1B835DE-9537-4E2E-B9B6-0764309D309A}">
      <dsp:nvSpPr>
        <dsp:cNvPr id="0" name=""/>
        <dsp:cNvSpPr/>
      </dsp:nvSpPr>
      <dsp:spPr>
        <a:xfrm>
          <a:off x="4627352" y="3294038"/>
          <a:ext cx="1579153" cy="107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35560" rIns="7112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Hardware</a:t>
          </a:r>
          <a:endParaRPr lang="es-ES" sz="2800" kern="1200" dirty="0"/>
        </a:p>
      </dsp:txBody>
      <dsp:txXfrm>
        <a:off x="4627352" y="3294038"/>
        <a:ext cx="1579153" cy="1077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3356A-BB5B-49A7-9EFF-B8126B409691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AA6F4-2985-462C-8498-C5582ED8A1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578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0681-F21B-42D9-9D6C-92C5654CFAA9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A3836-2762-4A24-95A5-89F7D81682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25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  <p:sp>
        <p:nvSpPr>
          <p:cNvPr id="931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5BC865-4B24-4DBA-9B0D-55B8DDBD2DC7}" type="slidenum">
              <a:rPr lang="es-ES" altLang="es-ES" smtClean="0"/>
              <a:pPr eaLnBrk="1" hangingPunct="1"/>
              <a:t>2</a:t>
            </a:fld>
            <a:endParaRPr lang="es-ES" alt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  <p:sp>
        <p:nvSpPr>
          <p:cNvPr id="931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5BC865-4B24-4DBA-9B0D-55B8DDBD2DC7}" type="slidenum">
              <a:rPr lang="es-ES" altLang="es-ES" smtClean="0"/>
              <a:pPr eaLnBrk="1" hangingPunct="1"/>
              <a:t>10</a:t>
            </a:fld>
            <a:endParaRPr lang="es-ES" alt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  <p:sp>
        <p:nvSpPr>
          <p:cNvPr id="952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7115D5-C3E8-4F69-A6D9-1A58ED5EE99E}" type="slidenum">
              <a:rPr lang="es-ES" altLang="es-ES" smtClean="0"/>
              <a:pPr eaLnBrk="1" hangingPunct="1"/>
              <a:t>14</a:t>
            </a:fld>
            <a:endParaRPr lang="es-ES" alt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dirty="0" smtClean="0"/>
              <a:t>Haga clic para modificar el estilo de subtítulo del patrón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12DC-C4B0-472E-A788-EC11428C3274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0F45-CEBB-469D-AFD6-DE5EEA43F245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12DC-C4B0-472E-A788-EC11428C3274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0F45-CEBB-469D-AFD6-DE5EEA43F2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12DC-C4B0-472E-A788-EC11428C3274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0F45-CEBB-469D-AFD6-DE5EEA43F2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Autofit/>
          </a:bodyPr>
          <a:lstStyle>
            <a:lvl1pPr algn="r">
              <a:defRPr sz="3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" dirty="0" smtClean="0"/>
              <a:t>Segundo nivel</a:t>
            </a:r>
          </a:p>
          <a:p>
            <a:pPr lvl="2" eaLnBrk="1" latinLnBrk="0" hangingPunct="1"/>
            <a:r>
              <a:rPr lang="es-ES" dirty="0" smtClean="0"/>
              <a:t>Tercer nivel</a:t>
            </a:r>
          </a:p>
          <a:p>
            <a:pPr lvl="3" eaLnBrk="1" latinLnBrk="0" hangingPunct="1"/>
            <a:r>
              <a:rPr lang="es-ES" dirty="0" smtClean="0"/>
              <a:t>Cuarto nivel</a:t>
            </a:r>
          </a:p>
          <a:p>
            <a:pPr lvl="4" eaLnBrk="1" latinLnBrk="0" hangingPunct="1"/>
            <a:r>
              <a:rPr lang="es-ES" dirty="0" smtClean="0"/>
              <a:t>Quinto nivel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12DC-C4B0-472E-A788-EC11428C3274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0F45-CEBB-469D-AFD6-DE5EEA43F2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dirty="0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12DC-C4B0-472E-A788-EC11428C3274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0F45-CEBB-469D-AFD6-DE5EEA43F245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12DC-C4B0-472E-A788-EC11428C3274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0F45-CEBB-469D-AFD6-DE5EEA43F2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12DC-C4B0-472E-A788-EC11428C3274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0F45-CEBB-469D-AFD6-DE5EEA43F2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3600" b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12DC-C4B0-472E-A788-EC11428C3274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0F45-CEBB-469D-AFD6-DE5EEA43F2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12DC-C4B0-472E-A788-EC11428C3274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0F45-CEBB-469D-AFD6-DE5EEA43F2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" dirty="0" smtClean="0"/>
              <a:t>Segundo nivel</a:t>
            </a:r>
          </a:p>
          <a:p>
            <a:pPr lvl="2" eaLnBrk="1" latinLnBrk="0" hangingPunct="1"/>
            <a:r>
              <a:rPr lang="es-ES" dirty="0" smtClean="0"/>
              <a:t>Tercer nivel</a:t>
            </a:r>
          </a:p>
          <a:p>
            <a:pPr lvl="3" eaLnBrk="1" latinLnBrk="0" hangingPunct="1"/>
            <a:r>
              <a:rPr lang="es-ES" dirty="0" smtClean="0"/>
              <a:t>Cuarto nivel</a:t>
            </a:r>
          </a:p>
          <a:p>
            <a:pPr lvl="4" eaLnBrk="1" latinLnBrk="0" hangingPunct="1"/>
            <a:r>
              <a:rPr lang="es-ES" dirty="0" smtClean="0"/>
              <a:t>Quinto nivel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12DC-C4B0-472E-A788-EC11428C3274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0F45-CEBB-469D-AFD6-DE5EEA43F24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12DC-C4B0-472E-A788-EC11428C3274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CB00F45-CEBB-469D-AFD6-DE5EEA43F245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 smtClean="0"/>
              <a:t>Segundo nivel</a:t>
            </a:r>
          </a:p>
          <a:p>
            <a:pPr lvl="2" eaLnBrk="1" latinLnBrk="0" hangingPunct="1"/>
            <a:r>
              <a:rPr kumimoji="0" lang="es-ES" dirty="0" smtClean="0"/>
              <a:t>Tercer nivel</a:t>
            </a:r>
          </a:p>
          <a:p>
            <a:pPr lvl="3" eaLnBrk="1" latinLnBrk="0" hangingPunct="1"/>
            <a:r>
              <a:rPr kumimoji="0" lang="es-ES" dirty="0" smtClean="0"/>
              <a:t>Cuarto nivel</a:t>
            </a:r>
          </a:p>
          <a:p>
            <a:pPr lvl="4" eaLnBrk="1" latinLnBrk="0" hangingPunct="1"/>
            <a:r>
              <a:rPr kumimoji="0" lang="es-ES" dirty="0" smtClean="0"/>
              <a:t>Quinto nivel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6D312DC-C4B0-472E-A788-EC11428C3274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B00F45-CEBB-469D-AFD6-DE5EEA43F245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91" r:id="rId1"/>
    <p:sldLayoutId id="2147485292" r:id="rId2"/>
    <p:sldLayoutId id="2147485293" r:id="rId3"/>
    <p:sldLayoutId id="2147485294" r:id="rId4"/>
    <p:sldLayoutId id="2147485295" r:id="rId5"/>
    <p:sldLayoutId id="2147485296" r:id="rId6"/>
    <p:sldLayoutId id="2147485297" r:id="rId7"/>
    <p:sldLayoutId id="2147485298" r:id="rId8"/>
    <p:sldLayoutId id="2147485299" r:id="rId9"/>
    <p:sldLayoutId id="2147485300" r:id="rId10"/>
    <p:sldLayoutId id="2147485301" r:id="rId11"/>
  </p:sldLayoutIdLst>
  <p:txStyles>
    <p:titleStyle>
      <a:lvl1pPr algn="r" rtl="0" eaLnBrk="1" latinLnBrk="0" hangingPunct="1">
        <a:spcBef>
          <a:spcPct val="0"/>
        </a:spcBef>
        <a:buNone/>
        <a:defRPr kumimoji="0" sz="3600" b="0" kern="1200">
          <a:ln>
            <a:noFill/>
          </a:ln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1800"/>
        </a:spcBef>
        <a:buClr>
          <a:schemeClr val="accent3"/>
        </a:buClr>
        <a:buSzPct val="9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3.wdp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images.google.es/imgres?imgurl=http://www.reactos.org/media/screenshots/2005/ros026_openoffice114_01.jpg&amp;imgrefurl=http://www.reactos.org/en/screenshots.html&amp;h=600&amp;w=800&amp;sz=92&amp;hl=es&amp;start=23&amp;um=1&amp;usg=__7zimCCS4SNjojvUYCQwQNDeqOhQ=&amp;tbnid=yBEJN3O8hGA3-M:&amp;tbnh=107&amp;tbnw=143&amp;prev=/images?q%3Dopenoffice%26start%3D20%26ndsp%3D20%26um%3D1%26hl%3Des%26sa%3D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s-ES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Hardware y Software</a:t>
            </a:r>
            <a:endParaRPr lang="es-ES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8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s-ES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2. El Ordenador</a:t>
            </a:r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mtClean="0"/>
              <a:t>Equipo Físico y Equipo Lógico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5879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Ordenador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ordenador, es la máquina que realiza operaciones aritméticas y lógicas sobre unos datos, a partir de unas instrucciones dadas, para ofrecer de forma automática información.</a:t>
            </a:r>
          </a:p>
          <a:p>
            <a:r>
              <a:rPr lang="es-ES" dirty="0" smtClean="0"/>
              <a:t>El ordenador es una máquina o aparato de tipo</a:t>
            </a:r>
          </a:p>
          <a:p>
            <a:pPr lvl="1"/>
            <a:r>
              <a:rPr lang="es-ES" dirty="0" smtClean="0"/>
              <a:t>Mecánico.</a:t>
            </a:r>
          </a:p>
          <a:p>
            <a:pPr lvl="1"/>
            <a:r>
              <a:rPr lang="es-ES" dirty="0" smtClean="0"/>
              <a:t>Eléctrico</a:t>
            </a:r>
          </a:p>
          <a:p>
            <a:pPr lvl="1"/>
            <a:r>
              <a:rPr lang="es-ES" dirty="0" smtClean="0"/>
              <a:t>Electrónico</a:t>
            </a:r>
          </a:p>
          <a:p>
            <a:pPr lvl="1"/>
            <a:r>
              <a:rPr lang="es-ES" dirty="0" smtClean="0"/>
              <a:t>Digital</a:t>
            </a:r>
          </a:p>
          <a:p>
            <a:endParaRPr lang="es-ES" dirty="0"/>
          </a:p>
        </p:txBody>
      </p:sp>
      <p:pic>
        <p:nvPicPr>
          <p:cNvPr id="1026" name="Picture 2" descr="C:\Users\ceped\Downloads\cc0_hard-159264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9" y="4149080"/>
            <a:ext cx="318419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40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Equipo Físico – Equipo Lógico</a:t>
            </a:r>
            <a:endParaRPr lang="es-ES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619158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36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Equipo Físico – Equipo Lógico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Partes fundamentales:</a:t>
            </a:r>
          </a:p>
          <a:p>
            <a:pPr lvl="1"/>
            <a:r>
              <a:rPr lang="es-ES" dirty="0" smtClean="0"/>
              <a:t>Hardware </a:t>
            </a:r>
          </a:p>
          <a:p>
            <a:pPr lvl="2"/>
            <a:r>
              <a:rPr lang="es-ES" dirty="0" smtClean="0"/>
              <a:t>Parte física, tangible (caja, cables…)</a:t>
            </a:r>
          </a:p>
          <a:p>
            <a:pPr lvl="1"/>
            <a:r>
              <a:rPr lang="es-ES" dirty="0" smtClean="0"/>
              <a:t>Software </a:t>
            </a:r>
          </a:p>
          <a:p>
            <a:pPr lvl="2"/>
            <a:r>
              <a:rPr lang="es-ES" dirty="0" smtClean="0"/>
              <a:t>Parte lógica, inmaterial, programas, indica a la parte física cómo hacer su trabajo.</a:t>
            </a:r>
          </a:p>
          <a:p>
            <a:pPr lvl="1"/>
            <a:r>
              <a:rPr lang="es-ES" dirty="0" smtClean="0"/>
              <a:t>Firmware </a:t>
            </a:r>
          </a:p>
          <a:p>
            <a:pPr lvl="2"/>
            <a:r>
              <a:rPr lang="es-ES" dirty="0" smtClean="0"/>
              <a:t>Software grabado en memoria ROM.</a:t>
            </a:r>
          </a:p>
          <a:p>
            <a:pPr lvl="2"/>
            <a:r>
              <a:rPr lang="es-ES" dirty="0" smtClean="0"/>
              <a:t>Inicializan la máquina, diagnostican sus componentes, localiza el SO, etc…</a:t>
            </a:r>
          </a:p>
          <a:p>
            <a:pPr lvl="2"/>
            <a:r>
              <a:rPr lang="es-ES" dirty="0" smtClean="0"/>
              <a:t>BIOS, EFI / UEFI</a:t>
            </a:r>
          </a:p>
        </p:txBody>
      </p:sp>
      <p:pic>
        <p:nvPicPr>
          <p:cNvPr id="2050" name="Picture 2" descr="Uefi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445224"/>
            <a:ext cx="93641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5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s-ES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2. El Software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6746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Equipo lógico</a:t>
            </a:r>
          </a:p>
          <a:p>
            <a:pPr lvl="1"/>
            <a:r>
              <a:rPr lang="es-ES" dirty="0" smtClean="0"/>
              <a:t>Parte inmaterial del sistema informático</a:t>
            </a:r>
          </a:p>
          <a:p>
            <a:pPr lvl="1"/>
            <a:r>
              <a:rPr lang="es-ES" dirty="0" smtClean="0"/>
              <a:t>Compuesto por:</a:t>
            </a:r>
          </a:p>
          <a:p>
            <a:pPr lvl="2"/>
            <a:r>
              <a:rPr lang="es-ES" dirty="0" smtClean="0"/>
              <a:t>Datos</a:t>
            </a:r>
          </a:p>
          <a:p>
            <a:pPr lvl="2"/>
            <a:r>
              <a:rPr lang="es-ES" dirty="0" smtClean="0"/>
              <a:t>Instrucciones</a:t>
            </a:r>
          </a:p>
          <a:p>
            <a:pPr lvl="1"/>
            <a:r>
              <a:rPr lang="es-ES" dirty="0" smtClean="0"/>
              <a:t>Tratamiento de la información mediante algoritmos (programas)</a:t>
            </a:r>
          </a:p>
          <a:p>
            <a:pPr lvl="1"/>
            <a:r>
              <a:rPr lang="es-ES" dirty="0" smtClean="0"/>
              <a:t>Aplicaciones informáticas: Conjunto de software de aplicación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2660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Clasificación del software</a:t>
            </a:r>
            <a:endParaRPr lang="es-ES" dirty="0" smtClean="0"/>
          </a:p>
          <a:p>
            <a:pPr lvl="1"/>
            <a:r>
              <a:rPr lang="es-ES" dirty="0" smtClean="0"/>
              <a:t>Distribución</a:t>
            </a:r>
          </a:p>
          <a:p>
            <a:pPr lvl="2"/>
            <a:r>
              <a:rPr lang="es-ES" dirty="0" smtClean="0"/>
              <a:t>Aplicaciones convencionales de Escritorio</a:t>
            </a:r>
          </a:p>
          <a:p>
            <a:pPr lvl="2"/>
            <a:r>
              <a:rPr lang="es-ES" dirty="0" smtClean="0"/>
              <a:t>Aplicaciones como servicio en la nube (</a:t>
            </a:r>
            <a:r>
              <a:rPr lang="es-ES" dirty="0" err="1" smtClean="0"/>
              <a:t>SaaS</a:t>
            </a:r>
            <a:r>
              <a:rPr lang="es-ES" dirty="0" smtClean="0"/>
              <a:t>)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92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41" y="112959"/>
            <a:ext cx="8394918" cy="663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0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47" y="98666"/>
            <a:ext cx="8423505" cy="66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1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Clasificación del software</a:t>
            </a:r>
            <a:endParaRPr lang="es-ES" dirty="0" smtClean="0"/>
          </a:p>
          <a:p>
            <a:pPr lvl="1"/>
            <a:r>
              <a:rPr lang="es-ES" dirty="0" smtClean="0"/>
              <a:t>Licencia</a:t>
            </a:r>
          </a:p>
          <a:p>
            <a:pPr lvl="2"/>
            <a:r>
              <a:rPr lang="es-ES" dirty="0" smtClean="0"/>
              <a:t>Sin licencia: Dominio público</a:t>
            </a:r>
          </a:p>
          <a:p>
            <a:pPr lvl="2"/>
            <a:r>
              <a:rPr lang="es-ES" dirty="0" smtClean="0"/>
              <a:t>Con licencia</a:t>
            </a:r>
          </a:p>
          <a:p>
            <a:pPr lvl="3"/>
            <a:r>
              <a:rPr lang="es-ES" dirty="0" smtClean="0"/>
              <a:t>Privativo o No libre</a:t>
            </a:r>
          </a:p>
          <a:p>
            <a:pPr lvl="3"/>
            <a:r>
              <a:rPr lang="es-ES" dirty="0" smtClean="0"/>
              <a:t>Libre</a:t>
            </a:r>
          </a:p>
        </p:txBody>
      </p:sp>
      <p:sp>
        <p:nvSpPr>
          <p:cNvPr id="6" name="AutoShape 4" descr="Resultado de imagen de microsoft offi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941168"/>
            <a:ext cx="30289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433" y="5302405"/>
            <a:ext cx="3773299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64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s-ES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1. Conceptos básicos</a:t>
            </a:r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mtClean="0"/>
              <a:t>Concepto de Informática</a:t>
            </a:r>
          </a:p>
          <a:p>
            <a:r>
              <a:rPr lang="es-ES" smtClean="0"/>
              <a:t>Tratamiento de la Información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3655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Según concurrencia de usuarios</a:t>
            </a:r>
          </a:p>
          <a:p>
            <a:pPr lvl="1"/>
            <a:r>
              <a:rPr lang="es-ES" b="1" dirty="0" smtClean="0"/>
              <a:t>Individual</a:t>
            </a:r>
            <a:endParaRPr lang="es-ES" b="1" dirty="0"/>
          </a:p>
          <a:p>
            <a:pPr lvl="2"/>
            <a:r>
              <a:rPr lang="es-ES" dirty="0"/>
              <a:t>Aquellas que permiten ayudar a los usuarios de manera </a:t>
            </a:r>
            <a:r>
              <a:rPr lang="es-ES" b="1" i="1" dirty="0"/>
              <a:t>individual</a:t>
            </a:r>
            <a:r>
              <a:rPr lang="es-ES" dirty="0"/>
              <a:t> a realizar su trabajo, como son los procesadores de texto, hoja de cálculo, etc.</a:t>
            </a:r>
          </a:p>
          <a:p>
            <a:pPr lvl="1"/>
            <a:r>
              <a:rPr lang="es-ES" b="1" i="1" dirty="0" smtClean="0"/>
              <a:t>Groupware</a:t>
            </a:r>
            <a:r>
              <a:rPr lang="es-ES" dirty="0" smtClean="0"/>
              <a:t> </a:t>
            </a:r>
            <a:r>
              <a:rPr lang="es-ES" dirty="0"/>
              <a:t>(Software colaborativo).</a:t>
            </a:r>
          </a:p>
          <a:p>
            <a:pPr lvl="2"/>
            <a:r>
              <a:rPr lang="es-ES" dirty="0"/>
              <a:t>Conjunto de aplicaciones informáticas que aglutinan todo el trabajo en un proyecto común, donde muchos usuarios pueden de forma concurrente trabajar desde diferentes ordenadores, ya sea a través de una red local o de Internet</a:t>
            </a:r>
            <a:r>
              <a:rPr lang="es-ES" dirty="0" smtClean="0"/>
              <a:t>.</a:t>
            </a:r>
          </a:p>
        </p:txBody>
      </p:sp>
      <p:sp>
        <p:nvSpPr>
          <p:cNvPr id="6" name="AutoShape 4" descr="Resultado de imagen de microsoft offi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94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Aplicaciones de uso común</a:t>
            </a:r>
            <a:endParaRPr lang="es-ES" dirty="0" smtClean="0"/>
          </a:p>
          <a:p>
            <a:pPr lvl="1"/>
            <a:r>
              <a:rPr lang="es-ES" dirty="0"/>
              <a:t>Procesador de textos.</a:t>
            </a:r>
          </a:p>
          <a:p>
            <a:pPr lvl="1"/>
            <a:r>
              <a:rPr lang="es-ES" dirty="0"/>
              <a:t>Hoja de cálculo.</a:t>
            </a:r>
          </a:p>
          <a:p>
            <a:pPr lvl="1"/>
            <a:r>
              <a:rPr lang="es-ES" dirty="0"/>
              <a:t>Sistema gestor de bases de datos (SGBD)</a:t>
            </a:r>
          </a:p>
          <a:p>
            <a:pPr lvl="1"/>
            <a:r>
              <a:rPr lang="es-ES" dirty="0"/>
              <a:t>Programa gráfico de presentaciones.</a:t>
            </a:r>
          </a:p>
          <a:p>
            <a:pPr lvl="1"/>
            <a:r>
              <a:rPr lang="es-ES" dirty="0" smtClean="0"/>
              <a:t>Navegadores </a:t>
            </a:r>
            <a:r>
              <a:rPr lang="es-ES" dirty="0"/>
              <a:t>y clientes de servicios de </a:t>
            </a:r>
            <a:r>
              <a:rPr lang="es-ES" dirty="0" smtClean="0"/>
              <a:t>Internet (web, ftp, correo…)</a:t>
            </a:r>
            <a:endParaRPr lang="es-ES" dirty="0"/>
          </a:p>
        </p:txBody>
      </p:sp>
      <p:sp>
        <p:nvSpPr>
          <p:cNvPr id="6" name="AutoShape 4" descr="Resultado de imagen de microsoft offi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r="44728"/>
          <a:stretch/>
        </p:blipFill>
        <p:spPr>
          <a:xfrm>
            <a:off x="1074166" y="4411629"/>
            <a:ext cx="4829448" cy="1044000"/>
          </a:xfrm>
          <a:prstGeom prst="rect">
            <a:avLst/>
          </a:prstGeom>
        </p:spPr>
      </p:pic>
      <p:sp>
        <p:nvSpPr>
          <p:cNvPr id="4" name="AutoShape 2" descr="Resultado de imagen de libreoffice writer calc math ba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429" y="5589240"/>
            <a:ext cx="6059487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15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Software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Suites Ofimáticas</a:t>
            </a:r>
            <a:endParaRPr lang="es-ES" dirty="0" smtClean="0"/>
          </a:p>
          <a:p>
            <a:pPr lvl="1"/>
            <a:r>
              <a:rPr lang="es-ES" dirty="0" smtClean="0"/>
              <a:t>Suites convencionales</a:t>
            </a:r>
          </a:p>
          <a:p>
            <a:pPr lvl="2"/>
            <a:r>
              <a:rPr lang="es-ES" dirty="0" smtClean="0"/>
              <a:t>Microsoft Office</a:t>
            </a:r>
          </a:p>
          <a:p>
            <a:pPr lvl="2"/>
            <a:r>
              <a:rPr lang="es-ES" dirty="0" smtClean="0"/>
              <a:t>LibreOffice</a:t>
            </a:r>
          </a:p>
          <a:p>
            <a:pPr lvl="2"/>
            <a:r>
              <a:rPr lang="es-ES" dirty="0" smtClean="0"/>
              <a:t>WordPerfect Office</a:t>
            </a:r>
          </a:p>
          <a:p>
            <a:pPr lvl="1"/>
            <a:r>
              <a:rPr lang="es-ES" dirty="0" smtClean="0"/>
              <a:t>Suites ofrecidas como </a:t>
            </a:r>
            <a:r>
              <a:rPr lang="es-ES" dirty="0" err="1" smtClean="0"/>
              <a:t>SaaS</a:t>
            </a:r>
            <a:endParaRPr lang="es-ES" dirty="0" smtClean="0"/>
          </a:p>
          <a:p>
            <a:pPr lvl="2"/>
            <a:r>
              <a:rPr lang="es-ES" dirty="0" smtClean="0"/>
              <a:t>Google </a:t>
            </a:r>
            <a:r>
              <a:rPr lang="es-ES" dirty="0" err="1" smtClean="0"/>
              <a:t>Docs</a:t>
            </a:r>
            <a:endParaRPr lang="es-ES" dirty="0" smtClean="0"/>
          </a:p>
          <a:p>
            <a:pPr lvl="2"/>
            <a:r>
              <a:rPr lang="es-ES" dirty="0" smtClean="0"/>
              <a:t>Microsoft Office 365</a:t>
            </a:r>
          </a:p>
          <a:p>
            <a:pPr lvl="2"/>
            <a:r>
              <a:rPr lang="es-ES" dirty="0" err="1" smtClean="0"/>
              <a:t>Zoho</a:t>
            </a:r>
            <a:endParaRPr lang="es-ES" dirty="0" smtClean="0"/>
          </a:p>
          <a:p>
            <a:pPr lvl="2"/>
            <a:r>
              <a:rPr lang="es-ES" dirty="0" smtClean="0"/>
              <a:t>Feng Office</a:t>
            </a:r>
          </a:p>
          <a:p>
            <a:pPr lvl="2"/>
            <a:endParaRPr lang="es-ES" dirty="0" smtClean="0"/>
          </a:p>
        </p:txBody>
      </p:sp>
      <p:sp>
        <p:nvSpPr>
          <p:cNvPr id="6" name="AutoShape 4" descr="Resultado de imagen de microsoft offi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r="44728"/>
          <a:stretch/>
        </p:blipFill>
        <p:spPr>
          <a:xfrm>
            <a:off x="5161667" y="2204864"/>
            <a:ext cx="3663717" cy="792000"/>
          </a:xfrm>
          <a:prstGeom prst="rect">
            <a:avLst/>
          </a:prstGeom>
        </p:spPr>
      </p:pic>
      <p:sp>
        <p:nvSpPr>
          <p:cNvPr id="4" name="AutoShape 2" descr="Resultado de imagen de libreoffice writer calc math ba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4" y="2998640"/>
            <a:ext cx="4428000" cy="675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559" y="5229200"/>
            <a:ext cx="24098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537" y="4473200"/>
            <a:ext cx="1669847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190" y="6172175"/>
            <a:ext cx="7518953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1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Informática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Informática = Información + Automática</a:t>
            </a:r>
          </a:p>
          <a:p>
            <a:pPr lvl="1"/>
            <a:r>
              <a:rPr lang="es-ES" dirty="0" err="1" smtClean="0"/>
              <a:t>Computer</a:t>
            </a:r>
            <a:r>
              <a:rPr lang="es-ES" dirty="0" smtClean="0"/>
              <a:t> </a:t>
            </a:r>
            <a:r>
              <a:rPr lang="es-ES" dirty="0" err="1" smtClean="0"/>
              <a:t>Science</a:t>
            </a:r>
            <a:endParaRPr lang="es-ES" dirty="0" smtClean="0"/>
          </a:p>
          <a:p>
            <a:pPr lvl="1"/>
            <a:r>
              <a:rPr lang="es-ES" dirty="0" smtClean="0"/>
              <a:t>Francia 1962</a:t>
            </a:r>
          </a:p>
          <a:p>
            <a:endParaRPr lang="es-ES" dirty="0" smtClean="0"/>
          </a:p>
          <a:p>
            <a:r>
              <a:rPr lang="es-ES" dirty="0" smtClean="0"/>
              <a:t>Ciencia encargada del </a:t>
            </a:r>
          </a:p>
          <a:p>
            <a:pPr lvl="1"/>
            <a:r>
              <a:rPr lang="es-ES" dirty="0" smtClean="0"/>
              <a:t>Tratamiento </a:t>
            </a:r>
          </a:p>
          <a:p>
            <a:pPr lvl="1"/>
            <a:r>
              <a:rPr lang="es-ES" dirty="0" smtClean="0"/>
              <a:t>Automático </a:t>
            </a:r>
          </a:p>
          <a:p>
            <a:pPr lvl="1"/>
            <a:r>
              <a:rPr lang="es-ES" dirty="0" smtClean="0"/>
              <a:t>de la Información </a:t>
            </a:r>
          </a:p>
          <a:p>
            <a:pPr lvl="1"/>
            <a:r>
              <a:rPr lang="es-ES" dirty="0" smtClean="0"/>
              <a:t>mediante ordenadores.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237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Ordenador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ordenador es </a:t>
            </a:r>
          </a:p>
          <a:p>
            <a:pPr lvl="1"/>
            <a:r>
              <a:rPr lang="es-ES" dirty="0" smtClean="0"/>
              <a:t>una máquina electrónica programable digital, </a:t>
            </a:r>
          </a:p>
          <a:p>
            <a:pPr lvl="1"/>
            <a:r>
              <a:rPr lang="es-ES" dirty="0" smtClean="0"/>
              <a:t>que ofrece de forma automática información.</a:t>
            </a:r>
          </a:p>
          <a:p>
            <a:r>
              <a:rPr lang="es-ES" dirty="0" smtClean="0"/>
              <a:t>Sinónimos</a:t>
            </a:r>
          </a:p>
          <a:p>
            <a:pPr lvl="1"/>
            <a:r>
              <a:rPr lang="es-ES" dirty="0" smtClean="0"/>
              <a:t>Computadora</a:t>
            </a:r>
          </a:p>
          <a:p>
            <a:pPr lvl="1"/>
            <a:r>
              <a:rPr lang="es-ES" dirty="0" smtClean="0"/>
              <a:t>Equipo informático</a:t>
            </a:r>
          </a:p>
          <a:p>
            <a:r>
              <a:rPr lang="es-ES" dirty="0" smtClean="0"/>
              <a:t>Equipo Informático</a:t>
            </a:r>
          </a:p>
          <a:p>
            <a:pPr lvl="1"/>
            <a:r>
              <a:rPr lang="es-ES" dirty="0" smtClean="0"/>
              <a:t>Hardware.</a:t>
            </a:r>
          </a:p>
          <a:p>
            <a:pPr lvl="1"/>
            <a:r>
              <a:rPr lang="es-ES" dirty="0" smtClean="0"/>
              <a:t>Software.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77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Sistemas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Sistema</a:t>
            </a:r>
          </a:p>
          <a:p>
            <a:pPr lvl="1"/>
            <a:r>
              <a:rPr lang="es-ES" dirty="0" smtClean="0"/>
              <a:t>Conjunto de componentes que interactúan entre sí para lograr unos objetivos comunes. </a:t>
            </a:r>
          </a:p>
          <a:p>
            <a:r>
              <a:rPr lang="es-ES" dirty="0" smtClean="0"/>
              <a:t>Sistema Informático</a:t>
            </a:r>
          </a:p>
          <a:p>
            <a:pPr lvl="1"/>
            <a:r>
              <a:rPr lang="es-ES" dirty="0" smtClean="0"/>
              <a:t>SI = Equipo Informático + RRHH + Procedimientos/Metodología</a:t>
            </a:r>
          </a:p>
          <a:p>
            <a:r>
              <a:rPr lang="es-ES" dirty="0" smtClean="0"/>
              <a:t>Sistemas de Información:</a:t>
            </a:r>
          </a:p>
          <a:p>
            <a:pPr lvl="1"/>
            <a:r>
              <a:rPr lang="es-ES" dirty="0" smtClean="0"/>
              <a:t>Sistema Informático + Telecomunicaciones + Bases de datos…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128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Estructura de un ordenador</a:t>
            </a:r>
            <a:endParaRPr lang="es-ES" dirty="0"/>
          </a:p>
        </p:txBody>
      </p:sp>
      <p:sp>
        <p:nvSpPr>
          <p:cNvPr id="4" name="478225 CuadroTexto"/>
          <p:cNvSpPr txBox="1">
            <a:spLocks noChangeArrowheads="1"/>
          </p:cNvSpPr>
          <p:nvPr/>
        </p:nvSpPr>
        <p:spPr bwMode="auto">
          <a:xfrm>
            <a:off x="415925" y="1837905"/>
            <a:ext cx="22167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b="1" dirty="0">
                <a:latin typeface="+mn-lt"/>
              </a:rPr>
              <a:t>Datos e Instrucciones</a:t>
            </a:r>
          </a:p>
        </p:txBody>
      </p:sp>
      <p:sp>
        <p:nvSpPr>
          <p:cNvPr id="5" name="478227 CuadroTexto"/>
          <p:cNvSpPr txBox="1">
            <a:spLocks noChangeArrowheads="1"/>
          </p:cNvSpPr>
          <p:nvPr/>
        </p:nvSpPr>
        <p:spPr bwMode="auto">
          <a:xfrm>
            <a:off x="6583450" y="1837906"/>
            <a:ext cx="1227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b="1" dirty="0">
                <a:solidFill>
                  <a:schemeClr val="tx2"/>
                </a:solidFill>
                <a:latin typeface="+mn-lt"/>
              </a:rPr>
              <a:t>Resultados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467544" y="2349501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1200" dirty="0">
                <a:latin typeface="+mn-lt"/>
              </a:rPr>
              <a:t>1, 2, 3...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467544" y="2670175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sz="1200" dirty="0">
                <a:latin typeface="+mn-lt"/>
              </a:rPr>
              <a:t>a, b, c...</a:t>
            </a: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395288" y="4364038"/>
            <a:ext cx="8280400" cy="20605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9" name="Picture 21" descr="ros026_openoffice114_0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349501"/>
            <a:ext cx="13620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3" descr="MCj0432599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593" y="2474913"/>
            <a:ext cx="89376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478218 Rectángulo"/>
          <p:cNvSpPr>
            <a:spLocks noChangeArrowheads="1"/>
          </p:cNvSpPr>
          <p:nvPr/>
        </p:nvSpPr>
        <p:spPr bwMode="auto">
          <a:xfrm>
            <a:off x="755650" y="4779963"/>
            <a:ext cx="1871663" cy="10795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BLOQUE DE </a:t>
            </a:r>
          </a:p>
          <a:p>
            <a:pPr algn="ctr" eaLnBrk="1" hangingPunct="1"/>
            <a:r>
              <a:rPr lang="es-ES" altLang="es-E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ENTRADA</a:t>
            </a:r>
          </a:p>
        </p:txBody>
      </p:sp>
      <p:sp>
        <p:nvSpPr>
          <p:cNvPr id="12" name="478219 Rectángulo"/>
          <p:cNvSpPr>
            <a:spLocks noChangeArrowheads="1"/>
          </p:cNvSpPr>
          <p:nvPr/>
        </p:nvSpPr>
        <p:spPr bwMode="auto">
          <a:xfrm>
            <a:off x="3635375" y="4779963"/>
            <a:ext cx="1871663" cy="1079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BLOQUE DE </a:t>
            </a:r>
          </a:p>
          <a:p>
            <a:pPr algn="ctr" eaLnBrk="1" hangingPunct="1"/>
            <a:r>
              <a:rPr lang="es-ES" altLang="es-E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PROCESO</a:t>
            </a:r>
          </a:p>
          <a:p>
            <a:pPr algn="ctr" eaLnBrk="1" hangingPunct="1"/>
            <a:r>
              <a:rPr lang="es-ES" altLang="es-ES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0100 0000</a:t>
            </a:r>
          </a:p>
        </p:txBody>
      </p:sp>
      <p:sp>
        <p:nvSpPr>
          <p:cNvPr id="13" name="478220 Rectángulo"/>
          <p:cNvSpPr>
            <a:spLocks noChangeArrowheads="1"/>
          </p:cNvSpPr>
          <p:nvPr/>
        </p:nvSpPr>
        <p:spPr bwMode="auto">
          <a:xfrm>
            <a:off x="6516688" y="4779963"/>
            <a:ext cx="1871662" cy="1079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dirty="0">
                <a:solidFill>
                  <a:schemeClr val="bg1"/>
                </a:solidFill>
              </a:rPr>
              <a:t>BLOQUE DE </a:t>
            </a:r>
          </a:p>
          <a:p>
            <a:pPr algn="ctr" eaLnBrk="1" hangingPunct="1"/>
            <a:r>
              <a:rPr lang="es-ES" altLang="es-ES" dirty="0">
                <a:solidFill>
                  <a:schemeClr val="bg1"/>
                </a:solidFill>
              </a:rPr>
              <a:t>SALIDA</a:t>
            </a:r>
          </a:p>
        </p:txBody>
      </p:sp>
      <p:sp>
        <p:nvSpPr>
          <p:cNvPr id="14" name="478229 CuadroTexto"/>
          <p:cNvSpPr txBox="1">
            <a:spLocks noChangeArrowheads="1"/>
          </p:cNvSpPr>
          <p:nvPr/>
        </p:nvSpPr>
        <p:spPr bwMode="auto">
          <a:xfrm>
            <a:off x="6416335" y="5979844"/>
            <a:ext cx="19720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sz="1600" b="1" dirty="0"/>
              <a:t>DECODIFICACIÓN</a:t>
            </a: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1187450" y="3638704"/>
            <a:ext cx="720725" cy="1008062"/>
          </a:xfrm>
          <a:prstGeom prst="downArrow">
            <a:avLst>
              <a:gd name="adj1" fmla="val 50000"/>
              <a:gd name="adj2" fmla="val 34967"/>
            </a:avLst>
          </a:prstGeom>
          <a:solidFill>
            <a:schemeClr val="accent4">
              <a:lumMod val="7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@</a:t>
            </a:r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6931475" y="3621452"/>
            <a:ext cx="720000" cy="1008062"/>
          </a:xfrm>
          <a:prstGeom prst="upArrow">
            <a:avLst>
              <a:gd name="adj1" fmla="val 50000"/>
              <a:gd name="adj2" fmla="val 38909"/>
            </a:avLst>
          </a:prstGeom>
          <a:solidFill>
            <a:schemeClr val="accent2">
              <a:lumMod val="7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@</a:t>
            </a:r>
          </a:p>
        </p:txBody>
      </p:sp>
      <p:sp>
        <p:nvSpPr>
          <p:cNvPr id="17" name="AutoShape 27"/>
          <p:cNvSpPr>
            <a:spLocks noChangeArrowheads="1"/>
          </p:cNvSpPr>
          <p:nvPr/>
        </p:nvSpPr>
        <p:spPr bwMode="auto">
          <a:xfrm>
            <a:off x="2700338" y="5229225"/>
            <a:ext cx="935037" cy="287338"/>
          </a:xfrm>
          <a:custGeom>
            <a:avLst/>
            <a:gdLst>
              <a:gd name="T0" fmla="*/ 30357448 w 21600"/>
              <a:gd name="T1" fmla="*/ 0 h 21600"/>
              <a:gd name="T2" fmla="*/ 0 w 21600"/>
              <a:gd name="T3" fmla="*/ 1911183 h 21600"/>
              <a:gd name="T4" fmla="*/ 30357448 w 21600"/>
              <a:gd name="T5" fmla="*/ 3822367 h 21600"/>
              <a:gd name="T6" fmla="*/ 40476583 w 21600"/>
              <a:gd name="T7" fmla="*/ 191118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s-ES"/>
          </a:p>
        </p:txBody>
      </p:sp>
      <p:sp>
        <p:nvSpPr>
          <p:cNvPr id="18" name="AutoShape 28"/>
          <p:cNvSpPr>
            <a:spLocks noChangeArrowheads="1"/>
          </p:cNvSpPr>
          <p:nvPr/>
        </p:nvSpPr>
        <p:spPr bwMode="auto">
          <a:xfrm>
            <a:off x="5580063" y="5229225"/>
            <a:ext cx="935037" cy="287338"/>
          </a:xfrm>
          <a:custGeom>
            <a:avLst/>
            <a:gdLst>
              <a:gd name="T0" fmla="*/ 30357448 w 21600"/>
              <a:gd name="T1" fmla="*/ 0 h 21600"/>
              <a:gd name="T2" fmla="*/ 0 w 21600"/>
              <a:gd name="T3" fmla="*/ 1911183 h 21600"/>
              <a:gd name="T4" fmla="*/ 30357448 w 21600"/>
              <a:gd name="T5" fmla="*/ 3822367 h 21600"/>
              <a:gd name="T6" fmla="*/ 40476583 w 21600"/>
              <a:gd name="T7" fmla="*/ 191118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s-ES"/>
          </a:p>
        </p:txBody>
      </p:sp>
      <p:pic>
        <p:nvPicPr>
          <p:cNvPr id="19" name="Picture 30" descr="MCj0211975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5489575"/>
            <a:ext cx="184943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478224 CuadroTexto"/>
          <p:cNvSpPr txBox="1">
            <a:spLocks noChangeArrowheads="1"/>
          </p:cNvSpPr>
          <p:nvPr/>
        </p:nvSpPr>
        <p:spPr bwMode="auto">
          <a:xfrm>
            <a:off x="755650" y="5911850"/>
            <a:ext cx="16882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sz="1600" b="1" dirty="0"/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5144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Elementos necesarios para procesar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Elementos físicos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Elementos lógicos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0" t="19179" r="17338" b="25097"/>
          <a:stretch/>
        </p:blipFill>
        <p:spPr>
          <a:xfrm>
            <a:off x="7083621" y="1713982"/>
            <a:ext cx="1848675" cy="12960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106090"/>
            <a:ext cx="4648328" cy="35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0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oftware_lenguajes_ensamblador_ejemp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565508"/>
            <a:ext cx="3132000" cy="343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Elementos lógicos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Datos e Información</a:t>
            </a:r>
          </a:p>
          <a:p>
            <a:pPr lvl="1"/>
            <a:r>
              <a:rPr lang="es-ES" dirty="0" smtClean="0"/>
              <a:t>Datos</a:t>
            </a:r>
          </a:p>
          <a:p>
            <a:pPr lvl="2"/>
            <a:r>
              <a:rPr lang="es-ES" dirty="0" smtClean="0"/>
              <a:t>Elemento concreto</a:t>
            </a:r>
          </a:p>
          <a:p>
            <a:pPr lvl="1"/>
            <a:r>
              <a:rPr lang="es-ES" dirty="0" smtClean="0"/>
              <a:t>Información</a:t>
            </a:r>
          </a:p>
          <a:p>
            <a:pPr lvl="2"/>
            <a:r>
              <a:rPr lang="es-ES" dirty="0" smtClean="0"/>
              <a:t>Elemento con significado</a:t>
            </a:r>
          </a:p>
          <a:p>
            <a:r>
              <a:rPr lang="es-ES" dirty="0" smtClean="0"/>
              <a:t>Instrucciones</a:t>
            </a:r>
          </a:p>
          <a:p>
            <a:pPr lvl="1"/>
            <a:r>
              <a:rPr lang="es-ES" dirty="0" smtClean="0"/>
              <a:t>Indican a la máquina los pasos </a:t>
            </a:r>
          </a:p>
          <a:p>
            <a:pPr lvl="1"/>
            <a:r>
              <a:rPr lang="es-ES" dirty="0" smtClean="0"/>
              <a:t>que ha de ir realizando </a:t>
            </a:r>
          </a:p>
          <a:p>
            <a:pPr lvl="1"/>
            <a:r>
              <a:rPr lang="es-ES" dirty="0" smtClean="0"/>
              <a:t>para obtener los resultados deseados Software</a:t>
            </a:r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59499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Elementos lógicos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Software</a:t>
            </a:r>
          </a:p>
          <a:p>
            <a:pPr lvl="1"/>
            <a:r>
              <a:rPr lang="es-ES" dirty="0" smtClean="0"/>
              <a:t>Sinónimos</a:t>
            </a:r>
          </a:p>
          <a:p>
            <a:pPr lvl="2"/>
            <a:r>
              <a:rPr lang="es-ES" dirty="0" smtClean="0"/>
              <a:t>Programas</a:t>
            </a:r>
          </a:p>
          <a:p>
            <a:pPr lvl="2"/>
            <a:r>
              <a:rPr lang="es-ES" dirty="0" err="1" smtClean="0"/>
              <a:t>Logical</a:t>
            </a:r>
            <a:endParaRPr lang="es-ES" dirty="0" smtClean="0"/>
          </a:p>
          <a:p>
            <a:pPr lvl="2"/>
            <a:r>
              <a:rPr lang="es-ES" dirty="0" smtClean="0"/>
              <a:t>Sistema lógico</a:t>
            </a:r>
          </a:p>
          <a:p>
            <a:pPr lvl="1"/>
            <a:r>
              <a:rPr lang="es-ES" dirty="0" smtClean="0"/>
              <a:t>Compuesto de datos e instrucciones.</a:t>
            </a:r>
          </a:p>
          <a:p>
            <a:r>
              <a:rPr lang="es-ES" dirty="0" smtClean="0"/>
              <a:t>Programas</a:t>
            </a:r>
          </a:p>
          <a:p>
            <a:pPr lvl="1"/>
            <a:r>
              <a:rPr lang="es-ES" dirty="0" smtClean="0"/>
              <a:t>Los programas del ordenador, indican a la máquina los </a:t>
            </a:r>
            <a:r>
              <a:rPr lang="es-ES" b="1" dirty="0" smtClean="0"/>
              <a:t>pasos</a:t>
            </a:r>
            <a:r>
              <a:rPr lang="es-ES" dirty="0" smtClean="0"/>
              <a:t> que ha de ir realizando para obtener los </a:t>
            </a:r>
            <a:r>
              <a:rPr lang="es-ES" b="1" dirty="0" smtClean="0"/>
              <a:t>resultados</a:t>
            </a:r>
            <a:r>
              <a:rPr lang="es-ES" dirty="0" smtClean="0"/>
              <a:t> deseados.</a:t>
            </a:r>
          </a:p>
        </p:txBody>
      </p:sp>
    </p:spTree>
    <p:extLst>
      <p:ext uri="{BB962C8B-B14F-4D97-AF65-F5344CB8AC3E}">
        <p14:creationId xmlns:p14="http://schemas.microsoft.com/office/powerpoint/2010/main" val="6820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1390</TotalTime>
  <Words>548</Words>
  <Application>Microsoft Office PowerPoint</Application>
  <PresentationFormat>Presentación en pantalla (4:3)</PresentationFormat>
  <Paragraphs>142</Paragraphs>
  <Slides>22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Flujo</vt:lpstr>
      <vt:lpstr>Hardware y Software</vt:lpstr>
      <vt:lpstr>1. Conceptos básicos</vt:lpstr>
      <vt:lpstr>Informática</vt:lpstr>
      <vt:lpstr>Ordenador</vt:lpstr>
      <vt:lpstr>Sistemas</vt:lpstr>
      <vt:lpstr>Estructura de un ordenador</vt:lpstr>
      <vt:lpstr>Elementos necesarios para procesar datos</vt:lpstr>
      <vt:lpstr>Elementos lógicos</vt:lpstr>
      <vt:lpstr>Elementos lógicos</vt:lpstr>
      <vt:lpstr>2. El Ordenador</vt:lpstr>
      <vt:lpstr>El Ordenador</vt:lpstr>
      <vt:lpstr>Equipo Físico – Equipo Lógico</vt:lpstr>
      <vt:lpstr>Equipo Físico – Equipo Lógico</vt:lpstr>
      <vt:lpstr>2. El Software</vt:lpstr>
      <vt:lpstr>Software</vt:lpstr>
      <vt:lpstr>Software</vt:lpstr>
      <vt:lpstr>Presentación de PowerPoint</vt:lpstr>
      <vt:lpstr>Presentación de PowerPoint</vt:lpstr>
      <vt:lpstr>Software</vt:lpstr>
      <vt:lpstr>Software</vt:lpstr>
      <vt:lpstr>Software</vt:lpstr>
      <vt:lpstr>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Cepeda Becerra</dc:creator>
  <cp:lastModifiedBy>Juan Pablo Cepeda</cp:lastModifiedBy>
  <cp:revision>243</cp:revision>
  <dcterms:created xsi:type="dcterms:W3CDTF">2012-10-03T10:40:56Z</dcterms:created>
  <dcterms:modified xsi:type="dcterms:W3CDTF">2018-05-31T12:15:34Z</dcterms:modified>
</cp:coreProperties>
</file>