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1EA5D-B00C-4F43-B9DA-79BC4D9705E3}" type="datetimeFigureOut">
              <a:rPr lang="es-ES" smtClean="0"/>
              <a:t>16/12/2015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7C9E6-CF50-4E86-9EE6-1B2FCDAC2B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9644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.</a:t>
            </a:r>
            <a:r>
              <a:rPr lang="es-ES" dirty="0" err="1" smtClean="0"/>
              <a:t>html</a:t>
            </a:r>
            <a:r>
              <a:rPr lang="es-ES" dirty="0" smtClean="0"/>
              <a:t> que se muestran todos los datos de los distintos </a:t>
            </a:r>
            <a:r>
              <a:rPr lang="es-ES" dirty="0" err="1" smtClean="0"/>
              <a:t>csv</a:t>
            </a:r>
            <a:r>
              <a:rPr lang="es-ES" baseline="0" dirty="0" smtClean="0"/>
              <a:t> recogidos.</a:t>
            </a:r>
          </a:p>
          <a:p>
            <a:r>
              <a:rPr lang="es-ES" baseline="0" dirty="0" smtClean="0"/>
              <a:t>.</a:t>
            </a:r>
            <a:r>
              <a:rPr lang="es-ES" baseline="0" dirty="0" err="1" smtClean="0"/>
              <a:t>owl</a:t>
            </a:r>
            <a:r>
              <a:rPr lang="es-ES" baseline="0" dirty="0" smtClean="0"/>
              <a:t> </a:t>
            </a:r>
            <a:r>
              <a:rPr lang="es-ES" baseline="0" dirty="0" err="1" smtClean="0"/>
              <a:t>ontogolia</a:t>
            </a:r>
            <a:r>
              <a:rPr lang="es-ES" baseline="0" dirty="0" smtClean="0"/>
              <a:t> de todos los </a:t>
            </a:r>
            <a:r>
              <a:rPr lang="es-ES" baseline="0" dirty="0" err="1" smtClean="0"/>
              <a:t>csv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7C9E6-CF50-4E86-9EE6-1B2FCDAC2B24}" type="slidenum">
              <a:rPr lang="es-ES" smtClean="0"/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Primer </a:t>
            </a:r>
            <a:r>
              <a:rPr lang="es-ES" dirty="0" err="1" smtClean="0"/>
              <a:t>ttl</a:t>
            </a:r>
            <a:r>
              <a:rPr lang="es-ES" dirty="0" smtClean="0"/>
              <a:t> y modificaciones en </a:t>
            </a:r>
            <a:r>
              <a:rPr lang="es-ES" dirty="0" err="1" smtClean="0"/>
              <a:t>json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7C9E6-CF50-4E86-9EE6-1B2FCDAC2B24}" type="slidenum">
              <a:rPr lang="es-ES" smtClean="0"/>
              <a:t>4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52BD34A-D445-4A33-9D0A-2839FD9756D6}" type="datetimeFigureOut">
              <a:rPr lang="es-ES" smtClean="0"/>
              <a:pPr/>
              <a:t>16/12/2015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6CE04E2-7B0F-40E5-A4AA-A698F74E75C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2BD34A-D445-4A33-9D0A-2839FD9756D6}" type="datetimeFigureOut">
              <a:rPr lang="es-ES" smtClean="0"/>
              <a:pPr/>
              <a:t>16/12/2015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CE04E2-7B0F-40E5-A4AA-A698F74E75C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2BD34A-D445-4A33-9D0A-2839FD9756D6}" type="datetimeFigureOut">
              <a:rPr lang="es-ES" smtClean="0"/>
              <a:pPr/>
              <a:t>16/12/2015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CE04E2-7B0F-40E5-A4AA-A698F74E75C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2BD34A-D445-4A33-9D0A-2839FD9756D6}" type="datetimeFigureOut">
              <a:rPr lang="es-ES" smtClean="0"/>
              <a:pPr/>
              <a:t>16/12/2015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CE04E2-7B0F-40E5-A4AA-A698F74E75C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2BD34A-D445-4A33-9D0A-2839FD9756D6}" type="datetimeFigureOut">
              <a:rPr lang="es-ES" smtClean="0"/>
              <a:pPr/>
              <a:t>16/12/2015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CE04E2-7B0F-40E5-A4AA-A698F74E75C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2BD34A-D445-4A33-9D0A-2839FD9756D6}" type="datetimeFigureOut">
              <a:rPr lang="es-ES" smtClean="0"/>
              <a:pPr/>
              <a:t>16/12/2015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CE04E2-7B0F-40E5-A4AA-A698F74E75C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2BD34A-D445-4A33-9D0A-2839FD9756D6}" type="datetimeFigureOut">
              <a:rPr lang="es-ES" smtClean="0"/>
              <a:pPr/>
              <a:t>16/12/2015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CE04E2-7B0F-40E5-A4AA-A698F74E75C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2BD34A-D445-4A33-9D0A-2839FD9756D6}" type="datetimeFigureOut">
              <a:rPr lang="es-ES" smtClean="0"/>
              <a:pPr/>
              <a:t>16/12/2015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CE04E2-7B0F-40E5-A4AA-A698F74E75C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2BD34A-D445-4A33-9D0A-2839FD9756D6}" type="datetimeFigureOut">
              <a:rPr lang="es-ES" smtClean="0"/>
              <a:pPr/>
              <a:t>16/12/2015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CE04E2-7B0F-40E5-A4AA-A698F74E75C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52BD34A-D445-4A33-9D0A-2839FD9756D6}" type="datetimeFigureOut">
              <a:rPr lang="es-ES" smtClean="0"/>
              <a:pPr/>
              <a:t>16/12/2015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CE04E2-7B0F-40E5-A4AA-A698F74E75C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52BD34A-D445-4A33-9D0A-2839FD9756D6}" type="datetimeFigureOut">
              <a:rPr lang="es-ES" smtClean="0"/>
              <a:pPr/>
              <a:t>16/12/2015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6CE04E2-7B0F-40E5-A4AA-A698F74E75C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52BD34A-D445-4A33-9D0A-2839FD9756D6}" type="datetimeFigureOut">
              <a:rPr lang="es-ES" smtClean="0"/>
              <a:pPr/>
              <a:t>16/12/2015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6CE04E2-7B0F-40E5-A4AA-A698F74E75C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s-ES" dirty="0" smtClean="0"/>
              <a:t>HANDS-ON</a:t>
            </a:r>
            <a:br>
              <a:rPr lang="es-ES" dirty="0" smtClean="0"/>
            </a:br>
            <a:r>
              <a:rPr lang="es-ES" sz="3200" b="0" dirty="0" smtClean="0"/>
              <a:t>Farmacias y lugares </a:t>
            </a:r>
            <a:r>
              <a:rPr lang="es-ES" sz="3200" b="0" dirty="0" smtClean="0"/>
              <a:t>en</a:t>
            </a:r>
            <a:r>
              <a:rPr lang="es-ES" sz="3200" b="0" dirty="0" smtClean="0"/>
              <a:t> </a:t>
            </a:r>
            <a:r>
              <a:rPr lang="es-ES" sz="3200" b="0" dirty="0" smtClean="0"/>
              <a:t>Madrid</a:t>
            </a:r>
            <a:endParaRPr lang="es-ES" b="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S" sz="3400" b="1" dirty="0" smtClean="0"/>
              <a:t>Grupo 13</a:t>
            </a:r>
          </a:p>
          <a:p>
            <a:r>
              <a:rPr lang="es-ES" dirty="0" smtClean="0"/>
              <a:t>Javier Oliva Catalán</a:t>
            </a:r>
          </a:p>
          <a:p>
            <a:r>
              <a:rPr lang="es-ES" dirty="0" smtClean="0"/>
              <a:t>Julio Domínguez Puerto</a:t>
            </a:r>
          </a:p>
          <a:p>
            <a:r>
              <a:rPr lang="es-ES" dirty="0" smtClean="0"/>
              <a:t>Luis </a:t>
            </a:r>
            <a:r>
              <a:rPr lang="es-ES" dirty="0" err="1" smtClean="0"/>
              <a:t>Galdo</a:t>
            </a:r>
            <a:r>
              <a:rPr lang="es-ES" dirty="0" smtClean="0"/>
              <a:t> </a:t>
            </a:r>
            <a:r>
              <a:rPr lang="es-ES" dirty="0" err="1" smtClean="0"/>
              <a:t>Seara</a:t>
            </a:r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Elección de los </a:t>
            </a:r>
            <a:r>
              <a:rPr lang="es-ES" dirty="0" err="1" smtClean="0"/>
              <a:t>datasets</a:t>
            </a:r>
            <a:r>
              <a:rPr lang="es-ES" dirty="0" smtClean="0"/>
              <a:t> (CSV</a:t>
            </a:r>
            <a:r>
              <a:rPr lang="es-ES" dirty="0" smtClean="0"/>
              <a:t>)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Assignment</a:t>
            </a:r>
            <a:r>
              <a:rPr lang="es-ES" dirty="0" smtClean="0"/>
              <a:t> 1</a:t>
            </a:r>
            <a:endParaRPr lang="es-ES" dirty="0"/>
          </a:p>
        </p:txBody>
      </p:sp>
      <p:pic>
        <p:nvPicPr>
          <p:cNvPr id="1026" name="Picture 2" descr="C:\Users\Javier\Dropbox\Trabajos\Web Semantica Hands On\03084g-disfrutar-fondo-naturaleza-parqu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4485117"/>
            <a:ext cx="2808312" cy="1872208"/>
          </a:xfrm>
          <a:prstGeom prst="rect">
            <a:avLst/>
          </a:prstGeom>
          <a:noFill/>
        </p:spPr>
      </p:pic>
      <p:pic>
        <p:nvPicPr>
          <p:cNvPr id="1027" name="Picture 3" descr="C:\Users\Javier\Dropbox\Trabajos\Web Semantica Hands On\cuerpo_info_r1_c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145" y="2492896"/>
            <a:ext cx="2632840" cy="2968947"/>
          </a:xfrm>
          <a:prstGeom prst="rect">
            <a:avLst/>
          </a:prstGeom>
          <a:noFill/>
        </p:spPr>
      </p:pic>
      <p:pic>
        <p:nvPicPr>
          <p:cNvPr id="1028" name="Picture 4" descr="C:\Users\Javier\Dropbox\Trabajos\Web Semantica Hands On\reforma-fachada-local-madri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47664" y="2204864"/>
            <a:ext cx="2664296" cy="19982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Analizar </a:t>
            </a:r>
            <a:r>
              <a:rPr lang="es-ES" dirty="0" smtClean="0"/>
              <a:t>datos</a:t>
            </a:r>
            <a:endParaRPr lang="es-ES" dirty="0"/>
          </a:p>
          <a:p>
            <a:r>
              <a:rPr lang="es-ES" dirty="0" smtClean="0"/>
              <a:t> Desarrollar </a:t>
            </a:r>
            <a:r>
              <a:rPr lang="es-ES" dirty="0" smtClean="0"/>
              <a:t>la </a:t>
            </a:r>
            <a:r>
              <a:rPr lang="es-ES" dirty="0" smtClean="0"/>
              <a:t>ontología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Assignment</a:t>
            </a:r>
            <a:r>
              <a:rPr lang="es-ES" dirty="0" smtClean="0"/>
              <a:t> 2</a:t>
            </a:r>
            <a:endParaRPr lang="es-ES" dirty="0"/>
          </a:p>
        </p:txBody>
      </p:sp>
      <p:pic>
        <p:nvPicPr>
          <p:cNvPr id="2050" name="Picture 2" descr="C:\Users\Javier\Dropbox\Trabajos\Web Semantica Hands On\Downloa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2780928"/>
            <a:ext cx="4091597" cy="30963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Google </a:t>
            </a:r>
            <a:r>
              <a:rPr lang="es-ES" dirty="0" smtClean="0"/>
              <a:t>refine</a:t>
            </a:r>
            <a:endParaRPr lang="es-ES" dirty="0" smtClean="0"/>
          </a:p>
          <a:p>
            <a:r>
              <a:rPr lang="es-ES" dirty="0" err="1" smtClean="0"/>
              <a:t>Correccion</a:t>
            </a:r>
            <a:r>
              <a:rPr lang="es-ES" dirty="0" smtClean="0"/>
              <a:t> de </a:t>
            </a:r>
            <a:r>
              <a:rPr lang="es-ES" dirty="0" smtClean="0"/>
              <a:t>datos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Assignment</a:t>
            </a:r>
            <a:r>
              <a:rPr lang="es-ES" dirty="0" smtClean="0"/>
              <a:t> 3</a:t>
            </a:r>
            <a:endParaRPr lang="es-ES" dirty="0"/>
          </a:p>
        </p:txBody>
      </p:sp>
      <p:pic>
        <p:nvPicPr>
          <p:cNvPr id="4098" name="Picture 2" descr="C:\Users\Javier\Dropbox\Trabajos\Web Semantica Hands On\google-refine-bann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2852936"/>
            <a:ext cx="6572250" cy="29527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Links a otros </a:t>
            </a:r>
            <a:r>
              <a:rPr lang="es-ES" dirty="0" smtClean="0"/>
              <a:t>vocabularios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Assignment</a:t>
            </a:r>
            <a:r>
              <a:rPr lang="es-ES" dirty="0" smtClean="0"/>
              <a:t> 4</a:t>
            </a:r>
            <a:endParaRPr lang="es-ES" dirty="0"/>
          </a:p>
        </p:txBody>
      </p:sp>
      <p:pic>
        <p:nvPicPr>
          <p:cNvPr id="3074" name="Picture 2" descr="C:\Users\Javier\Dropbox\Trabajos\Web Semantica Hands On\263px-DBpediaLogo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2924944"/>
            <a:ext cx="3719960" cy="229138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Búsqueda de ontologías</a:t>
            </a:r>
          </a:p>
          <a:p>
            <a:r>
              <a:rPr lang="es-ES" dirty="0" smtClean="0"/>
              <a:t>Selección de ontologías</a:t>
            </a:r>
          </a:p>
          <a:p>
            <a:r>
              <a:rPr lang="es-ES" dirty="0" smtClean="0"/>
              <a:t>Implementación de ontologías</a:t>
            </a:r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Assignment</a:t>
            </a:r>
            <a:r>
              <a:rPr lang="es-ES" dirty="0" smtClean="0"/>
              <a:t> 5</a:t>
            </a:r>
            <a:endParaRPr lang="es-E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Metadatos</a:t>
            </a:r>
          </a:p>
          <a:p>
            <a:pPr lvl="1"/>
            <a:r>
              <a:rPr lang="es-ES" dirty="0" err="1" smtClean="0"/>
              <a:t>VoID</a:t>
            </a:r>
            <a:endParaRPr lang="es-ES" dirty="0" smtClean="0"/>
          </a:p>
          <a:p>
            <a:pPr lvl="1"/>
            <a:r>
              <a:rPr lang="es-ES" dirty="0" smtClean="0"/>
              <a:t>DECAT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Assignment</a:t>
            </a:r>
            <a:r>
              <a:rPr lang="es-ES" dirty="0" smtClean="0"/>
              <a:t> 6</a:t>
            </a:r>
            <a:endParaRPr lang="es-ES" dirty="0"/>
          </a:p>
        </p:txBody>
      </p:sp>
      <p:pic>
        <p:nvPicPr>
          <p:cNvPr id="5122" name="Picture 2" descr="C:\Users\Javier\Dropbox\Trabajos\Web Semantica Hands On\void-metadata-for-rdf-datasets-2-72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2276872"/>
            <a:ext cx="3312368" cy="1815432"/>
          </a:xfrm>
          <a:prstGeom prst="rect">
            <a:avLst/>
          </a:prstGeom>
          <a:noFill/>
        </p:spPr>
      </p:pic>
      <p:pic>
        <p:nvPicPr>
          <p:cNvPr id="5123" name="Picture 3" descr="C:\Users\Javier\Dropbox\Trabajos\Web Semantica Hands On\DCAT_application_profile_for_European_data_portals_logo_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3861048"/>
            <a:ext cx="1258267" cy="125826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			GRACIAS</a:t>
            </a:r>
            <a:r>
              <a:rPr lang="es-ES" dirty="0" smtClean="0"/>
              <a:t>!</a:t>
            </a:r>
            <a:endParaRPr lang="es-E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55</TotalTime>
  <Words>87</Words>
  <Application>Microsoft Office PowerPoint</Application>
  <PresentationFormat>Presentación en pantalla (4:3)</PresentationFormat>
  <Paragraphs>29</Paragraphs>
  <Slides>8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Concurrencia</vt:lpstr>
      <vt:lpstr>HANDS-ON Farmacias y lugares en Madrid</vt:lpstr>
      <vt:lpstr>Assignment 1</vt:lpstr>
      <vt:lpstr>Assignment 2</vt:lpstr>
      <vt:lpstr>Assignment 3</vt:lpstr>
      <vt:lpstr>Assignment 4</vt:lpstr>
      <vt:lpstr>Assignment 5</vt:lpstr>
      <vt:lpstr>Assignment 6</vt:lpstr>
      <vt:lpstr>   GRACIAS!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Javi Oliva</dc:creator>
  <cp:lastModifiedBy>luis_galdo@hotmail.com</cp:lastModifiedBy>
  <cp:revision>9</cp:revision>
  <dcterms:created xsi:type="dcterms:W3CDTF">2015-12-16T13:08:11Z</dcterms:created>
  <dcterms:modified xsi:type="dcterms:W3CDTF">2015-12-16T15:25:50Z</dcterms:modified>
</cp:coreProperties>
</file>