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07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156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11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02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491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900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89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56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322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2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757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46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73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45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42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32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D6B3-E1B6-4DD4-BEB0-F2BA189821E6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B67A5F-037B-4096-BE8F-1C90423B63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31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arros.tucarro.com.co/carros-camioneta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Que conduces,  cuantas ganas :  Una medición de desigualdad para Colombia </a:t>
            </a:r>
            <a:br>
              <a:rPr lang="es-CO" dirty="0"/>
            </a:b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O" sz="3200" dirty="0"/>
              <a:t>Presentado por :</a:t>
            </a:r>
          </a:p>
          <a:p>
            <a:r>
              <a:rPr lang="es-CO" sz="3200" dirty="0"/>
              <a:t>Juan Pablo Baquero Vargas </a:t>
            </a:r>
          </a:p>
        </p:txBody>
      </p:sp>
    </p:spTree>
    <p:extLst>
      <p:ext uri="{BB962C8B-B14F-4D97-AF65-F5344CB8AC3E}">
        <p14:creationId xmlns:p14="http://schemas.microsoft.com/office/powerpoint/2010/main" val="120233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índice presentado muestra una forma de medir desigualdad entre la clase media y alta colombiana </a:t>
            </a:r>
          </a:p>
          <a:p>
            <a:endParaRPr lang="es-CO" dirty="0"/>
          </a:p>
          <a:p>
            <a:r>
              <a:rPr lang="es-CO" dirty="0"/>
              <a:t>Por lo métodos usados es posible recolectar la información fácilmente y en una alta frecuencia </a:t>
            </a:r>
          </a:p>
          <a:p>
            <a:endParaRPr lang="es-CO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530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Motivación </a:t>
            </a:r>
            <a:endParaRPr lang="es-C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83572"/>
              </p:ext>
            </p:extLst>
          </p:nvPr>
        </p:nvGraphicFramePr>
        <p:xfrm>
          <a:off x="3721463" y="1837359"/>
          <a:ext cx="1995805" cy="3876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605">
                  <a:extLst>
                    <a:ext uri="{9D8B030D-6E8A-4147-A177-3AD203B41FA5}">
                      <a16:colId xmlns:a16="http://schemas.microsoft.com/office/drawing/2014/main" val="136485222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18604549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Gini 2014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20807265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Colombia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53.5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12185590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Paraguay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51.67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23089204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Brasil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51.48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38664189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Panamá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50.7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1355794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Honduras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50.64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26034130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Chile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50.45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1358879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Guatemala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48.66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26398186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Costa Rica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48.53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30585195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Bolivia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48.4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3027929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México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48.21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777376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Dominicana Republica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47.07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36988968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Ecuador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45.38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18592618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Perú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44.14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3006691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Argentina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42.67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4554796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El Salvador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41.84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9831736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Uruguay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41.6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b"/>
                </a:tc>
                <a:extLst>
                  <a:ext uri="{0D108BD9-81ED-4DB2-BD59-A6C34878D82A}">
                    <a16:rowId xmlns:a16="http://schemas.microsoft.com/office/drawing/2014/main" val="9156546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2610" y="5820976"/>
            <a:ext cx="241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alt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 : Banco Mundial </a:t>
            </a:r>
            <a:endParaRPr lang="es-CO" altLang="es-CO" sz="1000" dirty="0">
              <a:latin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339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Antecedentes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87" y="1712354"/>
            <a:ext cx="8596668" cy="3880773"/>
          </a:xfrm>
        </p:spPr>
        <p:txBody>
          <a:bodyPr/>
          <a:lstStyle/>
          <a:p>
            <a:r>
              <a:rPr lang="es-CO" dirty="0"/>
              <a:t>Los métodos de recolección de datos tradicionales ( ej.   encuestas de hogares )  son costosos </a:t>
            </a:r>
          </a:p>
          <a:p>
            <a:endParaRPr lang="es-CO" dirty="0"/>
          </a:p>
          <a:p>
            <a:r>
              <a:rPr lang="es-CO" dirty="0"/>
              <a:t>Las encuestas de hogares tienen serios problemas de </a:t>
            </a:r>
            <a:r>
              <a:rPr lang="es-CO" dirty="0" err="1"/>
              <a:t>under</a:t>
            </a:r>
            <a:r>
              <a:rPr lang="es-CO" dirty="0"/>
              <a:t> </a:t>
            </a:r>
            <a:r>
              <a:rPr lang="es-CO" dirty="0" err="1"/>
              <a:t>reporting</a:t>
            </a:r>
            <a:r>
              <a:rPr lang="es-CO" dirty="0"/>
              <a:t> cuando se pregunta el ingreso. </a:t>
            </a:r>
          </a:p>
          <a:p>
            <a:endParaRPr lang="es-CO" dirty="0"/>
          </a:p>
          <a:p>
            <a:r>
              <a:rPr lang="es-CO" dirty="0"/>
              <a:t>La periodicidad de estas medidas es  larga debido a la dificultad de recolectar los datos por diversos sitios del territorio colombiano </a:t>
            </a:r>
          </a:p>
          <a:p>
            <a:endParaRPr lang="es-CO" dirty="0"/>
          </a:p>
          <a:p>
            <a:r>
              <a:rPr lang="es-CO" dirty="0"/>
              <a:t>No existe una medida de desigualdad para la clase media en Colombia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279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Desarrollar una medida de desigualdad para la clase media en Colombia :</a:t>
            </a:r>
          </a:p>
          <a:p>
            <a:endParaRPr lang="es-CO" dirty="0"/>
          </a:p>
          <a:p>
            <a:pPr>
              <a:buFontTx/>
              <a:buChar char="-"/>
            </a:pPr>
            <a:r>
              <a:rPr lang="es-CO" dirty="0"/>
              <a:t>Fácil recolección </a:t>
            </a:r>
          </a:p>
          <a:p>
            <a:pPr>
              <a:buFontTx/>
              <a:buChar char="-"/>
            </a:pPr>
            <a:endParaRPr lang="es-CO" dirty="0"/>
          </a:p>
          <a:p>
            <a:pPr>
              <a:buFontTx/>
              <a:buChar char="-"/>
            </a:pPr>
            <a:r>
              <a:rPr lang="es-CO" dirty="0"/>
              <a:t>Frecuencia mas alta </a:t>
            </a:r>
          </a:p>
          <a:p>
            <a:pPr>
              <a:buFontTx/>
              <a:buChar char="-"/>
            </a:pPr>
            <a:endParaRPr lang="es-CO" dirty="0"/>
          </a:p>
          <a:p>
            <a:pPr>
              <a:buFontTx/>
              <a:buChar char="-"/>
            </a:pPr>
            <a:r>
              <a:rPr lang="es-CO" dirty="0"/>
              <a:t>Sin problemas de </a:t>
            </a:r>
            <a:r>
              <a:rPr lang="es-CO" dirty="0" err="1"/>
              <a:t>under</a:t>
            </a:r>
            <a:r>
              <a:rPr lang="es-CO" dirty="0"/>
              <a:t> </a:t>
            </a:r>
            <a:r>
              <a:rPr lang="es-CO" dirty="0" err="1"/>
              <a:t>reporting</a:t>
            </a:r>
            <a:endParaRPr lang="es-CO" dirty="0"/>
          </a:p>
          <a:p>
            <a:pPr>
              <a:buFontTx/>
              <a:buChar char="-"/>
            </a:pPr>
            <a:endParaRPr lang="es-CO" dirty="0"/>
          </a:p>
          <a:p>
            <a:pPr>
              <a:buFontTx/>
              <a:buChar char="-"/>
            </a:pPr>
            <a:r>
              <a:rPr lang="es-CO" dirty="0"/>
              <a:t>Brecha entre clase media y alta  </a:t>
            </a:r>
          </a:p>
          <a:p>
            <a:pPr>
              <a:buFontTx/>
              <a:buChar char="-"/>
            </a:pPr>
            <a:endParaRPr lang="es-CO" dirty="0"/>
          </a:p>
          <a:p>
            <a:pPr>
              <a:buFontTx/>
              <a:buChar char="-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5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Metodología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Scrapping</a:t>
            </a:r>
            <a:r>
              <a:rPr lang="es-CO" dirty="0"/>
              <a:t> : 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-       </a:t>
            </a:r>
            <a:r>
              <a:rPr lang="es-CO" dirty="0">
                <a:hlinkClick r:id="rId2"/>
              </a:rPr>
              <a:t>tu carro </a:t>
            </a:r>
            <a:endParaRPr lang="es-CO" dirty="0"/>
          </a:p>
          <a:p>
            <a:endParaRPr lang="es-CO" dirty="0"/>
          </a:p>
          <a:p>
            <a:r>
              <a:rPr lang="es-CO" dirty="0"/>
              <a:t>Se recolecto :  Precio, Kilometraje, Ciudad de venta, Color, Marca, Modelo, Año, Airbag,  Asientos, Frenos, Tracción, Sonido, Combustible, Cilindraje, y otras características de los vehículos . </a:t>
            </a:r>
          </a:p>
          <a:p>
            <a:endParaRPr lang="es-CO" dirty="0"/>
          </a:p>
          <a:p>
            <a:r>
              <a:rPr lang="es-CO" dirty="0" err="1"/>
              <a:t>Indice</a:t>
            </a:r>
            <a:r>
              <a:rPr lang="es-CO" dirty="0"/>
              <a:t> Gini a nivel departamental    (ciudad) 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765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856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111" y="1434448"/>
            <a:ext cx="8596668" cy="3880773"/>
          </a:xfrm>
        </p:spPr>
        <p:txBody>
          <a:bodyPr/>
          <a:lstStyle/>
          <a:p>
            <a:r>
              <a:rPr lang="es-CO" dirty="0"/>
              <a:t>Precio promedio a nivel país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33402"/>
            <a:ext cx="8573268" cy="60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9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6283" y="0"/>
            <a:ext cx="6989433" cy="681037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64" y="1"/>
            <a:ext cx="6961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2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 Futuro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Aumentar el tamaño de la muestra </a:t>
            </a:r>
          </a:p>
          <a:p>
            <a:endParaRPr lang="es-CO" dirty="0"/>
          </a:p>
          <a:p>
            <a:r>
              <a:rPr lang="es-CO" dirty="0"/>
              <a:t>Ganar representatividad a nivel Colombia 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1567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262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Que conduces,  cuantas ganas :  Una medición de desigualdad para Colombia  </vt:lpstr>
      <vt:lpstr>Motivación </vt:lpstr>
      <vt:lpstr>Antecedentes  </vt:lpstr>
      <vt:lpstr>Objetivo </vt:lpstr>
      <vt:lpstr>Metodología </vt:lpstr>
      <vt:lpstr>Resultados </vt:lpstr>
      <vt:lpstr>Resultados</vt:lpstr>
      <vt:lpstr>PowerPoint Presentation</vt:lpstr>
      <vt:lpstr>Trabajo Futuro 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conduces,  cuantas ganas :  Una medición de desigualdad para Colombia</dc:title>
  <dc:creator>Juan Pablo</dc:creator>
  <cp:lastModifiedBy>Juan Pablo</cp:lastModifiedBy>
  <cp:revision>3</cp:revision>
  <dcterms:created xsi:type="dcterms:W3CDTF">2017-05-26T06:00:43Z</dcterms:created>
  <dcterms:modified xsi:type="dcterms:W3CDTF">2017-05-26T06:21:43Z</dcterms:modified>
</cp:coreProperties>
</file>