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29890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29890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2f2f30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2f2f30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298902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298902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298902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298902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298902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298902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298902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298902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Protocolo y diseño de pruebas de usuario: Transmikultur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2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Juan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Sebastián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Calao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Alfonso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Juan Pablo Chavez Rojas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Nicolas Lopez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Juan Sebastian Riaño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20425" y="2237575"/>
            <a:ext cx="40452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Arquitectura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-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3 metros de ancho x 2 metros de largo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-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Limitaciones</a:t>
            </a: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con 2 mesas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-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2 </a:t>
            </a: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portátiles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-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2 tapetes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100" y="551225"/>
            <a:ext cx="6409802" cy="41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21300" y="1351500"/>
            <a:ext cx="2808000" cy="1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Edificio Tadeo Lab, como actividad interactiva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280050" y="187300"/>
            <a:ext cx="2583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Nunito"/>
                <a:ea typeface="Nunito"/>
                <a:cs typeface="Nunito"/>
                <a:sym typeface="Nunito"/>
              </a:rPr>
              <a:t>3 Espacios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150400" y="1491200"/>
            <a:ext cx="28080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Entrada </a:t>
            </a: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módulo</a:t>
            </a: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2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68000" y="2951700"/>
            <a:ext cx="2808000" cy="1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Biblioteca o salas de estudio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95775"/>
            <a:ext cx="25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Análisis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Inicial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46100" y="1094100"/>
            <a:ext cx="39999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El proyecto 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está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planteado  para 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concientizar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 los usuarios que usan 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frecuentemente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transmilenio,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través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de una forma 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dinámica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y entretenida mostrando 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cómo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los usuarios llegan a pensar en ellos mismos cuando quieren llegar 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rápido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 un sitio. </a:t>
            </a: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890275" y="1060675"/>
            <a:ext cx="3768300" cy="23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er el comportamiento de entrada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-"/>
            </a:pP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Análisis</a:t>
            </a: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de comportamiento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-"/>
            </a:pP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Preguntas clave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Comportamiento de Salida.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20425" y="2571750"/>
            <a:ext cx="40452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Evaluación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de resultados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880275" y="827850"/>
            <a:ext cx="3738900" cy="3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Se analizaran los videos tomados para observar los comportamientos de los usuarios durante la experiencia, también se verá el cambio que tuvo con respecto a su pensamiento empático con relación al transporte público por medio de una entrevista antes y después de iniciar la experiencia.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20425" y="2571750"/>
            <a:ext cx="40452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Expectativas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través</a:t>
            </a: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del juego concientizar a la gente para generar </a:t>
            </a: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empatía</a:t>
            </a: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hacia los </a:t>
            </a: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demás</a:t>
            </a: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usuarios de transmilenio  y de esta manera hacer que el servicio mejore por parte de los usuarios.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